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Override PartName="/customXml/item1.xml" ContentType="application/xml"/>
  <Override PartName="/customXml/itemProps1.xml" ContentType="application/vnd.openxmlformats-officedocument.customXmlProperties+xml"/>
  <Override PartName="/customXml/itemProps7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69" r:id="rId3"/>
    <p:sldId id="274" r:id="rId4"/>
    <p:sldId id="284" r:id="rId5"/>
    <p:sldId id="275" r:id="rId6"/>
    <p:sldId id="281" r:id="rId7"/>
    <p:sldId id="498" r:id="rId8"/>
    <p:sldId id="499" r:id="rId9"/>
    <p:sldId id="502" r:id="rId10"/>
    <p:sldId id="371" r:id="rId11"/>
    <p:sldId id="374" r:id="rId12"/>
    <p:sldId id="504" r:id="rId13"/>
    <p:sldId id="505" r:id="rId14"/>
    <p:sldId id="506" r:id="rId15"/>
    <p:sldId id="405" r:id="rId16"/>
    <p:sldId id="507" r:id="rId17"/>
    <p:sldId id="508" r:id="rId18"/>
    <p:sldId id="509" r:id="rId19"/>
    <p:sldId id="510" r:id="rId20"/>
    <p:sldId id="528" r:id="rId21"/>
    <p:sldId id="378" r:id="rId22"/>
    <p:sldId id="512" r:id="rId23"/>
    <p:sldId id="514" r:id="rId24"/>
    <p:sldId id="519" r:id="rId25"/>
    <p:sldId id="472" r:id="rId26"/>
    <p:sldId id="515" r:id="rId27"/>
    <p:sldId id="518" r:id="rId28"/>
    <p:sldId id="531" r:id="rId29"/>
    <p:sldId id="286" r:id="rId30"/>
  </p:sldIdLst>
  <p:sldSz cx="12192000" cy="6858000"/>
  <p:notesSz cx="6858000" cy="9144000"/>
  <p:custDataLst>
    <p:tags r:id="rId3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952" y="176"/>
      </p:cViewPr>
      <p:guideLst>
        <p:guide orient="horz" pos="2160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tags" Target="tags/tag79.xml" /><Relationship Id="rId32" Type="http://schemas.openxmlformats.org/officeDocument/2006/relationships/presProps" Target="presProps.xml" /><Relationship Id="rId33" Type="http://schemas.openxmlformats.org/officeDocument/2006/relationships/viewProps" Target="viewProps.xml" /><Relationship Id="rId34" Type="http://schemas.openxmlformats.org/officeDocument/2006/relationships/customXmlProps" Target="../customXml/itemProps79.xml" /><Relationship Id="rId35" Type="http://schemas.openxmlformats.org/officeDocument/2006/relationships/theme" Target="theme/theme1.xml" /><Relationship Id="rId36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Relationship Id="rId2" Type="http://schemas.openxmlformats.org/officeDocument/2006/relationships/image" Target="../media/image5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0.emf" /><Relationship Id="rId3" Type="http://schemas.openxmlformats.org/officeDocument/2006/relationships/image" Target="../media/image31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9.emf" /><Relationship Id="rId3" Type="http://schemas.openxmlformats.org/officeDocument/2006/relationships/image" Target="../media/image40.emf" /><Relationship Id="rId4" Type="http://schemas.openxmlformats.org/officeDocument/2006/relationships/image" Target="../media/image41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Relationship Id="rId2" Type="http://schemas.openxmlformats.org/officeDocument/2006/relationships/image" Target="../media/image43.emf" /><Relationship Id="rId3" Type="http://schemas.openxmlformats.org/officeDocument/2006/relationships/image" Target="../media/image44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Relationship Id="rId2" Type="http://schemas.openxmlformats.org/officeDocument/2006/relationships/image" Target="../media/image47.emf" /><Relationship Id="rId3" Type="http://schemas.openxmlformats.org/officeDocument/2006/relationships/image" Target="../media/image48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Relationship Id="rId2" Type="http://schemas.openxmlformats.org/officeDocument/2006/relationships/image" Target="../media/image50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Relationship Id="rId2" Type="http://schemas.openxmlformats.org/officeDocument/2006/relationships/image" Target="../media/image52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Relationship Id="rId2" Type="http://schemas.openxmlformats.org/officeDocument/2006/relationships/image" Target="../media/image7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Relationship Id="rId2" Type="http://schemas.openxmlformats.org/officeDocument/2006/relationships/image" Target="../media/image10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Relationship Id="rId2" Type="http://schemas.openxmlformats.org/officeDocument/2006/relationships/image" Target="../media/image12.emf" /><Relationship Id="rId3" Type="http://schemas.openxmlformats.org/officeDocument/2006/relationships/image" Target="../media/image13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Relationship Id="rId2" Type="http://schemas.openxmlformats.org/officeDocument/2006/relationships/image" Target="../media/image15.emf" /><Relationship Id="rId3" Type="http://schemas.openxmlformats.org/officeDocument/2006/relationships/image" Target="../media/image16.emf" /><Relationship Id="rId4" Type="http://schemas.openxmlformats.org/officeDocument/2006/relationships/image" Target="../media/image17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Relationship Id="rId2" Type="http://schemas.openxmlformats.org/officeDocument/2006/relationships/image" Target="../media/image20.emf" /><Relationship Id="rId3" Type="http://schemas.openxmlformats.org/officeDocument/2006/relationships/image" Target="../media/image21.emf" /><Relationship Id="rId4" Type="http://schemas.openxmlformats.org/officeDocument/2006/relationships/image" Target="../media/image22.emf" /><Relationship Id="rId5" Type="http://schemas.openxmlformats.org/officeDocument/2006/relationships/image" Target="../media/image23.emf" /><Relationship Id="rId6" Type="http://schemas.openxmlformats.org/officeDocument/2006/relationships/image" Target="../media/image24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Relationship Id="rId3" Type="http://schemas.openxmlformats.org/officeDocument/2006/relationships/image" Target="../media/image27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ags" Target="../tags/tag1.xml" /><Relationship Id="rId4" Type="http://schemas.openxmlformats.org/officeDocument/2006/relationships/tags" Target="../tags/tag2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9.xml" /><Relationship Id="rId11" Type="http://schemas.openxmlformats.org/officeDocument/2006/relationships/package" Target="../embeddings/Document8.docx" TargetMode="Internal" /><Relationship Id="rId12" Type="http://schemas.openxmlformats.org/officeDocument/2006/relationships/image" Target="../media/image13.emf" /><Relationship Id="rId13" Type="http://schemas.openxmlformats.org/officeDocument/2006/relationships/vmlDrawing" Target="../drawings/vmlDrawing5.vml" /><Relationship Id="rId2" Type="http://schemas.openxmlformats.org/officeDocument/2006/relationships/tags" Target="../tags/tag15.xml" /><Relationship Id="rId3" Type="http://schemas.openxmlformats.org/officeDocument/2006/relationships/tags" Target="../tags/tag16.xml" /><Relationship Id="rId4" Type="http://schemas.openxmlformats.org/officeDocument/2006/relationships/tags" Target="../tags/tag17.xml" /><Relationship Id="rId5" Type="http://schemas.openxmlformats.org/officeDocument/2006/relationships/package" Target="../embeddings/Document6.docx" TargetMode="Internal" /><Relationship Id="rId6" Type="http://schemas.openxmlformats.org/officeDocument/2006/relationships/image" Target="../media/image11.emf" /><Relationship Id="rId7" Type="http://schemas.openxmlformats.org/officeDocument/2006/relationships/tags" Target="../tags/tag18.xml" /><Relationship Id="rId8" Type="http://schemas.openxmlformats.org/officeDocument/2006/relationships/package" Target="../embeddings/Document7.docx" TargetMode="Internal" /><Relationship Id="rId9" Type="http://schemas.openxmlformats.org/officeDocument/2006/relationships/image" Target="../media/image12.e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4.xml" /><Relationship Id="rId11" Type="http://schemas.openxmlformats.org/officeDocument/2006/relationships/package" Target="../embeddings/Document11.docx" TargetMode="Internal" /><Relationship Id="rId12" Type="http://schemas.openxmlformats.org/officeDocument/2006/relationships/image" Target="../media/image16.emf" /><Relationship Id="rId13" Type="http://schemas.openxmlformats.org/officeDocument/2006/relationships/tags" Target="../tags/tag25.xml" /><Relationship Id="rId14" Type="http://schemas.openxmlformats.org/officeDocument/2006/relationships/package" Target="../embeddings/Document12.docx" TargetMode="Internal" /><Relationship Id="rId15" Type="http://schemas.openxmlformats.org/officeDocument/2006/relationships/image" Target="../media/image17.emf" /><Relationship Id="rId16" Type="http://schemas.openxmlformats.org/officeDocument/2006/relationships/image" Target="../media/image18.png" /><Relationship Id="rId17" Type="http://schemas.openxmlformats.org/officeDocument/2006/relationships/vmlDrawing" Target="../drawings/vmlDrawing6.v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package" Target="../embeddings/Document9.docx" TargetMode="Internal" /><Relationship Id="rId6" Type="http://schemas.openxmlformats.org/officeDocument/2006/relationships/image" Target="../media/image14.emf" /><Relationship Id="rId7" Type="http://schemas.openxmlformats.org/officeDocument/2006/relationships/tags" Target="../tags/tag23.xml" /><Relationship Id="rId8" Type="http://schemas.openxmlformats.org/officeDocument/2006/relationships/package" Target="../embeddings/Document10.docx" TargetMode="Internal" /><Relationship Id="rId9" Type="http://schemas.openxmlformats.org/officeDocument/2006/relationships/image" Target="../media/image15.e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0.emf" /><Relationship Id="rId11" Type="http://schemas.openxmlformats.org/officeDocument/2006/relationships/tags" Target="../tags/tag31.xml" /><Relationship Id="rId12" Type="http://schemas.openxmlformats.org/officeDocument/2006/relationships/package" Target="../embeddings/Document15.docx" TargetMode="Internal" /><Relationship Id="rId13" Type="http://schemas.openxmlformats.org/officeDocument/2006/relationships/image" Target="../media/image21.emf" /><Relationship Id="rId14" Type="http://schemas.openxmlformats.org/officeDocument/2006/relationships/tags" Target="../tags/tag32.xml" /><Relationship Id="rId15" Type="http://schemas.openxmlformats.org/officeDocument/2006/relationships/package" Target="../embeddings/Document16.docx" TargetMode="Internal" /><Relationship Id="rId16" Type="http://schemas.openxmlformats.org/officeDocument/2006/relationships/image" Target="../media/image22.emf" /><Relationship Id="rId17" Type="http://schemas.openxmlformats.org/officeDocument/2006/relationships/tags" Target="../tags/tag33.xml" /><Relationship Id="rId18" Type="http://schemas.openxmlformats.org/officeDocument/2006/relationships/package" Target="../embeddings/Document17.docx" TargetMode="Internal" /><Relationship Id="rId19" Type="http://schemas.openxmlformats.org/officeDocument/2006/relationships/image" Target="../media/image23.emf" /><Relationship Id="rId2" Type="http://schemas.openxmlformats.org/officeDocument/2006/relationships/tags" Target="../tags/tag26.xml" /><Relationship Id="rId20" Type="http://schemas.openxmlformats.org/officeDocument/2006/relationships/tags" Target="../tags/tag34.xml" /><Relationship Id="rId21" Type="http://schemas.openxmlformats.org/officeDocument/2006/relationships/package" Target="../embeddings/Document18.docx" TargetMode="Internal" /><Relationship Id="rId22" Type="http://schemas.openxmlformats.org/officeDocument/2006/relationships/image" Target="../media/image24.emf" /><Relationship Id="rId23" Type="http://schemas.openxmlformats.org/officeDocument/2006/relationships/vmlDrawing" Target="../drawings/vmlDrawing7.vml" /><Relationship Id="rId3" Type="http://schemas.openxmlformats.org/officeDocument/2006/relationships/tags" Target="../tags/tag27.xml" /><Relationship Id="rId4" Type="http://schemas.openxmlformats.org/officeDocument/2006/relationships/tags" Target="../tags/tag28.xml" /><Relationship Id="rId5" Type="http://schemas.openxmlformats.org/officeDocument/2006/relationships/tags" Target="../tags/tag29.xml" /><Relationship Id="rId6" Type="http://schemas.openxmlformats.org/officeDocument/2006/relationships/package" Target="../embeddings/Document13.docx" TargetMode="Internal" /><Relationship Id="rId7" Type="http://schemas.openxmlformats.org/officeDocument/2006/relationships/image" Target="../media/image19.emf" /><Relationship Id="rId8" Type="http://schemas.openxmlformats.org/officeDocument/2006/relationships/tags" Target="../tags/tag30.xml" /><Relationship Id="rId9" Type="http://schemas.openxmlformats.org/officeDocument/2006/relationships/package" Target="../embeddings/Document14.docx" TargetMode="Interna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6.emf" /><Relationship Id="rId11" Type="http://schemas.openxmlformats.org/officeDocument/2006/relationships/tags" Target="../tags/tag40.xml" /><Relationship Id="rId12" Type="http://schemas.openxmlformats.org/officeDocument/2006/relationships/package" Target="../embeddings/Document21.docx" TargetMode="Internal" /><Relationship Id="rId13" Type="http://schemas.openxmlformats.org/officeDocument/2006/relationships/image" Target="../media/image27.emf" /><Relationship Id="rId14" Type="http://schemas.openxmlformats.org/officeDocument/2006/relationships/tags" Target="../tags/tag41.xml" /><Relationship Id="rId15" Type="http://schemas.openxmlformats.org/officeDocument/2006/relationships/vmlDrawing" Target="../drawings/vmlDrawing8.v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tags" Target="../tags/tag37.xml" /><Relationship Id="rId5" Type="http://schemas.openxmlformats.org/officeDocument/2006/relationships/tags" Target="../tags/tag38.xml" /><Relationship Id="rId6" Type="http://schemas.openxmlformats.org/officeDocument/2006/relationships/package" Target="../embeddings/Document19.docx" TargetMode="Internal" /><Relationship Id="rId7" Type="http://schemas.openxmlformats.org/officeDocument/2006/relationships/image" Target="../media/image25.emf" /><Relationship Id="rId8" Type="http://schemas.openxmlformats.org/officeDocument/2006/relationships/tags" Target="../tags/tag39.xml" /><Relationship Id="rId9" Type="http://schemas.openxmlformats.org/officeDocument/2006/relationships/package" Target="../embeddings/Document20.docx" TargetMode="In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2.xml" /><Relationship Id="rId3" Type="http://schemas.openxmlformats.org/officeDocument/2006/relationships/package" Target="../embeddings/Document22.docx" TargetMode="Internal" /><Relationship Id="rId4" Type="http://schemas.openxmlformats.org/officeDocument/2006/relationships/image" Target="../media/image28.emf" /><Relationship Id="rId5" Type="http://schemas.openxmlformats.org/officeDocument/2006/relationships/vmlDrawing" Target="../drawings/vmlDrawing9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3.xml" /><Relationship Id="rId3" Type="http://schemas.openxmlformats.org/officeDocument/2006/relationships/tags" Target="../tags/tag44.xml" /><Relationship Id="rId4" Type="http://schemas.openxmlformats.org/officeDocument/2006/relationships/tags" Target="../tags/tag4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0.emf" /><Relationship Id="rId11" Type="http://schemas.openxmlformats.org/officeDocument/2006/relationships/tags" Target="../tags/tag51.xml" /><Relationship Id="rId12" Type="http://schemas.openxmlformats.org/officeDocument/2006/relationships/package" Target="../embeddings/Document25.docx" TargetMode="Internal" /><Relationship Id="rId13" Type="http://schemas.openxmlformats.org/officeDocument/2006/relationships/image" Target="../media/image31.emf" /><Relationship Id="rId14" Type="http://schemas.openxmlformats.org/officeDocument/2006/relationships/vmlDrawing" Target="../drawings/vmlDrawing10.vml" /><Relationship Id="rId2" Type="http://schemas.openxmlformats.org/officeDocument/2006/relationships/tags" Target="../tags/tag46.xml" /><Relationship Id="rId3" Type="http://schemas.openxmlformats.org/officeDocument/2006/relationships/tags" Target="../tags/tag47.xml" /><Relationship Id="rId4" Type="http://schemas.openxmlformats.org/officeDocument/2006/relationships/tags" Target="../tags/tag48.xml" /><Relationship Id="rId5" Type="http://schemas.openxmlformats.org/officeDocument/2006/relationships/tags" Target="../tags/tag49.xml" /><Relationship Id="rId6" Type="http://schemas.openxmlformats.org/officeDocument/2006/relationships/package" Target="../embeddings/Document23.docx" TargetMode="Internal" /><Relationship Id="rId7" Type="http://schemas.openxmlformats.org/officeDocument/2006/relationships/image" Target="../media/image29.emf" /><Relationship Id="rId8" Type="http://schemas.openxmlformats.org/officeDocument/2006/relationships/tags" Target="../tags/tag50.xml" /><Relationship Id="rId9" Type="http://schemas.openxmlformats.org/officeDocument/2006/relationships/package" Target="../embeddings/Document24.docx" TargetMode="Interna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2.xml" /><Relationship Id="rId3" Type="http://schemas.openxmlformats.org/officeDocument/2006/relationships/tags" Target="../tags/tag53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4.xml" /><Relationship Id="rId3" Type="http://schemas.openxmlformats.org/officeDocument/2006/relationships/oleObject" Target="../embeddings/oleObject3.bin" TargetMode="Internal" /><Relationship Id="rId4" Type="http://schemas.openxmlformats.org/officeDocument/2006/relationships/image" Target="../media/image32.emf" /><Relationship Id="rId5" Type="http://schemas.openxmlformats.org/officeDocument/2006/relationships/oleObject" Target="../embeddings/oleObject4.bin" TargetMode="Internal" /><Relationship Id="rId6" Type="http://schemas.openxmlformats.org/officeDocument/2006/relationships/image" Target="../media/image33.emf" /><Relationship Id="rId7" Type="http://schemas.openxmlformats.org/officeDocument/2006/relationships/vmlDrawing" Target="../drawings/vmlDrawing11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5.xml" /><Relationship Id="rId3" Type="http://schemas.openxmlformats.org/officeDocument/2006/relationships/oleObject" Target="../embeddings/oleObject5.bin" TargetMode="Internal" /><Relationship Id="rId4" Type="http://schemas.openxmlformats.org/officeDocument/2006/relationships/image" Target="../media/image34.emf" /><Relationship Id="rId5" Type="http://schemas.openxmlformats.org/officeDocument/2006/relationships/oleObject" Target="../embeddings/oleObject6.bin" TargetMode="Internal" /><Relationship Id="rId6" Type="http://schemas.openxmlformats.org/officeDocument/2006/relationships/image" Target="../media/image35.emf" /><Relationship Id="rId7" Type="http://schemas.openxmlformats.org/officeDocument/2006/relationships/vmlDrawing" Target="../drawings/vmlDrawing12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7.emf" /><Relationship Id="rId11" Type="http://schemas.openxmlformats.org/officeDocument/2006/relationships/tags" Target="../tags/tag61.xml" /><Relationship Id="rId12" Type="http://schemas.openxmlformats.org/officeDocument/2006/relationships/vmlDrawing" Target="../drawings/vmlDrawing13.vml" /><Relationship Id="rId2" Type="http://schemas.openxmlformats.org/officeDocument/2006/relationships/tags" Target="../tags/tag56.xml" /><Relationship Id="rId3" Type="http://schemas.openxmlformats.org/officeDocument/2006/relationships/tags" Target="../tags/tag57.xml" /><Relationship Id="rId4" Type="http://schemas.openxmlformats.org/officeDocument/2006/relationships/tags" Target="../tags/tag58.xml" /><Relationship Id="rId5" Type="http://schemas.openxmlformats.org/officeDocument/2006/relationships/tags" Target="../tags/tag59.xml" /><Relationship Id="rId6" Type="http://schemas.openxmlformats.org/officeDocument/2006/relationships/package" Target="../embeddings/Document26.docx" TargetMode="Internal" /><Relationship Id="rId7" Type="http://schemas.openxmlformats.org/officeDocument/2006/relationships/image" Target="../media/image36.emf" /><Relationship Id="rId8" Type="http://schemas.openxmlformats.org/officeDocument/2006/relationships/tags" Target="../tags/tag60.xml" /><Relationship Id="rId9" Type="http://schemas.openxmlformats.org/officeDocument/2006/relationships/package" Target="../embeddings/Document27.docx" TargetMode="Interna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66.xml" /><Relationship Id="rId11" Type="http://schemas.openxmlformats.org/officeDocument/2006/relationships/package" Target="../embeddings/Document30.docx" TargetMode="Internal" /><Relationship Id="rId12" Type="http://schemas.openxmlformats.org/officeDocument/2006/relationships/image" Target="../media/image40.emf" /><Relationship Id="rId13" Type="http://schemas.openxmlformats.org/officeDocument/2006/relationships/tags" Target="../tags/tag67.xml" /><Relationship Id="rId14" Type="http://schemas.openxmlformats.org/officeDocument/2006/relationships/package" Target="../embeddings/Document31.docx" TargetMode="Internal" /><Relationship Id="rId15" Type="http://schemas.openxmlformats.org/officeDocument/2006/relationships/image" Target="../media/image41.emf" /><Relationship Id="rId16" Type="http://schemas.openxmlformats.org/officeDocument/2006/relationships/vmlDrawing" Target="../drawings/vmlDrawing14.vml" /><Relationship Id="rId2" Type="http://schemas.openxmlformats.org/officeDocument/2006/relationships/tags" Target="../tags/tag62.xml" /><Relationship Id="rId3" Type="http://schemas.openxmlformats.org/officeDocument/2006/relationships/tags" Target="../tags/tag63.xml" /><Relationship Id="rId4" Type="http://schemas.openxmlformats.org/officeDocument/2006/relationships/package" Target="../embeddings/Document28.docx" TargetMode="Internal" /><Relationship Id="rId5" Type="http://schemas.openxmlformats.org/officeDocument/2006/relationships/image" Target="../media/image38.emf" /><Relationship Id="rId6" Type="http://schemas.openxmlformats.org/officeDocument/2006/relationships/tags" Target="../tags/tag64.xml" /><Relationship Id="rId7" Type="http://schemas.openxmlformats.org/officeDocument/2006/relationships/package" Target="../embeddings/Document29.docx" TargetMode="Internal" /><Relationship Id="rId8" Type="http://schemas.openxmlformats.org/officeDocument/2006/relationships/image" Target="../media/image39.emf" /><Relationship Id="rId9" Type="http://schemas.openxmlformats.org/officeDocument/2006/relationships/tags" Target="../tags/tag65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44.emf" /><Relationship Id="rId11" Type="http://schemas.openxmlformats.org/officeDocument/2006/relationships/vmlDrawing" Target="../drawings/vmlDrawing15.vml" /><Relationship Id="rId2" Type="http://schemas.openxmlformats.org/officeDocument/2006/relationships/tags" Target="../tags/tag68.xml" /><Relationship Id="rId3" Type="http://schemas.openxmlformats.org/officeDocument/2006/relationships/oleObject" Target="../embeddings/oleObject7.bin" TargetMode="Internal" /><Relationship Id="rId4" Type="http://schemas.openxmlformats.org/officeDocument/2006/relationships/image" Target="../media/image42.emf" /><Relationship Id="rId5" Type="http://schemas.openxmlformats.org/officeDocument/2006/relationships/tags" Target="../tags/tag69.xml" /><Relationship Id="rId6" Type="http://schemas.openxmlformats.org/officeDocument/2006/relationships/oleObject" Target="../embeddings/oleObject8.bin" TargetMode="Internal" /><Relationship Id="rId7" Type="http://schemas.openxmlformats.org/officeDocument/2006/relationships/image" Target="../media/image43.emf" /><Relationship Id="rId8" Type="http://schemas.openxmlformats.org/officeDocument/2006/relationships/tags" Target="../tags/tag70.xml" /><Relationship Id="rId9" Type="http://schemas.openxmlformats.org/officeDocument/2006/relationships/oleObject" Target="../embeddings/oleObject9.bin" TargetMode="Interna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1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2.xml" /><Relationship Id="rId3" Type="http://schemas.openxmlformats.org/officeDocument/2006/relationships/image" Target="../media/image45.png" /><Relationship Id="rId4" Type="http://schemas.openxmlformats.org/officeDocument/2006/relationships/tags" Target="../tags/tag73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7.xml" /><Relationship Id="rId11" Type="http://schemas.openxmlformats.org/officeDocument/2006/relationships/package" Target="../embeddings/Document34.docx" TargetMode="Internal" /><Relationship Id="rId12" Type="http://schemas.openxmlformats.org/officeDocument/2006/relationships/image" Target="../media/image48.emf" /><Relationship Id="rId13" Type="http://schemas.openxmlformats.org/officeDocument/2006/relationships/vmlDrawing" Target="../drawings/vmlDrawing16.vml" /><Relationship Id="rId2" Type="http://schemas.openxmlformats.org/officeDocument/2006/relationships/image" Target="../media/image45.png" /><Relationship Id="rId3" Type="http://schemas.openxmlformats.org/officeDocument/2006/relationships/tags" Target="../tags/tag74.xml" /><Relationship Id="rId4" Type="http://schemas.openxmlformats.org/officeDocument/2006/relationships/tags" Target="../tags/tag75.xml" /><Relationship Id="rId5" Type="http://schemas.openxmlformats.org/officeDocument/2006/relationships/package" Target="../embeddings/Document32.docx" TargetMode="Internal" /><Relationship Id="rId6" Type="http://schemas.openxmlformats.org/officeDocument/2006/relationships/image" Target="../media/image46.emf" /><Relationship Id="rId7" Type="http://schemas.openxmlformats.org/officeDocument/2006/relationships/tags" Target="../tags/tag76.xml" /><Relationship Id="rId8" Type="http://schemas.openxmlformats.org/officeDocument/2006/relationships/package" Target="../embeddings/Document33.docx" TargetMode="Internal" /><Relationship Id="rId9" Type="http://schemas.openxmlformats.org/officeDocument/2006/relationships/image" Target="../media/image47.emf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0.bin" TargetMode="Internal" /><Relationship Id="rId3" Type="http://schemas.openxmlformats.org/officeDocument/2006/relationships/image" Target="../media/image49.emf" /><Relationship Id="rId4" Type="http://schemas.openxmlformats.org/officeDocument/2006/relationships/oleObject" Target="../embeddings/oleObject11.bin" TargetMode="Internal" /><Relationship Id="rId5" Type="http://schemas.openxmlformats.org/officeDocument/2006/relationships/image" Target="../media/image50.emf" /><Relationship Id="rId6" Type="http://schemas.openxmlformats.org/officeDocument/2006/relationships/vmlDrawing" Target="../drawings/vmlDrawing17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2.bin" TargetMode="Internal" /><Relationship Id="rId3" Type="http://schemas.openxmlformats.org/officeDocument/2006/relationships/image" Target="../media/image51.emf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52.emf" /><Relationship Id="rId6" Type="http://schemas.openxmlformats.org/officeDocument/2006/relationships/vmlDrawing" Target="../drawings/vmlDrawing18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ags" Target="../tags/tag78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1.vml" /><Relationship Id="rId2" Type="http://schemas.openxmlformats.org/officeDocument/2006/relationships/tags" Target="../tags/tag3.xml" /><Relationship Id="rId3" Type="http://schemas.openxmlformats.org/officeDocument/2006/relationships/tags" Target="../tags/tag4.xml" /><Relationship Id="rId4" Type="http://schemas.openxmlformats.org/officeDocument/2006/relationships/package" Target="../embeddings/Document1.docx" TargetMode="Internal" /><Relationship Id="rId5" Type="http://schemas.openxmlformats.org/officeDocument/2006/relationships/image" Target="../media/image4.emf" /><Relationship Id="rId6" Type="http://schemas.openxmlformats.org/officeDocument/2006/relationships/tags" Target="../tags/tag5.xml" /><Relationship Id="rId7" Type="http://schemas.openxmlformats.org/officeDocument/2006/relationships/tags" Target="../tags/tag6.xml" /><Relationship Id="rId8" Type="http://schemas.openxmlformats.org/officeDocument/2006/relationships/package" Target="../embeddings/Document2.docx" TargetMode="Internal" /><Relationship Id="rId9" Type="http://schemas.openxmlformats.org/officeDocument/2006/relationships/image" Target="../media/image5.emf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.xml" /><Relationship Id="rId3" Type="http://schemas.openxmlformats.org/officeDocument/2006/relationships/package" Target="../embeddings/Document3.docx" TargetMode="Internal" /><Relationship Id="rId4" Type="http://schemas.openxmlformats.org/officeDocument/2006/relationships/image" Target="../media/image6.emf" /><Relationship Id="rId5" Type="http://schemas.openxmlformats.org/officeDocument/2006/relationships/tags" Target="../tags/tag8.xml" /><Relationship Id="rId6" Type="http://schemas.openxmlformats.org/officeDocument/2006/relationships/package" Target="../embeddings/Document4.docx" TargetMode="Internal" /><Relationship Id="rId7" Type="http://schemas.openxmlformats.org/officeDocument/2006/relationships/image" Target="../media/image7.emf" /><Relationship Id="rId8" Type="http://schemas.openxmlformats.org/officeDocument/2006/relationships/vmlDrawing" Target="../drawings/vmlDrawing2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.xml" /><Relationship Id="rId3" Type="http://schemas.openxmlformats.org/officeDocument/2006/relationships/tags" Target="../tags/tag10.xml" /><Relationship Id="rId4" Type="http://schemas.openxmlformats.org/officeDocument/2006/relationships/tags" Target="../tags/tag11.xml" /><Relationship Id="rId5" Type="http://schemas.openxmlformats.org/officeDocument/2006/relationships/tags" Target="../tags/tag12.xml" /><Relationship Id="rId6" Type="http://schemas.openxmlformats.org/officeDocument/2006/relationships/package" Target="../embeddings/Document5.docx" TargetMode="Internal" /><Relationship Id="rId7" Type="http://schemas.openxmlformats.org/officeDocument/2006/relationships/image" Target="../media/image8.emf" /><Relationship Id="rId8" Type="http://schemas.openxmlformats.org/officeDocument/2006/relationships/tags" Target="../tags/tag13.xml" /><Relationship Id="rId9" Type="http://schemas.openxmlformats.org/officeDocument/2006/relationships/vmlDrawing" Target="../drawings/vmlDrawing3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9.e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10.emf" /><Relationship Id="rId6" Type="http://schemas.openxmlformats.org/officeDocument/2006/relationships/vmlDrawing" Target="../drawings/vmlDrawing4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436235" y="4268470"/>
            <a:ext cx="4298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章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等式与不等式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388"/>
            <a:ext cx="3503613" cy="13335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2905125" y="2649538"/>
            <a:ext cx="3519488" cy="13335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" name="Picture 7" title="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 title=""/>
          <p:cNvSpPr txBox="1"/>
          <p:nvPr>
            <p:custDataLst>
              <p:tags r:id="rId4"/>
            </p:custDataLst>
          </p:nvPr>
        </p:nvSpPr>
        <p:spPr>
          <a:xfrm>
            <a:off x="2016125" y="1781175"/>
            <a:ext cx="560006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等式与不等式单元复习</a:t>
            </a:r>
            <a:endParaRPr lang="zh-CN" altLang="en-US" sz="40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含参数的不等式的解法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216535" y="848995"/>
            <a:ext cx="119754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 title=""/>
          <p:cNvSpPr/>
          <p:nvPr>
            <p:custDataLst>
              <p:tags r:id="rId3"/>
            </p:custDataLst>
          </p:nvPr>
        </p:nvSpPr>
        <p:spPr>
          <a:xfrm>
            <a:off x="502431" y="1591088"/>
            <a:ext cx="1118713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spcAft>
                <a:spcPct val="0"/>
              </a:spcAft>
              <a:buFont typeface="+mj-ea"/>
              <a:buAutoNum type="circleNumDbPlain"/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求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的值；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96390" y="548363"/>
          <a:ext cx="9596120" cy="10045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5" imgW="9607550" imgH="1003300" progId="Word.Document.12">
                  <p:embed/>
                </p:oleObj>
              </mc:Choice>
              <mc:Fallback>
                <p:oleObj name="文档" r:id="rId5" imgW="96075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6390" y="548363"/>
                        <a:ext cx="9596120" cy="100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95643" y="2155756"/>
          <a:ext cx="11118215" cy="9963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8" imgW="11131550" imgH="1003300" progId="Word.Document.12">
                  <p:embed/>
                </p:oleObj>
              </mc:Choice>
              <mc:Fallback>
                <p:oleObj name="文档" r:id="rId8" imgW="111315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5643" y="2155756"/>
                        <a:ext cx="11118215" cy="99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95643" y="3068796"/>
          <a:ext cx="11118215" cy="19856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11" imgW="11131550" imgH="1993900" progId="Word.Document.12">
                  <p:embed/>
                </p:oleObj>
              </mc:Choice>
              <mc:Fallback>
                <p:oleObj name="文档" r:id="rId11" imgW="11131550" imgH="1993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5643" y="3068796"/>
                        <a:ext cx="11118215" cy="198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含参数的不等式的解法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216535" y="848995"/>
            <a:ext cx="119754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806596" y="4328727"/>
            <a:ext cx="11187139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解得－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&lt;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则不等式的解集为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{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|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&lt;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1}.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Courier New" panose="02070309020205020404" pitchFamily="49" charset="0"/>
            </a:endParaRPr>
          </a:p>
        </p:txBody>
      </p:sp>
      <p:graphicFrame>
        <p:nvGraphicFramePr>
          <p:cNvPr id="9" name="对象 8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76375" y="834559"/>
          <a:ext cx="9601200" cy="1133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5" imgW="9613265" imgH="1132205" progId="Word.Document.12">
                  <p:embed/>
                </p:oleObj>
              </mc:Choice>
              <mc:Fallback>
                <p:oleObj name="文档" r:id="rId5" imgW="9613265" imgH="113220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834559"/>
                        <a:ext cx="960120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94043" y="1889592"/>
          <a:ext cx="11118215" cy="9963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8" imgW="11131550" imgH="1003300" progId="Word.Document.12">
                  <p:embed/>
                </p:oleObj>
              </mc:Choice>
              <mc:Fallback>
                <p:oleObj name="文档" r:id="rId8" imgW="111315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043" y="1889592"/>
                        <a:ext cx="11118215" cy="99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7235508" y="1887121"/>
          <a:ext cx="11118215" cy="1003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11" imgW="11131550" imgH="1003300" progId="Word.Document.12">
                  <p:embed/>
                </p:oleObj>
              </mc:Choice>
              <mc:Fallback>
                <p:oleObj name="文档" r:id="rId11" imgW="111315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5508" y="1887121"/>
                        <a:ext cx="11118215" cy="100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title="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75348" y="3248908"/>
          <a:ext cx="11118215" cy="1005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14" imgW="11131550" imgH="1003300" progId="Word.Document.12">
                  <p:embed/>
                </p:oleObj>
              </mc:Choice>
              <mc:Fallback>
                <p:oleObj name="文档" r:id="rId14" imgW="111315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5348" y="3248908"/>
                        <a:ext cx="11118215" cy="10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10871200" y="109728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含参数的不等式的解法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216535" y="848995"/>
            <a:ext cx="119754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 title=""/>
          <p:cNvSpPr/>
          <p:nvPr>
            <p:custDataLst>
              <p:tags r:id="rId3"/>
            </p:custDataLst>
          </p:nvPr>
        </p:nvSpPr>
        <p:spPr>
          <a:xfrm>
            <a:off x="1416196" y="848985"/>
            <a:ext cx="1118713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解关于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的不等式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ax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1)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1&lt;0.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275680" y="1688510"/>
            <a:ext cx="11299010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　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时，原不等式即为－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1&lt;0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，解得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&gt;1.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Courier New" panose="02070309020205020404" pitchFamily="49" charset="0"/>
            </a:endParaRPr>
          </a:p>
        </p:txBody>
      </p:sp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75317" y="2636128"/>
          <a:ext cx="9308465" cy="10026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6" imgW="9309100" imgH="1003300" progId="Word.Document.12">
                  <p:embed/>
                </p:oleObj>
              </mc:Choice>
              <mc:Fallback>
                <p:oleObj name="文档" r:id="rId6" imgW="93091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5317" y="2636128"/>
                        <a:ext cx="9308465" cy="100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475582" y="2768640"/>
          <a:ext cx="9308465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9" imgW="9309100" imgH="1003300" progId="Word.Document.12">
                  <p:embed/>
                </p:oleObj>
              </mc:Choice>
              <mc:Fallback>
                <p:oleObj name="文档" r:id="rId9" imgW="93091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75582" y="2768640"/>
                        <a:ext cx="9308465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95027" y="3428836"/>
          <a:ext cx="9308465" cy="1005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12" imgW="9309100" imgH="1003300" progId="Word.Document.12">
                  <p:embed/>
                </p:oleObj>
              </mc:Choice>
              <mc:Fallback>
                <p:oleObj name="文档" r:id="rId12" imgW="93091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5027" y="3428836"/>
                        <a:ext cx="9308465" cy="10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 title="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31857" y="4329078"/>
          <a:ext cx="9308465" cy="1006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15" imgW="9309100" imgH="1003300" progId="Word.Document.12">
                  <p:embed/>
                </p:oleObj>
              </mc:Choice>
              <mc:Fallback>
                <p:oleObj name="文档" r:id="rId15" imgW="93091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1857" y="4329078"/>
                        <a:ext cx="9308465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95332" y="5409010"/>
          <a:ext cx="9308465" cy="10083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18" imgW="9309100" imgH="1003300" progId="Word.Document.12">
                  <p:embed/>
                </p:oleObj>
              </mc:Choice>
              <mc:Fallback>
                <p:oleObj name="文档" r:id="rId18" imgW="93091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5332" y="5409010"/>
                        <a:ext cx="9308465" cy="1008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795372" y="5468481"/>
          <a:ext cx="9308465" cy="1009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21" imgW="9309100" imgH="1003300" progId="Word.Document.12">
                  <p:embed/>
                </p:oleObj>
              </mc:Choice>
              <mc:Fallback>
                <p:oleObj name="文档" r:id="rId21" imgW="93091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95372" y="5468481"/>
                        <a:ext cx="9308465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含参数的不等式的解法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216535" y="848995"/>
            <a:ext cx="119754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 title=""/>
          <p:cNvSpPr/>
          <p:nvPr>
            <p:custDataLst>
              <p:tags r:id="rId3"/>
            </p:custDataLst>
          </p:nvPr>
        </p:nvSpPr>
        <p:spPr>
          <a:xfrm>
            <a:off x="1416196" y="848985"/>
            <a:ext cx="1118713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解关于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的不等式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ax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1)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1&lt;0.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790030" y="2567006"/>
            <a:ext cx="11299010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时，不等式的解集为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{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en-US" altLang="zh-CN" sz="2800" kern="1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|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&gt;1}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；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75392" y="1643133"/>
          <a:ext cx="9308465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6" imgW="9309100" imgH="1003300" progId="Word.Document.12">
                  <p:embed/>
                </p:oleObj>
              </mc:Choice>
              <mc:Fallback>
                <p:oleObj name="文档" r:id="rId6" imgW="93091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5392" y="1643133"/>
                        <a:ext cx="9308465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75392" y="3379262"/>
          <a:ext cx="9308465" cy="1006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9" imgW="9309100" imgH="1003300" progId="Word.Document.12">
                  <p:embed/>
                </p:oleObj>
              </mc:Choice>
              <mc:Fallback>
                <p:oleObj name="文档" r:id="rId9" imgW="93091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5392" y="3379262"/>
                        <a:ext cx="9308465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75392" y="5203259"/>
          <a:ext cx="9308465" cy="10077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12" imgW="9309100" imgH="1003300" progId="Word.Document.12">
                  <p:embed/>
                </p:oleObj>
              </mc:Choice>
              <mc:Fallback>
                <p:oleObj name="文档" r:id="rId12" imgW="93091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5392" y="5203259"/>
                        <a:ext cx="9308465" cy="1007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 title=""/>
          <p:cNvSpPr/>
          <p:nvPr>
            <p:custDataLst>
              <p:tags r:id="rId14"/>
            </p:custDataLst>
          </p:nvPr>
        </p:nvSpPr>
        <p:spPr>
          <a:xfrm>
            <a:off x="790030" y="4364771"/>
            <a:ext cx="11299010" cy="684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时，不等式的解集为</a:t>
            </a:r>
            <a:r>
              <a:rPr lang="en-US" altLang="zh-CN" sz="2800" kern="100">
                <a:solidFill>
                  <a:srgbClr val="FF0000"/>
                </a:solidFill>
                <a:latin typeface="Lucida Sans Unicode" panose="020b0602030504020204" pitchFamily="34" charset="0"/>
                <a:ea typeface="MS Mincho" panose="02020609040205080304" pitchFamily="49" charset="-128"/>
              </a:rPr>
              <a:t>∅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；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题型四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不等式恒成立问题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56360" y="1089025"/>
          <a:ext cx="9687560" cy="51409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3" imgW="11195050" imgH="5929630" progId="Word.Document.12">
                  <p:embed/>
                </p:oleObj>
              </mc:Choice>
              <mc:Fallback>
                <p:oleObj name="文档" r:id="rId3" imgW="11195050" imgH="59296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6360" y="1089025"/>
                        <a:ext cx="9687560" cy="5140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题型四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不等式恒成立问题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456565" y="669290"/>
            <a:ext cx="116109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1715880" y="669072"/>
            <a:ext cx="114120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已知函数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R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800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≥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恒成立，求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的取值范围；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 title=""/>
          <p:cNvSpPr/>
          <p:nvPr>
            <p:custDataLst>
              <p:tags r:id="rId4"/>
            </p:custDataLst>
          </p:nvPr>
        </p:nvSpPr>
        <p:spPr>
          <a:xfrm>
            <a:off x="1356470" y="2399610"/>
            <a:ext cx="11412000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　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err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R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≥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恒成立，</a:t>
            </a:r>
            <a:endParaRPr lang="zh-CN" altLang="zh-CN" sz="105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则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Δ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4(3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)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4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12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解得－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6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故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的取值范围为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{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|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6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2}.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题型四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不等式恒成立问题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456565" y="669290"/>
            <a:ext cx="116109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 title=""/>
          <p:cNvSpPr/>
          <p:nvPr>
            <p:custDataLst>
              <p:tags r:id="rId3"/>
            </p:custDataLst>
          </p:nvPr>
        </p:nvSpPr>
        <p:spPr>
          <a:xfrm>
            <a:off x="1835895" y="669053"/>
            <a:ext cx="11412000" cy="664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∈</a:t>
            </a:r>
            <a:r>
              <a:rPr lang="en-US" altLang="zh-CN" sz="2800" kern="100">
                <a:latin typeface="IPAPANNEW" panose="02000500070000020004" pitchFamily="2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[4,6]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≥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恒成立，求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的取值范围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 title=""/>
          <p:cNvSpPr/>
          <p:nvPr>
            <p:custDataLst>
              <p:tags r:id="rId4"/>
            </p:custDataLst>
          </p:nvPr>
        </p:nvSpPr>
        <p:spPr>
          <a:xfrm>
            <a:off x="390000" y="1700808"/>
            <a:ext cx="11412000" cy="133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　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将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看作关于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的一次函数，</a:t>
            </a:r>
            <a:endParaRPr lang="zh-CN" altLang="zh-CN" sz="105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∈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[4,6]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y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≥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恒成立，只需在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6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y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≥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即可，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67678" y="3224962"/>
          <a:ext cx="9075420" cy="1003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文档" r:id="rId6" imgW="9086850" imgH="1003300" progId="Word.Document.12">
                  <p:embed/>
                </p:oleObj>
              </mc:Choice>
              <mc:Fallback>
                <p:oleObj name="文档" r:id="rId6" imgW="90868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678" y="3224962"/>
                        <a:ext cx="9075420" cy="100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67678" y="4287118"/>
          <a:ext cx="9075420" cy="603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9" imgW="9086850" imgH="603250" progId="Word.Document.12">
                  <p:embed/>
                </p:oleObj>
              </mc:Choice>
              <mc:Fallback>
                <p:oleObj name="文档" r:id="rId9" imgW="90868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678" y="4287118"/>
                        <a:ext cx="907542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67678" y="4928533"/>
          <a:ext cx="9075420" cy="6051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文档" r:id="rId12" imgW="9086850" imgH="603250" progId="Word.Document.12">
                  <p:embed/>
                </p:oleObj>
              </mc:Choice>
              <mc:Fallback>
                <p:oleObj name="文档" r:id="rId12" imgW="90868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7678" y="4928533"/>
                        <a:ext cx="9075420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题型四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不等式恒成立问题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456565" y="669290"/>
            <a:ext cx="116109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 title=""/>
          <p:cNvSpPr/>
          <p:nvPr>
            <p:custDataLst>
              <p:tags r:id="rId3"/>
            </p:custDataLst>
          </p:nvPr>
        </p:nvSpPr>
        <p:spPr>
          <a:xfrm>
            <a:off x="1056288" y="1628731"/>
            <a:ext cx="11076375" cy="2603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反思感悟　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解决不等式恒成立、能成立问题的方法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利用一元二次不等式判别式与图形相结合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分离参数法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转化为最大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值问题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题型四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不等式恒成立问题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456565" y="669290"/>
            <a:ext cx="116109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4-2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2196465" y="848995"/>
          <a:ext cx="9772650" cy="1397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3" imgW="9772650" imgH="1397000" progId="Word.Document.12">
                  <p:embed/>
                </p:oleObj>
              </mc:Choice>
              <mc:Fallback>
                <p:oleObj r:id="rId3" imgW="977265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6465" y="848995"/>
                        <a:ext cx="977265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296035" y="2408555"/>
          <a:ext cx="9321800" cy="3568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5" imgW="9321800" imgH="3568700" progId="Word.Document.12">
                  <p:embed/>
                </p:oleObj>
              </mc:Choice>
              <mc:Fallback>
                <p:oleObj r:id="rId5" imgW="9321800" imgH="3568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6035" y="2408555"/>
                        <a:ext cx="9321800" cy="356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956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题型四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不等式恒成立问题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456565" y="669290"/>
            <a:ext cx="116109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4-2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2076450" y="848995"/>
          <a:ext cx="9772650" cy="218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3" imgW="9772650" imgH="2184400" progId="Word.Document.12">
                  <p:embed/>
                </p:oleObj>
              </mc:Choice>
              <mc:Fallback>
                <p:oleObj r:id="rId3" imgW="977265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6450" y="848995"/>
                        <a:ext cx="977265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315720" y="3429000"/>
          <a:ext cx="9321800" cy="218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5" imgW="9321800" imgH="2184400" progId="Word.Document.12">
                  <p:embed/>
                </p:oleObj>
              </mc:Choice>
              <mc:Fallback>
                <p:oleObj r:id="rId5" imgW="932180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5720" y="3429000"/>
                        <a:ext cx="932180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知识框架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题型五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基本不等式求最值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4" name="文本框 3" title=""/>
          <p:cNvSpPr txBox="1"/>
          <p:nvPr/>
        </p:nvSpPr>
        <p:spPr>
          <a:xfrm>
            <a:off x="395605" y="95631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Hexin Shape 4" title=""/>
          <p:cNvSpPr/>
          <p:nvPr>
            <p:custDataLst>
              <p:tags r:id="rId2"/>
            </p:custDataLst>
          </p:nvPr>
        </p:nvSpPr>
        <p:spPr>
          <a:xfrm>
            <a:off x="7835900" y="72898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C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1716552" y="720254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若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0&lt;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&lt;2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(2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的最大值是</a:t>
            </a:r>
            <a:endParaRPr lang="en-US" altLang="zh-CN" sz="2800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  <p:sp>
        <p:nvSpPr>
          <p:cNvPr id="9" name="矩形 8" title=""/>
          <p:cNvSpPr/>
          <p:nvPr>
            <p:custDataLst>
              <p:tags r:id="rId4"/>
            </p:custDataLst>
          </p:nvPr>
        </p:nvSpPr>
        <p:spPr>
          <a:xfrm>
            <a:off x="1716552" y="2729445"/>
            <a:ext cx="11237936" cy="6578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因为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0&lt;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&lt;2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807845" y="3660076"/>
          <a:ext cx="8007350" cy="6026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文档" r:id="rId6" imgW="8013700" imgH="603250" progId="Word.Document.12">
                  <p:embed/>
                </p:oleObj>
              </mc:Choice>
              <mc:Fallback>
                <p:oleObj name="文档" r:id="rId6" imgW="801370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07845" y="3660076"/>
                        <a:ext cx="8007350" cy="60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820148" y="1455241"/>
          <a:ext cx="9078912" cy="1027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文档" r:id="rId9" imgW="9079865" imgH="1028700" progId="Word.Document.12">
                  <p:embed/>
                </p:oleObj>
              </mc:Choice>
              <mc:Fallback>
                <p:oleObj name="文档" r:id="rId9" imgW="9079865" imgH="1028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0148" y="1455241"/>
                        <a:ext cx="9078912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 title=""/>
          <p:cNvSpPr/>
          <p:nvPr>
            <p:custDataLst>
              <p:tags r:id="rId11"/>
            </p:custDataLst>
          </p:nvPr>
        </p:nvSpPr>
        <p:spPr>
          <a:xfrm>
            <a:off x="1716552" y="4435820"/>
            <a:ext cx="11237936" cy="6578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时，等号成立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题型五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基本不等式求最值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4" name="文本框 3" title=""/>
          <p:cNvSpPr txBox="1"/>
          <p:nvPr/>
        </p:nvSpPr>
        <p:spPr>
          <a:xfrm>
            <a:off x="393065" y="7893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Hexin Shape 4" title=""/>
          <p:cNvSpPr/>
          <p:nvPr>
            <p:custDataLst>
              <p:tags r:id="rId2"/>
            </p:custDataLst>
          </p:nvPr>
        </p:nvSpPr>
        <p:spPr>
          <a:xfrm>
            <a:off x="9636125" y="96901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D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68325" y="2171259"/>
          <a:ext cx="8007350" cy="13881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文档" r:id="rId4" imgW="8013700" imgH="1397000" progId="Word.Document.12">
                  <p:embed/>
                </p:oleObj>
              </mc:Choice>
              <mc:Fallback>
                <p:oleObj name="文档" r:id="rId4" imgW="801370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325" y="2171259"/>
                        <a:ext cx="8007350" cy="1388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655841" y="731273"/>
          <a:ext cx="9079865" cy="10045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文档" r:id="rId7" imgW="9080500" imgH="1003300" progId="Word.Document.12">
                  <p:embed/>
                </p:oleObj>
              </mc:Choice>
              <mc:Fallback>
                <p:oleObj name="文档" r:id="rId7" imgW="90805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5841" y="731273"/>
                        <a:ext cx="9079865" cy="100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title=""/>
          <p:cNvSpPr/>
          <p:nvPr>
            <p:custDataLst>
              <p:tags r:id="rId9"/>
            </p:custDataLst>
          </p:nvPr>
        </p:nvSpPr>
        <p:spPr>
          <a:xfrm>
            <a:off x="6960096" y="9254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0</a:t>
            </a:r>
            <a:endParaRPr lang="zh-CN" altLang="en-US"/>
          </a:p>
        </p:txBody>
      </p:sp>
      <p:graphicFrame>
        <p:nvGraphicFramePr>
          <p:cNvPr id="11" name="对象 10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68325" y="3528025"/>
          <a:ext cx="8007350" cy="1384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文档" r:id="rId11" imgW="8013700" imgH="1397000" progId="Word.Document.12">
                  <p:embed/>
                </p:oleObj>
              </mc:Choice>
              <mc:Fallback>
                <p:oleObj name="文档" r:id="rId11" imgW="801370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8325" y="3528025"/>
                        <a:ext cx="8007350" cy="1384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title="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68325" y="4929470"/>
          <a:ext cx="8007350" cy="10013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文档" r:id="rId14" imgW="8013700" imgH="1003300" progId="Word.Document.12">
                  <p:embed/>
                </p:oleObj>
              </mc:Choice>
              <mc:Fallback>
                <p:oleObj name="文档" r:id="rId14" imgW="80137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8325" y="4929470"/>
                        <a:ext cx="8007350" cy="100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题型五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基本不等式求最值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4" name="文本框 3" title=""/>
          <p:cNvSpPr txBox="1"/>
          <p:nvPr/>
        </p:nvSpPr>
        <p:spPr>
          <a:xfrm>
            <a:off x="393065" y="7893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126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5915" y="1343343"/>
          <a:ext cx="11483340" cy="173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3" imgW="11677650" imgH="1771650" progId="Word.Document.12">
                  <p:embed/>
                </p:oleObj>
              </mc:Choice>
              <mc:Fallback>
                <p:oleObj r:id="rId3" imgW="11677650" imgH="1771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15" y="1343343"/>
                        <a:ext cx="11483340" cy="173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896110" y="2348865"/>
          <a:ext cx="10002520" cy="48126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6" imgW="11677650" imgH="5651500" progId="Word.Document.12">
                  <p:embed/>
                </p:oleObj>
              </mc:Choice>
              <mc:Fallback>
                <p:oleObj r:id="rId6" imgW="11677650" imgH="56515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6110" y="2348865"/>
                        <a:ext cx="10002520" cy="481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对象 1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414520" y="2874328"/>
          <a:ext cx="11483340" cy="2057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9" imgW="11677650" imgH="209550" progId="Word.Document.12">
                  <p:embed/>
                </p:oleObj>
              </mc:Choice>
              <mc:Fallback>
                <p:oleObj r:id="rId9" imgW="11677650" imgH="209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4520" y="2874328"/>
                        <a:ext cx="11483340" cy="205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题型五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基本不等式求最值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719738" y="1268765"/>
            <a:ext cx="1107637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基本不等式的关注点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前提：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一正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二定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三相等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拼凑：要根据式子的特征灵活变形，配凑出积、和为常数的形式，然后再利用基本不等式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方法：一是消元法；二是将条件灵活变形，利用常数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代换的方法；三是配凑法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题型六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基本不等式的应用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4" name="文本框 3" title=""/>
          <p:cNvSpPr txBox="1"/>
          <p:nvPr/>
        </p:nvSpPr>
        <p:spPr>
          <a:xfrm>
            <a:off x="216535" y="7893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 title=""/>
          <p:cNvSpPr/>
          <p:nvPr>
            <p:custDataLst>
              <p:tags r:id="rId2"/>
            </p:custDataLst>
          </p:nvPr>
        </p:nvSpPr>
        <p:spPr>
          <a:xfrm>
            <a:off x="420843" y="655849"/>
            <a:ext cx="11350315" cy="2676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某自来水厂拟建一座平面图为矩形且面积为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200 m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的二级净水处理池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如图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池的深度一定，池的外围周壁建造单价为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400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元</a:t>
            </a:r>
            <a:r>
              <a:rPr lang="en-US" altLang="zh-CN" sz="2800" kern="100">
                <a:latin typeface="IPAPANNEW" panose="02000500070000020004" pitchFamily="2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/m</a:t>
            </a:r>
            <a:r>
              <a:rPr lang="zh-CN" altLang="zh-CN" sz="2800" kern="100">
                <a:latin typeface="IPAPANNEW" panose="02000500070000020004" pitchFamily="2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，中间的一条隔壁建造单价为</a:t>
            </a:r>
            <a:r>
              <a:rPr lang="en-US" altLang="zh-CN" sz="2800" kern="100">
                <a:latin typeface="IPAPANNEW" panose="02000500070000020004" pitchFamily="2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100</a:t>
            </a:r>
            <a:r>
              <a:rPr lang="zh-CN" altLang="zh-CN" sz="2800" kern="100">
                <a:latin typeface="IPAPANNEW" panose="02000500070000020004" pitchFamily="2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元</a:t>
            </a:r>
            <a:r>
              <a:rPr lang="en-US" altLang="zh-CN" sz="2800" kern="100">
                <a:latin typeface="IPAPANNEW" panose="02000500070000020004" pitchFamily="2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/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，池底建造单价为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元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/m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，池壁厚度忽略不计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问净水池的长为多少时，可使总造价最低？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578563" name="Picture 3" title="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429" y="3320145"/>
            <a:ext cx="3049143" cy="14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题型六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基本不等式的应用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4" name="文本框 3" title=""/>
          <p:cNvSpPr txBox="1"/>
          <p:nvPr/>
        </p:nvSpPr>
        <p:spPr>
          <a:xfrm>
            <a:off x="216535" y="7893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78563" name="Picture 3" title="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070" y="834661"/>
            <a:ext cx="3049143" cy="14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35990" y="1433195"/>
          <a:ext cx="11087735" cy="45300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文档" r:id="rId5" imgW="7772400" imgH="3175000" progId="Word.Document.12">
                  <p:embed/>
                </p:oleObj>
              </mc:Choice>
              <mc:Fallback>
                <p:oleObj name="文档" r:id="rId5" imgW="7772400" imgH="3175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5990" y="1433195"/>
                        <a:ext cx="11087735" cy="453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02012" y="2075031"/>
          <a:ext cx="7771130" cy="2089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文档" r:id="rId8" imgW="7772400" imgH="209550" progId="Word.Document.12">
                  <p:embed/>
                </p:oleObj>
              </mc:Choice>
              <mc:Fallback>
                <p:oleObj name="文档" r:id="rId8" imgW="7772400" imgH="209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2012" y="2075031"/>
                        <a:ext cx="7771130" cy="20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09270" y="4097129"/>
          <a:ext cx="11144885" cy="2082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文档" r:id="rId11" imgW="11156950" imgH="209550" progId="Word.Document.12">
                  <p:embed/>
                </p:oleObj>
              </mc:Choice>
              <mc:Fallback>
                <p:oleObj name="文档" r:id="rId11" imgW="11156950" imgH="209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9270" y="4097129"/>
                        <a:ext cx="11144885" cy="20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题型七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不等式的应用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4" name="文本框 3" title=""/>
          <p:cNvSpPr txBox="1"/>
          <p:nvPr/>
        </p:nvSpPr>
        <p:spPr>
          <a:xfrm>
            <a:off x="216535" y="7893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536065" y="1105535"/>
          <a:ext cx="9321800" cy="218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2" imgW="9321800" imgH="2184400" progId="Word.Document.12">
                  <p:embed/>
                </p:oleObj>
              </mc:Choice>
              <mc:Fallback>
                <p:oleObj r:id="rId2" imgW="932180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6065" y="1105535"/>
                        <a:ext cx="932180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056005" y="3188970"/>
          <a:ext cx="9321800" cy="2578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4" imgW="9321800" imgH="2578100" progId="Word.Document.12">
                  <p:embed/>
                </p:oleObj>
              </mc:Choice>
              <mc:Fallback>
                <p:oleObj r:id="rId4" imgW="9321800" imgH="2578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6005" y="3188970"/>
                        <a:ext cx="9321800" cy="257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10692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题型七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不等式的应用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4" name="文本框 3" title=""/>
          <p:cNvSpPr txBox="1"/>
          <p:nvPr/>
        </p:nvSpPr>
        <p:spPr>
          <a:xfrm>
            <a:off x="216535" y="7893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536065" y="1400810"/>
          <a:ext cx="9321800" cy="1593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2" imgW="9321800" imgH="1593850" progId="Word.Document.12">
                  <p:embed/>
                </p:oleObj>
              </mc:Choice>
              <mc:Fallback>
                <p:oleObj r:id="rId2" imgW="932180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6065" y="1400810"/>
                        <a:ext cx="9321800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056005" y="3674745"/>
          <a:ext cx="9321800" cy="1593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4" imgW="9321800" imgH="1593850" progId="Word.Document.12">
                  <p:embed/>
                </p:oleObj>
              </mc:Choice>
              <mc:Fallback>
                <p:oleObj r:id="rId4" imgW="932180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6005" y="3674745"/>
                        <a:ext cx="9321800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Thank you for your attention</a:t>
            </a:r>
            <a:endParaRPr lang="en-US" altLang="zh-CN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回家作业：完成第</a:t>
            </a:r>
            <a:r>
              <a:rPr lang="en-US" altLang="zh-CN" sz="3200" b="1">
                <a:solidFill>
                  <a:schemeClr val="bg1"/>
                </a:solidFill>
              </a:rPr>
              <a:t>2</a:t>
            </a:r>
            <a:r>
              <a:rPr lang="zh-CN" altLang="en-US" sz="3200" b="1">
                <a:solidFill>
                  <a:schemeClr val="bg1"/>
                </a:solidFill>
              </a:rPr>
              <a:t>章等式与不等式单元测试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4810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6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C9F754DE-2CAD-44b6-B708-469DEB6407EB-1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188595"/>
            <a:ext cx="9942830" cy="601091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题型梳理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不等式的性质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endParaRPr lang="en-US" altLang="zh-CN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08" name="文本框 107" title=""/>
          <p:cNvSpPr txBox="1"/>
          <p:nvPr/>
        </p:nvSpPr>
        <p:spPr>
          <a:xfrm>
            <a:off x="456565" y="909320"/>
            <a:ext cx="1044829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下列结论正确的是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ac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bc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2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B.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b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C.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&lt;0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c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9" title=""/>
          <p:cNvSpPr txBox="1"/>
          <p:nvPr>
            <p:custDataLst>
              <p:tags r:id="rId2"/>
            </p:custDataLst>
          </p:nvPr>
        </p:nvSpPr>
        <p:spPr>
          <a:xfrm>
            <a:off x="576787" y="3664039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36270" y="3668395"/>
          <a:ext cx="4133850" cy="1162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4" imgW="3837305" imgH="1078865" progId="Word.Document.12">
                  <p:embed/>
                </p:oleObj>
              </mc:Choice>
              <mc:Fallback>
                <p:oleObj name="文档" r:id="rId4" imgW="3837305" imgH="10788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270" y="3668395"/>
                        <a:ext cx="413385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title=""/>
          <p:cNvSpPr/>
          <p:nvPr>
            <p:custDataLst>
              <p:tags r:id="rId6"/>
            </p:custDataLst>
          </p:nvPr>
        </p:nvSpPr>
        <p:spPr>
          <a:xfrm>
            <a:off x="696211" y="4202306"/>
            <a:ext cx="11392669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选项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中，当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时不符，</a:t>
            </a:r>
            <a:r>
              <a:rPr lang="zh-CN" altLang="zh-CN" b="1" kern="100">
                <a:solidFill>
                  <a:srgbClr val="FF0000"/>
                </a:solidFill>
                <a:latin typeface="仿宋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项错；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选项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中，当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时，符合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&gt;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，不满足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&gt;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项错；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选项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中，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&gt;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，所以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项错；</a:t>
            </a:r>
            <a:endParaRPr lang="zh-CN" altLang="zh-CN" sz="105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56285" y="6068407"/>
          <a:ext cx="11182985" cy="6051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8" imgW="11195050" imgH="603250" progId="Word.Document.12">
                  <p:embed/>
                </p:oleObj>
              </mc:Choice>
              <mc:Fallback>
                <p:oleObj name="文档" r:id="rId8" imgW="111950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6285" y="6068407"/>
                        <a:ext cx="11182985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不等式的性质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endParaRPr lang="en-US" altLang="zh-CN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08" name="文本框 107" title=""/>
          <p:cNvSpPr txBox="1"/>
          <p:nvPr/>
        </p:nvSpPr>
        <p:spPr>
          <a:xfrm>
            <a:off x="275590" y="908685"/>
            <a:ext cx="104482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21" name="Object 6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36065" y="1028700"/>
          <a:ext cx="12582525" cy="22993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3" imgW="9772650" imgH="1790700" progId="Word.Document.12">
                  <p:embed/>
                </p:oleObj>
              </mc:Choice>
              <mc:Fallback>
                <p:oleObj name="文档" r:id="rId3" imgW="97726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6065" y="1028700"/>
                        <a:ext cx="12582525" cy="22993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/>
        </p:nvSpPr>
        <p:spPr>
          <a:xfrm>
            <a:off x="5675630" y="1645920"/>
            <a:ext cx="11341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endParaRPr lang="en-US" altLang="en-US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9" name="Object 6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95680" y="3668395"/>
          <a:ext cx="12174855" cy="22345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6" imgW="9772650" imgH="1790700" progId="Word.Document.12">
                  <p:embed/>
                </p:oleObj>
              </mc:Choice>
              <mc:Fallback>
                <p:oleObj name="文档" r:id="rId6" imgW="97726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5680" y="3668395"/>
                        <a:ext cx="12174855" cy="22345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不等式的性质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endParaRPr lang="en-US" altLang="zh-CN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08" name="文本框 107" title=""/>
          <p:cNvSpPr txBox="1"/>
          <p:nvPr/>
        </p:nvSpPr>
        <p:spPr>
          <a:xfrm>
            <a:off x="275590" y="908685"/>
            <a:ext cx="104482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1176130" y="968921"/>
            <a:ext cx="1141200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若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ab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ab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的大小关系是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	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			B.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≥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或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	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		D.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矩形 12" title=""/>
          <p:cNvSpPr/>
          <p:nvPr>
            <p:custDataLst>
              <p:tags r:id="rId3"/>
            </p:custDataLst>
          </p:nvPr>
        </p:nvSpPr>
        <p:spPr>
          <a:xfrm>
            <a:off x="1116440" y="3589639"/>
            <a:ext cx="11412000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∵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B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3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ab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(4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ab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b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)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Courier New" panose="02070309020205020404" pitchFamily="49" charset="0"/>
            </a:endParaRPr>
          </a:p>
        </p:txBody>
      </p:sp>
      <p:sp>
        <p:nvSpPr>
          <p:cNvPr id="17" name="TextBox 19" title=""/>
          <p:cNvSpPr txBox="1"/>
          <p:nvPr>
            <p:custDataLst>
              <p:tags r:id="rId4"/>
            </p:custDataLst>
          </p:nvPr>
        </p:nvSpPr>
        <p:spPr>
          <a:xfrm>
            <a:off x="5616008" y="1748879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99054" y="4244898"/>
          <a:ext cx="5446395" cy="1198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6" imgW="5448300" imgH="1200150" progId="Word.Document.12">
                  <p:embed/>
                </p:oleObj>
              </mc:Choice>
              <mc:Fallback>
                <p:oleObj name="文档" r:id="rId6" imgW="544830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9054" y="4244898"/>
                        <a:ext cx="5446395" cy="119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 title=""/>
          <p:cNvSpPr/>
          <p:nvPr>
            <p:custDataLst>
              <p:tags r:id="rId8"/>
            </p:custDataLst>
          </p:nvPr>
        </p:nvSpPr>
        <p:spPr>
          <a:xfrm>
            <a:off x="1116440" y="5249374"/>
            <a:ext cx="11412000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∴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≥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不等式的性质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endParaRPr lang="en-US" altLang="zh-CN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696106" y="1568222"/>
            <a:ext cx="11187139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方法点拨　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不等式及其性质的两个关注点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作差法是比较两个实数大小的基本方法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应用不等式的基本性质可以证明不等式，但一定要注意应用条件；当判断不等式是否成立时，也常常选择特殊值法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题型二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不等式的解法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08" name="文本框 107" title=""/>
          <p:cNvSpPr txBox="1"/>
          <p:nvPr/>
        </p:nvSpPr>
        <p:spPr>
          <a:xfrm>
            <a:off x="216535" y="728980"/>
            <a:ext cx="114388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en-US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596390" y="788353"/>
          <a:ext cx="7126605" cy="24187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2" imgW="5276850" imgH="1790700" progId="Word.Document.12">
                  <p:embed/>
                </p:oleObj>
              </mc:Choice>
              <mc:Fallback>
                <p:oleObj r:id="rId2" imgW="52768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6390" y="788353"/>
                        <a:ext cx="7126605" cy="2418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695960" y="2708910"/>
          <a:ext cx="9321800" cy="426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4" imgW="9321800" imgH="4260850" progId="Word.Document.12">
                  <p:embed/>
                </p:oleObj>
              </mc:Choice>
              <mc:Fallback>
                <p:oleObj r:id="rId4" imgW="9321800" imgH="4260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5960" y="2708910"/>
                        <a:ext cx="9321800" cy="426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123e822-b005-42ba-94fa-f92385b7d152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U0NjAxOTA0MjA1IiwKCSJHcm91cElkIiA6ICIyODE0MTQ5MTAiLAoJIkltYWdlIiA6ICJpVkJPUncwS0dnb0FBQUFOU1VoRVVnQUFCcHdBQUFTUENBWUFBQUFUQUZ3b0FBQUFDWEJJV1hNQUFBc1RBQUFMRXdFQW1wd1lBQUFnQUVsRVFWUjRuT3pkZTFpVVpmNC84UGVjbUdFNG81dzlLNVNnSER4cm5zalUwa3hGb2piTDNEYXR6VU9aVzFwOXYrbldsdGFWMnk1MjhGanVWMTNOa0kwT3VtV3VJRnBLS1FjUkZTb3hCR0ZFWVFZWVpwaVo1L245NFc5bUdSbU9BNDdhKzNWZFhESFA0WDQrendNUzE3ejUzTGRFRkVVUlJFUkVSRVJFUkVSRVJFUkVSQjBrZFhVQlJFUkVSRVJFUkVSRVJFUkVkR3RqNEVSRVJFUkVSRVJFUkVSRVJFUk9ZZUJFUkVSRVJFUkVSRVJFUkVSRVRtSGdSRVJFUkVSRVJFUkVSRVJFUkU1aDRFUkVSRVJFUkVSRVJFUkVSRVJPWWVCRVJFUkVSRVJFUkVSRVJFUkVUbUhnUkVSRVJFUkVSRVJFUkVSRVJFNWg0RVJFUkVSRVJFUkVSRVJFUkVST1llQkVSRVJFUkVSRVJFUkVSRVJFVG1IZ1JFUkVSRVJFUkVSRVJFUkVSRTVoNEVSRVJFUkVSRVJFUkVSRVJFUk9ZZUJFUkVSRVJFUkVSRVJFUkVSRVRtSGdSRVJFUkVSRVJFUkVSRVJFUkU1aDRFUkVSRVJFUkVSRVJFUkVSRVJPWWVCRVJFUkVSRVJFUkVSRVJFUkVUbUhnUkVSRVJFUkVSRVJFUkVSRVJFNWg0RVJFUkVSRVJFUkVSRVJFUkVST1llQkVSRVJFUkVSRVJFUkVSRVJFVG1IZ1JFUkVSRVJFUkVSRVJFUkVSRTVoNEVSRVJFUkVSRVJFUkVSRVJFUk9ZZUJFUkVSRVJFUkVSRVJFUkVSRVRtSGdSRVJFUkVSRVJFUkVSRVJFUkU1aDRFUkVSRVJFUkVSRVJFUkVSRVJPWWVCRVJFUkVSRVJFUkVSRVJFUkVUbUhnUkVSRVJFUkVSRVJFUkVSRVJFNWg0RVJFUkVSRVJFUkVSRVJFUkVST1llQkVSRVJFUkVSRVJFUkVSRVJFVG1IZ1JFUkVSRVJFUkVSRVJFUkVSRTVoNEVSRVJFUkVSRVJFUkVSRVJFUk9ZZUJFUkVSRVJFUkVSRVJFUkVSRVRtSGdSRVJFUkVSRVJFUkVSRVJFUkU1aDRFUkVSRVJFUkVSRVJFUkVSRVJPWWVCRVJFUkVSRVJFUkVSRVJFUkVUbUhnUkVSRVJFUkVSRVJFUkVSRVJFNWg0RVJFUkVSRVJFUkVSRVJFUkVST1llQkVSRVJFUkVSRVJFUkVSRVJFVG1IZ1JFUkVSRVJFUkVSRVJFUkVSRTVoNEVSRVJFUkVSRVJFUkVSRVJFUk9ZZUJFUkVSRVJFUkVSRVJFUkVSRVRtSGdSRVJFUkVSRVJFUkVSRVJFUkU1aDRFUkVSRVJFUkVSRVJFUkVSRVJPWWVCRVJFUkVSRVJFUkVSRVJFUkVUbUhnUkVSRVJFUkVSRVJFUkVSRVJFNWg0RVJFUkVSRVJFUkVSRVJFUkVST1llQkVSRVJFUkVSRVJFUkVSRVJFVHBHN3VnQWlJaUlpSWlJaW90OHFpOFdDd3NKQ0ZCUVVvS3lzREJxTkJuVjFkVEFZRExCWUxLNHVqNGk2Z0V3bWcwcWxnb2VIQndJREF4RWFHb3JJeUVoRVJFUkFKcE81dWp3aW9nNlRpS0lvdXJvSUlpSWlJaUlpSXFMZkNyUFpqTnpjWE9UazVDQXZMdzhoSVNHSWpvNUdXRmdZZ29PRDRlbnBDYVZTQ2JtY2Z5ZE1kRHN5bTgwd0dvMm9yYTFGZVhrNVNrdExrWmVYaDB1WExpRW1Kc2Iyd1o4QlJIU3JZZUJFUkVSRVJFUkVSSFFEaUtLSXJLd3NwS1dsSVNBZ0FFT0hEa1ZNVEF4OGZIeGNYUm9SM1FTMFdpMXljM054NHNRSlhMNThHYk5temNMdzRjTWhrVWhjWFJvUlVac3djQ0lpSWlJaUlpSWk2bUlGQlFWSVRVMkZRcUZBUWtJQ3dzUERYVjBTRWQzRWlvcUtrSnFhQ3BQSmhJU0VCRVJHUnJxNkpDS2lWakZ3SWlJaUlpSWlJaUxxSW9JZ1lPL2V2Y2pKeVVGaVlpTGk0dUpjWFJJUjNVS3lzN09Sa3BLQzJOaFl6Smt6QjFLcDFOVWxFUkUxaTRFVEVSRVJFUkVSRVZFWDBPdjEyTEpsQzBSUnhJSUZDNkJXcTExZEVoSGRndlI2UFRadDJnU3BWSW9GQ3hiQTNkM2QxU1VSRVRuRXdJbUlpSWlJaUlpSXFKTlZWbFlpT1RrWmd3WU5RbUppSXJzU2lNZ3BnaUFnSlNVRitmbjVXTHAwS2JwMzcrN3Frb2lJbW1EZ1JFUkVSRVJFUkVUVWlmUjZQZGF1WFl2NCtIakV4OGU3dWh3aXVvMGNPblFJNmVucFdMbHlKVHVkaU9pbXd6K3ZJU0lpSWlJaUlpTHFKSUlnWU11V0xSZzBhQkRESmlMcWRQSHg4WWlLaXNMbXpac2hDSUtyeXlFaXNzUEFpWWlJaUlpSWlJaW9rK3pkdXhlaUtDSXhNZEhWcFJEUmJTb3hNUkdDSUNBMU5kWFZwUkFSMldIZ1JFUkVSRVJFUkVUVUNRb0tDcENUazRNRkN4Wnd6U1lpNmpKU3FSUUxGeTVFZG5ZMnpwdzU0K3B5aUlocytOc1BFUkVSRVJFUkVaR1RSRkZFYW1vcUVoTVRvVmFyWFYwT0VkM20xR28xRWhNVGJWMlZSRVEzQXdaT1JFUkVSRVJFUkVST3lzcktna0toUUZ4Y25LdExJYUliWlBmdTNTZ3VMbmJaOWVQaTRxQlFLUERERHorNHJBWWlvc1lZT0JFUkVSRVJFUkVST2NGc05pTXRMUTBKQ1FtdUxvV0licUNDZ2dKOCt1bW4yTEJoQTg2ZE8rZVNHaElTRXZEWlo1L0JiRGE3NVBwRVJJM0pYVjBBRVJFUkVSRVJFZEd0TERjM0Z3RUJBUWdQRDNkMUtUZUZUei85RkdQSGprVklTRWk3ejlWb05BZ01ET3lDcWdDdFZndHZiMjlJSkpJdUdmOW1aVGFiSVpmZnVMY0FOUm9OQWdJQ2Jvcm5yTmZyb1ZRcUlaUEp1bVI4dFZxTjVjdVhJeWNuQjU5Ly9qbFVLaFhpNCtNeGFOQWdDSUtBZDk5OUZ5YVRxY1V4RkFvRnBreVpnc0dEQjNlb2h2RHdjQVFFQkNBM054ZERodzd0MEJoRVJKMkZnUk1SRVJFUkVSRVJrUk55Y25LY2VxUFhZREJBTHBkREpwTzErVTE2VVJSdEhRMEtoYUxKL3BLU0VrZ2tramFQcVZhcjRlM3Q3YkMycjcvK0d0T25UNGRjTGtkZFhSMktpNHVoVUNnZ2xkcFBuRE5nd0FBQVFHWm1Kb1lQSDk2bSsyanM3Tm16K052Zi9vYjc3NzhmOTk5L2Y1dlBzMWdzdGtDaHJLd01iNy85TnViUG40L1kyRmk3NDdadTNZcnE2bXFzWHIyNlNlMXRJUWdDL3ZyWHZ5STZPaHFUSjA5dVY2QWlpaUlxS2lyYWRiM0F3TUFPMWRsWWZYMDlrcE9URVJrWmlSa3padGhxTVJxTmNITnphM0Y4UVJCZ01wa2drOG5hRlZpdFc3Y093Y0hCV0xac1dhdkhta3dtR0kzR0p0dVZTaVVVQ2dVcUtpcWFYWi9JMjl1NzFmWFMvdld2ZitIMDZkT1lQMzgrSWlJaTJuWUQ3U1NWU2pGa3lCQ0VoNGZqbzQ4K3dqLy8rVSs4K3VxclVLbFVXTDU4ZWF2bjE5VFU0TDMzM3V0dzRBUUFRNGNPWmVCRVJEY0ZCazVFUkVSRVJFUkVSQjFrc1ZpUWw1ZUh4TVRFRG8veDhzc3ZvNjZ1cmtQbnpwdzVFOU9tVFd1eS9jTVBQOFNWSzFmYVBNN1VxVk1kVGdsWVdGaUkvZnYzbzdTMEZFOC8vVFJLUzB1Um5KenNjSXlOR3pjQ0FPUnlPZHpjM05wOGJlQmFNTEo5KzNZQXdJOC8vb2lKRXlmQzA5T3pUZWQrL3Zubk9IVG9FTjUrKzIzSTVYTFUxOWZiQWlocllDRUlBbjc1NVJlTUdqVUtHbzNHN253dkx5OTRlSGkwZXAwdnZ2Z0NSVVZGMEdxMW1EUnBVcnU2Wmt3bUUxYXRXdFhtNHdIZzNYZmZiVFZRYVkwb2lyQllMUGp5eXk4aGs4a3diZG8wWEwxNkZTKy8vSEtieDNqaWlTY3djdVJJcEtlblk5ZXVYUTZQV2JseUpmcjI3WXRmZi8wVjFkWFZEcjhuSGNuS3lzTC8vZC8vTmRuK3U5LzlEaE1uVHNTZi8veG5XQ3dXaCtmT216Y1BkOTExVjdOamw1ZVg0K2pSbytqV3JSdlVhalhLeTh1YlBiWjc5KzRkN2dMVDZYVEl5TWhBYm00dVltSmlNSC8rZktoVXFqYWY3K1hsNVhRM1dFeE1ERkpUVSszQ1Z5SWlWMkRnUkVSRVJFUkVSRVRVUVlXRmhRZ0pDWUdQajArSHgzam9vWWNBQURLWnpOWnhzbkhqUmd3ZVBCaGp4b3h4K0ZvUUJKak5ab1NGaFRrYzg5RkhINFVvaW5aak9sSmVYbzZkTzNlaWUvZnVEdmRIUjBkajl1elpTRTFOeGJadDJ6QjM3bHk4L3ZyclVDZ1VxS3Fxd3FaTm13QUFEenp3Z04xNTdlbk1FUVFCVzdkdWhVNm53L0xseTdGcjF5NnNXN2NPeTVZdGM5aDFkVDJGUWdHajBXanJFbXQ4L2RkZWU4MXViWnZNekV4a1ptYmFuWitZbUlqSmt5ZTNlSTJzckN6czM3OGZJMGFNUUg1K1BuYnUzSWw1OCthMStSNnRYV2lUSmsxQ1VsSlNpOGQrOU5GSE9INzhPTnpkM2RzOGZuUFVhaldlZSs0NXJGdTNEbWxwYVZBcWxSZzdkaXdlZi96eEpoMU9QLzMwRXc0ZVBJaUhIMzRZWGw1ZUVFVVJKcE1KZmZ2MkJRRGJzMzNsbFZmc0FzVlZxMWJaN3UvWXNXTlFxVlFZTldwVW0rcXpoanl2dmZZYVBEdzhZRGFic1dMRkN0dDRibTV1bURKbGlsMkFWVnhjakRWcjFyUVl4cG5OWm16YnRnMFdpd1VhalFhdnYvNTZzOGRHUkVUZytlZWZiMU85MTlQcGRGaS9majFHalJxRjU1OS8zdW1Bc0tOOGZId1FGQlNFb3FJaTNIbm5uUzZwZ1lnSVlPQkVSRVJFUkVSRVJOUmhCUVVGaUk2T2RtcU1rU05IT3R3ZUdCaUlJVU9HTlB1NkpaR1JrUUNBYytmTzRjeVpNNGlMaTBPdlhyMmFIR2N3R0FBQTNicDFhM2FzcVZPbjR2ejU4L0R3OElCVUtrVmdZQ0FxS2lxd1ljTUdEQm8wQ0VsSlNlM3E2R2hNRkVWczM3NGRwMCtmeHROUFA0M3c4SEE4Kyt5emVPZWRkL0RXVzI5aDBhSkZDQTBOYlhFTWF6amhLT1JTS0JTWVBuMDZwazJiQm92RmdtZWVlUWFQUGZZWXhvNGRDd0I0NnFtbkhFNUoyTmlQUC82SWJkdTJZZHk0Y1hqa2tVZFFWRlNFNU9Sa1NLVlNQUExJSTIwSzF6clN3ZEpaYXlDcDFXb3NXclFJYTlhc2dVUWlnVktwdEFXWGpWazdpYUtpb2h5dW8yVU5uSUtDZ2xCYld3dFBUMDhvbFVvQTE1Njl5V1RDc1dQSFlEQVlzSFRwVW9lMVBQREFBNWcrZlhxVE1UMDhQT0RwNldsYjc4aDY3NDZlYlgxOVBRQTAyd0VuQ0FLMmJkdUc0dUppK1ByNlFxRlE0T1dYWDdZTGc2cXJxL0hHRzI5QUZFVTg4Y1FUSFg3V2FyVWFLMWFzdUtGclpEVW5KaVlHcDArZlp1QkVSQzdsK3ArR1JFUkVSRVJFUkVTM3FMS3lNb3dmUDk3VlpUU3JwS1FFKy9idFE2OWV2UndHVGxxdEZnRGc1K2ZYNGpnTEZ5NjBlL08vdXJvYVdxM1cxdVh6MDA4L1lmLysvYmJ1SGIxZWp3MGJObURBZ0FHNDU1NTdISTVwTnB2eDhjY2Y0K1RKazNqaWlTY1FFeE1ENEZxM3h2TGx5N0YrL1hxc1hic1dNMmZPUkh4OGZMUEJqblc3by8yTnQxbW5MYncrSEdzcE1EcDQ4Q0ErL2ZSVDNIUFBQWmd6Wnc0a0Vna2lJaUt3YU5FaWZQamhoNmlvcU1BZi92QUgrUHI2TmpzR0FOczZSSFYxZFMxTzdRYjhOMUFSUmJIVFFpZC9mMytzWHIyNlRWTUhOcWZ4Yy9xZi8va2ZEQnMyREgvNHd4OXMrekl6TTFGZlg0L2x5NWMzNlV3ekdvMTQ4ODAzbTRSNzF2dXJxYW14clJuVm5FdVhMa0dqMGVESWtTTUFISWVrQm9NQlc3ZHVSVjVlSHBLU2toQVZGWVUxYTliZ2d3OCt3TFBQUGd1RlFvRzZ1anFzWDc4ZTlmWDFXTFpzV2F2Zit5MlJ5K1UzUmRnRUFHRmhZVTI2OTRpSWJyU2I0eWNpRVJFUkVSRVJFZEV0U0tQUklEZzQyS2t4U2twS3NILy9manorK09PMmpwSFdYTGx5QmZ2MjdjUDA2ZFBoNysvZjdISFdrS1ZQbno0TzkrdDBPZ0N0QjA3WGh6SmVYbDUycnlzcUtwQ2ZuNDhubm5nQ3dMWE9qNUtTRXVoME9vZUJVMlZsSlRadjNveUxGeTlpNGNLRmlJdUxzOXZ2Nit1TEYxNTRBWnMzYjhhZVBYdVFtWm1KS1ZPbVlNU0lFYzIrd1Y5ZVhvN3E2bW9BMTU3UHBVdVhBQUJwYVdsSVMwdXpIYmQ1ODJaczNyeTV4ZnZWNi9YNDV6Ly9pUk1uVHVCM3Yvc2RKa3lZWUxkLzRNQ0JXTGx5SlRaczJJRFZxMWRqeG93Wm1EQmhRck8xTlRRMEFMZzI1ZHl4WThkYXZIYmpHcHdKaUl4R0l4UUtoZTFyNTh4WTExTW9GSFloVzExZEhiNzY2aXVNR2pVSzRlSGhUWUl5dlY0UEFFM1dGN0lldDNyMTZsYXZxZEZvOE1FSEgwQXVsMlBDaEFrT3YrOFBIRGlBVTZkTzRjRUhIOFNrU1pNQVhPdGllLy85OTVHY25Jd0hIbmdBMjdkdlIwMU5EWll1WFlyKy9mdTM2NzRiMjc1OU83UmFMZExTMGpCejVremI5dlhyMTdkcFRiWXBVNmEwdVdPeExZS0RnNXVzVDBaRWRLTXhjQ0lpSWlJaUlpSWk2cUM2dXJwbXAvWnFxK0xpWXB3NGNRTDkrL2UzdlVuZW11KysrdzVIamh4QlZGUlVpNEZUYlcwdEZBcEZzNEdTVHFlRG01dWJ3L1dDOUhvOXNyS3lvRkFvSUpGSTBMZHZYNFNFaEFENGJ3QjE3Tmd4L1B6enoxQ3BWQWdLQ3JJTE5RWVBIb3owOUhUbzlYcmJkR1lta3drSER4N0V2bjM3SUlvaUlpTWpVVjFkamNPSER6ZTV2c1ZpUVhoNE9Db3JLNkhWYXZHUGYvd0RLU2twR0RWcUZCNTg4RUZiV0dIOTc2cFZxMnpuN3R5NTA5WXhOV25TSkl3ZlB4NG5UNTVFV2xvYVhuamhCZHZYclBFNXdMWHAySTRlUFlyUFAvOGNjcmtjanozMkdIcjM3dDFzVjlLamp6Nks3T3hzcEtTazRNQ0JBN2o3N3JzeGV2VG9Kb0djVXFuRXhvMGJIWTdSVmQ1NDR3MVVWRlRZYmZ2clgvL2E0ZUNwY1lna2xVcnR3dEZmZi8wVjd1N3VtRFZyRmxKU1VuRDE2bFU4OXRoanRxKzdkYnErNjFrN3Y1WXNXUUtWU2dXejJZeDMzMzNYNGJHREJ3L0dpaFVyRUJZVzFtd3dPMlBHREl3YU5Rb0JBUUcyYlpHUmtYajg4Y2V4ZGV0V3ZQUE9Pd2dNRE1STEw3M2tjTnJBOW5qc3NjY2NibCt5WklsVDQzYVVwNmRubTRJdUlxS3V4TUNKaUlpSWlJaUlpS2lEREFaRG03dVNtak42OUdoODhjVVhPSERnUUl0VHgxbVp6V1ljUG53WS9mdjNiN1ZEUXF2VnRqamRtMDZuYXpMOW1WVnRiUzEyNzk0TnVWd09rOG1FUng1NUJKV1ZsU2d1THNZdnYvd0NBTmk5ZXplaW82T2gwV2lhZEl0RVJFVGcwS0ZET0h2MkxJWU1HUUtEd1lEWFgzOGRsWldWR0RCZ0FCNTY2Q0dzWGJzVzU4NmRnMHdtZzBRaVFWMWRIZHpjM0d4VHIxa3NGdmo0K0dETm1qWEl5TWpBNGNPSEVSSVM0bkNxdVkwYk4wSVVSWWlpQ0l2RkFsRVVzWExsU25oNmVpSTRPQmc2blE1ZVhsNFlNR0NBdy9zdEx5L0gzLzcyTjFSVlZXSDA2TkZJU2tyQ3pwMDc4Y2tubnpUcHpBR3VoVk1ORFEzNDRJTVBNSGJzV0h6MjJXZll1M2N2NnVycU1IdjJiTHRqS3lzcllUYWJtLzA2TkNjZ0lNRHUydGFPdEpaWXY1NVBQZlVVSkJJSnBGSXBEaDgraklNSER6cThqN2F5aGtQQXRjQ3BjVGZYd0lFRE1XSENCRWlsVXB3OWV4YnU3dTUyYXlZSmdnQ2dhWWVUZGN6dzhIQW9sVXFIVStwZDM2SFcyTi8vL3ZjbVV5UmF3NmE2dWpvVUZoYmk1TW1UeU1uSmdWS3BoTCsvUDhyTHkvSHBwNTlpMkxCaEdEQmdBUHo5L1R0dDZrSlhVaXFWdGpYWmlJaGNoWUVURVJFUkVSRVJFVkVIV1N3V3A5ZHdrY3ZsbURScEVsSlRVM0h5NUVrTUd6YXN4ZU9QSGowS25VNW5tNzZ1SlRVMU5aREpaTTEyNkZ5NWNnVnVibTUyKzMxOWZhRlNxUkFRRUlBUFAvd1Fack1aaXhjdmhsd3V4NmxUcDVDVmxXV2JvbS9kdW5XUVNDUjQ3cm5uTUdMRUNMdXgrL1hyQndBb0xDekVrQ0ZEb0ZLcDhOQkRENkdxcWdyang0K0hSQ0xCQng5OFlIZk9VMDg5aGZ2dXV3L1RwazFyVXV2VXFWTXhaY3FVSnRzYkJ5RVNpY1FXc2dEWHZqNTFkWFhRYURRNGMrWU1ldmZ1M1dUYU1XdjNUWEJ3TUdiUG5nMS9mMytFaDRjREFCWXNXT0R3dVYwdkxDd01peFl0d3FWTGx4eE9zZmplZSsvWnB2aHJqNy8vL2U5MkljMExMN3pRNmpuV1RxcXdzRERiTm10SGw1dWJXN3RyY01Sc050dXR4eVNLSXFSU0thNWV2WXJTMGxJc1hib1VkWFYxS0MwdFJVUkVSTE9Cay9YWnR4U0VUWm8wQ1RrNU9lamR1N2R0NnJxVWxCU1VsWlhad2lhejJZek16RXpVMXRhaW9xSUNwYVdsdUhUcEVrUlJSRmhZR0NaTW1JRG82R2owNnRVTFo4K2VSVVpHQnJadDJ3WkJFR3dkZ0Y1ZVhoZzRjQ0JtekpqUjV1ZncvdnZ2WTlHaVJXMCt2aXZKNWZJT2hacEVSSjJKZ1JNUkVSRVJFUkVSVVFmSlpES1l6V2FuUTZkeDQ4Ymh5eSsvUkVaR1JvdUJrOWxzeHY3OSs5RzdkMjhNSERpdzFYRzFXaTJ1WExuU1pPcTQ2elhldjJqUklrUkhSemZwK3BCSUpKZzFheGFTa3BKUVdWbUpWYXRXUVNhVDRlZWZmNGJSYUxTRk5GYSt2cjd3OHZLeWRVTUJRSFIwZEtzMXQ4UlJKNHIxVGZiR29abUhod2U4dkx6UTBOQ0FiNy85RnQ5Kys2M3RtUHo4Zkx2enJlc3JBY0RJa1NPaDErdGhNcGtnazhsYTdUWURyb1V0Z2lEQWJEYWplL2Z1RG11MEJqMXRuVmJ2MVZkZlJVVkZSWlB1dWVlZWU2NU41emVuTGZmVEhHdG9KSW9pR2hvYTdEcVlyS0hmMGFOSDBhTkhEMFJHUnVMTEw3L0V2Ly85YjZ4YnQ2N1p3TW42N0M5ZnZneUpST0l3TVBIMDlNUWRkOXlCa3BJU1c1aDM5ZXBWOU83ZDIzYU1YQzVIYVdrcE1qTXo0ZTN0alg3OSt1R3V1KzVDVkZRVVFrSkNjUGp3WWF4YnR3N1BQUE1NWW1OakVSc2JpOXJhV2hRV0Z1TG5uMzlHYVdrcHJseTUwcVovVTQzVjFOVFlQcStzck1UV3JWdnRBdENXZUhwNll2SGl4ZTI2WGtzNjQrY1FFWkd6K0ZPSWlJaUlpSWlJaUtpRFZDb1ZqRWFqMDIvMHF0VnFqQnc1RXBtWm1VMDZjQnJMeU1oQVZWVVZrcEtTMmpUdW0yKysyZVlhdnYvK2UyemJ0cTNKK2tQWDEzbTljK2ZPd2R2YjIrR2FPSGZjY1lmREtRZFBuanlKcXFvcWg2Rk9jWEd4M1pwTzFqQ25UNTgrRHFmRHM0WVdqVU96S1ZPbVlNNmNPWGovL2ZmUjBOQ0F0OTU2Qys3dTdsaStmRG55OC9QaDYrdUxuajE3QW1nYVlpMWJ0cXpaKzIvTjdObXpjZSs5OXpiWjN0ejN4NVl0VzZCV3EvSElJNDg0M0g5OWJlME5SRHFUTlVpNWV2VXFSRkcwbTRyUllyR2d1cm9hMzM3N0xlYlBudzhBaUkyTnhSZGZmSUZUcDA2aFY2OWVBSm9HVG5xOUhnQ3dldlhxRnE4ZEdSbUo3Ny8vM3RheFYxWldockZqeDlvZGs1Q1FnQmt6WmtDbjAwR2hVTmkrcnpRYWpXMHRLMDlQVDd0L1h6MTY5RUNQSGozZzQrUGo5TlNZM2J0M3g0b1ZLNXdhd3hsR283SEo5SUpFUkRjYUF5Y2lJaUlpSWlJaW9nN3k4UEJBYlcwdFBEdzhuQjVyekpneEtDMHRkYmlPamRYRml4Y1JFaEtDdUxpNFpvOHhHQXh3YzNOcnRadkZ1dGFSeVdTQ3U3czdqRVlqQUxUcFhocDNjVXliTmczanhvMXplRnh6VTlJZE8zWU1aODZjZ1Z3dWJ4S3FuRGx6QmovOTlKUHR0U0FJTUpsTXVPKysreHdHVG5xOUhrcWxFc25KeVFDQTU1OS8zaGJ3YUxWYWJONjhHWHE5SGt1WExvVk1Kc1BtelpzeGF0UW9QUHJvb3c1cmUvMzExNkZRS0d6clNra2tFcFNVbEdEcjFxMTQ2cW1uRUJJU1luZThJQWdRUmRIMkhOdWpvS0RBdHViUWpTU0tZcnZYTGJKT2YxZGFXZ29BQ0FvS3N0djMwVWNmd1dnMDR1REJnMGhMUzBOZFhSMEE0TVNKRStqUm93ZUFwaDFXVlZWVkNBZ0l3Ri8rOGhjQWdNbGtjdGoxRXhVVkJhbFVpcHljSExpNXVVRVV4U2JkY3RZdzlNVVhYMnoySHQ1KysyMkgyNTk1NWhuRXhNUTBmL08zZ003Nk9VUkU1QXdHVGtSRVJFUkVSRVJFSFJRWUdJank4bks3Tjk4N3FsKy9mcTEyU0R6KytPTXdHbzNOaGdWR294SFBQdnRzdTYrOWNlTkdXN2RKUzI5YW04MW1GQlVWNGZ6NTgzYmhnYlVyeWpxOVhHdWVlZVlaMU5YVjRlVEprM1poMWZWck9KV1hsK1BreVpPWU9IR2l3KzRxNEZwbzRlUGpZN2ROSnBQQlpETGgzTGx6MEdxMVdMSmtDVHc5UFdFeW1XeGhralhZTTVsTWNITnpzNFZVMTNkcTZYUTZiTisrSGZYMTlhaXBxVUY0ZURnRVFjRFJvMGN4ZHV6WU5nVTNqcVpaTXhnTTBPdjFDQTBOYmZZOFFSQ2NtZ2JQRVlQQmdNMmJOK09wcDU1cTE1cE9vYUdobUR4NU1zNmNPUU1mSHgvNCsvdERGRVdzVzdjT2FyVWFnd1lOZ2s2blEyaG9LRUpDUXVEbjU0ZWpSNC9pOU9uVHRxNnY2enVjeXN2TDRlL3YzK3ExcmVPbnA2ZkQwOU1UZmZyMFFmZnUzUjBlKythYmI4TER3d055dVJ4U3FSUUdnd0V2di93eXdzUEQ4Y2MvL3RIdTJDTkhqbURuenAyM1JWQlRYbDd1c011UWlPaEdZdUJFUkVSRVJFUkVSTlJCb2FHaEtDMHR2YUhkRVMxTi9hVlFLREJ2M2p4YmgxTkxZWWdnQ0xCWUxMWjFjN1JhTGFSU2FiUEJEbkF0TU5pOWV6Zkt5OHN4YU5BZ3UzMFpHUms0ZXZRbzZ1dnJXeHpENnZEaHcvanNzODhnbFVweDExMTNPVHptMEtGRHlNaklRSzlldlpwY3owcWowZGlGRnFJb1FpcVY0dmp4NDlpK2ZUdUFhMTFMamFXbnB5TTlQZDMyK29VWFhtaTJleW81T1JsMWRYVjQ5dGxuRVJFUkFlRGFXa1U3ZHV6QWhRc1hNSGZ1M0ZaREo0UEIwR1RieVpNbklZb2k3cmpqRG9paUNMMWUzeVQ0cUsydHRadTZ6bGxhclJiSnlja29MUzNGaFFzWG1xeTcxWklCQXdhZ1I0OGVlT21sbHpCeTVFanMyTEVERFEwTitNTWYvZ0NKUklKNzdya0hVNlpNc1R2SHk4c0xreWRQdG9WbWpRTW5VUlR4NjYrL1lzU0lFVzI2L3VUSmsvSE9PKzhBZ0czYVBrZTZkZXRtOTNyZnZuMm9yNi9IeElrVG00UjMxaTZzMnlGd0tpMHRiZEo5UjBSMG96RndJaUlpSWlJaUlwZXpXQ3dvTEN4RVFVRUJ5c3JLb05Gb1VGZFhCNFBCWUp2R2lXNCtNcGtNS3BVS0hoNGVDQXdNUkdob0tDSWpJeEVSRWRHa2srRjJGUmtaaWJTME5GdEhqcXUxRk42MHBxeXNEUDcrL2szQ2s4dVhMd080MWcweVlNQUFMRnk0RUFxRm9razNoVktwUkgxOVBlYk9uZHVta09UZWUrL0YyYk5uc1d2WEx2VHQyN2RKcDQ5R28wRm1aaWJ1dnZ2dVpzT20rdnA2bEplWEl5b3F5clpORkVXSW9vZ1JJMFpneUpBaFRiNFhYM3JwSlF3ZlBod0pDUWt0VG9XbjArbVFuSnlNNnVwcS9PbFBmN0t0K1FRQVk4ZU94Zm56NTVHWm1Ra0FyWVpPaXhZdHNnVjdBRkJkWFkyMHREUjA2OVlOdzRZTlEwNU9Eclp1M1lvaFE0Wmc0c1NKZU8yMTExcDRjaDMzMWx0dm9iYTJGczg4ODB5N3dpYXJBd2NPd0dBdzRPNjc3OGFSSTBmdzlkZGZ3OVBURXc4Ly9MRERUcXorL2ZzREFDNWN1QURBUG5BcUxpNUdYVjBkK3ZUcDA2WnIrL241d2MzTkRRME5EYWlxcW1yVE9mLzV6My93N2JmZll1REFnWGJmSTFhMXRiVUEwS1JEcnEwRVFZQldxKzN3K2NDMTc3TzJkQVcySmpjM0Y3Tm56M1o2SENJaVp6QndJaUlpSWlJaUlwY3dtODNJemMxRlRrNE84dkx5RUJJU2d1am9hSXdmUHg3QndjSHc5UFNFVXFtMFRYTkZOeCt6MlF5ajBZamEybHFVbDVlanRMUVVhV2xwdUhUcEVtSmlZbXdmdC9QWE1DSWlBcGN1WGVyd204NWZmZlVWcXF1cklaUEptcnhoWDFoWWlEMTc5amg4YloyNnptS3hvR2ZQbnBnd1lVSzdyNjNYNnlHVlNtR3hXSER1M0RuODlOTlBHREpraU4weHhjWEZTRTVPaHArZkgycHFhckJxMVNwRVIwY2pPam9hUnFNUi92NytjSGQzaDFRcXhjaVJJekZ5NUVpWVRDYlUxTlJBcjllanRyWVc5ZlgxZG9HUndXQ0FYQzZIVENiRHZIbno4UGJiYjZPNnVycEo0TFJyMXk0RUJnWmk5dXpaZHQxWVNxWFM5cXdLQ2dvZ2lxS3Q4OGo2YkVSUmhKdWJXN05UeHNsa01sdW5tRXFsYXJJL1B6OGZPM2JzZ0VRaXdiSmx5K0RuNXdlZFRvZUdoZ1kwTkRUQWFEUmkyTEJoT0h2MkxESXpNeUdUeWZDNzMvMnUyV2R0bmY1TkZFV2NPblVLdTNmdmhzRmd3TEpseXlDWHkrSHQ3WTNZMkZpY1BIa1N4NDhmUisvZXZURjU4bVFNSFRxMFU2YlVLeTh2QjNBdDNIL3h4UmR0YXlxWnpXYWNPSEVDQ29VQzMzLy92ZTNaT0pLZm40OTkrL1loUGo0ZWdZR0JTRWhJUUcxdExRNGRPb1NlUFhzMkNUb0ZRWUJlcjBkOWZiMHRtR3Y4YitUSWtTT1FTQ1IyUVpBMTNMVFdZSjJLc0xhMkZ1dlhyNGVibXh0R2p4Nk50TFEwVkZWVjRjRUhIM1Q0TlM0c0xNUytmZnR3NXN3WkJBVUY0WWtubnJEYmJ6YWJvZFBwY1Bic1dhalY2aloxNURseS8vMzNZOHVXTFMydXU5WWFoVUtCQng1NG9NUG5BOWNDeklxS2lnNkZpRVJFbmVuMi9ZMlBpSWlJaUlpSWJrcWlLQ0lyS3d0cGFXa0lDQWpBMEtGRGtaaVk2S0dFVXJZQUFDQUFTVVJCVk5SZmlKTnJ5T1Z5eU9WeWVIaDRJQ2dvQ0RFeE1aZzJiUnEwV2kxeWMzTngrUEJoN04yN0Y3Tm16Y0x3NGNQYnROYk5yVVlta3lFNk9ocTV1YmtZUDM1OHU4OC9mZm8wU2twS0lKZkw3WjZQaDRjSHJsNjlpbVBIampsOGJRMVZ6R1l6REFaRGh3S25Eejc0QUVWRlJYYmJ4b3daWS92Y2FEVGkvZmZmaDFxdHhpdXZ2QUtWU29XY25Cd2NQSGdRTzNic3NPdktzTmJ1YUsyaUtWT20yQVZPTDc3NElveEdvOTB4Zi8vNzMyMmZwNldsSVMwdHpmWjY4ZUxGZHNldVdMRUMvZnIxQTNCdGFqdVZTb1hJeUVqYmZtczQxWnpXMXBuUzYvWFlzR0dETFVTd2RodEpKQklvbFVxb1ZDcTR1N3REcFZJaE1EQVFTcVVTNmVucGNIZDN4Nnhacyt6R3VuRGhBalFhRGFxcXFsQldWb2F6WjgraXFxb0tmZnYyeGRLbFN4RWNIQXpnV2lkUS8vNzlvZGZya1ptWmlXKysrUVpidG15eGRjODEvcnEwbDhsa3dzOC8vNHlnb0NCYmVHWWxsOHR4NE1BQmxKU1VBTGdXakRYZWIxVlZWWVhObXpjakxDek1yb3Zta1VjZVFXbHBxY01wQXdIZzdiZmZSa1ZGQlFBZ1BEemNGblFaREFiOCtPT1B1T09PTzJ6cmY2MVpzd2JGeGNVQVlEdk9ZckdndXJvYTc3enpEcXFycTdGczJUTDA2ZE1IdnI2KytQenp6MUZjWEl5WFhub0pVcWtVSlNVbCtNOS8vb056NTg3aHlwVXJVS3ZWdU8rKyszRHZ2ZmZhaFlvZmZmUVJqaDgvYm5zOWF0U29kajlUSzJ2NDZtcDVlWG1Jam83K3pYU1dFdEhOaTRFVEVSRVJFUkVSM1RBRkJRVklUVTJGUXFIQTczLy9lLzQxOW0zS3g4Y0g0OGVQeC9qeDQxRlVWSVRVMUZSODg4MDNTRWhJc0FzR2JoZXhzYkU0ZlBod2h3S25GMTk4c1FzcWFwdFJvMGFodXJvYTN0N2VDQWdJUUZ4Y25GMjNpVktweE5OUFAyMDM1VnhjWEJ6aTR1SmdNQmh3OGVKRlhMNThHYlcxdFRBYWpUQ2J6UkFFQWFJb1FpS1JRQ3FWUWlhVFlmVG8wWGJYZmVTUlJ5Q1ZTbTBmYmRHNHd5a2dJTUMyUFRJeUVtRmhZVkFvRkxadGpkZWxjcVNob2FIRmpoUzFXbzE1OCtZQkFQejkvZUh0N1EwUER3K28xV3FIb2FuUmFNUzc3NzVyQzhFYXE2bXB3Wll0V3dCY2U1NVJVVkdZTzNjdUJnMGE1SEFzdFZxTnFWT25Zc0tFQ1RodzRBQU9IRGlBOCtmUE94VTRLUlFLTEZxMENHcTFHcjYrdmszMmp4MDdGcVdscGVqZHV6Zmk0dUljZmszOC9Qend4ei8rRWNIQndYYlBXaTZYNC9ubm4zZTRycGhVS3NYTW1UT2gwV2pRdjM5L2hJZUgyKzVacFZMaGYvLzNmNkhWYW0zSDMzMzMzVGg5K2pUR2pCbURzTEF3Mi9oK2ZuNElDQWpBL1BuemJkUHZUWnMyRGIxNjlZSmFyYmJWR3hvYWlwS1NFcmk3dStPaGh4N0NtREZqSEhhdjNYUFBQWkJJSkFnSUNFRFBuajBkVHJWM3F6bHg0a1NIZnY0UUVYVTJpZWpvVDArSWlJaUlpSWlJT3BFZ0NOaTdkeTl5Y25LUW1KaUl1TGc0VjVkRU4xaDJkalpTVWxJUUd4dUxPWFBtZE1vMFlUY0xzOW1NVjE5OWxTSHFUZUxzMmJQdzkvZHZzc2FVMWNXTEY2RldxK0h2Nzk5cDE3U0diSTYySHpwMENMMTc5MGJ2M3IzYlBiMmtUcWVEWEM3djhKUnZ2elVHZzhGaHlIUTdLeW9xd3NjZmY0elhYbnZ0dHA2K2xJaHVEUXljaUlpSWlJaUlxRXZwOVhwczJiSUZvaWhpd1lJRmZPUDBOMHl2MTJQVHBrMlFTcVZZc0dDQnJXdm1kbkQ4K0hHa3A2ZGp4WW9Wcmk2RmlINUQzbnJyTGNUSHgyUEVpQkd1TG9XSUNMZlBueE1SRVJFUkVSSFJUYWV5c2hKcjE2NUZjSEF3bGl4WndyRHBOMDZ0VnR2V3JWbXpaZzBxS3l0ZFhWS25HVEZpQkV3bUU3S3pzMTFkQ2hIOVJtUm5aOE5rTW1INDhPR3VMb1dJQ0FBREp5SWlJaUlpSXVvaWVyMGV5Y25KaUkrUFIxSlMwbTAxaFJwMW5GUXFSVkpTRXVMajQ3RisvWHJVMTllN3VxUk9JWkZJa0pDUWdKU1VGT2oxZWxlWFEwUzNPYjFlajVTVUZNeVpNOGZoZEk1RVJLN0EzL2FKaUlpSWlJaW8wd21DZ0MxYnRtRFFvRUdJajQ5M2RUbDBFNHFQajBkVVZCUTJiOTRNUVJCY1hVNm5pSXlNUkd4czdHMTFUMFIwOHhFRUFaczJiVUpjWEJ3R0Roem82bktJaUd3WU9CRVJFUkVSRVZHbjI3dDNMMFJSUkdKaW9xdExvWnRZWW1JaUJFRkFhbXFxcTB2cE5OWnVnNVNVRkZlWFFrUzNxWlNVRk1oa01pUWtKTGk2RkNJaU93eWNpSWlJaUlpSXFGTVZGQlFnSnljSEN4WXM0RFI2MUNLcFZJcUZDeGNpT3pzYlo4NmNjWFU1blVJcWxlTEpKNTlFZm40K0RoMDY1T3B5aU9nMmMralFJWncrZlJwUFB2a2sveDlMUkRjZC9sUWlJaUlpSWlLaVRpT0tJbEpUVTVHWW1BaTFXdTNxY3VnV29GYXJrWmlZYU91S3V4Mm8xV29zWGJvVWh3NGR3cDQ5ZXppOUhoRTVUUkFFZlBMSkowaFBUOGVTSlV2Zzd1N3U2cEtJaUpwZzRFUkVSRVJFUkVTZEppc3JDd3FGQW5GeGNhNHVoVzRoY1hGeFVDZ1UrT0dISDF4ZFNxZnAzcjA3VnE1Y2lmTHljcXhmdng1NnZkN1ZKUkhSTFVxdjF5TTVPUmtWRlJWWXVYSWx1bmZ2N3VxU2lJZ2NZdUJFUkVSRVJFUkVuY0pzTmlNdExZMXJTbENISkNRazRMUFBQb1BaYkhaMUtaMUdyVlpqOGVMRkNBME54UnR2dklIczdHeFhsMFJFdDVqczdHeTg4Y1liNk5HakJ4WXZYc3pPSmlLNnFjbFdyMTY5MnRWRkVCRVJFUkVSMGEwdk96c2JsWldWbUQ1OWVxZU9Ld2dDaW9xS0lKUEpvRktwYk52MWVqMGtFa21yYTFoVVZGVEFhRFMyZVlvL1FSQlFVMU1EVVJRaGw4dWRxdjIzNU5OUFA0Vy92eis4dkx3NmRINjNidDJRbDVjSGxVcUYwTkRRVHE3T2RTUVNDYUtpb2hBYUdvcTB0RFI4Ly8zM0NBb0tRcmR1M1Z4ZEdoSGR4SXFLaXJCbHl4YWNQWHNXRHovOE1DWk1tQUNKUk9McXNvaUlXc1RBaVlpSWlJaUlpRHJGL3YzN01XalFJUFR1M2J2RFkxUlZWZUhnd1lPSWlJaXdiY3ZMeTBOeWNqSThQRHdRSGg1dTIvN1ZWMTloeTVZdDhQTHlRcytlUFpzZDg4Q0JBOWkwYVJOQ1EwUFJyVnMzU0tWUzI1dDJvaWlpb2FIQkxsaXFyYTNGQ3krOEFEYzNON3M2T3B2QllBQndMWkJvNjV1SW9pakNiRFpERUFUSVpMSW0rMHRLU2xCVFU0TzZ1anJVMWRXaHRyYTJ4UTlCRUtCVUtoM1c5dFZYWDJIQWdBR1FTcVdvcTZ0RFVWRVJxcXVyVVZWVmhhdFhyOW8rL1AzOUFRQWJOMjdFaUJFajRPdnIyK0ZuWWpLWmNPYk1tZHR5U3NhQWdBQ01HemNPYm01dTJMMTdOL0x5OG1BeW1lRHI2MnNYcEJMUmI1ZFdxMFZXVmhaU1UxUHgzWGZmNGI3NzdzUEREeitNZ0lBQVY1ZEdSTlFtL0ZNdElpSWlJaUlpY3ByRllrRmVYaDRTRXhPZEdtZkhqaDNJejgrSHA2Y25KazZjQ0FBWVBIZ3dmSDE5Y2V6WU1VeWJOZzNBdGVBbEt5dkx0cjhscDA2ZGdwZVhGL3IwNllNbFM1WTRQR2JqeG8yMno2M1RGYlcxSTZxalhuNzVaZFRWMVhYbzNKa3paOXFlUldNZmZ2Z2hybHk1MHVaeHBrNmQ2bkFLeE1MQ1F1emZ2eCtscGFWNCt1bW5VVnBhaXVUa1pJZGpXSitkWEM2SG01dGJtNi90U0V4TURGSlRVMkd4V0J3R2FqY0RZMzB0ZEZYbE1OUnBVVituaGFHK0JvS2w3ZE1BdWdHWWMyOGNpa3N1NDRmdi80TTllM2JEejlzRGZYb0dvcHVmRjN5OVBlQ3VWRUF1bDBFbTQwb0lSTGNqaTBXQTJXeEJ2ZEdFYWwwZHJsVFZvTGhFZ3lwZEhmcjJDRVRmWG9FWVB6UVdNdU92eUQzNmE3dkhqeDA3cHd1cUppSnFIUU1uSWlJaUlpSWljbHBoWVNGQ1FrTGc0K1BqMURpUFBmWVkvdktYditEVFR6OUZ2Mzc5MEt0WEwwaWxVb3dZTVFMZmZQTU5mdm5sRi9UcjF3LzUrZm00Y3VVS2twS1NXcHpDcmJTMEZLV2xwWmc4ZVRLOHZiM3gwa3N2NGRpeFk4akl5TUNxVmFzZ0NBSnFhMnRoTXBsUVZsWUdIeDhmVzRkT1Z3Y2VEejMwa08wNjFta0JOMjdjaU1HREIyUE1tREVPWHd1Q0FMUFpqTEN3TUlkalB2cm9veEJGMFc1TVI4ckx5N0Z6NTg1bUY1NlBqbzdHN05temtacWFpbTNidG1IdTNMbDQvZlhYb1ZBb1VGVlZoVTJiTmdFQUhuamdBYnZ6V3B2ZXNEVStQajRJQ2dwQ1VWRVI3cnp6VHFmRzZpeWlLT0RTaGRNb08zOEtaY1g1dUZweEFZRFlLV04zQStBZkJ1aU10Ymg0dmhKRmhWSVlURktZQkFrRVFRS2hjeTVEUkRjWnFRU1FTa1VvcENKVUNnSHVDZ0hkMVJiMEN6TkRnbXJvZmkzRXFmYm5URFlNbklqSVZSZzRFUkVSRVJFUmtkTUtDZ29RSFIzdDlEaSt2cjU0N0xISHNIZnZYcnZ3WXR5NGNSZzZkQ2o2OU9rREFQajIyMi9oNCtPRDhlUEh0emhlZW5vNkFHRDQ4T0dReStYbzA2Y1BqaDgvRG05dmJ3UUhCOXVPcTZ5c3hKdHZ2b21FaEFSTW5UclY2ZnRvaTVFalJ6cmNIaGdZaUNGRGhqVDd1aVdSa1pFQWdIUG56dG1tcHV2VnExZVQ0NnpUK2JXMGp0RFVxVk54L3Z4NWVIaDRRQ3FWSWpBd0VCVVZGZGl3WVFNR0RScUVwS1NrTHBrS0xpWW1CcWRQbjNaNTRHUTJHVkdVbDRHQ0gvYWhwbG9EdVVLSm9CNTNZTmpFaCtFWDFCdnVhbStvL3YrSFZNYTNWNGlJaUlqNEd4RVJFUkVSRVJFNXJheXNyTlh3cDdYekwxeTRBTGxjRHBsTWhtblRwa0dqMFVDajBkZ2RkL1hxVmRUVTFPRHMyYk9JalkzRnFWT25BQUJtc3hrbWt3bDMzWFdYN2RpYW1ob2NPM1lNQU96V2xkSm9OUER6ODdNYjF6cU4zdTJ5bGs1SlNRbjI3ZHVIWHIxNk9ReWN0Rm90QURSNUR0ZGJ1SENoWGZCWFhWME5yVmFMZWZQbUFRQisrdWtuN04rL0gwbEpTUUFBdlY2UERSczJZTUNBQWJqbm5uczZWSHRZV0JneU16TTdkRzVuRUVVUlowOStnK3pNRkRRWTZoRFdOeHFqcHZ3ZUliMmpHQ3dSRVJFUnRZQy9LUkVSRVJFUkVaSFROQnFOWGNkUWU1MDdkdzY3ZCs5dTF6azVPVG5JeWNteDI5WTRjUHI2NjYvUjBORFE1THdMRnk2Z1o4K2VLQzh2QndBb0ZBcmJWSUEzY3QyZ2twSVM3TisvSDQ4Ly9qaVVTbVdienJseTVRcjI3ZHVINmRPbnc5L2Z2OW5qckd0RFdUdkNycWZUNlFDMEhqaGRQMFhlOWRNWFZsUlVJRDgvSDA4ODhRU0FhK3RlbFpTVVFLZlRkVGh3Q2c0T2JoSTAzaWphSzZVNHVtOHpOS1dGNkhQbktNVGNOUnQrQVQxZFVnc1JFUkhScllhQkV4RVJFUkVSRVRtdHJxNE9ucDZlSFQ1LzVNaVJpSTZPaGtLaGdFUWlnVVFpd1o0OWUzRDgrSEVzV2JMRUxqajUrT09QVVZSVWhCVXJWc0RIeHdlaUtNSmlzY0JrTXRtTzBXZzBPSFRvRUNRU0NVVHh2d3ZoWExod0FUVTFOU2dvS01DcVZhc0FBT0hoNFhqKytlYzdYSHRIRlJjWDQ4U0pFK2pmdno4bVRaclVwbk8rKys0N0hEbHlCRkZSVVMwR1RyVzF0VkFvRk0wR1NqcWREbTV1YnJiT3JzYjBlajJ5c3JKc1g0dStmZnNpSkNRRXdIOERxR1BIanVIbm4zK0dTcVZDVUZBUVBEdzhiT2NQSGp3WTZlbnAwT3YxVUt2VmJicXZ4anc5UFcyQjJZMzBjMzRtdnR1L0JVcTFGeVlsdm9DZUErSnVlQTFFUkVSRXR6TG5Wdk1rSWlJaUlpSWl3clUxZ2RyYXBlT0lXcTFHdDI3ZDRPM3REUzh2TDZTbnArUDQ4ZU9ZTW1VS0JnMGFoSXlNRFB6NXozK0dRcUhBckZtellES1pzSDM3ZHNqbGNuaDVlY0hYMXhjQkFRRUFyazJ2OS9ISEg4TmlzVFJaSjhrNlZkdWYvL3huYk55NEVaR1JrWFpoeVkwMGV2Um8rUGo0NE1DQkF4QUVvZFhqeldZekRoOCtqUDc5KzdlNnBwTldxNFd2cjIreiszVTZIYnk5dlIzdXE2MnR4ZTdkdTdGcjF5Nzg0eC8vUUdGaElVNmRPb1V2dnZnQ24zenlDUUJnOSs3ZE1CcU4rUFhYWDlHL2YzKzc4eU1pSXE1TlMzZjJiS3YzNUloU3FiU3RNWFZqaU1qN1BnMlpYMzZJc1A2eG1QWGsyd3liaUlpSWlEcUFnUk1SRVJFUkVSRTV6V0t4UUM1M2ZoSU5zOW1NblR0MzRvc3Z2c0R3NGNPUmtKQUFBQkFFQVRxZERncUZBajE3OXNTY09YTncvdng1ckYyN0ZzWEZ4WFpqU0tWUzNIbm5uUmcvZnJ4ZEdLTFJhUERkZDkvaHpqdnZ0RTMvVjFGUmdlN2R1N2VyeGwyN2RtSFhybDA0Y2VLRVUvY3FsOHN4YWRJa1ZGVlY0ZVRKazYwZWYvVG9VZWgwT3N5WU1hUFZZMnRxYWlDVHlWQmVYdTd3NDhxVkszQnpjN1BiWmcxNUFnSUM4T0dISCtMZGQ5KzExWG5xMUNrY1BIalExaTIyYnQwNnpKOC9IK2ZQbjhlQUFRUHNydDJ2WHo4QVFHRmhZYnVlaDVWY0xvZlpiTzdRdWUwbjR2aTMyM0V5NHhORURyc1g4Yk9maFp1eS9WMVpSRVJFUk1RcDlZaUlpSWlJaUtnVHlHUXltTTNtRG9kT29pZ2lKeWNILy9yWHYxQlJVUUYvZjMvMDZ0VUxHUmtaa0VxbCtQWFhYd0VBUjQ0Y2dTQUlrRWdrQ0EwTmhVYWp3ZHExYXhFWkdZbWhRNGNpTmpZV0hoNGVtRGx6SmtSUnRIVTBtYzFtYk51MkRZSWc0SzY3N2tKK2ZqNzY5T21ESzFldXRIdnRxZlQwZE52blE0Y083ZEQ5V28wYk53NWZmdmtsTWpJeU1HellzR2FQTTV2TjJMOS9QM3IzN28yQkF3ZTJPcTVXcThXVksxZHMwd1kycC9IK1JZc1dJVG82R2hLSnhPNFlpVVNDV2JObUlTa3BDWldWbFZpMWFoVmtNaGwrL3ZsbkdJMUdoSWVIMngzdjYrc0xMeTh2L1BMTEw2M1c2WWd6MzBmdGRlcllGemp6NDc4eFpNSkRpQjQ5ODRaY2s0aUlpT2gyeGNDSmlJaUlpSWlJbktaU3FXQTBHanNVRklpaWlJMGJOeUk3T3h0K2ZuNVlzbVFKMHRQVHNYZnYzaWJIN3R5NTArNzFLNis4Z20rKytRWW5UcHhBV1ZtWlhRRFVPRGl4V0N3SURBeEVuejU5VUZKU2dnTUhEdGlDa3V1bmhMdVIxR28xUm80Y2ljek1UR2cwbW1hUHk4aklRRlZWRlpLU2t0bzA3cHR2dnRubUdyNy8vbnRzMjdZTlhsNWVMZFo1dlhQbnpzSGIyeHVCZ1lGTjl0MXh4eDBkbm1MUmFEUkNwVkoxNk56MitLWGdLRTZrNzhhZFE2WWdldlFEWFg0OUlpSWlvdHNkQXljaUlpSWlJaUp5bW9lSEIycHJhenUwSHBKRUlzSDgrZk1SSGg2TzhlUEhRNkZRSUR3OEhGS3BGREtaREJLSkJQdjM3MGRhV2hvMmJOZ0FVUlFoQ0FMTVpqT1VTaVdlZlBKSkpDWW1vcWFtcHRtZ1FxbFVZdjc4K1JBRUFWS3BGTUhCd2ZqblAvOEpIeDhmaElTRTJLWndzMDRaMTVLTkd6ZTIreDViTW1iTUdKU1dsc0prTWpWN3pNV0xGeEVTRW9LNHVPYlhGaklZREhCemM0TlUydkxzK2FJb3dtS3h3R1F5d2QzZEhVYWpFUURhOUxWci9IeW1UWnVHY2VQR09UeHV3WUlGclk3Vm5JNStIN1dIOXVvbEhOMjNDV0g5WWpIaW5zY0FTRm85aDRpSWlJaGF4c0NKaUlpSWlJaUluQllZR0lqeThuSUVCUVYxNkh5VlNvWDQrSGlZVENhSW90aHNkNHhFSW9GRUlvRlVLclYxVTVsTUpzamxjdlRzMmJQVjYxakRtRHZ2dkJPQ0lHRG8wS0dRU0NUUTYvVUFjQVBYRHZxdmZ2MzZZY1dLRlMwZTgvampqOE5vTkRhWjdzN0thRFRpMldlZmJmZTFOMjdjYUx2M2xrSWVzOW1Nb3FJaW5EOS8zaTdRc25aRldVUEF6bEJlWHU2d2E2cXppS0tBSTE5dGdNTE5IZU5tL0JGU3Fhekxya1ZFUkVUMFc4TEFpWWlJaUlpSWlKd1dHaHFLMHRKU3hNVEVkSGlNa3BLU1ZxZUNlK3FwcHh4dWo0aUl3UExseTl0OHJkVFVWQUJBZkh3OGdHdkJ5ZHExYXgxT0hYZTlYYnQyMmE3cDdCcE83ZEhTRkhVS2hRTHo1czJ6ZFRnMUYwd0JnQ0FJc0Znc3RuQk5xOVZDS3BXMmVPOHltUXk3ZCs5R2VYazVCZzBhWkxjdkl5TURSNDhlUlgxOWZadWVYMnRLUzBzUkVoTGk5RGpOT2ZQajE3aGNXb1Q0MmM5QjVkNzhOSUpFUkVSRTFENE1uSWlJaUlpSWlNaHBrWkdSU0V0THc3UnAwem84aHJlM04rNi8vMzU0ZUhnMFdRdnExS2xUeU12THc5eTVjKzIyV3p0clBEMDkyM3lkbzBlUDRzY2ZmOFM0Y2VOc25UUlNxUlIrZm41dE9qODlQZDMyK1kwTW5Gb2lsVXB4MTExM2RlamNzckl5K1B2N053bXBMbCsrREFBNGN1UUlCZ3dZZ0lVTEYwS2hVRFRwUGxJcWxhaXZyOGZjdVhQaDdlM2RzUnRvSkRjM0Y3Tm56M1o2SEVkTURRYmtIdjBYZWc0WWd0NTNqT2lTYXhBUkVSSDlWakZ3SWlJaUlpSWlJcWRGUkVUZzBxVkwwR3ExOFBIeDZkQVlmbjUrbURGamhzTjlPcDBPZVhsNUdEZHVYSXZkTzllelR2TW1paUlrRWdrT0h6Nk1YYnQySVNnb0NBOCsrS0Rkc1EwTkRUQWFqYWlwcVFGd3JhdW5xM3oxMVZlb3JxNkdUQ1pyc3VaU1lXRWg5dXpaNC9DMU5XQ3pXQ3pvMmJNbkpreVkwTzVyNi9WNlNLVlNXQ3dXbkR0M0RqLzk5Qk9HREJsaWQweHhjVEdTazVQaDUrZUhtcG9hckZxMUN0SFIwWWlPam9iUmFJUy92ei9jM2QwaGxVb3hjdVJJakJ3NUVpYVRDVFUxTmREcjlhaXRyVVY5ZlgyVGJxaldWRmRYbzZLaUF1SGg0ZTIrcjdZNGUvSUFqSVpheEkxTDdKTHhPOEppc2FDd3NCQUZCUVVvS3l1RFJxTkJYVjBkREFZRExCYUxxOHNqNmhJeW1Rd3FsUW9lSGg0SURBeEVhR2dvSWlNakVSRVIwYVUvZTRtSXFHc3hjQ0lpSWlJaUlpS255V1F5UkVkSEl6YzNGK1BIaisvMDhhM0JrU0FJN1hvejB2cUd2Y1Zpd1pkZmZvbjkrL2ZEMzk4Znp6MzNYSk1wNmt3bUUxNTY2U1dZVENZQWFIWTlxbzBiTjNia0Z1eWNQbjBhSlNVbGtNdmxkZ0dhaDRjSHJsNjlpbVBIampsOExZb2lSRkdFMld5R3dXRG9VT0Qwd1FjZm9LaW95RzdibURGamJKOGJqVWE4Ly83N1VLdlZlT1dWVjZCU3FaQ1RrNE9EQnc5aXg0NGRkbXMxV1dzWFJiSEpkYVpNbWRMdXdDa3ZMdy9SMGRGZDhvYXpZREhqZE5aWDZEbGdDUHlEK25UNitPMWhOcHVSbTV1TG5Kd2M1T1hsSVNRa0JOSFIwUmcvZmp5Q2c0UGg2ZWtKcFZMWnBOT1A2SFpoTnB0aE5CcFJXMXVMOHZKeWxKYVdJaTB0RFpjdVhVSk1USXp0Zy84R2lJaHVMZnlwVFVSRVJFUkVSSjBpTmpZV2h3OGY3cExBU1NxVndzUERBeWFUcVYxaGhGd3VSN2R1M1dBMm0zSGZmZmRCcDlOaDl1elo4UEpxdW5hUGg0Y0hSbzhlamZyNmVrUkZSV0hBZ0FHZGVRdDJYbnp4eFM0YnV6V2pSbzFDZFhVMXZMMjlFUkFRZ0xpNE9FUkZSZG4ySzVWS1BQMzAwekNaVEhCM2R3Y0F4TVhGSVM0dURnYURBUmN2WHNUbHk1ZFJXMXNMbzlFSXM5a01RUkJzWFdSU3FSUXltUXlqUjQ5dWQyMG5UcHpva3U4ZkFMaDBJUjhHdlE1M0RwM1NKZU8zaFNpS3lNcktRbHBhR2dJQ0FqQjA2RkFrSmlaMnVDdVE2RllsbDhzaGw4dmg0ZUdCb0tBZ3hNVEVZTnEwYWRCcXRjak56Y1hodzRleGQrOWV6Sm8xQzhPSEQyOVhaeXNSRWJtT1JIVDBaMGhFUkVSRVJFUkU3V1EybS9IcXE2L2k5Ny8vZlpkTmlVYTNyNktpSW56ODhjZDQ3YlhYdXFTcjRlaStqU2dwT29ta0pSOUFLcjN4VTNZVkZCUWdOVFVWQ29VQ0NRa0ovRGRDMUlxaW9pS2twcWJDWkRJaElTRUJrWkdScmk2SmlJaGF3UTRuSWlJaUlpSWk2aFJ5dVJ3elo4NUVhbW9xVnF4WTRlcHk2QmFUbXBxS1diTm1kZGtVV2lVL1phTlh4TEFiSGpZSmdvQzllL2NpSnljSGlZbUppSXVMdTZIWEo3cFZoWWVIWThXS0Zjak96c2JPblRzUkd4dUxPWFBtTkZuM2pvaUliaDc4Q1UxRVJFUkVSRVNkWnNTSUVUQ1pUTWpPem5aMUtYUUx5YzdPaHNsa3d2RGh3N3RrZklOZUI0TmVoNEN3Rzl0VnBOZnI4ZDU3NzZHc3JBeXZ2UElLd3lhaURvaUxpOE1ycjd5QzB0SlN2UGZlZTZpdnIzZDFTVVJFMUF3R1RrUkVSRVJFUk5ScEpCSUpFaElTa0pLU0FyMWU3K3B5NkJhZzErdVJrcEtDT1hQbWROazZMZFdYTHdJQXVnWDE2Wkx4SGFtc3JNVGF0V3NSSEJ5TUpVdVdRSzFXMzdCckU5MXUxR28xbGk1ZGl1RGdZS3hac3dhVmxaV3VMb21JaUJ4ZzRFUkVSRVJFUkVTZEtqSXlFckd4c2RpOGVUTUVRWEIxT1hRVEV3UUJtelp0UWx4Y0hBWU9ITmhsMTZuWGF3RUFIdDdkdSt3YWplbjFlaVFuSnlNK1BoNUpTVW1jQW95b0UwaWxVaVFsSlNFK1BoN3IxNjlucHhNUjBVMkl2L0VRRVJFUkVSRlJwN04ycTZTa3BMaTZGTHFKcGFTa1FDYVRJU0VoNFlaY1R5cnIrcVdzQlVIQWxpMWJNR2pRSU1USHgzZjU5WWgrYStMajR4RVZGY1UvYWlBaXVna3hjQ0lpSWlJaUlxSk9KNVZLOGVTVFR5SS9QeCtIRGgxeWRUbDBFenAwNkJCT256Nk5KNTk4c3NzN2dLVFNhMEdUSUppNzlEb0FzSGZ2WG9paWlNVEV4QzYvRnRGdlZXSmlJZ1JCUUdwcXFxdExJU0tpUmhnNEVSRVJFUkVSVVpld3JybHg2TkFoN05temgzK0pUZ0N1ZFFCOThza25TRTlQeDVJbFMrRHU3dDdsMS9RTDdBa0FxTktVZE9sMUNnb0trSk9UZ3dVTEZuQWFQYUl1SkpWS3NYRGhRbVJuWitQTW1UT3VMb2VJaVA0Ly92WkRSRVJFUkVSRVhhWjc5KzVZdVhJbHlzdkxzWDc5ZXVqMWVsZVhSQzVrWGR1b29xSUNLMWV1UlBmdU4yWk5KVysvSUtqY3ZWRCthMEdYWFVNVVJhU21waUl4TVJGcXRickxya05FMTZqVmFpUW1KdHE2Q29tSXlQVVlPQkVSRVJFUkVWR1hVcXZWV0x4NE1VSkRRL0hHRzI4Z096dmIxU1dSQzJSblorT05OOTVBang0OXNIang0aHZTMmZSZkV2UWJOQlpuZnZ3YUptTjlsMXdoS3lzTENvVUNjWEZ4WFRJK0VUVVZGeGNIaFVLQkgzNzR3ZFdsRUJFUkFJbklQd0VnSWlJaUlpS2lHK1RNbVRQWXUzY3ZGQW9GRWhJU0VCNGU3dXFTcUlzVkZSVWhOVFVWSnBNSmMrYk13Y0NCQTExU2gwR3ZROHFIenlLMGJ6UW16bHdDcVV6ZWFXT2J6V2E4K3VxcitQM3ZmOC92YWFJYnJLaW9DQjkvL0RGZWUrMDF5T1dkOSsrYWlJamFUN1o2OWVyVnJpNkNpSWlJaUlpSWZoc0NBZ0l3YnR3NHVMbTVZZmZ1M2NqTHk0UEpaSUt2cnk5VUtwV3J5Nk5Pb3RWcWtaV1ZoZFRVVkh6MzNYZTQ3Nzc3OFBERER5TWdJTUJsTmNrVlN2aDJEMFBlZDUraDR1STUrSFlQZzlyTHYxUEd6czdPUm1WbEphWlBuOTRwNDNVVnZWNFBoVUxoNmpJQVhBdnBidVE2VnhxTkJtcTFHaEtKcEYzbm1Vd21tTTNtTGdzeXVucjh0cXFycThQRml4ZWhWQ3E3L0h1a3NMQVFOVFUxOFBUMDdKVHZnVzdkdWlFdkx3OHFsUXFob2FHZFVDRVJFWFVVTzV5SWlJaUlpSWpJQ1NJcVNzNmhvdVFzQk1IU3JqTXRnb0Rpa3Nzb3ZxakIrUklOL0x3OTBLZG5JTHI1ZWNIWDJ3UHVTZ1hrY2hsa01zNEdmN095V0FTWXpSYlVHMDJvMXRYaFNsVU5pa3MwcU5MVm9XK1BRUFR0RllqZVBRSWc2OENieWorZE9neFBuODRQcUxSWHkxQmZXOTFrZTNDdlNOejd5UDkwYU15dFc3Y2lQRHdjNDhlUDc5RDVCb01CYm01dUhYcnozV1F5UVNhVHRYcnUwYU5IOGRsbm4rRlBmL29UZ29LQ09sU25ScVBCbDE5K2liRmp4eUlpSXFMSi9oMDdkcUJidDI2SWo0OXZNVUN1cjY5SGNuSXlJaU1qTVdQR0RBRFgxc0F5R28ydFBnZEJFR3ozM0o2UVpzV0tGUWdPRHNheVpjdmFmQTRBL0QvMjdqMHVxanIvSC9ocmJqQU1kK1F1ZUVGQlFRWEpTOTZOMUJMZFRVTTB6VzYyRmQxMHk5cXkyc290Mis3MlhVM2JOSFZiYThzV3lFdVdlY203QW1vSW9oWjRRK1UyY29jWlpwakwrZjNCYjg0eXpuQW5SK0wxZkR4OHJIUG1uTTk1endIZEhyeDh2eityVjY5R1ZsWVdWcXhZQVdkbjUyYlBUVTVPeHJGangvRG1tMi9DeWNtcHhiVTFHZzJXTGwySzZPaG8zSC8vL1cycXE3SFMwbEpzM2JvVlVxa1VEejMwRUFEZ3UrKytnMXF0eHB3NWMrRG01dGJpR3FkT25jTEhIMytNWjU1NXhxWUxNVDgvSDZ0WHI4YXlaY3Nna1Vqdzl0dHY0N2JiYnNQNDhlUGJWZS9MTDcrTXNySXlmUGpoaDVESlpQanZmLytMK1BqNERnWFNCdzRjd0xsejUvRHd3dyszZXcwaUl1bzQ5cGtTRVJFUkVSRlJ1eGdOZXV6ZnNnSlh6blZzVDZZZUFIeDZBdFg2V2x5OVdJcThYQ2wwQmlrTVpnbk1aZ25NL0dlU3poMXJ1UUFBSUFCSlJFRlVOeTJwQkpCS0JTaWtBcFFLTTF3VVp2aXFUQWpyYVlRRWxhaStuSXRUbDl1L2ZtM1Z0YzRydGdYRmw4KzA2enFUeVlUczdHd2tKaWEyKzk3UFB2c3N6R1p6dTYrM0Z4STBscFdWaFMrLy9CS0RCdytHSUFnb0xpNjJlNTZQajArelFVbFJVUkhTMDlNeFpNZ1FtL2ZNWmpPT0hUc0dEdzhQM0hubm5jM1dLd2dDVENZVHZ2dnVPOGhrTWt5Yk5nM2w1ZVY0K2VXWG03MnVzWWNmZmhpMzNub3I5dTNiaDYrKytzcnVPVXVXTEVIZnZuMXgrZkpsVkZaV1l0cTBhUzJ1YXphYnNXN2RPdHg2NjYySWpvNFd1MzFhMC9Wak5CcFJXVmxwZGE3SlpJSkdvNEZjTG9kTUpyTTZYeTZYWTlTb1VkaTFheGZHangrUG9LQWdxL2NGUVlEWmJFWjlmVDI4dkx5YXZYZDZlanBjWFYzRjF4Y3ZYa1JPVGc3dXZmZmVGdXNHL3ZmNUxDR2VYcTlIZFhVMW5KeWNvTmZyVVZsWkNhMVdDd0M0ZXZVcWFtdHJVVjFkamZyNmVxaFVLcWhVcWxiZEI0QVlSc3JsY2x5NmRBbHBhV25JemMzRmtpVkxXaFdPMlJNVEU0UFUxRlNZVENhYjUweEVSRGNPQXljaUlpSWlJaUpxczNxZEZydVQzME5WV1NGdW0vbG5oUGEvQlRMNXpUR3FpNmdwSnBNQmUxUC9EMWZQWnlLb3oyQU1qSjBDTDk5Z3VIbjZRU1p2dVNQRm50emNYQVFGQmNIVDA3UGRkYjM0NG90UUtCU1FTcVUySTk4T0hEaUFQWHYyNEc5Lys1dk5kWUlnd0dBd3dOZlh0OG0xOSszYmgwMmJOc0ZzTmlNckt3dFpXVmwyendzTkRjV1NKVXVhcmJPd3NCQk9UazZJaVlteGVTODNOeGM2blE1MzNYVlhpOTFXS3BVS3p6enpERDc4OEVOczJiSUZ6czdPR0RkdUhCNTg4RUdiRHFkejU4NWh6NTQ5bUR0M0x0emQzY1hQM0xkdlh3QVF3NFZYWG5uRktpeDcvZlhYeFJBbExTME5TcVVTbzBhTmFyWXV5K2M0ZnZ3NCt2VHBBd0JpTFpiL3RRUkFTcVVTUnFNUldxMFdMaTR1NHRjUGdOWFhzTEN3RU11V0xXdnh2bSsvL1hhejczLzY2YWROdm1jSmFScDNsVmwrMzVwT0t3QTJ0ZWZuNStQRER6KzBPdWVGRjE0UWY3OTU4MlpzM3J3WkFQRGdndzlpekpneHJib1BBTGk0dUlpL0h6aHdJTzYvLzM3ODYxLy93czZkTzVHUWtORHFkUnJ6OVBSRVFFQUE4dkx5TUhEZ3dIYXRRVVJFSGNmQWlZaUlpSWlJaU5yczBQWlBVRmw2RlZQbi9SVStBWDBjWFE1UnF4ejY3cDhvdkppTjIyYzloMTdod3pwbHpUTm56aUE2T3JwRGExakNEWHNzWVVKZ1lHQ2IxcXlxcXNKWFgzMkZyS3dzSkNZbVl0eTRjVFlqNFFSQndOcTFhL0hMTDcvZ3NjY2VhM0pFWFVsSkNRUkJ3UG56NTlHclZ5K1VsNWVMNy9uNyswTXFsU0lqSXdOQVE1ZlBnUU1Icks0UENBakFnQUVEckk2cFZDbzg5ZFJUZVB2dHR5R1JTT0RzN0d3M3REQ1pHa1oxRGhvMENQNysvamJ2V3dLbmdJQUExTmJXd3MzTlRmeWNVcWtVQm9NQmFXbHAwT2wwV0xSb2tkM1BkOWRkZDRuN2J4MDVjZ1JBdzNpODVPUms4WnlrcENTcmExYXNXQ0dHTWc4OTlCQkdqeDV0ZCszZzRHQjg4TUVIWXBCV1dscUtEUnMyNEk0NzdyQUo3dmJzMlFPMVdvMDc3N3dUUGo0K1ZoMU96Ym0rTzZueGMya3AvTFBYRVdRMm14RVdGb2JWcTFkREtwV2lyS3dNcTFhdHd1dXZ2dzRBK010Zi9vSlpzMlpoMUtoUk5wMTVGeTVjZ0ZRcWJiYkx5TEs3eDVVclY2QlVLaEVTRW9MRXhFUkVSRVRnM0xsekNBNE9ibFBIbEVWTVRBeE9uejdOd0ltSXlJRVlPQkVSRVJFUkVWR2JYTTQ5aHN0NUp6RDEzbGNaTmxHWFVYTDFWMXc4ZXhRVFp5enN0TEFKYU9oZ2FlL2VUWTE5L3Zubll0aGh6L1dCQndDTUhUc1dEenp3Z00zeG5UdDM0cnZ2dm9PYm14dWVmLzU1dUxtNTRiWFhYc1BzMmJNeGZQaHdBQTJod3NhTkc1R2RuWTAvLy9uUGRzTWNpemZlZUFOR28xRjhiUWtlQUdENTh1VUFnT1BIandNQVVsTlRiYTRmTjI2Y1RlQUVOSXp3VzdwMHFkVW91TFpxSEtqODlhOS94ZkRody9HblAvMUpmTy9nd1lPb3E2dkRjODg5Qnc4UEQ2dHI5WG85L3Y3M3Y0dUJUVkZSRVk0ZE80Yng0OGRqOHVUSkFJQ1VsQlJrWjJlTEhXWm1zeGw2dlI0S2hVSU1BNXZySXBMSlpIQjNkN2Y2ekM0dUx2ajg4OC94L1BQUG8zZnYzdUo3NmVucDBPdjFtRGR2bnRWWXZzYWRTenFkRGtlUEhrVmdZS0E0UnJHMUkrUXNYNXU0dURoNGUzc0RBUDd2Ly80UHVibTU0am52di84K0FHRHUzTG1ZTUdFQ2FtcHE0T1RraEdlZmZSYlYxZFVBZ0ZkZmZSVUF4TmVObitzbm4zd2lIbS9KQng5OFlQZjRjODg5WjNlUHNKYjA3TmtUQnc4ZWJQTjFSRVRVZVJnNEVSRVJFUkVSVWFzWjlIVkkyL1U1K2cwZWo4QmVUZThaUTNTenlUNnlHYjVCL2RBM3N1V3hhbTJoVnF2YjNIMWtqeVcwdUg1MFhsTWo5UnFQakx0ZWJHd3NLaXNyY2RkZGQwR3BWTUpzTm1QQWdBRll0MjRkWkRJWit2VHBnM1hyMXVIS2xTdFl1SEFod3NQRG02MU5McGRqNHNTSm1ETm5qbmhzNTg2ZFNFbEpnVnd1eDQ4Ly9naTlYby9GaXhmYkJFdXZ2dnFxVloyV3NNWVNGSFVrYkxxZVFxR3cydXRJbzlGZysvYnRHRFZxRk1MRHcyM0dGVnIySkxJRU5rcWxFbEZSVVpneVpRb0NBZ0lBL0cvOG03MnZzYjBSZWsxcEhNTGNlKys5V0xObURjckt5c1RnUjYxV283Q3dFSW1KaWFpcnEwTmRYUjJBaHUrTHhvSFQ1Y3VYOGZYWFgyUHc0TUhON3R0bFQwWkdCcXFxcW5ENzdiZUx4KzYrKzI0NE9Ubmh4SWtUK1A3Nzc3Rmd3UUw0K2ZuQnc4TURWNjlleGQvLy92Y1cxLzNrazAvRVovSG9vNDhDYUhpbVRUMlhyS3dzN05peEF3ODg4SURWdmxWbXN4a0dnd0U5ZS9aczArZXlDQXdNaEZxdGJ0ZTFSRVRVT1JnNEVSRVJFUkVSVWF1ZE9mNEQ2blVhREx0dHJxTkxJV28xczhtSTR2d3pHSFhIQWdBdGh3TnRvZEZveEU2WGpyRDhjUDc2VVdLV01XbjJSb3cxTlM3Tno4L1BLaHlTU3FWNDZLR0hVRnRiSzRaT1BqNCtlUG5sbDhWZ3BUbk5kZEJVVkZSZzE2NWRpSXlNdE52RlpES1pyT3A4NjYyM1VGSlNZblhPOHVYTDJ4MDhOUTQxcEZLcDFkakF5NWN2dzhYRkJUTm56a1J5Y2pMS3k4dHgvLzMzaTgvU01xNnZzWmt6WjhKc05xTzR1QmdBeE9ESDhsb1FCQmlOeGpaL3paY3NXV0p6UDN2N01sMC95aTgrUGg0elo4NFVYMGRFUkNBZ0lBQm56cHhCVlZWVnEvY091M2J0R2lvcUtqQjQ4R0NyVUM0c0xBd0FzSDM3ZGdDQXI2OHYrdlhyQjZDaGU2K3BPb0dHWi9MNjY2OWJmWDFiMDVtazErdXhZOGNPT0RzN2kvZnZERzV1YnRCb05KMjJIaEVSdFIwREp5SWlJaUlpSW1vVms5R0FzeWQySW1yNFZLamN2QjFkRGxHcmxhdnpZVElaMENPd2I2ZXZyZFBwYlBaR2FnL0xEKzMvOHBlLzJIM2YzdkhXZE5ZQVFFRkJBWTRmUDQ3TGx5L0QyZGtaMDZkUHg3bHo1N0JwMHlZc1dMREFhdVJiVzUwK2ZScUNJR0RPbkRuUTZYUlczVGhBUTZqVGVHK2hwS1FrU0NRU1NLVlNzWHVydFNQaDdMSHNCd1EwUE1QRzk0cU1qTVRFaVJNaGxVcnh5eSsvd01YRnhTcTRzK3cvWkxuL29VT0g4TjEzMzltOVQrTXhnZ0F3YmRvMDNIcnJyYTJ1MDhuSkNXUEdqTEVLQWhzL0w3UFpESTFHWS9XMVNFcEtzcnV2MXBneFkvRHR0OThpSXlNRFU2Wk1hZFg5czdPekFjRHVYbE02blE0NU9Ua0FHdlpnMHVsMEdEeDRzUGc5YVcrY1kzT3U3eHl6TUpsTVZoMU1SVVZGYlZxM0pjN096dERwZEoyNkpoRVJ0UTBESnlJaUlpSWlJbXFWQzJjT1ExOVhnd0d4a3gxZENsR2IxRmFWQWdEY3ZWdnU1bW1yNndPVjlyS0VIeDk5OUpIVjhaMDdkMkxIamgzaVhra1d6ejc3ck4xMWpFWWpjbkp5b0ZhcmNmbnlaZVRsNWFHeXNoSWhJU0dZUG4wNlJvOGVqZVRrWkp3NGNRSVRKMDZFSUFnMmUrNDRPenZiaEdpQ0lJZzFXbDREd0lRSkUzRExMYmVncEtRRTc3Ly9QcDU0NGdtckxoZVR5V1ExVXEveHVMVFc3SUhVRmthajBlcGVnaUJBS3BXaXZMd2NCUVVGV0xSb0VUUWFEUW9LQ2hBUkVXRVRPRTJkT2hYeDhmRlc0K0RXcjErUDlQUjB1MTArbHE2bjFyaStHNjJrcEFUdnZ2c3VwazZkaWp2dXVBUGJ0bTNEL3YzN01YLytmQXdiTnF6SjZ3Qmc1TWlSMkx4NU05TFQwMXNkT0IwL2ZoeXVycTRZT25Tb3pYc1pHUm1vcjY4SEFHUm1abUwzN3QzNDI5LytKbjZOTGZzNlhVK3RWdHQ5NzEvLytoZXlzckxzWGlPWHk3RnExU3A0ZTNzalB6Ky9WYlczbGx3dXQ5cHJqSWlJYmp3R1RrUkVSRVJFUk5RS0FrNW5mSS9ROEdGdzllamg2R0tJMmtRUXpKYmZkUHJhTXBrTVJxT3h3NkdUSmZ4b0hPb0FEZDBuVGs1T05zY0IreVBoNUhJNXNyT3pjZlRvVVlTRmhTRXVMZzVEaHc1RllHQWdhbXBxOE05Ly9oTm56NTRGQU96ZnZ4Lzc5KyszV2VPNTU1NnpHWTMyMDA4LzRhZWZmckpidTdlM054UUtCVXdtRTdadTNZcm5uMzllZk05Z01MVDRiSm9hRGRnYWx1Y2lDQUxxNit1dE9wZ3NnY25odzRjUkVoS0NxS2dvZlBmZGQ5aXhZd2MrL1BCRG04QkpvVkRBYURTSzRRdnd2MmVzMSt1dDd0dlUvbG10VVZKU2dvOCsrZ2llbnA0WU9YSWtBR0RLbENsUXE5VllzMllOeG84Zmo3bHpteDViNnVQamc3NTkrK0xDaFFzb0tpcXkyZ2ZKbnFLaUlseTRjQUZ4Y1hFMlh3dWowWWlkTzNmQzI5c2JGUlVWaUkrUHg0WU5HNUNTa21LMTExTnpCRUd3NnJhNzg4NDdNWGJzV01oa01odzhlQkFuVDU3RXdvVUxZVGFieFVBb0lpSUNwMDZkZ3Rsczd0RFgvL3JQMGhuaEx4RVJ0Ui8vRmlZaUlpSWlJcUlXbFZ6TlJXWHBWWXljL0lDalN5RnFONVBKQUFWY09uVk5wVklKdlY3ZjRSOTBHd3dHQUExaGp6MzJqbHV1dWQ0OTk5eURPWFBtaU9QYUJFRkFSa1lHdnZubUc1aE1Kano2NktPSWlvcXl1a2FqMFdEWnNtVUlEUTIxdXcvUG1ERmpFQjhmTDc0K2ZQZ3dkdXpZSWI1MmMzUEQyTEZqOGROUFArSGN1WFBvMzc4L0FOdXVvODVtQ1pYS3k4c2hDQUk4UER6RTkwd21FeW9ySzdGNzkyNDg5TkJEQUlDaFE0ZGkyN1p0T0hYcUZIcjE2Z1hBZXZUYlYxOTloVU9IRHRuY1o5R2lSVmF2bjMvKytYYU5JdnoxMTEveDZhZWZ3bXcyWThHQ0JkRHBkR0tuMUIvLytFZjQrdnBpNzk2OUdERmlSTFByREJzMkRCY3VYRUJHUmdabXpKalI3TG03ZCs4R1lIK2MzZzgvL0lES3lrck1uVHNYR3pkdWhFcWx3cVJKazNEaHdnVngvNnFteGp4YVhCODRXZmFBQW9Belo4NEFBQVlQSG14MVRXUmtKTkxUMDVHWGwyZDM3Ni8yME92MU5pTWRpWWpveG1MZ1JFUkVSRVJFUkMyNmREWU5ydTQrQ09vOXlOR2xFTFdacFN1dnBxSUVTcFZIQzJlM2NXMVhWOVRXMXNMVjFiVkQ2OHlkT3hmUjBkSDQ5dHR2OGRoamo4SEx5d3RBd3pnemYzOS9QUGpnZ3piWE5CWGtXTWJobWMxbW5EeDVFanQyN0VCK2ZqNWlZbUl3WThZTVhMaHd3YW9UQ0FEKzg1Ly93R2cwTnRsWjQrTGlBbjkvZi9HMXZjOTcyMjIzNGFlZmZzS3VYYnZRdjM5L3NhT2x0U1B6cmc4dVdzUFNnVlJRVUFBQUNBZ0lzSHB2L2ZyMTBPdjEyTE5uRDdaczJRS05SZ01BT0hIaUJFSkNRZ0JZZDFoWm51azc3N3dEQU5pMGFSTXlNelBGMTRjUEg4YTJiZHVnVkNxdDlvOXFMWGQzZHd3Wk1nUnVibTQyWXhJQklENCtIc3VXTGJNS3p1d1pPblFvTWpJeTRPZm4xK3g1Z2lEQWFEUWlORFFVdlh2M3RucXZ2THdjdTNidHd2VHAwNjIrdHBaZzBXUXk0Wk5QUGhHZno0b1ZLekJ3NEVEY2NjY2RWdXViVEtZMmR5bEZSMGRES3BVaUxTMnQwd0tuenZoelNFUkVIY1BBaVlpSWlJaUlpSm9sQ0daYytpVWRmU0pIdGZtSHdVUTNBNjhlRGZzR2xWKzdETCtlNFoyNnRyKy9QNHFMaTYyQ2p2WndkbmFHbjU4ZjZ1dnJzWExsU2lRbEpjSFQweE1sSlNXSWk0c1Q5enRxcmZyNmVyenp6anNvS0NoQVdGZ1lubm5tR1VSR1J1S0hIMzdBNXMyYlVWdGJLd1lMMjdadHc3Rmp4ekIzN2x3eGhHbVBnSUFBREJreVJPeVFzb3ltYzNGcHVhdE1wOU5oN2RxMVNFcEthdE9lVHNIQndaZ3laUXJPbmowTFQwOVArUGo0UUJBRWZQamhoMUNwVkJnOGVEQ3FxNnNSSEJ5TW9LQWdlSHQ3NC9EaHd6aDkralNtVHAwS3dMckR5UktjZUh0N0EvamYvbEtXMTViUDR1VGtKSDQrZTZNTm02dDN3WUlGMkxkdkh3Qlk3UTJWbEpRRWhVTFJZdGdFQUw2K3ZuajU1WmRiUEU4aWtXREJnZ1YyOXpieThmSEJraVZMRUJBUWdQUG56NHZIWlRJWmZ2NzVaN3Y3VnAwK2ZSb3BLU2syeCsyZDJ4eFhWMWNNR1RJRXg0OGZ4OTEzMzkycXo5eVM0dUppcStDTWlJaHVQQVpPUkVSRVJFUkUxS3lTSzcraVRsT0pQZ05HT3JvVW9uWnhVcnJDMWQwSDZxdTVHREIwVXFldUhSd2NqSUtDQXNURXhIUjRyWkNRRUx6ODhzdFlzMllOM24vL2ZRUUdCa0twVklyNy9MU0ZrNU1UNXMrZkQ1UEpaRFVpTHo0K0hocU5CcHMzYjRaVUtrVkpTUWtPSHo2TStQaDR4TVhGZGZnelBQWFVVMkl3YlJuSjFsTGdWRlZWaFJVclZxQ2dvQUQ1K2ZrSUQyOTlLTmkvZjMrRWhJVGdwWmRld3EyMzNvb3Z2dmdDOWZYMStOT2YvZ1NKUklMSmt5ZGJkZVFBRFYxR1U2Wk1FY09seG9GVFN5emhra3dtUTIxdExRQlk3Zm5VVWUzcG1tcU5wa1krQmdjSDJ6MGVGUldGWmN1V1FhRlFRQ3FWNHV6WnMxaS9majBrRWdtQ2dvTHc5Tk5QUXk2WFE2L1g0OXExYTYycW9haW9DTC8rK2l2cTZ1b1FIeCtQeVpNbkl5c3JDMXUzYnNWOTk5MEhvQ0g4REFzTFExUlVWSnYvZ1VOQlFVR0wrMWtSRWRGdnEzTjI1U01pSWlJaUlxTGZyVXUvcEVHcDhvQi9pTzIrTGtSZFJjOStRM0VsN3dUTUp0dE9qNDZJaW9wQ2RuWjJwNjNuNGVHQnhZc1hvM2Z2M2lnc0xJUkVJc0hCZ3dkUlhWM2Q1clg2OWV0bmR6K21HVE5tSUN3c0RLbXBxVWhQVDhlOGVmTXdjK2JNWnRmU2FEUW9MaTRXZjFuQ2x1czFEZ2xxYW1vQXRCdzR2ZnZ1dTdoMjdScWVmUExKTm9WTkZydDI3WUpPcDhQdHQ5OE9OemMzSER0MkRKczJiUUlBdTZQZUxNL0ZiRFlEc0E2Y0xNZnNPWExrQ0U2Y09BR2dZZSt1eU1oSWZQcnBweGc3ZG15YmE3YnN2NVdVbENUK0FtQzNFOGtSbEVvbC9Qejg0T1hsQllQQmdNMmJONk4zNzk1NDdMSEhVRmhZaVAvODV6OVFxVlR3OS9mSG9FRzJvMVlOQmdNdVhyd283ay8xL1BQUFkrblNwZGk2ZGF2NGZSRVJFWUhvNkdnY09uUUlXVmxaQUlDOHZEeXNXTEVDaFlXRmJhNDVLeXZMYmkxRVJIVGpzTU9KaUlpSWlJaUltaUVnUC9jWWVrVU1oMFRDZjdOSVhWZnZpT0hJUGZrVENpNmVRbWovMkU1Yk55SWlBa1ZGUmFpcXFvS25wMmVIMWpJWURNak96c2JPblR1Um41K1BLVk9tb0xLeUVwczNiOGJtelp2UnAwOGZEQmd3QUdGaFlRZ0pDWUdYbDFlcjk4NnBxYW5CdVhQbmNPclVLV1JtWmtLbjArR1dXMjdCekpreld4d0hhREtaa0phV2hyUzBOTHZ2TmJXWGxHVk1XMVBqQUMxaGhNbGt3Z3N2dkNDTzh6TWFqVGh4NGdRVUNnV09IajBLb09rdXBKeWNISHovL2ZlSWk0dUR2NzgvRWhJU1VGdGJpNzE3OXlJME5OUW1EREtiemRCcXRhaXJxOFBCZ3djQndPcnIxbHkzVWtGQkFRd0dBMmJQbm0zMW1ZeEdJK3JyNjFGU1V0TGt0ZGQzTG8wWk13WkRoZ3l4T2MreUIxRlRkWHozM1hkUUtCUndkbmEyK2RyWDFkWGh3SUVEQUNEV1lubHRxYUcrdmg1YXJSWjMzbmtubEVwbGsvVUNEYzhxTFMwTktTa3BVQ3FWU0VwS1FvOGVQVEI3OW16ODk3Ly94VHZ2dklQNTgrY2pMQ3hNdkNZN094dkp5Y200ZHUwYXpHWXpuSjJkRVJzYmkwR0RCaUVpSXNMbWUyM2V2SGs0Zi80ODFxOWZqemx6NXVEcTFhdFFLcFZ0N2xTcXJLeEVTVWxKdXdKTElpTHFQQXljaUlpSWlJaUlxRWtWMTY2aXJyWVNJZjA2N3dmMFJJNFEySHNRbkpWdStEVnpkNmNHVGpLWkROSFIwY2pLeXNLRUNSUGFmUDN4NDhlUms1T0RrcElTWExseUJRYURBWkdSa1hqcHBaZlF1M2R2QU1EczJiTng3Tmd4WkdWbFlkZXVYV0lYakVRaWdaT1RFMjYvL1hhckRxVjkrL2FodExRVUdvMEc1ZVhsS0M0dVJtVmxKWUNHUGFjbVRweUk4ZVBIbzBlUEhxMnEwV2cwWXRLa1NaZ3paNDU0Yk9mT25VaEpTWUhCWUJDREMwRVFrSnFhaXVycWFwU1hsK1BjdVhQbzM3Ky8zWDExREFZRHpwOC9qNENBQUR6NzdMUGlIa2xBdy9pM1hidDI0Y3FWS3dBYTlpdHEvTDVGUlVVRjFxNWRpNTQ5ZStMdXUrOFdqOTk3Nzcwb0tDaUFUcWV6KzNuZWUrODlNWkFKRHcrMzJyZHEvdno1bURkdm50Vm5CeHJDbDltelo5dGRiK3ZXcmZqeHh4L0ZXdTI1ZnA4blYxZFhNVnhxckt5c0RPdldyUk03Zks3dkR0dTllN2M0cXZCNjFkWFYrUExMTDYyT1hmL2FJaTR1emlwd3N0Um5NcG1nMVdxeFpjc1daR1ptb3FhbUJtUEhqa1ZDUWdKVUtoVUFZUExreWZEeThzS1hYMzZKZDk5OUZ3TUhEc1M4ZWZNUUdCaUk4UEJ3MU5UVUlDb3FDcU5IajBaTVRFeVRnU1RRc0kvVVUwODloWlVyVitMZi8vNDNBR0RVcUZHdERsSXRzck96RVIwZDNhYnhpRVJFMVBrWU9CRVJFUkVSRVZHVENpK2Rna1FpUVdCb3BLTkxJZW9RbVV5QnFCRlRrWGt3R2VYcWZQajQ5KzYwdFljT0hZb0RCdzYwSzNBS0RBekV0OTkraTlEUVVBd2ZQaHpSMGRIdzgvT3pPc2ZUMHhPVEowL0c1TW1UWVRRYVVWaFlpQ3RYcnFDa3BBVGw1ZVVZUFhxMDFma2VIaDc0NnF1dnhKRm5VVkZSNk4yN053WU1HTkN1UFc1bXo1NXRGY29Bd1BEaHd4RWFHbW9WaUVna0VxaFVLbVJsWlNFME5CVDMzWGNmUm80Y2FYY3ZIb1ZDZ2FlZWVnb3FsUXBlWGw0Mjc0OGJOdzRGQlFYbzNiczNZbU5qN1FZUTN0N2VlT0tKSnhBWUdHZ1Zhc2psY2l4ZXZCak96czQyMTBpbFVzeVlNUU5xdFJyOSt2VkRlSGk0VlgweW1jd3F0QWdORFlVZ0NEQWFqWEJ5Y3JMN2ZFYU9ISW5LeWtyMDd0MGJ3NFlOczN1T1hDNXZObml4Nk5HakI4NmZQNC82K25yRXhjVmh6Smd4VnUrLzl0cHJjSEZ4c2R2aDFKTEdIVTdYZDUxNWVIamd0dHR1ZzRlSEIxUXFGY0xDd2lDUlNCQVhGMmUzQTI3NDhPRVlPSEFnOXV6WkF5Y25Kd1FHQmdKb0NNamVlZWNkdTgrK0tmMzY5Y05mLy9wWDdONjlHMXF0MWlvOGJLMFRKMDYwNjg4ZkVSRjFMb253VysxR1NFUkVSRVJFUkYzZXJtL2VnNzZ1Qm45NDhFMUhsMExVWWZVNkRmNjdlaUY2aGczRmJUTVhkZHE2UnFNUnI3MzJHaFlzV0hCVGpQUVNCQUY2dmI3RmtXbDBjNnF0clcxeURDSFp5c3ZMdzRZTkcvREdHMjlBTHVlL3JTY2ljaVFPNENZaUlpSWlJaUs3VENZRFNxNmNSVkJ2YnNKT3Z3OU9TbGNNR2prZGwzNUpRMUgrNlU1YlZ5NlhZOGFNR1VoTlRlMjBOVHRDSXBFd2JPckNHRGExVFdwcUttYk9uTW13aVlqb0pzREFpWWlJaUlpSWlPeTZWcEFIbzBHUG9ENE1uT2ozWThqb3UrRFpJeGhIZDN3R2s3RyswOVlkT1hJa0RBWURNak16TzIxTkltcGVabVltREFZRFJvd1k0ZWhTaUlnSURKeUlpSWlJaUlpb0NjV1h6MElxbGNHL1o0U2pTeUhxTkRLWkFtT25QWWJxQ2pXTzcvdTYwOWFWU0NSSVNFaEFjbkl5dEZwdHA2MUxSUFpwdFZva0p5ZGoxcXhaZHZjSkl5S2lHNCtCRXhFUkVSRVJFZG1sdnBvTGIvOWVrQ3Rhdi9rN1VWZmczek1DTVdObjR1enhIY2c5K1ZPbnJSc1ZGWVdoUTRkaTdkcTFNSnZObmJZdUVWa3ptODFZczJZTlltTmpFUmtaNmVoeWlJam8vMlBnUkVSRVJFUkVSRFlFUWNDMW9uUG9FZGpYMGFVUS9TYUdqa3RFbjRHM0ltM25CaFJkeXVtMGRTM2RGc25KeVoyMkpoRlpTMDVPaGt3bVEwSkNncU5MSVNLaVJoZzRFUkVSRVJFUmtZM0swcXN3Nk92Z0d4am02RktJZmhNU2lRVGpwajhPbjRBKzJKMzhBYTZlUDlrcDYwcWxVanp5eUNQSXljbkIzcjE3TzJWTkl2cWZ2WHYzNHZUcDAzamtrVWNnbGZKSG0wUkVOeFArclV4RVJFUkVSRVEycmhYa0FRQjhneGc0MGUrWFhPR01PK2ErQkwvZy92Z3A1VU5jT0gyNFU5WlZxVlJZdEdnUjl1N2RpMisrK1liajlZZzZnZGxzeHFaTm03QnYzejRzWExnUUxpNHVqaTZKaUlpdXc4Q0ppSWlJaUlpSWJLZ0xjaUdUS2VEbEcrTG9Vb2grVTA3T0treTU1MFgwaWhpT0E5dFdJVzNuQmhqcWRSMWUxOWZYRjB1V0xFRnhjVEZXcmx3SnJWYmJDZFVTZFU5YXJSWXJWcXhBU1VrSmxpeFpBbDlmWDBlWFJFUkVka2dFUVJBY1hRUVJFUkVSRVJIZFhGTFhQQWNuWnhYKzhPQ2JqaTZGNklZUUJETnkwcmNqOCtCL29YTDN4dGo0eHhEVWUxQ0gxeldielVoSlNjSEpreWVSbUppSTJOallUcWlXcVB2SXpNeEVjbkl5WW1OamtaQ1F3REY2UkVRM01RWk9SRVJFUkVSRVpNVlFyOE9YeXgvR3dOakpHSFhudzQ0dWgraUdxcmgyQlFlL1c0M3lrbndFaEE3RWtGRjNJYVJmREFCSmg5WTllL1lzVWxKU29GQW9rSkNRZ1BEdzhNNHBtT2gzS2k4dkQ2bXBxVEFZREpnMWF4WWlJeU1kWFJJUkViV0FnUk1SRVJFUkVSRlpLYm42SzM3NDRtOFlPKzB4aEVmZjV1aHlpRzQ0czhtSTh6bUhrSk8rRFZYbFJmRHlEVUd2OEdFSTdqTUVmaUhoa01rVTdWcFhFQVFjTzNZTW16ZHZocCtmSDRZTkc0YVltQmg0ZW5wMjhpY2c2cHFxcXFxUWxaV0ZFeWRPb0xTMEZETm56c1R3NGNNaGtYUXM4Q1Vpb2h1RGdSTVJFUkVSRVJGWk9YdGlKOUozL1FzekhuNEgzdjY5SEYwT2tjTUlnb0FyZWNmeHk4KzdVWExsRjVoTUJzamtUdkQyRFlIUzFSTXVyaDVRcWp3aGs3Y3RnREtaemJoMDVSb3VYVlhqNGhVMXZEMWMwU2ZVSHoyODNlSGw0UW9YWndYa2NobGtNbzRPbzk4bms4a01vOUdFT3IwQmxkVWFsRlhVNE5JVk5TcXFOZWdiNG8rK3ZmelJPOFFQc2c2TXp4czZibFluVmt4RVJLM0J3SW1JaUlpSWlJaXNIUDUrRFM2Y09ZejVpOWRES3BVNXVoeWltNExSb0VmSmxiTW91SGdLVldXRjBHbXJVYWVwZ2s1VEJiUFoxTzUxQlFHbzFzdFJxWldoemlDRnppQ0Z3U3lCMlN5Qm1UK3hvZDhwcVFTUVNnVW9wQUtVQ2pOY0ZHWjRxVXp3Y0RhaXM1cVpIbHJ5bjg1WmlJaUlXazN1NkFLSWlJaUlpSWpvNWxLdXpvZFBRQitHVFVTTnlCWE82QmsyRkQzRGhqcTZGQ0lpSXFLYkVudXppWWlJaUlpSVNHUTJtMUJ4N1FwOEE4TWNYUW9SRVJFUkVYVWhESnlJaUlpSWlJaElWRlZhQUxQSmlCNkJmUjFkQ2hFUkVSRVJkU0VNbklpSWlJaUlpRWhVY2UwS0FLQkhRQi9IRmtKRVJFUkVSRjBLQXljaUlpSWlJaUlTVlpVWEFaREF3eWZRMGFVUUVSRVJFVkVYd3NDSmlJaUlpSWlJUk5YbFJYRHo5SVZNN3VUb1VvaUlpSWlJcUF0aDRFUkVSRVJFUkVTaXF2SWllUG9FT2JvTUlpSWlJaUxxWWhnNEVSRVJFUkVSMGY4bm9McThDQjRNbklpSWlJaUlxSTBZT0JFUkVSRVJFUkVBUUZ0VEFhTkJEODhlREp5SWlJaUlpS2h0R0RnUkVSRVJFUkVSZ0laeGVnRGc0UlBzNEVxSWlJaUlpS2lyWWVCRVJFUkVSRVJFQUlEcS94ODRlZm9FT3JnU0lpSWlJaUxxYWhnNEVSRVJFUkVSRVlDR0RpZVozQWtxOXg2T0xvV0lpSWlJaUxvWXVhTUxJQ0lpSWlJaW9wdERkWGtSUEgyQ0lKRklIRjBLRWYyT21Vd201T2JtNHN5Wk15Z3NMSVJhcllaR280Rk9wNFBKWkhKMGVVUnRJcFBKb0ZRcTRlcnFDbjkvZndRSEJ5TXFLZ29SRVJHUXlXU09MbytJNklaaTRFUkVSRVJFUkVRQWdLcXlJdlFJN09Qb01vam9kOGhvTkNJckt3c25UNTVFZG5ZMmdvS0NFQjBkalFrVEppQXdNQkJ1Ym01d2RuYUdYTTRmVlZIWFlqUWFvZGVWMFhpaUFBQWdBRWxFUVZUclVWdGJpK0xpWWhRVUZHRExsaTBvS2lwQ1RFeU0rSXZmMjBUVUhVZ0VRUkFjWFFRUkVSRVJFUkU1bHRsa3hNWVBIa1QwNkptSW5URGIwZVVRMGUrRUlBakl5TWpBbGkxYjRPZm5oMkhEaGlFbUpnYWVucDZPTG8zb04xVlZWWVdzckN5Y09IRUMxNjVkdzh5Wk16Rml4QWgyRVJQUjd4b0RKeUlpSWlJaUlrSlZXUUcrWGZzWGpQL2prK2czYUp5anl5R2kzNEV6Wjg0Z05UVVZDb1VDQ1FrSkNBOFBkM1JKUkE2Umw1ZUgxTlJVR0F3R0pDUWtJQ29xeXRFbEVSSDlKdGpMU1VSRVJFUkVSS2dxTHdZQWVQb0VPYmdTSXVycXpHWXpVbEpTY1BMa1NTUW1KaUkyTnRiUkpSRTVWSGg0T0Y1ODhVVmtabWJpeXkrL3hOQ2hRekZyMWl4SXBWSkhsMFpFMUtuNHR4b1JFUkVSRVJHaHVxd1FBT0RCd0ltSU9rQ3IxZUxqano5R1lXRWhYbm5sRllaTlJJM0V4c2JpbFZkZVFVRkJBVDcrK0dQVTFkVTV1aVFpb2s3RndJbUlpSWlJaUloUVZWRUVGMWRQT0RtckhGMEtFWFZScGFXbGVPZWRkeEFZR0lpRkN4ZENwZUxmSjBUWFU2bFVXTFJvRVFJREEvSDIyMitqdExUVTBTVVJFWFVhQms1RVJFUkVSRVNFNnZKaWRqY1JVYnRwdFZxc1dMRUNjWEZ4bURObkRrZUZFVFZES3BWaXpwdzVpSXVMdzhxVks5bnBSRVMvRy94L2Z5SWlJaUlpSWtKdDFUVzRlZm81dWd3aTZvTE1aak0rKyt3ekRCNDhHSEZ4Y1k0dWg2akxpSXVMdzZCQmc3QjI3VnFZeldaSGwwTkUxR0VNbklpSWlJaUlpTG81czlrRWJVMEZYRDE2T0xvVUl1cUNVbEpTSUFnQ0VoTVRIVjBLVVplVG1KZ0lzOW1NMU5SVVI1ZENSTlJoREp5SWlJaUlpSWk2dWJyYVNnaUNHVzRldm80dWhZaTZtRE5uenVEa3laTjQ5TkZIT1VhUHFCMmtVaWtlZSt3eFpHWm00dXpaczQ0dWg0aW9RL2hmQWtSRVJFUkVSTjJjcHFZTUFPRHE0ZVBnU29pb0t4RUVBYW1wcVVoTVRJUktwWEowT1VSZGxrcWxRbUppb3RndFNFVFVWVEZ3SWlJaUlpSWk2dVkwMVpiQWlSMU9STlI2R1JrWlVDZ1VpSTJOZFhRcFJGMWViR3dzRkFvRmpoMDc1dWhTaUlqYWpZRVRFUkVSRVJGUk55Y0dUdTdjdzRtSVdzZG9OR0xMbGkxSVNFaHdkQ2xFdnhzSkNRbll2SGt6akVham8wc2hJbW9YQms1RVJFUkVSRVRkbkthNkZBcG5GeWljWFJ4ZENoRjFFVmxaV2ZEejgwTjRlTGlqUzZFV1ZGVlZvYmk0dU5sUmJULy8vRFB5OC9OdllGVmRuOEZnZ0Y2djc5UTF3OFBENGVmbmg2eXNyRTVkbDRqb1JwRTd1Z0FpSWlJaUlpSnlyTnJxTXJoeG5CNFJ0Y0hKa3ljeGJOZ3dSNWZSSlJ3NmRBakhqaDNEakJrekVCWVcxdXk1bGdERDJkbTVUZmZRYXJXb3JxNUdRRUFBSkJLSjFYdGJ0bXpCNGNPSHNYTGxTamc1T2RtOWZ2MzY5Umc5ZWpSNjkrN2Q3SDFLU2tvNnRNZVFyNjh2NVBLV2Z4eFpYVjJOcFV1WElqNCtIbE9tVEduMStwY3VYVUp1Ymk0bVRKZ0FxVlNLTld2V1lPN2N1ZkQxOVlYWmJFWmRYUjJBaGc0OXJWYUwydHBhVkZaV1FxMVdRNnZWWXZiczJhMjZqMGFqd2RLbFN4RWRIWTM3NzcrLzFmVzF4ckJodzVDVmxjVS9YMFRVSlRGd0lpSWlJaUlpNnVZMDFXVlFjWndlRWJXU3lXUkNkblkyRWhNVEhWMktRNW5OWnFqVmFwdmpnaURBYURUQ3k4c0w3dTd1S0NrcHdjV0xGeEVTRXRMaW10dTNiOGZKa3lmeHhCTlBJQ2dvQ0VCREo4MmJiNzZKKys2N0R4RVJFWGF2eThyS3dyLys5UytzV0xIQ0pxeXloRXdLaFVJOFpnbGIvUHo4SUpGSW9GQW9XaFVFTFYyNkZHYXp1Y1h6bXZMR0cyOGdJQ0JBZkcwMEdsRlZWUVZYVjFjb2xVcnh1Rnd1aDBhanNidUdYcStIVENhelcyOUJRUUZTVWxJd2R1eFlPRGs1NGRTcFU1ZzFheFlBb0tLaUFpKy8vTEo0cmtRaWdidTdPN3k5dmNWZmFyVWEvdjcrQUJxK3p6VWFEZVJ5T1dReW1kVjk1SEk1Um8wYWhWMjdkbUg4K1BIaTE4cENFQVNZeldiVTE5ZkR5OHVyVGM4b0ppWUdxYW1wTUpsTU52Y2xJcnJaTVhBaUlpSWlJaUxxNWpUVnBmQUw2dWZvTW9pb2k4ak56VVZRVUJBOFBUMGRYWXBEVlZkWDQvWFhYNGRTcWJRS0JnUkJnTUZnd1B6NTh6RjY5R2hjdVhJRi9mdjNiN0s3cUxGKy9mcmh5SkVqZVBmZGQvSGtrMDhpSWlJQ0NvVUNhclZhREhvcUtpcXdaTWtTdlBUU1MralRwdytBLzRWSmpVTWxDNm0wWVVlTnhwMVBCdzhlUkdwcXFoaFFTU1FTbTg0b2V4UUtCY2FORzRjNWMrWllIZi8rKysvUnExY3ZEQm8weU80Nmh3NGR3c2FORzIxQ291TGlZcno1NXB0NDRJRUhNSGJzV1BHNDVYbGFhcmZRNi9WWXRHZ1JwazZkaXJ2dnZ0dm1QcGJyWEZ4Y2JENjNTcVVDQUN4YXRBaTllL2VHcTZ0cnM1KzVzTEFReTVZdGEvSjlpN2ZmZnJ2Wjl6Lzk5Tk1XMTJqTTA5TVRBUUVCeU12THc4Q0JBOXQwTFJHUm96RndJaUlpSWlJaTZzYU1CajMwZGJWdzlXQ0hFeEcxenBrelp4QWRIZDNoZFFSQndPclZxMkV5bWJCbzBhSVd6MSsvZmoxT25EaUJ2LzcxcnpZZEpZNWdDWkFlZSt3eERCbzBTRHh1TXBtZzErdWhVcWxnTnB0eDZkSWwxTlhWSVNrcHlXYU5TWk1tV1lVM01URXg2TldyRjFhdFdvV01qQXl4bzZseGw0Mjd1N3ZWL1lIL0JUUFhCelF0MVc0dm9BS0EwdEpTYURRYW14Rjc5dFkvZS9Zc3RtelpncGlZR1BqNldvOW5kWGQzaDZ1cnEvajYrbzRkU3gydENlTmFjMzV6ejhIeVdYdjA2QUUzTjdjVzd4VWNISXdQUHZnQVRrNU9rRXFsS0MwdHhZWU5HM0RISFhjZ0ppYkc2dHc5ZS9aQXJWYmp6anZ2aEkrUGoxV0hVM3ZFeE1UZzlPblRESnlJcU10aDRFUkVSRVJFUk5TTmFXcktBWUNCRXhHMVdtRmhJU1pNbU5DaE5jeG1Nelp1M0lqczdHeXJzS1lwSjA2Y1FIcDZPbWJNbUhGVGhFM0EvMEtOYytmT0lTOHZEek5uemdRQTVPWGw0YlBQUHNPaVJZdWcxK3RSVjFlSFAvLzV6L0R4OFJHdlBYLytQUDc5NzMvYi9lemUzdDU0L3ZubnJicHZaREtaZUQ5TGwxQkw0WkxCWUxEcEtES1pUSkJJSkhhRG1aS1NFcVNtcHVMVXFWTW9MQ3pFOU9uVGJRS242enVDTkJvTk5tN2NDS0JockY5V1ZwYlY4M250dGRlc0FxZldkRkUxeDNKOVUrczB0MzVieDlQSlpESXgzQU1BSHg4ZnVMaTQ0UFBQUDhmenp6OXY5V3pTMDlPaDErc3hiOTQ4cXhDdjhaakF0dWpac3ljT0hqellybXVKaUJ5SmdSTVJFUkVSRVZFM3Bxa3VBOERBaVloYVQ2MVdJekF3c04zWDE5VFVZTU9HRFNnb0tHalYrZFhWMWZqeXl5OFJHaHFLcVZPbnR2dStuYzBTYnBTV2xpSWpJd01oSVNFWVBudzRUcHc0QVdkblo0U0VoT0NMTDc1QVlHQWdvcUtpcks0OWZ2dzQ1SEk1d3NQRHhXTTZuUTRLaFFJeW1ReEtwUkptc3hrVkZSWHc5UFNFSUFnd21VeTRldldxdUJmVTJiTm5jZVRJRVNRa0pOaXRiOUdpUlZiN0xWazZySktTa3NUYWMzSnlrSmFXaHJxNk9wdzlleGIxOWZVWU1XSUV0bXpaWWplZ2FSem9HSTFHL1BPZi8wUlpXWm5WaUx2OC9IeTg4ODQ3bURwMXFrMDQyTkhBcVNXVzlZdUxpOFZqYXJVYU9wMU9IRC80K3V1djI3MDJNaklTenp6empNM3g2dXBxOGZmMzNuc3YxcXhaZzdLeU1uaDdlNHZyRnhZV0lqRXhFWFYxZGFpcnF3UFEwSVhWM3NBcE1ERFE3djVnUkVRM093Wk9SRVJFUkVSRTNaaW11aFFBQXljaWFqMk5SdE9xa1dSTjJiOS9QN1JhTFpZc1dZSWxTNWEwZVA3bm4zOE9uVTZIaHg1NnFOVWo0MjZrVWFOR3dkblpHVjk4OFFWQ1FrS1FrWkdCR1RObW9LcXFDdW5wNlpnK2ZUb0FZTzNhdGVqYnR5OG1UNTZNd3NKQzlPM2IxMm8wM0JkZmZJSExseS9qbm52dXdhQkJnMUJTVW9LbFM1ZmltV2VlZ1NBSU9IUG1EQTRjT0lEbHk1Y0RhQWhWOXUzYmh6Rmp4dGl0YThtU0pWQW9GUGp4eHgrUmxwYUdwVXVYUXFQUlFLMVc0L2p4NHdDQWxTdFhZc0NBQVpESlpKZ3dZWUk0M20vTGxpM05oa05Hb3hILytNYy9jUEhpUlV5Yk5nMC8vUEFEVkNvVmhnOGZqazgrK1FSUlVWSDQ0eC8vMk9LekV3UUJBRkJiVzR1eXNqTHh1R1VVblVhanNUcHUwVGhJczZkeHFMUnExU3IwN3QxYi9GNmJQSGt5OXV6Wmc5ZGVlMDM4ZnZyZ2d3L2c1K2RuZDYwbFM1YkFaREpaSGJPM0wxTnljaktTazVQRjEvSHg4V0xYVzF1NXVibEJvOUcwNjFvaUlrZGk0RVJFUkVSRVJOU05XVHFjVk80K0xaeEpSTlJBcDlQQjJkbTUzZGVQSERrUzA2Wk5hMVY0ZFBEZ1FlVGs1R0RreUpFb0x5OUhWVlVWK3ZmdmIzUC9pb29LcEthbUlpY25CL1gxOVFnTkRjWDA2ZE14Wk1pUWR0ZlpGb21KaVRoMTZoVGVlKzg5Q0lLQU1XUEc0TUtGQy9EMzk4ZTRjZU1BL0srckNXalk5OGxnTUZpdE1XWEtGSHo5OWRkWXNXSUZ4bzhmajF0dnZSVkF3M2cxczltTVhyMTZRYVBSb0thbUJnQXdZTUFBN051M0QrZk9uWU5LcGJLcHlUTHl6VExTTGlnb0NDZFBuc1RubjM4dWhrbXZ2dm9xUWtKQ3NIang0alo5WHJsY2puSGp4bUhLbENtSWpvNkdtNXNidnZubUcyemJ0ZzM5K3ZYRDQ0OC8zcXF2citVWmZQMzExL2o2NjY5dDN0KytmVHUyYjk5dWM3eXB2WkVzbjZ0eElHUTJtMkV3R0dBMEdnRUFmZnIwZ1NBSVVDcVY4UEh4Z2RGb1JHMXRiWk9CazVPVEU4YU1HV08xMTVaT3B4TzdsOHhtTXpRYWpkWDR2YVNrSkp0eGhtM2g3T3dNblU3WDd1dUppQnlGZ1JNUkVSRVJFVkUzcHFrdWc0dXJKMlF5K3h2SEV4RmR6MlF5ZGVpSDZmNysvcTA2cjdxNkdpa3BLUUNBek14TTVPWGxvYXFxQ2txbEV2UG56OGZ3NGNNQkFKV1ZsWGo3N2JkaE1CZ3daY29VcUZRcUhEbHlCS3RXcmNMQ2hRdGJ0VWRVUnltVlNpUW1KdUt6eno3RHFGR2pvRlFxRVJVVmhkZGVldzBTaVVRY3MrYmk0aUplMDNpdkg2QWhJSHJoaFJld2MrZE85T2pSQStYbDVWQXFsZkR3OElESlpJSy92eitjblozRmNYRkJRVUZRcVZTNGVQRmlxejlqVEV3TUhubmtFZFRVMUdEVHBrM2llTDcyc0FSaXYvNzZLN0t5c2lDVlNpR1h5MUZZV0lqZHUzZGoxS2hSNHRpNXB2VHMyUk1mZi95eHpmSDYrbm9zWHJ3WXMyYk5RbHhjbk0zN1RlM0haSzhyU3lxVnd0blpHYlcxdFFDQTRPQmdBQTJqRUgxOGZGQldWZ1pCRU1UajlxNXZyS1NrQk8rKyt5Nm1UcDJLTys2NEE5dTJiY1ArL2ZzeGYvNThEQnMyck1ucjJrSXVsNHNCR1JGUlY4TEFpWWlJaUlpSXFCdlRWSmZDMVozajlJaW85V1F5R1l4R1k0ZENwOWI0L3Z2dlVWZFhoK0hEaCtPQkJ4NkFzN016S2lzcnNYNzllbnoyMldmdzlmVkZuejU5c0hYclZsUlZWZUdsbDE0Uzkra1pNV0lFbm52dU9lemZ2LytHQkU0QXhPZVJuWjJObXBvYXVMdTdpd0ZJWldVbEFMVFl0U0tSU0hEbm5YY0NBRFp2M295QWdBQVlqVVlJZ2dDRlFnRS9QejljdTNaTlBEYzBOTFJOZ1pORUlzR0lFU053NE1DQkpzK3hqTGxyYnFUZTFhdFhjZWpRSVp3NmRRcWxwYVVZT0hBZ25uNzZhZlRwMDBmc1N0cThlVE9DZzROeDY2MjMyaDNCYURRYWtaYVdocENRRVBIclptRVptU2VUeVd5Q3VkcmFXcHc3ZHc2OWV2V0NqNDkxZDY1bDlGM2pQWnpjM2QzaDZ1b0tyVllMb0NHb2MzWjJSbUZoSVNJaUluRDE2bFVBRGVGWFMwcEtTdkRSUngvQjA5TVRJMGVPQk5EUW1hWldxN0ZtelJxTUh6OGVjK2ZPYlhHZGx0eUlQMTlFUkwrRm0yL3dMUkVSRVJFUkVkMHdtdW95dUhveWNDS2kxbE1xbGREcjliLzVmWDcrK1dmSTVYTGNlKys5NGdnOUx5OHYzSHZ2dlJBRUFVZVBIZ1VBNU9Ua29HZlBubGFoaGF1cksxYXZYbzNISDMvOE42OFRhQWhJdG03ZGlnRURCc0JrTXVIYmI3KzFldDhTRWwyNWNxWFZhMVpWVlNFME5GVGN5MGVwVk1MUHowL3NsZ0lhd3BQUzBsS2I4WHp0WlRRYWtabVpDY0M2Ryt0NlBYcjBRRTVPRHZyMzc0OFhYM3dSQ1FrSldMbHlKZGF2WDQ4QkF3Ymc3YmZmeHB3NWMrRHM3SXdCQXdZMHVjN0dqUnR4NnRTcE50VllXbHFLVHo3NUJCY3VYTEI1ei9JY1huLzlkZkhYNGNPSEFUU0VmcTZ1cnBCS3BRZ0pDY0hseTVjQkFQbjUrWEIzZDIreEcrdlhYMy9GdSsrK0M1MU9oN2x6NTBLbjA2RzR1QmpWMWRYNDR4Ly9pS2xUcHlJakl3UG56NTl2MCtleFI2L1hpeVA3aUlpNkVrYmxSRVJFUkVSRTNaaTJ0Z0xCZmFNZFhRWVJkU0d1cnE2b3JhMFY5d2I2cldnMEd2VHExY3ZtUHBhOWRpb3FLZ0FBTlRVMWRzZWhkV1NrV1Z2dDNic1hKU1VsZVB6eHgzSHk1RWw4KysyM2lJdUxRMmhvS0lDR2ppQ0pSSUtyVjYraXBLUUVBUUVCVGE1VldGaUk3ZHUzNDU1NzdvRzd1enN1WExnQXFWUUtkM2QzSkNVbFFTS1I0SnR2dmdFQUpDUWtZTzdjdVdKSTFGSExseS9IK2ZQbm9WUXFNWGp3NENiUGMzRnh3YkpseThUWFdxMFdzMmZQeHA0OWU3QjY5V3BNbmp3WnMyZlB4cVJKa3dBQUJRVUZObXRZT25pYUdvL1hGRXZIazcwT29McTZPaWdVQ25GTTMrTEZpK0hrNUFRQVVLdlY4UEx5QXRDdy8xVkdSZ1lBSURjM0YvMzc5Mi94dnU3dTdoZ3laQWpjM055d2ZQbHltL2ZqNCtPeGJOa3llSGg0dE9uejJITWovbndSRWYwV0dEZ1JFUkVSRVJGMVV5WmpQUXoxT3JpNGVqcTZGQ0xxUXZ6OS9WRmNYTnhzYU5JWnZMeTg3SVpHTlRVMUFDRCtZTi9OelEzVjFkVTI1LzM0NDQ5UXE5VzQvLzc3ZjlNNkN3b0tzRzNiTnR4eHh4MElDQWpBN2JmZmpqMTc5aUE5UFYwTW5NNmVQWXZJeUVoVVZGUmc5KzdkbUQ5L2ZwUHI3ZHUzRCtmT25ZT0xpd3NrRWdueTh2TGc1K2RuOTFsWU9yOWFvNnlzREVlUEhvV0xpNHZObURxejJReXoyWXpKa3llamYvLyt1UDMyMjhWd3BpV1ptWm00ZlBreVltTmpFUmNYaCtQSGp5TXNMS3pWZGJWVmM2UCtLaXNyNGU3dUxyNFdCRUY4YmhjdVhCQy9aNGNORzRidnYvOGVwMDZkd3FWTGwxcjFQUkljSEl3RkN4WmczNzU5QUlCUFAvMVVmQzhwS1FrS2hhSlR3aWFnWVNSZ2EvYzZJeUs2bVhDa0hoRVJFUkVSVVRkVnAybjRBYTFTMVRrL0lDT2k3aUU0T05odXgwcG5pNHFLd3FWTGw2QldxNjJPNzkrL0h3QXdjT0JBQU1EZ3dZTlJXRmlJUzVjdWllY1lEQWJzMnJYTDZoZ0E3Tml4QTA4OTlSU2VldW9wbEpTVWRLZyt5MTVIeGNYRkNBb0t3dlRwMHdFMGRPQXNYTGdRaVltSkFCckc2T1hsNVdIY3VIR1lOR2tTRGg4K2pLS2lJcnRyVmxkWDQ4aVJJNGlQanhkRG9aTW5UNkpmdjM0MjkyMU5mUmN1WEVCK2ZqNEE0T1dYWDhiMjdkdkZqcC9HNnV2clVWOWZqMXR1dVFVSkNRbnc4dkpxOWZpLy9QeDg3Tm16QjIrOTlSWmVmZlZWRkJVVmlYc3czV2hxdFJvOWV0Z2ZFM3YyN0ZuMDZ0VUxBQkFTRW9MUTBGQnMyTEFCQ29VQ3c0WU42L0M5Vy90MWFZMkNnZ0lFQlFWMTJucEVSRGNLTzV5SWlJaUlpSWk2S1oyMkNnQ2daSWNURWJWQlZGUVV0bXpaZ21uVHB2Mm05NWs2ZFNveU16UHgvdnZ2NC9iYmI0ZUhod2QrL2ZWWHBLZW5vMSsvZnJqbGxsc0FBSGZkZFJkT256Nk5mL3pqSDVneVpRcmMzTnh3OU9oUjFOYlcyblN1bU0xbUdJMUdBQjBQQ0N5aFNsaFlHQ1pQbm95eXNqS3JkU3NySytIaDRZR3Z2dm9LQVFFQmlJMk5CUURzMmJNSDY5YXR3d3N2dkdBVC91emN1Uk1xbFFwang0NEYwQkJtWGJ4NEVYLzR3eC9FYzB3bWs5WDlHLzllRUFSSUpCTG9kRG9zWGJvVUZSVVZrRWdrQ0E4UHgvRGh3ekZzMkRDNHU3dmp3SUVENGxveW1Rd2ZmZlNSMVdnN1FSQ3dmUGx5aElTRTRMbm5uck02ZnIyWk0yZGkrdlRweU1yS3dwRWpSL0RERHo5QXI5ZGp6cHc1VFQ2ejYzL2ZXZkx6OHpGa3lCQ2JlcytmUDQveThuSkVSRVNJN3cwZE9oVGJ0bTNEbURGajJyUmZrbVdmcUtTa0pLdmpsdStyenBDVmxZVzc3NzY3MDlZaklycFJHRGdSRVJFUkVSRjFVNVlPSjQ3VUk2SzJpSWlJUUZGUkVhcXFxdURwK2R2OS9kR2pSdyt4SzJmLy92Mm9xcW9TdzVqWnMyZUxvOUs4dmIzeDBrc3ZJVFUxRmJ0MjdZTEJZRUJvYUNnV0xseUlRWU1HL1diMUdZMUd1THE2SWpVMTFlcTRJQWd3R0F5WU1XTUdhbXRyY2VIQ0JUejc3TE5pdlE4Ly9ERGVlKzg5ckY2OUdrOCsrYVRWSGtONzkrNUZRa0tDMk4yMGVmTm0rUG41V1gwT3ZWNHYzci94UFlHR0VFY21rMEdwVkNJMk5oWUtoUUlUSjA2MDZmcXg3QStVbnA2TzZPaUdmZndzUVFvQTVPVGtRS3ZWaWgxQmplK2owV2hRWEZ4czh6eENRa0l3Wjg0Y2xKYVdRcVZTV1oxakdYbllPTEN5MUw5bHl4WnMyYkxGM2lQR045OThJKzVYMVpLaW9pSlVWRlJZZFlOWndybnZ2LzhlWGw1ZTRxaS9zMmZQNHNjZmY0UmNMa2RHUmdiNjkrOHZobnpYdXo1a0d6Tm1qRldvWldGNXB2WDE5YTJxdHltVmxaVW9LU2xCZUhoNGg5WWhJbklFQms1RVJFUkVSRVRkbE5qaHhKRjZSTlFHTXBrTTBkSFJ5TXJLd29RSkV6cTBWdU45Y096eDhmRnAxZjQ2M3Q3ZStOT2YvdFRpZWRPbVRjUEVpUk94ZVBGaXVMbTV0YnBPZXp3OFBMQjgrWEs3N3dtQ2dLMWJ0MkxIamgyWU1XTUdCZ3dZSUw3WHExY3ZQUGpnZzFpM2JoM2VlKzg5TEZxMENCNGVIdGkwYVJNOFBUMHhjZUpFQU1DUkkwZVFtWm1KaHg1NnlHcmZJcFBKaEppWUdLdjlteXdoaDhGZ0VEdVY3cm5ubmlackh6Um9FSUtDZ3ZENTU1ODNlVTVJU0FpbVRwMXFkY3hrTWlFdExRMXBhV2xOWHRjY1N3QUVOSXdlL052Zi90Ym1OZFJxTlZhdFdtVzFGZ0FjUFhvVUVva0VrWkdSNGpHejJZeVNraEpjdVhJRlk4ZU9SWDE5UFg3ODhVZjg4TU1QNk5teko1NTg4a21rcEtUZzMvLytONDRlUFlyNCtIaWJrUEw2KzdpNnVvcmhVbU5sWldWWXQyNGRDZ3NMQVFBdUxpNXQvbXdBa0oyZGplam9hS3VPTXlLaXJvS0JFeEVSRVJFUlVUZWwwN0xEaVlqYVoralFvVGh3NEVDSEF5ZEgyTGR2SDhMRHd6c2NPRFhud29VTE9ITGtDQ1pPbkdoMzlPQ0lFU05nTUJoUVhGd01ENCtHMFArcHA1NUNlWGs1NVBLR0g5ZU5IRGtTYm01dU50MDBIaDRlZVBMSko2Mk9EUmd3QUVsSlNlSzFMVkVxbFhqOTlkZWgxV3J0anNtVHlXUjJBeE9qMFloSmt5YlpIWmZYbkVPSERtSGp4bzFXNFkxRUlrRmdZR0NiMWdFQWxVcUZTWk1tMlhSdEJRY0hZL1RvMFZaZGR3TUhEa1JrWkNUdXV1c3VtRXdtSER4NEVOdTNiOGZvMGFNeGI5NDhPRHM3NDlGSEgwWGZ2bjN4N2JmZklqOC8zeVp3a3N2bFlzZFpjM3IwNklIejU4K2p2cjRlY1hGeEdETm1USnMvR3dDY09IR2lTLzY1SWlJQ0FJblFtVHZhRVJFUkVSRVJVWmVSc1djamNrLytoUHVlMitEb1VvaW9pekVhalhqdHRkZXdZTUdDTGpYNnE3UzBGS3RXcmNJVFR6d0JmMy8vMy9SZWVyM2VxZ3ZwOStEbm4zK0d2NzgvUWtKQzJuU2RWcXRGWldVbC9QMzlXeDJLL1ZZdVhicUVQbjM2MkJ3dkxTMkZyNjl2aDlhdXJhM3RVSkNabDVlSERSczI0STAzM25ENGN5SWlhZzhHVGtSRVJFUkVSTjNVZ2Eycm9DN0lSZUlULzNCMEtVVFVCYVducDJQZnZuMTQ4Y1VYSFYwSzBlL0N1KysraTdpNE9Jd2NPZExScFJBUnRZdlUwUVVRRVJFUkVSR1JZK2kwVlJ5blIwVHRObkxrU0JnTUJtUm1aanE2RktJdUx6TXpFd2FEQVNOR2pIQjBLVVJFN2NiQWlZaUlpSWlJcUp1cTAxUkJxZkp3ZEJsRTFFVkpKQklrSkNRZ09Ua1pXcTNXMGVVUWRWbGFyUmJKeWNtWU5Xc1dKQktKbzhzaEltbzNCazVFUkVSRVJFVGRsRTVielE0bkl1cVFxS2dvREIwNkZHdlhyb1haYkhaME9VUmRqdGxzeHBvMWF4QWJHNHZJeUVoSGwwTkUxQ0VNbklpSWlJaUlpTG9oUVJDZzAxYXp3NG1JT3N6U2xaR2NuT3pvVW9pNm5PVGtaTWhrTWlRa0pEaTZGQ0tpRG1QZ1JFUkVSRVJFMUEzcDYyb2dDQUtVN0hBaW9nNlNTcVY0NUpGSGtKT1RnNzE3OXpxNkhLSXVZKy9ldlRoOStqUWVlZVFSU0tYOE1TMFJkWDM4bTR5SWlJaUlpS2diMG1tckFZQWo5WWlvVTZoVUtpeGF0QWg3OSs3Rk45OTh3L0Y2Uk0wd204M1l0R2tUOXUzYmg0VUxGOExGeGNYUkpSRVJkUW9HVGtSRVJFUkVSTjJRVHRNUU9IR2tIaEYxRmw5Zlh5eFpzZ1RGeGNWWXVYSWx0RnF0bzBzaXV1bG90VnFzV0xFQ0pTVWxXTEprQ1h4OWZSMWRFaEZScDJIZ1JFUkVSRVJFMUEzVmFhc0FzTU9KaURxWFNxWEMwMDgvamVEZ1lMejExbHZJek14MGRFbEVONDNNekV5ODlkWmJDQWtKd2ROUFA4M09KaUw2M1pFN3VnQWlJaUlpSWlLNjhYU2Foc0NKSFU1RTFObWtVaWxtejU2TndZTUhJeVVsQlR0MzdrUkNRZ0xDdzhNZFhScVJRK1RsNVNFMU5SVUdnd0gzM1hjZklpTWpIVjBTRWRGdmdvRVRFUkVSRVJGUk4xU25yWVpFSW9Hemk1dWpTeUdpMzZuSXlFaTg4c29yT0hic0dEWnMyQUEvUHo4TUd6WU1NVEV4OFBSa2R5WDl2bFZWVlNFckt3c25UcHhBYVdrcFpzNmNpZUhEaDBNaWtUaTZOQ0tpMzR4RUVBVEIwVVVRRVJFUkVSSFJqWFZreDJlNG5Ic2NjeGY5MDlHbEVGRVhZRExXUTMwMUZ6V1ZhdWpxYW1BMkdkdDJ2ZG1NUzFldTRkSlZOUzVlVWNQYnd4VjlRdjNSdzlzZFhoNnVjSEZXUUM2WFFTYmo3Zy9VdFpoTVpoaU5KdFRwRGFpczFxQ3NvZ2FYcnFoUlVhMUIzeEIvOU8zbGo5NGhmcEJKMi9lOUhkZ3JFb0c5b2pxNWFpS2kzd1k3bklpSWlJaUlpTG9oZlYwTmxDcDNSNWRCUkRjMUFjV1hmOEdaNHp0UWNQNGtUQ1pEaDFmc0FjQ25KMUN0cjhYVmk2WEl5NVZDWjVEQ1lKYkFiSmJBekg4V1RWMk1WQUpJcFFJVVVnRktoUmt1Q2pOOFZTYUU5VFJDZ2twVVg4N0ZxY3Z0WDMvb3VGa01uSWlveTJEZ1JFUkVSRVJFMUEzVjY3UndjbloxZEJsRWRKT3FyaWhCMm8vclVIZ3BCeTV1WGhnNDdBNEU5eGtNTDk4UUtGMDlJSk1wSEYwaUVSRVIzV1FZT0JFUkVSRVJFWFZEZXAwR0tqZHZSNWRCUkRlaHk3bkhzWC9yU2lpY1hEQjIybVBvTjJnY3BETCtDSW1JaUlpYXgvOWFJQ0lpSWlJaTZvYnFkUnA0K2ZaMGRCbEVkSlBKemRxTG96cytRMGkvV0l5Yi9qaWNYZHdjWFJJUkVSRjFFUXljaUlpSWlJaUl1cUY2dlFiT1NvN1VJeUlMQWRsSHQrTG4vWnZRZjhnRWpJbC9GRktwek5GRkVSRVJVUmZDd0ltSWlJaUlpS2liRVFRQjlibzY3dUZFUktJengzYmc1LzJiTUdqRU5BeS9mVDRrRW9talN5SWlJcUl1aG9FVEVSRVJFUkZSTjJQUTF3RVE0TVFPSnlJQ29DN0l4Zkc5LzBIa3NEc3hZdEo4QUF5YmlJaUlxTzJramk2QWlJaUlpSWlJYnF4Nm5RWUE0S1JVT2JnU0luSTBYVjBOOW05ZUFaK0FQaGh4TzhNbUlpSWlhajhHVGtSRVJFUkVSTjFNdmI0aGNPSWVUa1RkbXlBSU9MaDFGUXoxT3R3Mll4R2tNZzdDSVNJaW92Wmo0RVJFUkVSRVJOVE42TVVPSndaT1JOM1p1ZXo5S0xpWWpiSFRIb09ibDUranl5RWlJcUl1am9FVEVSRVJFUkZSTjFPdjB3SUFuSndaT05IL1krL080NXE2MHYrQmY3S3hKQWpLSW9qZ0RpS2lxTGpnRHJWdXJYV2xqdGJwNGt5dHRZdWQybmJxdDd0ZmExdW50YTIyZnYxMXIrM1lXa1dxMWRaOTN4QVh4QVVWQkRkMjJTRWhJY25ON3c4bWR3aUVSVWlJbGMvNzlmSlZ1VW51T1VudU9kVHozT2M1MUZycEs3VTRjMmdET2dVUFJPZWVneDNkSFNJaUlyb0hNT0JFUkVSRVJFVFV5bFF5dzRtbzFidHdZaXQwRldVWUdEWGIwVjBoSWlLaWV3UURUa1JFUkVSRVJLMk1lUThuSnhlbGczdENSSTZnTGkzQWhSTy9JN2pmR0xoN2RuQjBkNGlJaU9nZXdkMGdpWWlJaUlpSVdobWRWZzJKUkFLRms2dWp1eUl5R28xSVNXUTdpZTRBQUNBQVNVUkJWRWxCY25JeXNyS3lrSmVYQjdWYURhMVdDNlBSNk9qdUVZbGtNaGxjWEZ5Z1VxblF2bjE3K1B2N0l6UTBGTUhCd1pESlpJN3VYcU9jUFJJTHFWU0tmaU9tTzZSOWpuZWllOSs5TUZjUzBaMWp3SW1JaUlpSWlLaVZxZFJxb0hCV1FpS1JPTFFmQm9NQlNVbEpPSHYyTE02ZE80Y09IVHFnYjkrK0dEVnFGUHo4L09EbTVnWm5aMmZJNWZ5bks5MDlEQVlEZERvZHlzdkxrWk9UZzh6TVRHelpzZ1haMmRrSUR3OFgvOXl0MTIyRnVoaHBGNDZnejlESmNGRzZ0MWk3SE85RXJjdWZmYTRrb3FhUm1Fd21rNk03UVVSRVJFUkVSQzNuMEcrcmNUc3JGVE9lL3RRaDdadE1KaVFrSkdETGxpM3c4ZkZCUkVRRXdzUEQ0ZUhoNFpEK0VObENTVWtKa3BLU2NQcjBhZHkrZlJ0VHAwN0ZvRUdESEI3WXJTbnBhQnlTanY2S2g1LzVESzV1YmUzZUhzYzdFVlgzWjVrcmlhaHBHSEFpSWlJaUlpSnFaWFp2K0JlMG1oSTg5TVN5Rm04N09Ua1pjWEZ4VUNnVW1ENTlPb0tDZ2xxOEQwVDJscHFhaXJpNE9PajFla3lmUGgyaG9hR083aElBUURBYXNISE5RdmdGOXNMb0tjL2J2VDJPZHlLcXo5MDZWeEpSMHpGbmtZaUlpSWlJcUpXcDFLbmg1S0pxMFRZRlFjQ21UWnR3OXV4WnhNVEVvSC8vL2kzYVBsRkxDZ29Ld3F1dnZvckV4RVNzVzdjTy9mcjF3NHdaTXlDVlNoM2FyeHNwSjFGUlhveGVFZVB0Mmc3SE94RTF4dDA2VnhKUjB6SERpWWlJaUlpSXFKWDU5YXVYMGM0bkVGRlRYMmlSOWpRYURiNysrbXVZVENiTW16Y1BTcVd5UmRvbHVodG9OQnA4K2VXWGtFcWxtRGR2SGx4ZFhSM1dsei8rL1E0TWVoMG16MzBQZ0gzS1YzRzhFMUZUM0UxekpSRTFIY1BGUkVSRVJFUkVyVXlsVmdNbjU1WlpCTTdQejhjSEgzd0FQejgvUFAvODgxeDhwbFpIcVZSaTRjS0Y4UFB6dy92dnY0LzgvSHlIOUVOZG1vKzhqQlFFOVkyQ3ZZSk5ITzlFMUZSM3kxeEpSTTNEZ0JNUkVSRVJFVkVyVTZuVFFPRnMvenVITlJvTlZxMWFoZWpvYU15Y09aTWxjcWpWa2txbG1EbHpKcUtqby9IWlo1K2hvcUtpeGZ0dzQ4cEpBRUNuNEVGMk9UL0hPeEUxMTkwd1Z4SlI4L0MzUHhFUkVSRVJVU3RpTXBsZ05GUkNybkN4YXp1Q0lPRHJyNzlHV0ZnWW9xT2o3ZG9XMFo5RmRIUTBldmZ1amErKytncUNJTFJvMjlldm5JQ1BmdytvMm5qYS9Od2M3MFJrUzQ2Y0s0bW9lUmh3SWlJaUlpSWlha1VNZWgwQVFLRnd0bXM3bXpadGdzbGtRa3hNakYzYklmcXppWW1KZ1NBSWlJdUxhN0UyTmVWRnlNdEl0VnQyRThjN0VkbWFJK1pLSW1vK0JweUlpSWlJaUloYUVYUEFTZTVrdnd5bjVPUmtuRDE3RnZQbXpXTlpMYUlhcEZJcG5ucnFLU1FtSnVMU3BVc3QwdWJObEpNQVRPZ2NQTkRtNStaNEp5SjdjTVJjU1VUTngvOFRJQ0lpSWlJaWFrWEVnSk9kTXB4TUpoUGk0dUlRRXhNRHBWSnBsemFJL3V5VVNpVmlZbUxFekNCN3kwZzdDdzh2ZjdoN2RyRHBlVG5laWNpZVducXVKS0xtWThDSmlJaUlpSWlvRlRGVWFnSFlMK0NVa0pBQWhVS0IvdjM3MitYOFJQZUsvdjM3UTZGUTRPVEprM1p0eDJRU2tKZVJBci9BWGpZL044YzdFZGxiUzgyVlJHUWJERGdSRVJFUkVSRzFJdUllVGs2MkR6Z1pEQVpzMmJJRjA2ZFB0L201aWU1RjA2ZFB4K2JObTJFd0dPeldSdEh0VzZqVWFlQWJHR0xUODNLOEUxRkxhWW01a29oc2d3RW5JaUlpSWlLaVZrUXZsdFN6L1I1T1NVbEo4UEh4UVZCUVVKUFAwZEtMU1hsNWVUWXAwNlBYNjZIVDZXelFvK1pScTlWSVQwK0hScU94ZTFzcEtTbTRmdjE2cTFrQXZISGpCckt6czIzNmZvT0NndURqNDRPa3BDU2JuYk9tM0Z0WEFBQytnVDF0ZWw1YmpQZVdKQWdDQkVHd09GWmFXdXFnM3JRdU5UOTNvS29jWTFaV0ZveEdvMDNiTWhnTXpScWpKcE1KUlVWRnFLeXN0SHE4dGN4M3pWRlVWSVFiTjI1WS9kNmJxaVhtU2lLeURRYWNpSWlJaUlpSVdoRjc3dUYwOXV4WlJFUkVOUG4xRlJVVldMRmlCYlp1M1NvZU01bE0wR3ExRFM1Y0NZSUFuVTUzeDR1QksxYXN3S2VmZnRxay9wcXAxV3E4OXRwcjJMQmhRN1BPazUrZmoyKy8vUmJmZi8rOWVHemJ0bTM0OXR0dlVWNWUzcWh6cEtlblkvbnk1Ymh4NDBhdHgyN2N1SUZYWDMwVmVyMGVCb01CUzVjdXhlSERoNXZjMysrLy94N3Z2LzgrdEZvdEtpb3E4TU1QUCtEMjdkdE5QbDlMTWhxTjBPdjFkL1NhclZ1MzRwMTMza0ZPVG81Tit4SVJFV0huZ05ObHFOeTlvWEwzdHVsNW16dmViU2tyS3d1NXVibkl5OHVyOVNjN094dUZoWVZZdVhJbDl1M2JaL0c2VHo3NUJKOTk5bG10K2NWZ01DQW5KNmRaZjRxS2loclY5OUxTVWl4YXRBaTdkKysyMmVlUm01dmJZUDlhYWorY2dvSUN2UEhHRzRpUGo3YzRydFZxc1dUSkVxeGJ0KzZPem5meTVNazZBK3JGeGNWNDQ0MDNzR1BIamthZHE2U2tCTysrK3k0dVhMZ2dIdFBwZEZpOGVESE9uajFyOFZ5RHdZREZpeGNqS3l1cjNuTWVQWG9VMzN6ekRYSnpjMnM5ZHVqUUlTeFlzQUFsSlNXTjZsOUREQVlEQ2dvS2NPWEtGUnc2ZEFqcjFxM0R5cFVybXhYRVc3cDBLWDcrK2VkbTlXdmZ2bjE0NzczM2JCNU10UGRjU1VTMklYZDBCNGlJaUlpSWlLamxpSHM0T2RrMnc4bG9OT0xjdVhPSWlZbHA4amxNSmhPTVJpTzJiZHNHbVV5R0J4NTRBSVdGaFhqdHRkY2FmWTYvL2UxdkdESmtDQTRjT0ZEbm90bml4WXZSdFd0WDNMeDVFOFhGeFhqZ2dRY2FQSy9SYUlSYXJZWmNMb2RNSnJONFRDNlhJekl5RXJ0Mzc4YklrU1BSb1VPSFd1OUxFQVJVVmxhaWJkdTI5Ylp6NHNRSnFGUXE4ZWRyMTY3aHdvVUxlT1NSUnhyc0l3QW9GQXF4VDBEVjRtbHBhU21jbkp5ZzArbFFYRndzTHRabVpHU2d2THdjcGFXbHFLeXNoRktwaEZLcGJGUTdBT0RpNGlLMmRmMzZkY1RIeHlNbEpRV0xGeStHbTV0Ym84L1RIRVZGUlZpOGVIR1RYanQ4K0hBODl0aGpqWDYrczNOVmtOYkh4NmRKN2RVbFBEd2NjWEZ4TUJxTnRhNHRXOGpMdUFLL3pxRTJQYWN0eHZ2MTY5Zmg1T1FFcWZUTzdvVVdCQUY2dlI2ZE8zY1dqNjFjdVJMRnhjVjF2bWJNbURFSUNnckNiNy85aHY3OSs4UEx5d3NGQlFYSXlzckNnQUVEYXZXaHZMd2NiNy85OXAyOW9Sb0dEeDZNdi8vOTcrTFBCb01CSlNVbFVLbFU0dGdCcXNhUFdxMjJlZzZkVGdlWlRDYU9aN09rcENRVUZSVlo5RnNRQkVna0Vvd2VQUnBMbGl4cGNMRi8xYXBWNGpWdFQ2ZFBuMFpCUVVHdG9MazU2QklTMHZoU2o2V2xwZmoyMjIvUm9VTUh2UEhHRzdXK3Q3WnQyNkpqeDQ3WXNXTUhSb3dZMGVCOGUrdldMZHk2ZFV1YzkyN2V2QW1KUkFLZzZrYUM2c0ZsYzRDdXVMZ1lFb2tFbnA2ZUZuTzEyY1dMRjNIdTNEbk1uRG16MW1NeW1ReUNJSWp6ZEgxT25UcUZLMWV1d0dnMHdtZzB3bUF3b0tLaUFtcTFXdnhUVVZGaEVUaDBjbktDaTRzTDR1UGpNWHo0OEFiYnNPYjI3ZHZ3OWZWdDBtdk56TmQzWTk3bm5iRDNYRWxFdHNHQUV4RVJFUkVSVVN0aXJ3eW5sSlFVZE9qUUFSNGVIazAraDFLcHhELys4UStzV0xFQ1c3WnNnYk96TTBhTUdJSEhIMys4MXNMMDFhdFhzWGZ2WHN5YU5RdHQyclNCeVdTQ1hxOUgxNjVkQVVCY2pIcjk5ZGZoNU9Ra3Z1N3R0OThXRjhIaTQrUGg0dUtDeU1qSUJ2dVdsWldGZDk5OXQ4SG52Zi8rKy9VKy9zVVhYOVQ1bURsSVUzMHgydnozNnUraFB1YlB5THhvZXVQR0RheFlzY0xpT2YvODV6L0Z2Mi9ldkJtYk4yOEdBRHorK09NWU5teFlvOW9CQUZkWFYvSHZJU0VoZVBUUlIvSDk5OTlqMTY1ZExiYXZqL2t6aTR5TXhNU0pFMnM5ZnVIQ0JmajcrOFBUMDlQaXVDQUlkWDZteGNYRlZyTS96Tmx6R28zR2FvYUZRcUZvVXFETnc4TUR2cjYrU0UxTnZhUEY5OGJRYWN1aEtTK0NsMjhYbTU3WEZ1TzlvYkhTa0RWcjFvalgrK3V2djQ3VHAwOWovZnIxV0xObURZQ3FiSktmZi80WnExZXZGb014aHc4ZnhvNGRPekJuemh6RXg4ZERwVkpoM0xoeHRjNXREa0NNR1RQR2F1Q2dJZlBuejY4VnZNM0p5Y0hTcFV2eDJHT1BXUVFEekhOVnplQ0pUcWZEd29VTE1XSENCRXliTnMzaXNZU0VCREVyUjZ2Vml2T0VTcVhDNk5HajRlVGtoSEhqeGxrTnBwc3pZV3dkREtqTHNXUEg0T0hoZ2Fpb0tOeTRjUU5PVGs2UVNDUklTMHNEVVBWWlZ3L3NtTCtybW9GN0FEaHc0QUJNSmhQbXpKa2pmbDQxQTVlREJnMUNZR0FnMUdvMXROcXFHeXlNUmlOTUpoTUNBZ0lzem5mejVrMm9WQ3J4OThieTVjdkZjYjUrL1hxcjcyZjE2dFVBZ0NlZmZCS0RCZzJ5ZUV5djErUGl4WXNZUEhndzJyUnBVK3UxZFgzWDFuaDZldUxFaVJOd2QzY1gvM2g1ZWFGcjE2NlF5K1Z3ZDNkSCsvYnQ0ZWJtQnBWS2hiS3lNaGdNQm90QXJGbGhZU0UyYjk2TVdiTm1OWGhUZ1V3bWEzUXdwNmlvQ0s2dXJuQjJkaFovNXdDdytIdDE1cHRLVENaVGs2NC9lODZWUkdRN0REZ1JFUkVSRVJHMUlucDkxUUtjd3NZQnArVGtaUFR0MjdmWjUxRXFsWGoyMldmeC92dnZReUtSd05uWjJXb1F4SHozZnUvZXZkRytmZnRhajVzWHpIeDlmVkZlWGc0M056ZnhibjZwVkFxOVhvLzQrSGhvdFZvc1hMalFhbDhtVDU2TUJ4OThFQURnNysrUGp6NzZTRnpZek0vUHgzZmZmWWR4NDhZaFBEemM0blY3OSs1RlhsNGV4bzhmRDA5UFQ0c01wL3JVekU2cS9qNGFXcUMwZHNlM0lBam8xcTBiL3UvLy9nOVNxUlFGQlFWWXZYcTFtTG54eWl1dllNYU1HWWlNakt4VlVpdzlQUjFTcWJUZWhVZHpVT2JXclZ0d2NYRkJRRUFBWW1KaUVCd2NqS3RYcjhMZjMvK09NcWFhd3Z4WnFWUXErUG41MVhyOGswOCtnVWFqd2FwVnErcGNCSzNwdGRkZXF6YzdwSzZNcXZEd2NEenp6RE9OYXNQYWF5OWV2R2p6UmRTU2dxcnlYeDVlSFcxNlhsdU05NVVyVjFvRUNuNysrV2NjUFhvVUsxZXVyUGU2TTQrbDZtUEMzZDI5MWxneC8xY3VsNk93c0JCcXRScFRwMDVGWUdBZ2NuSnljT3pZTVF3Wk1nUUZCUVhRNi9YdzhmRVJyOWY2RnNPdlg3K09HemR1b0gvLy9uQjNkeGVQSnlVbHdjdkxTd3hxMUh3UDVnQm5ZNFBIOVQxLzNyeDVBS29DNFV1V0xNSHp6eitQSGoxNmlJOVgvMnpLeXNwUVVWRUJUMDlQaTdubFRqUExtaUk1T1JuWjJkbVlPblVxNUhJNTNudnZ2VnJQK2V5enoyb2Q2OXExYTYxeHB0Rm9zRy9mUG93WU1RTGR1M2NYNS9YbHk1ZkR5Y2tKTXBrTVJxTVJVcWtVRW9rRWh3NGRFbDlyTkJyUnRtMWJMRm15QkVCVllNaWNtUmtTRWlMT0RaOTg4Z21rVWltZWZmWlpMRml3QVAzNjliUG93L3o1OC9IT08rL0F4OGZINnVkMzVzd1phTFZhUkVaR1FxL1gxem1IMXB5TFRDWVREQWFEeFhYWHJWczNyRnExQ21mT25NSFpzMmN4ZCs1Y1NDUVM1T1hsNGIzMzNzUElrU010QXBlLy9QSUxUcDA2aFNsVHB0UUtOTzdac3djblRwekF6WnMzc1hEaFF2SDNrcld5ZjBCVkVMTm02VkJYVjlkYUFlWTMzbmlqM2pLMjgrZlB0M3E4cVlGY3dINXpKUkhaRGdOT1JFUkVSRVJFcllpOU1weXlzckl3YXRRb201ekwwOU1UNzd6emp0VnlSWTFWZlRId2pUZmV3TUNCQThYeVZsS3BGSWNQSDBaRlJRVmVldWtsaTBWam9DcXo0TDMzM3JOWS9KUEpaQlozckh0NmVzTFYxUlZyMTY3Rnl5Ky9iSEZYK1lrVEo2RFQ2VEI3OW15TGMxVFBYTkpxdFRoKy9EajgvUHpRcTFjdnNZM0dpSXVMQXdCRVIwZWpYYnQyQUlCUFAvMFVLU2twNG5NKy9QQkRBTUNzV2JNd2F0UW9sSldWd2NuSkNTKysrQ0pLUzBzQkFHKysrU1lBaUQ5WC94eldyRmtqSG0vSVJ4OTlaUFg0U3krOWhPRGc0RWFkbzZuTUM3ZjFCWlBhdDIvZjZHQVRVQlZzOFBiMnh1dXZ2MjV4L0ljZmZzQ3BVNmV3YXRXcVdxOVp1SEJoc3pKR09uYnMyS3o5dE9wU2tsOFZjR3JyYmR1QWt5M0dlL1h4QUZTVmp3d01ER3h3SEVpbDBscXZyYzY4VUY3OStqMXc0QUIyN3R4WjY3bjc5dTBUOTNWNjl0bG54U0JhOWV2bHdJRURTRXRMRStlUDgrZlBZOXUyYmZEeThrSllXSmo0dlAzNzl5TTFOUlVmZlBCQnZmMXZyTVpjMjQxeDVjb1ZmUFhWVjNqMDBVY3hZc1FJVzNTdDBiWnQyd1lBWWxCKzVjcVZZamJNdDk5K2l4czNib2hCSUxPNjlsZmJzbVVMRkFvRnBrK2ZEa0VROE41Nzc4SGYzMThNWEFMQXpwMDdrWlNVaE1jZmY3emVzbkN2dmZhYXhmVmhEb3hFUlVYaEwzLzVDNENxVEVkcis3VkpKSkphSlE3Tjl1L2ZEd0FJQ2dyQ1R6LzlaQkgwcXM3YVRRN0J3Y0Y0NmFXWGFoMHZMUzNGaVJNbk1HREFBUFRyMXcvdDI3ZEhwMDZkY09EQUFZd2JOdzV0MnJSQlJrWUdUcDgramU3ZHUyUDgrUEcxenZId3d3OURFQVRzMzc4ZkgzNzRJUll0V2dRUEQ0ODZ5MGFlTzNjTzU4NmRzemcyY3VSSS9QV3ZmN1U0OXNvcnIxZ3RpM25vMENIczNidTMxbmRyRHF4Vno0NjlVL2FhSzRuSWRoaHdJaUlpSWlJaWFrVU1sVHBJcFRKSVpiYjk1MkJlWHA3VkRKUEcwdWwwVUNnVTRzSlZjNEpOTlNrVUNvdTlQTlJxTlg3Ly9YZEVSa1lpS0NpbzFvS3V1VnlhdFlYdjZvdVVqenp5Q0w3ODhrc1VGQlNJZ1orOHZEeGtaV1VoSmlZR0ZSVVZxS2lvQVBEZnZUWE1idDY4aWZYcjF5TXNMRXdNT0RWV1FrSUNTa3BLY045OTk0bkhwazJiQmljbko1dytmUnAvL1BFSDVzNmRDeDhmSDdpN3V5TWpJOE5xWmtGTjFVdVVtVE1vWkRKWm5RdmVTVWxKMkxGakJ4NTc3REdMOGxmbVBYWTZkclJ0a0tNcEJFRm9jQitYbXN5ZlFjMzliY3pYUTEzNzNqUW5ZOFRQenc5NWVYbE5mbjFkaWdzeUlWYzRRK1h1YmRQek5uZTgxNlRYNjVHUmtXR1RvTFcxUmZUeDQ4ZGovUGp4Y0hGeFFYWjJOcFl1WFNvR21NeDc0OVQxdlRvN095TWhJUUg5K3ZWRFJFUUVMbCsrakk0ZE8wS3IxV0xKa2lWWXRHZ1JYRjFka1phV2hvaUlDS3VsMUJ6SmZOMjI5SGhNVEV3VXkrYVp4MGIxT1RBbko4ZHEyYnlhSmQxTUpoTU9IejZNZ3djUElpWW1CbVZsWlRoOCtEQUtDZ293Yk5nd01kaWswK213Yjk4K3RHM2JWZ3llbTB3bXEvUFhVMDg5aFlxS0NxeGV2Um9MRml5QW41OGYzbjMzWFl0czJicjJBS3hMU2tvS3JsMjdCcUFxS0RWKy9IaEVSVVdKNytXVFR6NkJYcStIV3EyR1VxbkVrQ0ZERUJVVkJhQnFucW9yMERwOCtIQnMzcndaNTg2ZEV6T3V4bzhmajRNSEQ0cFpYdXZYcjRlcnF5dm16WnRYWjBiVnJGbXo0T0xpZ3UzYnQrUFVxVk9ZTUdFQ2dOclpSb3NXTFVKWVdCais5cmUvaWNmbXo1OXZOY2pXcFVzWHEzMDJseGExNVJ4aFpxKzVrb2hzaHdFbklpSWlJaUtpVnNTZzEwTHVaUHVONHRWcWRaUDJyekZidG14WnJmSStIMy84Y1pNRFQ5VVhHYVZTcWNWaThzMmJOK0hxNm9xcFU2Y2lOallXaFlXRmVQVFJSOFZ5V2cyVlU2djV1TFY5bVdKall4RWJHeXYrUEhIaVJFeWRPbFg4T1RnNEdMNit2a2hPVGtaSlNVbWo5OEs1ZmZzMmlvcUtFQllXWmhGSTZkYXRHd0RnOTk5L0J3QjRlM3VqZS9mdUFLcXlVZXJxSjFDMThQdjIyMjliQkV3YWs1bWswK213WThjT09EczdpKzA3aWtRaWdkRm9oRnF0RnZlSUFZREt5a29vbFVyb2RMcGFyNUhKWkZZWFVadWFVZEtjVEJRM056ZW8xZW9tdjc0dUpRV1pjUGZzME93c21acWFPOTVydW5uekpveEdJL2J2M3k5bWlkUWtrVWpFREpuNm1LOXo4MTVGZ0dVQTJ6eCt6WUVLdVZ4ZWI1Qm82TkNoT0hQbURHSmpZOUc5ZTNla3A2ZGoyclJwYU4rK1BYSnljdkQ3Nzcralg3OStxS3lzeEpBaFErbzhqN2tFWlhsNU9Rb0tDc1RqNWxLYmFyWGE0cmhaelhLWFFGV0FUaUtSaU9jMFo0NVkyeHZIWFBMc1RnT3Z6YUhUNmJCaHd3YUxZOWV1WFlPenM3TTR6MlJsWmFGVHAwNVdzNGpNNzluZjN4OUFWU2FheVdUQ3hvMGJzWEhqUmdCVmMxNzEwbkViTjI2RUlBaDQ5dGxuNGVycUNvMUdnLy8zLy80ZmdvS0M4TkJERDFtY1B5Z29DTWVQSDRkU3FVUjRlRGcwR2czMGVqMzgvUHpFdHVzcXFWZVhMVnUyV1B6czdmM2ZJTy90MjdkUlhGeU12bjM3NHR5NWMralpzeWV1WDc5ZWIwRG04T0hENHZkcnptYXRuakVWRmhhRzFOUlU3TnUzRDZtcHFRZ1BEOGY1OCtmRng3dDI3WXJBd0VDTGMwNmRPaFVoSVNGTktrZlhFaVVZRzhOZWN5VVIyUTREVGtSRVJFUkVSSzJJUWErRFhGRjNPYXFtMG1xMURTNEUxMmYrL1BtUVNDU1FTcVZpT1o3R2xwaXp4cnhRQjFRdGxGVVBMUFRxMVF1alI0K0dWQ3JGNWN1WDRlcnFhckhYa0huQjBWcjdUazVPR0Rac21NVWQ0VnF0VnJ4elh4QUVxTlZxaXdYc3V1NE9IelpzR0g3OTlWY2tKQ1JnN05peGpYcGY1akpIUTRjT3JmV1lWcXZGaFFzWEFGVHR3YVRWYWhFV0ZpWXVGTmEzV0dwTlhabGU1cEpYNW95SjdPenNlcy9UMk5KOGpWVzk5Si81ZTVaS3Bjakt5c0s3Nzc1YjYva0pDUWxJU0Vpb2RYejY5T2xXeTA5WlcrQnZqUG9DbFExeGRuYUdWcXR0OHV2clVsYWNoM1krZ1EwLzhRNDFkN3pYWk00TVdiaHdJYnk4dkdvOXZuYnRXaFFYRjl1a1RYUHc4VTVLSU02YU5RdnZ2UE1PUHZ2c001aE1KZ3dlUEJodDI3YkYvZmZmajcxNzk2S2dvQUJ0MnJTcE4xdlJYQ1p1L2ZyMVdMOStmYTNIZi8vOWR6RmdYSjIxdmQ4MmJOaGdFWHd3bDdXTWlvckM3Tm16cmJiYmtwbFhjWEZ4S0N3c3hPREJnOFd4WjYzVTRPSERoK3NzanhZUUVJQTMzM3dURW9rRWMrZk9oVWFqZ1krUER3NGRPb1I5Ky9iaDhjY2ZoMVFxaGNsa3d2YnQyM0hzMkRFc1dyUkluQitVU2lYYXRXdUhiZHUyd2NmSEI1R1JrUmJudjNqeElvS0RneUdSU01RNXJHUEhqdUw0cjZ1a25yWDVJVDQrSGxldlhrVjRlRGlTa3BKcVBYNzgrSEhJNVhMMDd0MGI1ODZkUTBSRUJMNysrbXRrWkdTSWUzN1Z0SEhqUnF1Qjhyb2tKU1ZadFAyWHYveWxWc0FKZ0UzMlBpb29LTERJU0s3SmZNMldsNWZYZVE3em5sVjNlbE9KdmVaS0lySWRCcHlJaUlpSWlJaGFFWDJsRGdvYjc5OEVWQzIyMTdXdlJXTlVML2RrenB3d1p5QTBWODNOMkUwbUU2UlNLUW9MQzVHWm1ZbUZDeGRDclZZak16TVR3Y0hCOVFhY2FpNnc1ZWJtWXZueTVaZ3dZUUxHalJ1SHJWdTM0dURCZzVnelp3NGlJaUxxZkIwQURCNDhHSnMzYjhhSkV5Y2FIWEE2ZGVvVVZDcFZyVHZ2Z2FyQWlubWhMekV4RVh2MjdNR1NKVXZFb0l4NVg2ZWE4dkx5ckQ3Mi9mZmZXMTA4QmFxeVFsYXZYbzEyN2RyaHhvMGI5ZmI1bFZkZXFmZnhPMVU5VTh1OG1DNlR5ZURuNTRlbFM1ZENMcGRESXBHZ3RMUVU3NzMzSGlaTm1tU3hkODNseTVmeC9mZmYxNW54VVZsWmlkemMzRG9EZEhVZHQ3YnZUR1BKNVhJeEU4V1dkSm95dUtwc245blMzUEZlVTFwYUdseGNYQkFhR21vMUc2dTB0TlJxK2JYR01KbE0wT2wwNGw0ejVzWHE2c0VybzlFSW85Rlk1NXpqNWVXRjhlUEhZK3ZXclFnTkRSV3ZuUWNmZkJESGpoM0R1WFBuTUdiTW1IcXpRRHAyN0lqUFAvKzgxdkhLeWtvc1dyUUlNMmJNUUhSMGRLM0hyYzFEa1pHUjZOR2pCMHBMU3hFYkc0dkpreWZEMjl2YklxdkdUSzFXdzlYVjFhYmZWMzF5YzNOeDhPQkJEQjgrSEdGaFlXTEFhZFdxVldLUTRzQ0JBMWkvZmowKy9QQkRxNEV3YzFsT00vTWVlYm01dWRpN2R5OG1UNTRzWmdldFhic1d4NDhmUjFCUUVLNWR1NFpMbHk1QnJWYWpyS3dNaFlXRkFJQi8vL3ZmNk5peG94aUFFUVFCRnk5ZXhKUXBVd0FBR1JrWmFOT21EZHEyYlN0bXo5UlZVcTltQU5Ca011SEFnUU1JQ3d0RFdGaFlyVGxUcTlYaXdJRURpSWlJRVBjdTZ0T25EN3k5dmZIYmI3L2htV2Vlc2RxT1hDN0hpQkVqTEc1dWFJenk4bks4OU5KTGRkNndVVnhjREE4UGoyWmxQUzVidHF4UldVYlc5cVNxN29FSEhoQy9nOGF5MTF4SlJMYkRnQk1SRVJFUkVWRXJZdERySUhleWZZYVRUQ2FEd1dDdzZhSm1jMHI0bUlOR0pwTkpMS3RtWmc3QUhEMTZGQUVCQVFnTkRjVzJiZHV3WThjT3JGaXhvdDZBVTNXNXVibjQ1Sk5QNE9IaGdjR0RCd01BeG80ZGk3eThQSHo1NVpjWU9YSWtaczJhVmVmclBUMDkwYlZyVjZTbnB5TTdPN3ZCQmZYczdHeWtwNmNqT2pxNjF1ZHNNQml3YTljdXRHdlhEa1ZGUlpnNGNTSysrKzQ3Yk5xMHlXS3ZwL3JVM085ay9QanhHRDU4T0dReUdRNGZQb3l6WjgvaStlZWZoeUFJNG9KZmNIQXd6cDgvRDBFUTZ2eSsvdkdQZnpTcS9hWXdMLzRxRkFvb0ZBcUxQVmh1Mzc0Tm9LcTBsSG1QTGVDLzMydGRKZUhlZnZ0dG1Fd21sSmFXV21SVGZmMzExOUJvTkZpNGNLSFYxelVuKzhiV1l3Y0FUQ1lCT20wNVhGV05LOWQ0SjJ3OTN0UFQwOUdwVXllcmkrQkdveEdGaFlWV2c2elcxQXdJcXRWcXF3dmZTNWN1dGZnNVBEeTh6c1YvQUdLSnl1cUwzUzR1TG9pSWlNREJnd2ZyTFN0cE1CZ1FIeCtQZ0lDQVd2dmVWSjl2YW1aZGxaZVg0K3JWcStqVXFSTThQVDB0K3RLOWUzZGtaV1VoTmpZV1BYdjJSSThlUFdxZEU2Z2FCejQrUHJYNlZOK1liUTVmWDEvTW16Y1BmZnIwRVRNdUFjdnhrWmlZQ0g5L2YwZ2tFcXRaTUNxVnF0WjRFZ1FCYTlldVJVQkFnRVdBdmt1WExqaCsvRGhTVTFPUm1wb0tiMjl2ZUhwNklpVWxCWU1IRDhiZ3dZTVJHeHVMK1BoNE1lQjA2ZElsYURRYWhJYUdBZ0N1WDcrT3JsMjdRcWZUd2RYVjFTS292V2pSSXR4Ly8vMWkrYjZhNVFzbEVnbWVmdnBwR0kxR1hMeDRzZFo3MmJKbEN5b3FLakJ4NGtUY3ZIa1RRRlY1eUtsVHArTHJyNzlHUWtLQytQdWpPdk4xcHRWcWNlalFJVEZZVjErZ3FIcGd2YTRBZUd4c0xBb0tDdkRDQ3kvVWVaNkdMRjY4R0U1T1RuV08vejE3OW1ENzl1MVlzV0tGMWNmTm4yRlQ1Zzk3ekpWRVpGc2NvVVJFUkVSRVJLMklRYStGM0E0WlRpNHVMdERwZEhmTlFwQTVxRlJZV0FpVHlXUVJPREFhalNndUxzYWVQWHZ3eEJOUEFBRDY5ZXVIclZ1MzR2ejU4K2pVcVJPQStnTk9WNjVjd1JkZmZBRkJFREIzN2x4b3RWcXgvTkpERHowRWIyOXY3TisvSDRNR0RhcTNueEVSRVVoUFQwZENRa0tEZDNydjJiTUhnUFZ5ZXR1M2IwZHhjVEZtelpxRkgzLzhFVXFsRW1QR2pFRjZlam9xS2lvQU5KeHBWRFBnWkY1Z0I0RGs1R1FBVmZ1R1ZOZXJWeStjT0hFQ3FhbXA2Tm16cDlYejFsZG1yTG1LaTRzQlFNd2NxTzc2OWVzQUlINmZabVZsWlFEcURqajUrdnJpbDE5K3dmNzkrL0gwMDArTGdZNlNraEowNmRLbDNuMVhta3FuMDRsbEdXMmxVcXVCeVdTQ2k5Szk0U2ZmSVZ1Tzk0S0NBaFFYRjljNVZ2THo4eUVJUXFNL2QvTWk5L0hqeHhFYkd3dWxVb2xseTVhSkdVNi8vdm9yamh3NWdqRmp4b2hCQklQQjBHRHdaZXZXclhCMWRVVktTZ3JpNCtNUkdSbUo4dkp5bkR4NUVnQ3dhOWN1UkVSRTFCa1ErUEhISHpGcDBxUmFBYWY2NU9mblk4MmFOWmczYjU1RndLa2gxWU1ONmVucFlpQzYrbDV4ZXIzZXBtVVJxNnVlM1ZsVFdWa1pVbEpTSUFpQzFVQ2d0N2MzbGk1ZGF2RTVscGVYWTkyNmRVaExTOFBRb1VPeFljTUdGQlFVUUt2VjR1bW5uMGF2WHIwZ2s4bncrdXV2NDZHSEhrSzNidDN3NXB0dm9tL2Z2aGcwYUJDQ2dvSXNTdGZsNWVWQktwWGl5SkVqbURScEVsSlRVeEVWRllXMzNucExuRk9xMjdKbFM2MDltaVpObWlUdURWVlh0bVJpWWlMMjc5K1BNV1BHb0VPSERtTEFDUUFHRFJxRWhJUUUvUGpqajJqYnRtMnRmZk1lZSt3eCtQcjZvcUtpQXBzMmJhcno4elRyM2JzM1JvMGFCVGMzYnAwWkdBQUFJQUJKUkVGVU42eFpzOGJxZFZoVVZJUXpaODZnUjQ4ZTRueXpkKzllN04yNzErSjVKMDZjd0lrVEorcHNxM3BnM3hwenBxQXQ5M2t6czhkY1NVUzJkWGY4UzRDSWlJaUlpSWhhaEtGU0IyZWw3ZmZ5VUtsVUtDOHZ2K1A5R0JxalppQ2tNY3o3NldSbVpnS29DaUpVZit6YmI3K0ZUcWZEM3IxN3NXWExGckU4ME9uVHA4V0Z5Zm9Xb051MGFZTStmZnJBemMwTkgzLzhjYTNISjA2Y2lIZmZmZGNpMEdWTnYzNzlrSkNRWURVRG9UcnpIZUdCZ1lGaWVTbXp3c0pDN042OUd3OCsrS0RGUXVERWlSUEY5N3RtelJyeC9heGF0UW9oSVNFWU4yNmN4Zm1OUnVNZFp6ejA3ZHNYVXFrVThmSHhkUWFjN0ttZ29BQUFMQmJTemM2ZVBZc09IVHJVK2c3TUFhZjZydFVISG5nQVNVbEorT2FiYjdCbzBTSzR1Ym1odExRVVhidDJ0V0h2LzhzZVkwZFhVZlUrWGV5UTRXVEw4WjZXbGdZQTJMMTdOM2J2M2wzbjh4cGJVcys4eUcwT3BrZ2tFcmk2dW9wOXZYWHJGcHlkblhIaHdnVTgvUEREalpwYnpwdzVnN1MwTkN4Y3VCQ3hzYkdJalkxRmVIZzRZbU5qVVZsWmlURmp4bUR2M3IxSVNFakFrQ0ZEYXIzZUhKaTcwMzNwekJsUGR4clllK2VkZDZCU3FWQlVWSVNNakF3SWdvREZpeGZqZ3c4K3dMQmh3ekJ3NEVDYmxTeTlVMHFsMG1vSno1TW5UMkw5K3ZVWVAzNThyWG1vckt3TVo4NmNnVVFpd1pVclY5QytmWHQ0ZVhraElpSUNLcFVLS3BVS2VYbDVBR0ExR0ZGem42VG82R2gwNjlZTjMzenpEVTZkT29XQ2dnTDA3ZHNYQXdZTWdGd3VoMVFxUlZKU2tyalhsc0ZnUUdSa0pHSmlZc1M1c3FFOXdDNWN1SUJ2dnZrR2dZR0JtRHAxcXRYbnpKMDdGeDk4OEFGV3JWcUZtVE5uWXVUSWtlTDFPSERnUUFCVmMvUG5uMytPalJzM0lqNCtIc3VXTGJNb1E3aHQyelpzM2JwVkRKNENkZi91K3UyMzMyQTBHakY5K25UeHBvekl5RWp4ZHdVQUxGKytIRDE2OU1DTUdUUEVZK2FzejVvT0hUcUVDeGN1WU42OGVRMStIbnE5SHA5ODhnbENRME14YWRLa2VwOWJIM3Y5ZndZUjJRNERUa1JFUkVSRVJLMkl3YUNEU3VGbDgvTzJiOThlT1RrNUZvRWRXOUJxdGZqcXE2OHdmLzc4TzFvZzlmZjN4OWl4WTNIcDBpVjRlSGpBMDlNVEpwTUpLMWFzZ0ZLcFJGaFlHRXBMUytIdjc0OE9IVHFnWGJ0Mk9IcjBLQzVldklnSkV5WUFxSDl4Mk4vZkgzUG56c1dCQXdjQVdPNHJOSC8rZkNnVWlnYURUVURWM2Z5dnZmWmFnOCtUU0NTWU8zZXUxYjByUEQwOXNYanhZdmo2K29xTDkrYituemx6eHFKdlpoY3ZYclI2MTd5MTU5WkhwVktoVDU4K09IWHFGS1pObTlhbzkyeEx0MjdkQWxDMXgwNTExNjlmUjFwYUdpWlBubHpyTmFXbHBRQmdVV2F4cGpadDJ1Q0ZGMTdBaHg5K2lGV3JWb25CdEQ1OSt0aXE2eFp5Y25JYXpCcTRVN3FLcWxKbHpxNjJ6ekt3NVhqdjNiczNsaXhaVXVmamUvZnV4YUZEaHhvZGNESUhXUzVkdWdTZ3FpVGFoQWtUTUg3OGVPVG41K1Btelp1WU5Xc1dmdjMxVjV3K2ZWcGMySytMVnF2RmhnMGJFQklTZ3Q2OWUwT3YxNk9nb0FCSlNVazRmdnc0Sms2Y2lBY2ZmQkNuVDUvR3I3Lytpdjc5K3pmK3pUZmdUZ0x0T3AwT2x5OWZSbmg0dUJqQTNyZHZIMlF5R1FZTUdJRE16RXdvRkFySTVYS0hacUxLWkRLcm1TOG5UcHlBdTd1NzFRek9EaDA2NE9XWFgwWmdZR0NkMlMzWjJka0FHczYrTWV2Y3VUTmVlKzAxdlBYV1cxQW9GREFhamVMMXJORm84UHZ2dnlNNk9ocEhqeDVGYUdnb1RwNDhpWEhqeHNIZjM3L0JjKy9idHc4Yk4yNkVwNmNubm5qaUNXUmxaVUdoVUlqWlU3bTV1VkFvRktpc3JNU0xMNzZJVHo3NUJMR3hzZkQzOTdjb2pRaFVYUU1LaFFLVEowL0dtVE5uc0hIalJ2enRiMzhUMy9PT0hUdkVQYjNxazVHUmdmajRlQXdZTUFCZHVuUVJzK0JVS3BWRjlxQTVRRnY5V051MmJhMWVNOW5aMlVoS1NtclU5U1NYeTVHV2xsWXI0L1JPMldPdUpDTGJZc0NKaUlpSWlJaW9GUkdNQnNoazlkK0ozQlQrL3Y3SXpNeEVlSGk0emM1WlVsS0NWYXRXSVRNekV6ZHUzRUJRVUZDalg5dWpSdzhFQkFUZ2YvN25mekJreUJEOCs5Ly9SbVZsSmY3Kzk3OURJcEhnL3Z2dnQ4andBYXFDREdQSGpoWHZEci9UYklUcXJOME5iZ3QxTGV6VnRRZ2FHaHFLZDk5OVY5ei80OUtsUy9qMjIyOGhrVWpRb1VNSFBQZmNjNURMNWREcGRPS2VSdzNKenM3R2xTdFh4SDFKN3IvL2ZpUWxKZUczMzM3RFgvLzZWd0JWNWNlNmRldUcwTkRRWm0xTzM1QzB0RFJJSkJLTHhWRkJFUERMTDc5QW9WQmc1TWlSdFY1VFhGd3NMcXJXeDlmWEZ5Kzk5QkkrL3ZoakpDWW1vazJiTm5XV3ptcXV6TXpNUmdkVUdzdUVxbXRRS20zNmRWd1hXNDUzYzRaS1hjckx5K0h1N2w3dmMzNysrV2N4d0xSNDhXSW9GQW94cVBIWVk0K0o1Y3AyN05nQlYxZFhEQjA2RklXRmhWaS9majE2OU9oUjcvZjY4ODgvbzdTMFZOeTdxMSsvZnJoeTVRcFdyVm9GZjM5L1RKbzBDWEs1SEZPbVRFRm1aaWEwV3UwZGZ3Wk5ZVEFZeERLZTY5YXRRMTVlSHBSS3BmaWRsSldWWWUvZXZZaU1qR3hVSUhqSGpoM1l1blVyQU9DdHQ5NnkrYzBEMVJVVkZlSGpqejlHVkZRVVJvNGNpWnMzYitMYXRXdVlNV05HblpreTFlZC9RUkJ3OCtaTkpDVWxJVEl5RXI2K3ZqaDY5Q2pjM2QzUm9VT0hSczlsU1VsSktDMHRoYWVuSjVZdlg0N25ubnNPWGJwMHdSZGZmQUdKUklLSkV5Zmk2TkdqNk5LbEM1eWNuTEI2OVdvOCsreXpEUWFkK3ZidGl5dFhybURXckZtNGR1MWFyVUQrc21YTHhMK3ZXYk1HaXhjdlJrWkdScjFCSXpjM056enh4QlA0L1BQUDRlbnBpZUhEaCtQenp6K0hsNWNYWnMrZVhXOS9CRUhBanovK0NBQml0cFZDb2NDcVZhdHEvWjZ6OXJ0citmTGxWczlybnRzYk04ZWJuOVBjZmNQc01WY1NrVzB4NEVSRVJFUkVSTlNLR0kxR1NHVzIvNmRnYUdnb3RtelpZbEhXcDdtV0wxK084dkp5UFBQTU0zY1ViRExidlhzM3RGb3Q3cnZ2UGh3NWNnUTdkKzZFbTVzYlpzMmFaWFhSeTd4bjBZMGJOd0EwTHVCa3ZrdDgvdno1RnNldFpTSTVnb3VMaTVnUlVGQlFnTTJiTjZOejU4NllNR0VDdnZqaUMvejAwMDk0K3VtbjRlSGhZZld1Y2IxZWo0eU1ESEZoKytXWFgwWlpXUmxVS2hVaUl5TUJBTUhCd2VqYnR5K09IRG1DUG4zNklEdzhIS21wcWRpMmJSdmVldXN0ZE96WTBTN3ZUYWZUSVRVMUZRRUJBUlo3MFd6WXNBSHA2ZWw0NktHSHJDNjBGeFlXUXFsVU5yaElXbHhjakdQSGprR3RWc1BYMXhjRkJRVjQ4ODAzRVJrWktXWUoyS29zV1ZKU0VxWk5tMmFUYzVsSkpOTC8vTmYyQVQ5N2pQZTY1T1RrTkxqQVgxUlVoTXJLU3R4MzMzMElEdzlIang0OWNPellNYXhidDA3TU9McHg0d2FPSERtQ2h4NTZDTTdPenBnd1lRTGk0K1B4NmFlZjRvVVhYa0M3ZHUxcW5WZXYxOFBEd3dPVEprMnk2SU5lcjBkQVFBQ2VlT0lKTVFnOGJOaXdPdnNuQ0VKVDNycFZHbzBHSDMvOE1iS3pzMkV3R09EazVBUWZIeDlFUlVXSis2V1pUQ2FzWGJzV0FEQjU4bVFrSlNWWm5PUGF0V3NvS2lwQzc5Njl4YkVqQ0lJNGI5a3JZRzZtVnF1aFVxbXdZY01HYk4rK0hXNXVibENwVkJnOWVyVFY1K2ZtNXVMV3JWdkl5TWpBelpzM2taYVdCcTFXQzE5Zlh3d2RPaFNKaVlsSVNrckM1TW1UclY3dmFXbHBPSGp3SUI1ODhFRXhrSGJod2dYODhNTVBHRHQyTEtLaW9oQVhGd2QzZDNkODlORkh5TXpNeEVzdnZXU1JCVGw3OW15ODk5NTdXTHAwS1FZUEhvejc3cnV2Vm5sVE0yOXZieXhZc0FCQTFZME1xMWF0Z2tLaFFFSkNBcjc3N2p1c1hMa1NUazVPME92MWtFcWxVQ3FWdGZad3NpWXNMQXl6WnMzQ3p6Ly9qSjA3ZDhMZDNSMnZ2UEpLZzNzYWJkNjhHZGV2WDhmSWtTTXRBb25XOXZBeW1VeDIvLzZid3g1ekpSSFpGZ05PUkVSRVJFUkVyWWdnR093U2NBb09Ea1oyZGpaS1NrcXM3cWR6Sjh6QkRhUFJpSC8rODUvaS9oc0dnd0duVDUrR1FxSEE4ZVBIQWRRZEZMcHc0UUwrK09NUFJFZEhvMzM3OXBnK2ZUckt5OHV4Zi85K0JBWUdZdmp3NFJiUEZ3UUJHbzBHRlJVVk9IejRNQURyK3dMVlhJZ2JObXlZMVRKcjVteU15c3BLcS8zYnRtMGJGQW9GbkoyZGF3Vy9LaW9xY09qUUlRQlZDNjBBeEovTmZhaXNySVJHbzhINDhlTWJYR3dVQkFIeDhmSFl0R2tUWEZ4Y01ILytmSGg1ZWVIaGh4L0d4bzBiOGNFSEgyRE9uRG5vMXEyYitKcHo1ODRoTmpZV3QyL2ZoaUFJY0haMlJ2LysvZEc3ZDI4RUJ3Zlh5bjZZUFhzMjB0TFM4TzIzMzJMbXpKbkl5TWlBaTR1TFhlOUVqNCtQaDE2dkZ6OS9uVTZIOWV2WDQ5aXhZd2dLQ3JMWWx5UXZMdy9wNmVrb0xDeEVUazZPMWJKT3QyL2ZSbDVlSHE1ZHU0WXJWNjdnNnRXclVDZ1VtREpsQ3NhT0hZdkN3a0xzM0xrVHg0NGR3Lzc5K3lHVlN1SHA2WWwyN2RyQjJka1pNcGtNSnBNSmd3WU53dURCZ3h2OVBvcUxpNUdibTl1a29HcDlKTTNNSktoUGM4Zjd6cDA3NGVUazFLaWdibDVlSGx4ZFhjVXhZREtaSUFnQ25KeWN4SEg4MkdPUFFhVlNXUVFiekVFZWs4bUVpb29LZlBQTk4vRDI5c2JZc1dNQlZKVlVmUExKSi9IcHA1OWk2ZEtsR0Q5K1BFYU9IQW1sVWltT2M0VkNnZW5UcDlmcVUxaFlHTUxDd3F6MjE3d2ZYSFhtUU02V0xWdXdaY3NXcTYvYnNHRURObXpZME9Ebm9WUXFvVkFvRUJRVWhPSERoeU04UE53aThGbFJVWUcxYTlmaTRzV0xlT2FaWnl5K0gvUDdTa2xKUVZ4Y0hGNTg4VVdFaElRMDJHWlRtZmZTcXhsd0N3Z0l3T0xGaTNINjlHbkV4Y1VoT3pzYktwVUtaODZjUVdSa1pLMmdVVUpDQXJadDJ3WjNkM2YwN3QwYmp6enlDSHIxNmdWM2QzZGN1SEFCMzMzM0hUcDM3aXhtclpyblZQTWViMmZPbk1HSkV5ZHczMzMzb2JLeUV0dTNiOGVPSFRzUUZoYUdhZE9tUVNxVklqdzhITXVXTFlOZXI4ZUNCUXZFL2RvRVFZQWdDRkNwVkhqNTVaZXhaczBheE1mSFc5MnJxL28xWjM0UDFVc1lWbjljS3BWYURmaFlVMUpTZ3ZUMGRKdy9meDZuVDUrR2s1TVQyclp0aTd5OFBLeFpzd1poWVdIbzFLa1QycmR2RDNkM2Q3aTR1SWhqUzZ2VklqazVHVTVPVG5qb29ZY2FiTXM4dmhyRGZEMlpmMmVibFplWFd6M2VYUGFhSzRuSXRoaHdJaUlpSWlJaWFrVUVvOEV1SmJaa01objY5dTJMcEtRa2pCbzFxc25uMGV2MVNFdExnNit2TDE1ODhVV0xyQU81WEk3ZHUzZUwrL1o0ZTN0YnpVb29LaXJDVjE5OWhZNGRPMXJjQ2YzSUk0L1VXL0xxWC8vNmx4amdDUW9LcXJYUlBQRGZCVlN6dXNxQkZSUVU0SnR2dmtGV1ZoWUExQ3JmdG1mUEhsUlVWRmp0UjJscEtkYXRXMmR4ck9iUFp0SFIwUllCSjNQL2pFWWpOQm9OdG16WmdzVEVSSlNWbFdINDhPR1lQbjI2ZU5mKy9mZmZqN1p0MjJMZHVuVll2bnc1UWtKQ01IdjJiUGo1K1NFb0tBaGxaV1VJRFEzRjBLRkRFUjRlWHUrbThKNmVubmoyMldmeDJXZWY0WWNmZmdCUXRSbDljOHNuMVVXajBXRGJ0bTJRU0NTSWpJeEVjWEV4VnF4WWdieThQQVFFQkdEQmdnVVd3UXhuWjJlc1hidFdYRWkxRmhCS1NVa1IrKzdyNjR0Smt5Wmg5T2pSWW1rMmIyOXZ6Smt6QnpObnpzVFZxMWVSbnA0dVpuOWxaMmREcTlYQ3lja0o4K2JOdTZQM2N1N2NPZlR0MjdkWkpSeXRrVXJzRjNCcTduaVBpNHU3bytlbnBhVlo3RThHVkFVdHpBRW5hM3NDbVlPOUZSVVZXTGx5SmZMejg3Rm8wU0tMNEV4d2NERG16NStQcjc3NkN1Zk9uY09ZTVdNc1huc25VbEpTOE5OUFA0bjc5RlR2azBLaHFIZWZxcnJrNWVWaDllclZ0ZWFkRjE1NG9WYWcyV0F3NFBqeDQ5aTJiUnNxS2lydzlOTlBpOEZZODdWMThPQkIrUHI2NHRDaFExQ3BWQllsM0I1NDRBR01IajBhaXhZdHN2cDVOb1g1YzZ6WmY3T0lpQWlFaDRkajc5NjkrUDMzMy9IOTk5OGpLU2tKVHovOXRNWHp4bzBiaDlEUVVIVHIxczBpR0xWcjF5N0V4Y1hCMzk4Znp6MzNuRGhIdFd2WERyNit2dmoxMTEveDY2Ky9BZ0NHREJtQ0xsMjZ3R0F3SUMwdERUMTc5c1JUVHowbHpsRzllL2VHcDZjbnBrMmJocjU5KzRwdEdBd0dNV0RZcmwwN3ZQcnFxemgvL2p4Q1EwTnJ2Wi9xODYrMThxZm04elFtQTNicjFxMUlTa3BDUVVFQk5Cb05nS3I5cVNaTW1JQ1JJMGRDcFZMaDRzV0xTRWhJd0w1OSs4VG5tRDN6ekRNSUR3K0hpNHNMRmk5ZWpDdFhyalFxT0d3MEdoc2RjREsvajdmZmZ0dnE0OWFPTnlmYnoxNXpKUkhaRmdOT1JFUkVSRVJFclloZ3RFK0dFMUMxdDhtaFE0ZWFGWEJTS0JSNDl0bG5vVlFxcmU2ck1tTEVDR1JtWnFKejU4N28zNysvMVlCR3UzYnRzR0RCQXZqNStWa0VTZVJ5T1JZdFdtVDFybktwVklvcFU2WWdMeThQM2J0M1IxQlFrTlhTVEhLNXZON0FpNW1YbHhmUzB0SlFXVm1KNk9qb1d1VzIzbnJyTGJpNnVsck5jR3BJOVF5bm1ndkQ3dTd1aUlxS2dydTdPNVJLcGJoQUd4MGRiWFZQbG9FREJ5SWtKQVI3OSs2Rms1T1R1QmVTcTZzclB2amdnMGJmZ1E5VWxTUjg0NDAzc0dmUEhtZzBHcnVXUFRJWURCZzhlREJLU2tyRTl6Vi8vbnpzM0xrVHMyZlB0aWlGQlZSbHEwMlpNZ1VLaFFJOWUvYTBHa3djUG53NDVISTV1bmJ0V3UrbTlBcUZBcjE2OVJMTGx6WFg2ZE9ubXpWbTZpTDVUMkRaWk1OeWJ0VTFaN3liUzRvMU5TQXBDSUpZenJJdVJxTVJiZHUyaFZRcXhZTVBQb2lTa2hLcmUrU0VoNGZqNVpkZkJ2RGZQZElxS2lyZzQrTnpSNEdYNE9CZ2VIcDZJaUFnQUowNmRiSW9EMWR6bjdIR1VpcVZHRE5tREx5OHZDeU9XOHRxVEVsSlFXeHNMRHAyN0lqSEgzL2NZcnlIaG9iQzM5OGYyN1p0Zzhsa1FydDI3ZkRJSTQvVUNvb2NPSEFBUVVGQk5nczRlWHQ3WTh5WU1iWEdZM1Z5dVJ6ang0L0g0TUdEc1c3ZE9xdVpRODdPem1MSjArcWlvcUlnQ0FLaW9xSXNQaE9aVElhMzNub0xoWVdGRUFRQk1wa00zdDdlWW50UFB2a2tYRjFkTGVaeWxVcUZOOTU0bzlabk1ucjBhREhieVh6dWZ2MzZXWDB2WGw1ZUdEQmdRSjFCbFRadDJqU3FkQjVRRlJTL2R1MGFldmJzaWNEQVFIVHQyclhXSEc3T3RET1pUTWpPemtaV1ZoWUtDZ3JnNU9Sa3NiK2FYQzVINzk2OUc5VnVSRVFFQWdNREcvWGNPWFBtWU02Y09ZMTZMbEExUnplbjNLeTk1a29pc2kySjZXNHV6RWxFUkVSRVJFUTI5ZU5IajZQWHdBa1lHRlgvSnVOTllUQVk4TlpiYjJIdTNMa3NlWU9xc2tLMldyaWxlMU5xYWlxKysrNDcvTy8vL3EvVmpJam0wR3BLc1g3VjA0aWU5aUk2OXh4azAzTURITzkzbzZLaUlxdFpuNDJSbjUrUDFhdFhZOEdDQmZVR1hJbWFLaXNycTg2YlNScGl6N21TaUd6TGZ2blZSRVJFUkVSRWROY1JqQWJJcFBaWnJKSEw1Wmd5WmNvZGw4dTZWekhZUkEySmk0dkQxS2xUN2JLQTZxSnNBNW5jQ1pyeVFwdWZHK0I0dnhzMU5kZ0VWR1VqdmYzMjJ3dzJrZDM0Ky9zM0tkZ0UySGV1SkNMYllzQ0ppSWlJaUlpb2xUQ1poS3JOeXUyNC84SGd3WU9oMSt1Um1KaG90emFJN2dXSmlZblE2L1VZTk1qMjJVZFZKSER6OElhbXpENEJKNERqbllqc3ovNXpKUkhaRWdOT1JFUkVSRVJFcllUd253M043YldIRTFDMVY4bjA2ZE1SR3h0YmF4TnpJcXFpMFdnUUd4dUxHVE5tV04wcnpGYmMzTDJoTHJWZndJbmpuWWpzcWFYbVNpS3lIUWFjaUlpSWlJaUlXZ25CV0xWWnQ5Uk9KZlhNUWtORDBhOWZQM3oxMVZkMWJwNU8xRm9KZ29BdnYvd1MvZnYzUjY5ZXZlemFscnVYUDI1blhiVnJHeHp2UkdRUExUbFhFcEh0TU9CRVJFUkVSRVRVU2hpRi93U2M3RmhTejh4OE4zSnNiS3pkMnlMNk00bU5qWVZNSnNQMDZkUHQzbGJIcm4xUVZwd0xkV21CWGR2aGVDY2lXMnZKdVpLSWJJY0JKeUlpSWlJaW9sYkMxQUlsOWN5a1VpbWVmUEpKWExod0FmdjM3N2Q3ZTBSL0J2djM3OGZGaXhmeDVKTlBRaXExLzVLTVg2ZFFTR1Z5NU55NlpOZDJPTjZKeUpaYWVxNGtJdHZoaUNVaUlpSWlJbW9sakMxVVVzOU1xVlJpNGNLRjJMOS9QelpzMk1CeVc5UnFDWUtBWDM3NUJRY09ITUR6eno4UFYxZlhGbWxYcm5DR1gyQXYzRXc1WmZlMk9ONkpxTGtjTlZjU2tlMHc0RVJFUkVSRVJOUktDQzFZVXMvTTI5c2JpeGN2Ums1T0RqNzc3RE5vTkpvV2E1dm9icURSYUxCcTFTcms1dVppOGVMRjhQYjJidEgydTRZT3hZMHJKMUYwKzViZDIrSjRKNkttY3ZSY1NVUzJ3WUFURVJFUkVSRlJLeUg4SjhOSjFnSWw5YXBUS3BWNDdybm40Ty92ajJYTGxpRXhNYkZGMnlkeWxNVEVSQ3hidGd3QkFRRjQ3cm5uSEhLM2Z2ZXdrZkR3OGtmUzBiZ1dhWS9qbllqdTFOMHdWeEtSYlVoTUpwUEowWjBnSWlJaUlpSWkreXZNdllIZnZ2c2YzRGQ5RVRvRkQzUklIeTVkdW9STm16WkJvVkJnK3ZUcENBb0tja2cvaU93cE5UVVZjWEZ4ME92MW1ERmpCbnIxNnVYUS90eEtQWTI5bTFZZ2F1b0w2Qkl5cE1YYTVYZ25vdnJjYlhNbEVUVWZBMDVFUkVSRVJFU3RSSDUyR3JhdGZSUDNQL3dLQXJyM2QxZy9UQ1lUVHA0OGljMmJOOFBIeHdjUkVSRUlEdytIaDRlSHcvcEUxRndsSlNWSVNrckM2ZE9ua1orZmo2bFRwMkxnd0lHUVNDU083aG9BRS9iLytpa3lycDdGNExHUElUajh2aGJyRjhjN0VWVjNkOCtWUk5SY0REZ1JFUkVSRVJHMUVya1pWN0Q5MzBzd2J0Yi93TDlMbjJhZnoyUXlJVDg3RFNVRldkQ1VGNGtsK3hyTEtBaTRmdXMycm1mazRkcXRQTFJ6VjZGTFlIdDR0V3VEdHU0cXVEb3JJSmZMSUpPeEdqemRQWXhHQVFhREVSVTZQWXBMMVNnb0tzUDFXM2tvS2xXamEwQjdkTzNVSHAwRGZDQ1QzdmwxbTN4cUIyUnlCV1F5UmJQN0tSZ04wSlFYTmZpOGZpTm1OTHV0eHVCNEoycGQ3RGxYbXJYVS9FVkVqY2VBRXhFUkVSRVJVU3VSY3lNWk8zNStGeE1lZVJOK25acGV0a1piVVlZTDhWdVJkdUV3S3RRbE51bWJ5UVNVNnVRbzFzaFFvWmRDcTVkQ0wwZ2dDQklJL0ZjcjNVV2tFa0FxTlVFaE5jRkZJY0JWSWFDdDBnaDNad040ZzM3amNMd1QzZnRhWXE1OFl2RlB0amtSRWRsTXkrNFVTMFJFUkVSRVJBNGptQVFBZ0tUSmR4T2JjUG5NSHB3KzhET01CajI2aEF4QjU1NUQ0T1hYQmE2cXRwREptNStWUVVUMmtYWDlBdlpzL0JmYzNMMFJQbUk2QXJ2M2g1T0xFZ0NqWkVSRVJHUWJERGdSRVJFUkVSRlJnNHlHU2h6OGJUVnVwcHhFMTE1REVSRTFDMjRlUG83dUZoRTFnbFpUaXYxeEg4TTNvQ2Z1bS9FU0ZFNHVqdTRTRVJFUjNZTVljQ0lpSWlLNkM2aExDNUNiY1FVbEJaa29LY2hHYVZFT0tyWGwwT3UwMEZkV1FCQ01qdTRpVWFza2xjcWdjSEtGd3RrRlRpNXVjRy9uQncrdkR2RHc2Z2pmZ0o1UXVYczV1b3ROYzRlVjFRWEJpUDIvcmtUMmpZc1lPV2tCdW9lTnRGUEhpTWdlemg2Smc4TEpGZEhUWDJTd2lZaUlpT3lHQVNjaUlpSWlCekNaQkdUZlNNYjF5L0hJdVhFUnBVVzVqdTRTRVZraENFYm90T1hRYWN1Qmtud1U1bDYzZU55OW5TLzhPdmRHbDVCSWRPZ2NDb25rN3Q3c3ZpbUZzMHdtQVVlMnJVSFd0WE80ZitZLzRkK2xqODM3UlVUMlUxcVVnNVN6ZXpINC9zZmc1S3gwZEhlSWlJam9Ic2FBRXhFUkVWRUxVcGZtNDlLWjNVaS9jQVNhOGlKSGQ0ZUltcW0wS0JlbFJibElPYnNQeWphZTZONTdPRUlHaklYSzNkdlJYYk1SRStKM2ZZLzA1T01ZUGVVNUJwdUkvb1NTVDI2SHExdGJCSVZIT2JvclJFUkVkSTlqd0ltSWlJaW9CWlFXNWVEODhkK1FkdUd3MWZKNGNvVXoyZ2YwaExkZlY3aDdkb0NIbHo5Y1ZSNVZwYnljWENDVjhYL2JpQnhCTUJxZ3I2d3FiVm1oTGtGSlFSWktDN09SbjNNTmVSbFhZTkRyeE9kcXlncHhQbjRyTGliOGdlNWhJOUZuNkdTNHQvTnpZTyt0a054Wmp0UGx4TDI0a3JnSFE4WStqcTY5aHRxcFUwUmtQeVprcEoxRmNIZzBaREtGb3p0RFJFUkU5eml1WEJBUkVSSFprYjVTaTdOSFlwRjhjZ2RNSnNIaU1WZVZCN3FGRGtlbm5vUGc0OThEVXFuTVFiMGtvcnBJWlhJNHU3ckIyZFVOYmg0KzhQSHZJVDRtQ0ViY3pycUttMWRPSXUzaUVXZzFwZUx4MUhNSGNQWDhJWVFPbW9CK0kyTHV1ajFUVEkzWXcwbGRtby9UKzM5Q2NMLzcwQ3RpZkF2MGlvaHNyYVF3QitVbHQrSFh1YmVqdTBKRVJFU3RBQU5PUkVSRVJIWnlNK1VrNG5kOVg2dDBubTlnQ01LR1RFTEhidUVNTWhIOWlVbWxNdmdHOUlSdlFFOUVSTTlHWm5vU0xwellodHhibHdGVTdYMTBNZUVQWEVzK2pzaHhjOUVwZUtDRGUzd25URGkrODF2SUZTNFlHUFdJb3p0RFJFMlVtWjRFbWR3SjNoMjZPYm9yUkVSRTFBb3c0RVJFUkVSa1kwYURIaWYzL1J1WHoreTJPTzdYcVJmNmozd1l2b0VoRHVvWkVkbUxWQ3BEWUk4QkNPd3hBTG0zTGlQeDhFYmszTHdFQU5DVUYyRmYzTWNJR1RBT2crNmJBNW5jY1dXdEpHaGNTYjMwNUdQSVNEdUxxS2t2d01sRmFlZGVFWkc5M001TVJmdU9RU3luUjBSRVJDMkNBU2NpSWlJaUcxS1g1bVB2cG85Um1IdGRQT2FxYW90QlkrYWdXK2h3eDNXTWlGcU1iMkFJSmp6eUp0SXZIc1hKZmV0UW9TNEdBRncrc3d0NW1Ta1lNMk1SVk83ZUR1NWwzU1gxZEJYbE9MRjdMUUs2OTBlWGtNRXQyQ2Npc3JYeWt0dnc4dXZxNkc0UUVSRlJLeUYxZEFlSWlJaUk3aFhGK1puNDQ4ZDNMSUpOWFVLR1lOcFRIekhZUk5RS2RlczlITk9lK2doZFFvYUl4d3B6citPUEg5OUJTVUdtWXpyVmlBU241Rk03WUtqVUlYTGNFNDE3QVJIZHRjcEw4cUYwYStmb2JoQVJFVkVyd1lBVEVSRVJrUTNrWjZkaCs3K1hRRjFXQ0FDUXlSU0lIUCszcW5KVXppeEhSZFJhT1RrckVUWDFCVVNPbXl1V3RGS1hGZUtQSDVjZ1B6dk5jUjJySThGSlg2bkZwZE03MEtQdmFMaDUrTFJzbjRqSXBvd0dQU3JVeFZDMjhYUjBWNGlJaUtpVllFazlJaUlpb21ZcXpzL0U3bCtXUTZjdEIxQzF3SHpmakVYdzZ4VHE0SjRSMGQwaVpNQll0UFh1aUwyYlZrQ3ZxNEJPVzQ3ZHZ5ekhBNCsrRFErdmppM1lrL296bHE0azdvRmVWNEd3SVErMlVIK0l5RjdNTjhFbzI5eDlHVTVHb3hFcEtTbElUazVHVmxZVzh2THlvRmFyb2RWcVlUUWFIZDA5cW9OTUpvT0xpd3RVS2hYYXQyOFBmMzkvaElhR0lqZzRHREtaek5IZEl5S2l1d0FEVGtSRVJFVE5vQzdOeCs1ZjNoZURUYTRxRDR6OXkySjR0dS9zNEo0UjBkM0dyMU1vSmo3eUZuWnYrQUFWNmhMb3RPWFl0ZjU5UFBEb0VxamN2VnEwTHlZcktVNUdneDRYRS81QWw1Qkl0R25yMjZMOUlTTGJNK2kxQUhEWFpGb2JEQVlrSlNYaDdObXpPSGZ1SERwMDZJQytmZnRpMUtoUjhQUHpnNXViRzV5ZG5TR1hjNm5xYm1Vd0dLRFQ2VkJlWG82Y25CeGtabVppeTVZdHlNN09Sbmg0dVBpSDN5RVJVZXZGM3dCRVJFUkVUV1EwNkxGMzA4ZmlIY1FLWjFjR200aW9YcDYrblRGMjVtSnMvK2wvb2RkVlFGMVdpTDJiVnVEQlI1ZEFKbGZZdlgySnBPNE1wNnZuRDZKQ1hZdytrUS9adlI5RVpIOG1RWEIwRndBQUpwTUpDUWtKMkxKbEMzeDhmQkFSRVlHWW1CaDRlSGc0dW10MGgrUnlPZVJ5T1ZRcUZYeDlmUkVlSG80SEhuZ0FKU1VsU0VwS3dxRkRoN0JwMHlaTW5Ub1Znd1lOcXZkM0RoRVIzWnNZY0NJaUlpSnFvcFA3L28zQzNPc0FxdlpzR2pQakpRYWJpS2hCbnI2ZE1XYkdTOWo5eTNJWWpYb1U1bDdIeVgzckVEbnVDUWYyeW9STHAzZkN2MHNZUEgyN09MQWZSR1FySnBQakEwNXBUSkdlQUFBZ0FFbEVRVlRKeWNtSWk0dURRcUhBM0xsekVSUVU1T2d1a1IxNGVIaGcxS2hSR0RWcUZGSlRVeEVYRjRkZHUzWmgrdlRwQ0ExbGlXa2lvdGFFQVNjaUlpS2lKcmlaY2hLWHord1dmeDUwLzZQY3M0bUlHczJ2VXlnR2pma3I0bmQ5QndDNGZHWVgvTHVFb1ZQd3dKYnBnTW15cEY1QnpuVVU1MmVpMzRnWkxkTStFZG1kT2NQSlpLcGRRdFBlQkVIQXBrMmJjUGJzV2NURXhLQi8vLzR0M2dkeWpLQ2dJTHo2NnF0SVRFekV1blhyMEs5ZlA4eVlNUU5TcWRUUlhTTWlvaGJBMlo2SWlJam9EdWtydFlqZjliMzRjNWVRSVFqcGY3L2pPa1JFZjBvaEE4YWlTOGdROGVmNDNkOURYNmwxU0YvU0xoNkJ3c2tGZ1QwR09LUjlJckk5UndTYUFFQ2owZUR6eno5SFZsWVdYbi85ZFFhYldxbisvZnZqOWRkZlIyWm1KajcvL0hOVVZGUTR1a3RFUk5RQ0dIQWlJaUlpdWtObmo4UkNVMTRFQUhCVnRjV3dpZk1jM0NNaStyTWFObUVlWEZWdEFRQ2Fza0tjUGJMSnZnMytaejhORS82N0VDMElSbHhMUG9iT1BRZERKbmV5Yi90RTFHTGtDbWNBYU5GQWRuNStQajc0NEFQNCtmbmgrZWVmaDFLcGJMRzI2ZTZqVkNxeGNPRkMrUG41NGYzMzMwZCtmcjZqdTBSRVJIYkdnQk1SRVJIUkhTZ3R5a0h5eVIzaXo0UEd6SUdUTXhkVGlLaHBuRnlVR0hUZkhQSG41SlBiVVZxVVk3ZjJaTEtxcXVwR2cwRThsbjM5QWlyVUplaldlN2pkMmlXaWx1ZXNiQU1BMEdwS1dxUTlqVWFEVmF0V0lUbzZHak5uem1RSk5RSUFTS1ZTekp3NUU5SFIwZmpzczgrWTZVUkVkSS9qYjM4aUlpS2lPM0QrK0cvaUp0eCtuWHFoV3lnWGFJbW9lYnIxSGc2L1RyMEFBQ2FUZ1BQeHY5bXRMWE1HazJEVWk4ZlNMaHlCcTZvdE9uVHViYmQyaWFqbHViaTZBUUMwNmxLN3R5VUlBcjcrK211RWhZVWhPanJhN3UzUm4wOTBkRFI2OSs2TnI3NzZDc0ovOWhjaklxSjdEd05PUkVSRVJJMmtMczFIMm9YRDRzLzlSODEwWUcrSTZGN1NmK1RENHQvVHpoK0d1clRBTHUzSTVBb0FnTkZRRlhBU0JDTnVYVDJOTHIwaUlaSHduNGRFOXhLWjNBbHloVE8wR3ZzSG5EWnQyZ1NUeVlTWW1CaTd0MFYvWGpFeE1SQUVBWEZ4Y1k3dUNoRVIyUW4vUlVGRVJFVFVTSmZPN0lZZ0dBRUF2b0VoOEEzbzZlQWVFZEc5d2pjd0JMNkJJUUNxZ2tDWHoreXlTenN5bVdYQTZYWm1LdlNWV2dSMEM3ZExlMFRrV002dWJWQ2h0bTlKdmVUa1pKdzlleGJ6NXMxakdUMnFsMVFxeFZOUFBZWEV4RVJjdW5USjBkMGhJaUk3NFA4SkVCRVJFVFdDeVNRZy9jSVI4ZWV3SVpNYzJCc2l1aGRWbjFmU0xoNFZ5M2Zha3BqaFpLd0VBR1JlT3dlcFRDNEd1NGpvM3VLcThyQmJ4aVFBbUV3bXhNWEZJU1ltQmtvbDk3U2toaW1WU3NURXhJaFpjVVJFZEc5aHdJbUlpSWlvRWJKdkpFTlRYZ1NnYXZHbUk3TUJpTWpHT25ZTGg0dlNIUUNnS1N0RXpvMWttN2RoM3NQSmFEQUFBTEt1bllkdlFFL0lGYzQyYjR1SUhNL0R5eDhsQlpsMk8zL0MvMmZ2dnNPanF0SUhqbitucGZkT0NvUWFlb0RRQkdraVZWQkJiQ2l1aW9wbGRYY3RxL3RUMTdxcjdLNnV1cTRGRzY0TkJCUUVwSGZwSllRYWFnS2s5NTdwOS9mSE1FT0dtVlFDb2J5ZjU4bVRtWHZ1UGZmY3laQU01NzN2ZVhmc1FLZlQwYnQzNzR0MkRuSDE2ZDI3TnpxZGpwMDdkN2IwVUlRUVFqUXpDVGdKSVlRUVFqUkFldW8yeCtOMlhRZWpWbXN1cUQrcnhWSnIyKzdOYTBnL2RzaHgxNmVpS096WnNwWUR1N2MwNmh3Rk9abmtaWjF4VzVoNTFjL2Y4dDNIYjNQNlJHcmpCbjRWeWp4MW5LLysvU3JybHN5OTVPZis3cU8zbVBQcFArdmRyN2dnbDgyckZxR3ZxblRhZnVia0VmSnpNckJZek0wNnJ1cXFDajU4NDA5OCt2WUxGOVRQb2VSdDVHU2sxOXFlbjVQQmpnMHIwRmRYWGRCNTdINmEvUi8rL3ZSOTVPZGtORXQvTlIzY3ZZWC9mZkFHRzVkZnZMb1RhcldHZHQwR081Nm5wMjV2OW5PY3kzQXlZYWl1b0NEN0pORnRlemI3ZVlRUWw0ZWdzQmdxeTRzd0dmWE4zcmZaYkdiUm9rVk1uank1MmZzV1Y3L0preWV6Y09GQ3pPYm0vUXdqaEJDaVpXbGJlZ0JDQ0NHRUVGZUNuRk1ISFk5YkovUzdvTDVXL1BRL1VyWnY0UEdYM3NYUFA5Q2xmZm44MlJRWDVESm04bjJNbW5Rdkp3Nm44TU1uTTlIcVBIajh4WDhSMTY1aHRhTSsrdnV6bEJVWDh1YW5QK1BsNCt2WVhsVlJ4b1psOHpFWmpReSs4ZVltWGNQejk0OXZkSkRqYjU4dHd0UEx1ODU5L3Z5N3NXNERaQTMxK3NmejhmRUxhTlF4SGg1ZUhONjdqYlNqQnhnODZoWThQTDJhZlA3RzJyZHpFeDRlOVovdjJNRmtmdjdmZjBuWnNaSEhYM3pIc1gzcDNDODRmbWd2VDd6MExtMFR1Z053SW5VZjhSMjZvdEUyL2FPK0NoWHBSdzg2dlcrYVl1UHlCWnc0dkkrLy91Y0gvQU5EWE5wUEh0N0h2Qy9mWS92NlgzbnlsZmZyN0t1a01JL0tpakswT2c5VXFOenVVMTVhVEZGK0RudTJyS1gzd0JGdTkxRVVLMmF6aVpnMkhScDFMU1hGQmV6YnVZbXlra0tHanIxNGs2dHRFdnB6YU9jeUFMSnIvTjVwTG1xMUdwVktoY1ZzSkN0OVA2QVFIZCs5MmM4amhMZzhCSWJHQUZCYW1FbFlxL2JOMm5kS1Nncmg0ZUYwN05qeGd2b3htODFrWldYUnVuVnJwKzM1K2ZrQWhJU0VvTkZjMkkwK2w2dnM3R3k4dmIwSkNncHF0ajZOUmlNblRwd2dQRHljc0xDd1p1dTN1WFhzMkpIdzhIQlNVbEpJU2twcTZlRUlJWVJvSmhKd0VrSUlJWVNvUjJWWkFXWEZ1UUJvZFo2RVJ6ZHVvdnA4b1JHdHlNczZ3K3gvdjhKakwvNExqZWJjUjdJVHFmc29Mc2dsdkZVc0kyKytHNEFPWFh0eDA1MFBzV1RPWnl6K1lSYVAvZCsvVUtuY1Q3alhwRHU3UkpiTzAzbXByT1VMdmtaZlhVV2JEbDA0Y3lLVk03VmtPZlVjTUpUQVlQY1RGVnFkRGc4dkwwYmZlbSs5NDFpemVBNFZaU1ZvZGJwNjk5Vm9kZmg0ZVROeTRsMHViY3NYZkkxS3JXYk1wR2wxbk1PajNuT2NMN3hWTEQzNkRTRmwrd1oyYmx6QjRGRzNOUGpZNWZObjE5cDJ3OFM3NmcxZWFiVzZCbzA1ZFo5dHlaa2hZeVk1YmJjSGhPenZoOTJiMXpEbjAzOHdZUGc0cGp6NHgzcjdyWFZjSHJZeGFUVVg5dCtGb3Z4YzJuVG80amJZQkhBOGRSOEF3OFpOcWJldkhSdFdzUExuYnhwMDNsVS9mOHVxbjcrdHRkMC9NSmhYUG5UT2FEdDJNQm1vdlphRVBUaDg2dmhoRHV6ZWdxZFg3VC9iOXAwVFVUZHhjalM4Vlh1ME9rL01KZ05seFRsVWxoWGlHeERhcEw3Y1U2SFJlbUF4bThnK2RSQlBiejlDSXVPYnNYOGh4T1VrS0RRYWdOTENyR1lQT08zZHU3ZFpBZ1ZwYVdtODg4NDdUSmd3Z1FrVHp0V3kyN1JwRXl0V3JPRDExMThuSWlLQ1ZhdFc0ZXZyeStEQmcrdm9yWEd5c3JMdzgvTWpJS0QybTFVT0hUckVnUU1IR0RSb0VMR3hzVTV0MjdkdjU4aVJJOXgzMzMxTk92OHZ2L3hDY25JeUw3LzhNakV4TVUzcTQzeHBhV204OTk1N0RCa3loSHZ2cmY5elduM01aak5QUFBFRWlZbUpQUDc0NDgwd3duT1NrcElrNENTRUVGY1pDVGdKSVlRUVF0UWpOK09vNDNGRWJNSUZMNmZYOS9wUm5EaVV3czVOSy9sMTdoZE1uRHJEMGJaNTFTTEFGcXlvT1dFOS9LYmJDUXFOb0dlLzYyc05OcVh1MjBsMFhEc0NnbTJUMDJxTmJmWGttdU05ZGpDWnJXdVdBTGFKODFQSEQ3dnRLeXdxcHM3QWkxcWp3Y3ZibHlFTnlQVFlzbllKRldVbERYcmRORm90M3I1K2J2dGR1MlF1YXJYR2JadjlIRTNONmhrNFlqeWxSZmw0Ky9vMzZyaTFTK2JXdWp6aXNIRlRvSjZ5T0NxMUdyVzY3bFd1VFVZRFIvYnRJaUE0bEc2OXIzTnE4L0gxcysxak1nTFFKYkUvUWFFUmJGdjNLL0dkdXRIMytsRU52QkpuYXBYNjdQaWEvbDQzbTR3VUYrVFNiOGhvdCsxV2k0VWorM1lTRUJ4Szk2UkI5ZlkzWXNJZERCMTNHem9QRDViOStCWHJmNTNIdjc1WjJhQ3hLSXFDeFdKR3BWS2hWbXV3bUUwdSszejU3bDh4R1EwTjZtdjJlNi9XdWM5Ylh5eHVjc0JKcmRFU0VkUHBiUFlSNUdZY29WM1grbCtmeHRCb2RGak1KZ3F5VGhBZTNiRkJBV3doeEpYSkx5Z0N0VVpMY1VIekxqVnFzVmpZdDI4ZlU2YlVmOE5BZlpLVGsxRVVoVDU5K2podDE1NzltKzduNTRlaUtLU2twSkNSa1VHblRwMElEdzkzMjFkbFpTVVdpd1dyMVlyWmJNWmtNcUhYNjlIcjlWUlVWRkJXVmtacGFTbTV1Ym1rcDZkVFVsTEM5ZGRmejdScHJqZXoyTzNjdVpNdFc3YlF2MzkvbHphdFZzdm16WnNaTTJZTWtaR1I5VjZyWHEvSGFEUTZucWVscGRHN2QyLzgvZjBwS3l0emU0eTN0emU2ODI3YU1ScU5xRlFxTkJxTnkrZUloSVFFWW1OajJiRmpCMU9tVE1HcnhnMFNpcUtjL1p0b2U0MDhQZXV2MzZmVmF2SHc4SEFaUTNOSVRFemtwNTkrd21LeFhMVlpiRUlJY2EyUmdKTVFRZ2doUkQxcUZ0c09pMnJiTEgzZWN1OWpuRWs3U3F2VzdSemJzcytjWlAvTzMxQ3BWR1NmUHNuU3VWODRIYU1vVnM2a0hVR3hXbEVVQmF2Rmd0bGladEo5VDNCNDczYis5OEVieEhmc3htTXYvc3RwOHNFK21aeDlKbzF2UG53VHJjNkRwMTU5bjFaeDdjN3JYK0c5bDU4Zzg5UnhKdDcxY0owVDVpcVZtdXJLY3BjeHVsTlpYdW8wanJyVUYzeXAvL2pheC96cmoxOVNWbEpZYTN0WVZBeEhEK3ptNklIZGJ0dTFXcDFMMXBCYXJjRS9JSmlYUC9qZXNXM21ueDhrUHp1alFjRXZsVXFGcXA1cjNydDlBd1o5TlVQR1RITDVtZmo0MnU3SU5ocHN0VGw4L1B5NTgrRm4rT1N0UDdQN3Q5Vk5EampaeDZSU056MFFrWmVkZ2FJb3RPK1M2TGI5MktGa3FpcktDWXVLNGNjdjNuVzd6NlQ3ZnU5WWhsSG40WWw5cXN0K3ZjOU9jeC9NcXMzdDAvL0VnT0hqM0dhVmVYaDY0ZVh0dzR3WFpqYXF6NXErZlBldkZPWG5OQ25UcnFiUXFMYU9nRk5wWWRZRjllV09ScXZEYkRaUVVwQkI2MDU5bTcxL0ljVGxRNjNXRUJvWlQzN21zV2J0OStqUm83UnExWXJBUU5lbGdSdkRaREt4YmRzMk9uVG9RSFIwdEZPYi9UT0JwNmNuYXJXYTZkT244OXByci9IOTk5L3poei84d1cxL3I3MzJHcVdscFU1OWVIaDQ0T1hsaGNsa29yS3lrcVNrSkFJQ0FoZzBhQkFCQVFGNGUzdGpOQnJ4OEhEOTNXMHltVWhPVHFaNzkrNUVSRVNRazVQajFCNFpHVW0zYnQzSXljbHgxTjZzS1NvcXl1bjUwcVZMV2JuUytXYUo0dUppOXV6WlUrdHI5THZmL1k1Qmc1eHZQUGorKysvWnVuVnJyY2ZZMWZZNkFiUnQyNVlYWG1oWXJVYXRWdXNVRURLWlRNMFNnQW9NRENReU1wSmp4NDdSdVhQbkMrNVBDQ0ZFeTVPQWt4QkNDQ0ZFUFVvTHN4MlBBMEphTlV1ZlhqNitQUFAzVDUyQ01JdS9uNFdpS0tqVmFwSzNyblBhdjd5MEdMVmFiYXRQcENoWUZTc1dzeG16eWNUTlUyZlF2bk1pd2FFUnBCMDl3UEw1c3hsL3g0Tk94NTlNM2MvczkxK2x1cktDZTUvNFA2SmkyN0o3OHhyNkRMckJNWWFOeXhhUWVlbzQzWk1HMGEyZWpCTkZzYUt2cm1MZGtybDE3dWQ4akZKdjBNbWVXZE5VZGZWL2VPOTJzcytrTmJsdmIxOC9sNEJUWFhmanFqVWFVblpzWk0vbXRXaTBHdFJxMjEzSWFyVUdld2tpazhHQXhXem1oMC8rZ2NWaUlpUzhsY3ZQYnN1cVh3RG82eVpUeU1mUGxwRlZYVlhoMk5haGF5L3VmZUpGZXZhN3ZzN3IrZlA5NDJyTnpySXJLeTZzTTZpajgvRGtyUzhXTzIxNzUvOW1PTDNPSC8zdEdhZjJOMmN0eE12Ymh4M3Jsd05Ra0pOSlFVNG03a3k2Ny9kdXQ0K2FkQS9Yajc2MXpySGJLU2hZTFdZTWVqM0JvUkcxN21mUGZvcUtqVzlRdis1Y1NOMnNtZ0pEejAyNmxoVmwxN0ZuMDJpME9xcktTN0JhTFlRMlV4QmRDSEg1aW96cnpPRmRLN0JZVEdnMHpaT2xjdWpRSVhyMjdIbkIvV3pkdXBYS3lrcjY5cTA5K0czL1d4c1NFc0tERHo1STI3YTEvOTd5OFBDZ2MrZk96Smd4QXc4UEQwZVdGTUN2di83S29rV0xlT1NSUnhvOHZtM2J0bEZkWGMySUVTUFlzV01IOCtiTmMyUVZxVlFxeCtlTzlQUjBSOERKYXJVNk1xdysvdmhqcC83c1FacFBQLzIwM25QbjVPVHd5aXV2dUEzc0RCbzBpTTZkT3p1TkJlRHJyNzhtTGk2T0cyNjRBWUF0Vzdhd2YvOStac3lZNFJpYlBjUEoyN3YydXBvZmYvd3gzYnAxNC9ycnIzZnFIOEJnTVBEaGh4OFNGUlhGWFhmZGRjR1pTWW1KaVJ3OGVGQUNUa0lJY1pXUWdKTVFRZ2doUkQzS2lzL2R6VnB6SXJpeExCWXpLTFpBUk0xSkNyRFYzamw2d0haM2EyaGtOTS8vNDB1blk1K2ROdHJ0OXBydS9mMkwvUGVOcDFtM1pDNmR1anV2aFc4MkdWR3IxTng4ejZNa0RoakcrcVh6V0RMbk0wNm03bVBLZzM4a05XVUh2Lzc0SlVHaEVkengwTlAxWG91aUtBU0hSZkxpdit1dnFXUFArR2xJd0FtVkNvTyttcjNiMXJzMG1VeEcxR3ExMnphRHZycmVjZGl6Z3hxNkRKdGRlV2tSci8zK0xxZGFXK2YzNmZaOEtqVkZlZG1rcHV4QW85V2lQanNwcEZhcDRlenJZTEdZc1ZqTXBPN2JpY1ZzSXE1ZGdsTWZSL2Z2NWt5YWJVbkhzRWpYOTU2dm55M0RxYnF5d21sN3I0SERNQmtOSEQyNGg4am8xZ1NIdVM3elk3K2VpWGM5N0hiOGk3NzdCQzhmWDdjMXMrenRPamQzZytzOGJNdnpqSmh3cDlQMjdldC9wYXFpSEozT2c5S2lBdmJ2M2t6YlR0MTU0bVhYN0tiWjc3L0dnVjJiYTYzN1piVlkzVzUzUjRVS2pVYUhqNi9PRWVoengySTJPLzJNRjN6MUFUb1BEOXUyT3Q2M1Zvc1pxNkp3eXoyUE9yYVpUVWJINjlBVWdUVUMyelYvL3pRWGpWYUh2cW9FUUFKT1Fsd0RJdU02YzJEN0VncXlUeElabTFEL0FRMlFsWlhGMEtGREw2Z1BzOW5NOHVXMm13K0NnNFBSNi9WNGVIZzRNcHZzMzJ0K2RraE10R1hObWt3bVZDcVZVMERKZm94R295RWxKWVhxNm1vMFp6OXpnUzBvQkxCeDQwYW5ZK3pCb2U3ZHV6dGxKRmtzRnNmNHdzTEM2TjY5TzhPSEQ3K2dhN1pma3owQTFKaGphdXJVcVJNQTJkblpMRnk0a0R2dXVJUFEwRkMrL2ZaYlFrSkNITXNUSGo5K0hJQStmZnBRVUZEQTNyMTd1ZkhHRytzODM0RURCOWk3ZHk5cXRkcnR6MWl0VmhNVUZNVEdqUnZKeWNuaHNjY2V3OGZIcDhIWGM3NlltQmcyYmRyVTVPT0ZFRUpjWGlUZ0pJUVFRZ2hSRDZQKzNHUyt0Mi9UbDQ3WnN1b1hGbjMzaWRPMk56LzltWXF5RW42YS9RSFFzR1huYXRPNmZXZHV1UGt1VnYzOExXc1gvK0RVMXFsSEVzLy82eXU4Zld3MWY2NGZmUXRIOXU5bSsvcGxsQlRtYyt4UU1yNStBVHo4NTcvYnNxanFZVEdiRzcya250VmlScTJ1ZTZreGxVcEZXWEVoMy83Mzc3WHVVMWRiWGR3RmpCckQzWVJQWFQ4dmxWck5pQWwzdWdSZWF2cnJZMVB3OVBKMkc3aFRGSVdsUDliOSt2cjQyMzVXbGVXbDVPZGtrSmwrbk5NblVqbDEvREFaYWNld1dNeE11UHRoaG8rLzNlVllqVmFMWXJYV1dvZHIwWGVmNE9ucFhXZTd1OWZVdnUybU82YzdiVCt3ZXpOVkZlV29OUnBXTHZ3V3E4VlM2MnRqejd5cWJZbkVSZDk5ekw0ZGpaK2M2alZ3T1BjKzhYOXUyNExESXgwQlBJQWRHNWJqNGVsbG02eFVxNm1zS01OcXNhRHo4TVRMMnpheHBpZ0tGck1aVkhETFBZOXkweDNUcWE2dXZPQTZiOTYrUVk3SGh1cUtPdlpzR28zV0EzMVZHZDUrUWZqNEJUZDcvMEtJeTB0RXJDMDRrWHNtdGRrQ1RubDVlUzdMeFRYVzJyVnJLU3c4dDlSdGJjdS8xUmFjbVRScEVtUEhqblhhcGlnS0dvMkdEUnMya0oyZDdiSU1ITURDaFF0ZGpqR2J6WVNFaERoZDAvcjE2eWtvS0hEYTEycTFjdnIwYWNjU2MrZC9EckJuRDVuTlp1TGo0MTNHYlA4czhjOS8vdFB0TmRXVWw1ZkhQLy81ejFvL2F5aUt3ZzgvL01DUkkwZm8yN2N2b2FHaGRmWTNkKzVjOXUzYlIyRmhJWGZjY1lmYmZrMG1FM1BtekNFME5KVDc3cnZQYlQ4Nm5ZN3AwNmNUSFIzTm9rV0xlUHZ0dC9uREgvNVE3L2xyRXhVVlJWNWVYcE9PRlVJSWNmbVJnSk1RUWdnaFJEMU1aK3ZGQU9nOGFsOStwRDRkdS9kaDh1K2V4R0l4cythWEg2Z29LNkdxc3B6UC92a2lCbjAxdzIrNm5SMGJWbEJlV3N5UG43dG1mZGkzMnlhNVRWaXRGdTU5NGtXbmZVYmVmRGNsaGZuY2N1OWp2UCtLODNKazltQVRnRnFqcGZkMXd6bDJjQTlIOXU4aUtqYWVCLzcwS3FFUkRjdmdzcGhObUl5R1JpMnBaeklaNjYxdG95Z0s0YTFpM1daeXZmYjdPMUdyTlU3MWt1enNXVlIxcVNzYnFTRlVicGI3VTZuVTZLc3JXVDUvdG1OYlpYbloyYmFtQnc4QmRxeGZSbWI2Y1pmdFZvdUZ2SndNc2s2ZDRGRHlOZ0JXTC9xZTFZdHNyNHRXNTBGMDY3WU1HRDZPNkRidGFadlF2WmJydWJEeGdmdUFVSDExdURMU2o3Rno0d3JpMmlYUXRmY0F0L3RZclJhWEpYeHEwdWs4OFE4TTVwVVBHLzcrZTNiYWFEenFLSTcrOUp2T3l4N05uUDByWUh0UGJsZzJuNlZ6UGljOEtwYUhuMytMRURjWlkyYXppZTU5QnpkNFBIWFJlcDRyOEc0eTFwKzkxMWdhalE2anZwS28xbDJidlc4aHhPWEgwOHVQNFBBNGNzK2t3blczTkV1ZmxaV1YrUG41MWI5akxVcEtTbGk2ZENraElTRVVGUlVCOEplLy9BV2RUdWY0L2I5bzBTSXlNek41L1BISGVlV1ZWeGc1Y2lSRGh3NTFCSWo4L2YxZCtyVllMR2cwR3JlMWlleEw2cjM3cnZ1NmdlZVBiL0hpeFdpMVdzeG1zMk43VlZVVk0yZk9kQW80MWZ4YlZYTTV2WTgrK3NpbFgzZDFucHBxeVpJbEhEbHloSEhqeHRHdlg3OTY5NTgrZlRydnYvOCthOWV1eFdxMWN2ZmRkN3ZzTTIvZVBBb0xDM24yMldmclhISVBZTnk0Y1lTR2h2TFZWMTh4YytaTS92U25QOUdxVmVPWG52Yno4Nk95c3JMUnh3a2hoTGc4U2NCSkNDR0VFRmNrcTlXQzJXakFiTkpqTmhrd213eVl6bjQvZjd1OXpXb3hvMWd0S0ZZclZzVnErMjYxb0p4OXJDaG5uMXN0V0syS2JWL0ZpdEZRNVRpdnpzT3JqbEhWTFNvMjNsRWZac3VheFZTVWxlRHQ0MGZpZ0tGa3BCMWwvQjNUMmJGaEJVWjlOWWYzYm5jNTNxaXY1bER5TmtmQXlkMmtoVmFyNDg2SG4zSFpEcENmazBIR3lhTWNQNXpDb2VSdGxKY1dvOVY1TUhUc1pJYU51NDJsYzcvQXk5dUhtMnNzRFZhYmYzeTl2SEVYMzBETk9SRnp2dm9DSVUyaHdyYWNuejNZVTV1MG93Y3dWRmZUT2JIK0NTR0Fvb0pjbHN6NUhGLy9RUHdEZzhuSlNBZGczaGYvWnRkdnEyeFpOWnk3cG9EZ1VFYmRlaSt0MnlVUUZSZmZvR3d1ZHdHMFM2RzBxQUFmWDMvRzMvRUFWcXVWa3NJOFFzS2Q3NUszbU0xb3RMWFhHVEdaREpTWEZ0ZFpYOHJ0Y1Vaam8vWS9rM2FVeGQ5L3lzblUvV2cwV2g1NjdrMjN3YWFEdTdld2ZNSFhQUDdpTzNqN05uMEMxcTdtN3htVFVWL0huazJqMW1neG13d0VSN1J1OXI2RkVKZW5xTlpkT0xadkF4YXpFWTIyN3BzL0drS3YxK05aUnhDL0xsYXJsZG16WjJNMm03bjk5dHNkOVl6T3p3Z3lHbzBFQlFVNXNvNzgvUHpxemFveW1VeU9aZllNQm9NanE4bmVIMEJGaFhQbXFFNm5jN29XKy9qMGVqMFRKMDdrbDE5K2NiVDUrdnJ5NzMvL0c2MVdlN1l1byt2ZlVudlF5UjM3NTV6bm5udXV6dXM0djcvemJkcTBpU1ZMbHRDalJ3OXV1ZVZjRUZGUkZLZjk3WThWUmNITHk0dW5ubnFLZDk1NWgvWHIxOU9xVlN1bkpRSzNiZHZHaGcwYnVPV1dXMmpmdm4yRHh0YS9mMyswV2kyZmZmWVpCdzRjYUZMQXlkUFRFNzIrK2YvV0NTR0VhQmtTY0JKQ0NDRkVpMUVVSzBaOUZRWjlCWWJxQ296NkN2VFZGUmlyS3pEb0t6RlVsMk9vcm5TMEc2b3JNT2dyTUJ2MVdLMldGaG16K2dLWFpUdWZ0NjhmNCs5NEVLdlY2cGkwYUdvTnA1b3F5a3VwS0MxeDJyWjMyd1pXTFBnYWdKQ3dTTWJjOWpzR2poaVBmMkF3RnJPWkhSdVdFeG9SN1RiZ1pMVmFNVlJYb2ZQMFJLUFJOams3eG1xMVlyV1lNUm9NK1BpNTNwbHNYMHJ0WWxDc3RrbWVPYlBxWDhhbXBycUNGQ3ExbXNEZ01LZXNxL096cmZKek12ajQ3OC9oNCt2UEMvLzhDaThmM3pyUHA2K3FaUGEvWDZHNnFvSjdIdjhMMjlZdWRiUzE2ZENWaXJKUzJpVjBwMDJITHNURWQrRDFwKzdHYkRKeTNRMDNOZXE2NE9JRjkrclNQV2tRN1JKNm9ORnFlZmYvWm1BeW1manpQejUzQ3BLWnpTYTBkUVNjYnJubk1jYmVkbitqeisxWno5M2FZQXNnSHRxemxlMGJsbkg4VUFyZVBuNzBIemFHSFJ0VzhNMkhmMlBHQ3pPZHNnVVA3TjdDZHgrOWhkbGtaUHY2WlF5L3lYWDV3c2JTYU01ZHU5VmlybVBQSnZhdjFxQW9DZ0hCRjdZY2xoRGl5dEdtVTM4TzcxNUpWdHArNGpvbTFYOUFQU3dXaTB2OXBJWXFLaXJpOU9uVDNIcnJyWFVHa0hKeWNoeTFpaHJLWURDZ08xdi9iOG1TSmF4YzZWcTM4WmxubkcvTUdUeDRzTlB5Y1JhTEJTOHZMOGFNR1VQSGpoMmQ5cTJzckhRNXZqYjJRRnBObHJPZmM5eTFuUzhuSjRkWFhubkZiY0NwUjQ4ZURCOCtuRW1USmpsOUpqTWFqVTVCTm50MmxzbGt3c1BEQTI5dmI1NTY2aWxXcjE3TmtDRkRIUHVscHFieXpUZmYwS2xUSjhhTkc5ZWc2N1ByMDZjUEw3LzhNdEhSVGF0emVuNFdtUkJDaUN1YkJKeUVFRUlJMGV5c1ZndjZ5bEtxS29xcHFpaWhxcUtZNnZMaXM4K0xIYy8xMVJXMDFLUjNZNmhVS3NjZHFWYUx1ZG1EVHRDODJUZUtvakRuMDM5UVhYWHVEbDZ6MmNUMW8yN0JZamFSMEtNdjhaMjZPVTFRYU01T0dxazFhdHZkc1JZTEpwUFJVYXVtSUNlVGZ6enZYSlBuUXYxajlqS1haZTdNWmhQNnFpcDJibktkSURJWkRhalVhcmR0K3FvcWwyMHV4NXNNQU96YXRLcEo0M1VYNUZTc1ZxaW5Yazk0VkN4RFJ0L0tobVVMV0xYd1d5Wk9yYnRRdUVxdHh0Yy9rTjdYamFEM2RTT2NBazc5aDQyaC83QXhUdnZIZCtqSzRaUWQ1R2FkSmpLNjRSa3JpcUtnb0pCMTZrU3QrMWdzNWpyYmxUcisvZGFWZldRUE5zYkVkMlQzNXRWc1g3K01RU01ubmp1djJleXkvS0xWWXFFZ044dWxyNUNJS0lyeWN0eWVKelNpRllWNTJZN25odXBxOHFyUEVCWVY0L1J2cnFxaWpGMi9yZWJvZ2QwY1A3Z1hzOW1FdDY4Zm95YmR5OUF4azlIcWRKdzZua3BHMmpIKzk4R2JQUEw4VzFndEZsYjg5RC9XTFpsTFdGUU1kOC80TTYzYmQ2NzFtaHZEWWprM1dYZ3hmdDl3OXRyOWd5S2F2MjhoeEdVcElpNEJMMjkvVGgzZDJTd0JKNDFHZzlsc2JsTFFLU3dzaktlZmZwcVltQml5czdQZDdsTlZWVVZoWVdHak1tWVVSY0ZvTk9MaFlmdjdZZi8remp2djFIck1NODg4NHdoUTJkbHJGR2swR280ZmQxN2Exc2ZIaHpmZmZOT2xocFA5czZJOXc2aTJBSXA5ZTIxMXFkeXBHVUN5Q3dvSzR1Njc3eVkzTjVmUzBsTEhXS1pPbllxdnI2K2pObFppWWlMeDhmR1VsSlE0NmxuNSsvc3plYkp6ZmNiVTFGUzh2THlZUG4yNjI1dUt6cytjQWx1TnFXWExsbkg3N2JjM09kZ0VOUGw5SklRUTR2SWt2OUdGRUVJSTBXaEdmU1hsSlhtT3I0cVNQS29xaW16QnBmSmlxaXRMdWRpQkpMVmFnMWJuZWU3THd4T3R0c1pqbmV1WFJuTzJMb0JhalVxdFFhVlNvMVpyYk0vdGoxWHFzL3ZZdHF0VmF0YjkvRDVHZzIxdGVaTlJqNmYzaFMrWmRURXQvT1lqVWxOMk9tMDdzR3N6My83Mzd3QjFMditXbjUzQmMvZlpBaHJScmR2eDlOOCtBY0RYUDREUms2ZWg4L0JFcmRhZ3JpWERhZEYzbitBWEVNVElpWGU1YmJlZVhjYlFaRFNpT2kvSXBpZ0tacE9SY3FPQnViUCtWZXNZNjJxclMwVlpDU3FWaXJlK1dGeHZMYW56UFR0dE5CWTNtU1oxdmNzVlJYRk0yb3k4K1c2MnJsM0s1bFcvTUdUTVpJSkN3MnM5enRQTG0vdi8rR3FEczhnNmRPM0Y0WlFkSE4yL3UzRUJKNnNWaTluTXV5ODlWdXMrRlZOTDlXa0FBQ0FBU1VSQlZHVWxkYmJYbFpGMjR5MVRuWjV2V2JPRXFvb3lwMjFqYnJ1UDVLMXJXYlBvQi9vUEcrdklhaktiakM3MWx2VFZsVzZEbm4vOTRJZGFnNkV2dmZldDI3YS9mYllJVDY5ejJVNmVYajdzMmJLR2pMUmpoSVJGY3YyWVNRd1lQZzVQTDI5T24waGw3cXgva1orYlNWUnNQTWNPN21IK2wrOXhNblUvK1RtMlRMWkhYL2dIZ1NGaHRiNFdqVlZ6R2IwTFdjYXpOb3BpbXpTVWdKTVExdzYxV2tQcmhINmNTdDF4dGs3ZWhkVTE5UEx5d21Bd05EbFFFQnNiVzJkN2Ftb3FpcUkwZUdrM3NBV3BGRVZ4MUI2eTMxaGdyelcxZS9kdVZxeFl3VDMzM0VPYk5tMGN4Mm5jMUhnOFB3aGxwMWFyQ1Erdi9XOTRmVzY2NlNaR2pSclZxR1BxcXFYMHlTZWZrSlhsZWpOR2JTSWlJbmp4eFJkZHR0OTY2NjJNSERuU2JWMHNzQVdGTERYKzVoc01CbWJObXNXWk0yZUlqbzV1OURYVlpEQVk4UEpxL3I5MVFnZ2hXb1lFbklRUVFnamh3bXExVUZsVzRCSlVzajNPeGFpdlA1dWtvVHc4ZmZEdzlzWFR5dzlQYjM4OHZYeHQzNzE5ejN2dWg2ZVhMeDdlZm5oNCtsendSRW1qeHVqbFhTUGdWSDNSQTA2VjVhVXNuZnRGcmRzVnhZckZZcXRoZGZNOWo2THpPRGN4ditTSHo5aThhaEZ0TzNXbnRMaUFvbnhiNWtkb1JDc0czM2d6V2c4UDFDbzF1QWxtckZzeUZ4OC9md1lNRzRmVmFzSGI5OXlrZzY5L0lLTW5UWE04UDNYOE1MK3RXa1NYeFA3MEdYU0RZL3VpN3o3QjI5ZVBJV09kNzV4dGlPcktDaFJGb1hYN0JCNys4MXN1N1RPZmV4QzFSc056YjMvbTB2YitLMDlTa0pOWmE5OW1zNG15a2lLQ1FpTWFIV3dDR0RaK2l0c2wzdXdUOSs3VUREajUrQVdRTkhna3AwOGVvYmd3dDg2QUUrQVVES2xQbDE0RFdQekRMUGJ2K28waFl5WTErRGhiWVhVdGp6enYrbG9EZlB6MzUvRDFEK1MrSjErcXRkMXNkcjNyMm03c2xQdWRucWZzMk9nU2NBb0pqNkpuL3lIczNiYUJYWnRXTVhERWVNQzJqR0hOOXpYZ2VIN3J0TWNaTkhJaXkrWjl4YnFsUCtMckh3akEzWTgrVDBLUEpEeTl2RG00Wnl2Zi92ZnZqanBRTTE1NG0zWUpQZG15K2hjV2ZmZUpTOThhclphN0gzMmV2S3pUZE9zekNMVmFUWGxwTVV0K21NVzJkYjhTMFNxTzM3LzhIa0doNGJ6NWg2bHNYNytNcUpnMkRCdDNHeHVXTGVEMHlWUjZoRnhmNjJ2UldHWkR6WUJUdzk4TERXVTUrM1B6dU15RDUwS0k1aFdmMEoramU5ZVNlL293cmVLN1gxQmZ2cjYrVkZSVTRPdGI5ekt4VGJWbnp4Njh2YjJkQWtQMUtTNHVCaUFnSUFCd3JRdFpWVlhGcVZPbkNBd01kTnBlVzcybDJqeisrT05Pd1JkM3hvd1o0NUpGQkxaQW5aZVhGK25wNldSbFpkRy9mMzgwR2czcjFxM0RZREM0TEdkWFdGaElkblkyQ1FrSmJzL3o3TFBQb3RWcTJidDNMMTk5OVJYVHAwK25WNjllVHZ0VVYxY3pjK1pNS2lvcWVPeXh4Mm9ON3RRV2JBS0lqbzRtT0RnWXNHVmNmZnp4eDV3NWM0Wng0OFpkVUxBSnVLanZJeUdFRUplZUJKeUVFRUtJYTVqSnFLZTBLSXVTL0F4S0NqTXB5YytndERDVGl0S0NPaWZTRzhMTEp3QnZ2eUI4L0lJZFg5Nys5c2UyN1Y2K2daYzBjTlJVSGw1K1VGb0FRSFZsS1g2QlRiK3oxWjJxaWpKOC9BSWN6L1ZWbGV4eXUyeGNKVHMzcmtCUkZDd1dNeWFqZ2ZGM1RrZm40WW5WWW1IQjdBL1l2bjRaNFZHeFBQQ25WL25QNjM5MEhCdlhMb0c0ZGdtWWpBWlcvdlFOcmVMYU9nV0t3Qlp3OHZVUDVLYTdIcXAzekNjT3A1QzhaUzIrZmdFdS9ad2ZNRk1VcXkyYnhtSWhLRFNjNGVQZDE3aXhMNWNXMGFxMVU0MGNPNVZLaFFwVnJXMTF5VXcvanRWaUlicDF1M3F2eloySmR6L2lkcnVpS09pcks1MnV0N0s4MU5abXRUcVdMZ09ZY1BjampRb2tOVlJFZEJ5dDR0cVNkdVFBQlRtWmhFWEZOT2k0NGVPbm9GS3JhZDhsc2RaOXRGcGRyZTAzM2pLMVdmNzlEcjd4RnZidjNFeFpjYUZqbTlHb0o4alBPZnZHdnZ6aXdtOCtZdUUzSDdsc0IvamluWmVwcWlobjNPMzMyOXJPdnY1SDl1M21sKzltMFgvb2FLZnROVVZHdHlZeXVqVzVtYWZZc25veE96YXV3R3ExTVBMbXU3bngxbnN3R1F4OC9jSHJqb25KU2ZjL1NVeWJEbXhldlpndHF4ZlRvMi96Qlp5cUs4L1ZYN3NZQVc2ejBiYThwRWxmaGRhdjhRRllJY1NWS2FwTk56eThmRWs3dlBXQ0EwNFJFUkhrNU9RUUdSblpUS003cDdTMGxPVGtaUHIzNzkrb0RDcDdwbzk5VE9jSGhYSnljdkR4OFNFb0tNaHB1N0dPV28zdTZIUTZCZzBheE0wMzMreTIvYm5ubm5NRXZXcjY4c3N2aVkyTlpmVG8wZXpaczRjVksxYVFsSlNFVnF2bHdJRURwS2FtMHFkUEg4ZjRGVVhoMDA4L0pUOC9ueGRmZkpHd01OZE1XbnVnWnNDQUFXUm5aL1AxMTEvajYrdEwxNjVkQVZ1dzZlT1BQNmEwdEpRbm4zeXl5VXZmL2VVdmZ3R2dyS3lNVHo3NWhCTW5UakJod2dRbVRweFl6NUgxeThuSklTSkNNbTZGRU9KcUlRRW5JWVFRNGhwZ011b3BMY3lrcENDVGtvS01zMStaVkpUbU42ay9qVWFIWDFBRS9tZS8vSUxDOFFzSXc4Yy9CQisvSUx4OWd5NU8zWkVXRWhBY1JWRnVPZ0NsaFZtRVIzZG90cjZOQmowZnZ2RW43cDd4WitMYTJlNWVEWTJNNXZsL2ZPbTAzN1BUUnJ2ZGJuZGsveTUyYkZpT1gwQVFEejMzcGxNQXE2Yks4aksycmwyQ1dxT2hZN2RlK0FlR05HbmNLZHMzQXBCMC9ZMHViZmJBR0FDS2dsVlJ6Z2Fjek1TMjdWaHJ3Q256MURFQTR0bzFya0I0UXh6ZXV4MkErRTdkbXJWZnE4V0NRVi9OdWlWelhkdXNGalExUG01ZmpHQ1QzWURoNDFqNHpVZXNYVEtYT3g1NnVrSEhqTG50ZHhkMHp2TXptSnFxYlVKMy92TE8xMDVaWDRicUtqeHJXVUpvOUtScDlCazhrZzIvem1OcmpmcFdZUHQ1aEVXNlRxWUZob1JSV1Y3aXN0MnVxcUtjN1J1V3NXLzdSczZrSFFXZ2U5SWdKdHoxTUdGUk1aeE0zYy8zbjh6RW9LL2l1aHNtc0hYdEVncXlNMmpmdVNlOXJ4dkJ6bzByT0pTOG5hNjlCelRsSlhCUlduU3Vwa2xBY0ZTejlGbVRQV05UWDEyT3QxOVFQWHNMSWE0V2FyV0dEajJHY25Udld2cU9tSXFIVjlPelNxS2pvOG5NekNReHNmYWJGcHBxOGVMRm1NMW1icmpoaGxyM1NVNU94dGZYbDQ0ZE96cHVPamw2MVBiN095YkdkdU5GYkd3c2d3Y1BCbXhMd3UzYXRZdTR1RGdxS3l2WnNHRUROOXh3QTIrODhVYWRTOWE1bzlGbzhQRHdjQnRVc2p0L1NiN0t5a3AyN3R6cENDYlpsL0d6NzNmWFhYZngrdXV2YytMRUNjYytLcFdLQng1NGdMZmZmcHYvL3ZlL1BQLzg4M1V1UFhmcnJiZFNWVlhGaHg5K3lKUXBVK2pTcFF1elpzMmlxS2lJSjU5OHN0WXNxWWJhczJjUGMrYk1vYUtpZ252dXVZZWhRNGRlVUg5Mm1abVpqYXJWSllRUTR2SjI5Y3dFQ1NHRUVBS0Fxb3BpQ25QU0hGOUZlYWVwTEN0b2REL2Vma0ZuQTBxUk5RSkx0dS9ldmtFTnJpOXpOUWdNUGZlZjRMSWk5OFd0bTJydVorK1FsM1dHZzN1Mk9nSk9UZEdsMXdEdWVmd3ZoRVpHRXhwUis5MnJRYUhoM0hUWFF5ejQ2Z04rL3Q5L3VlL0pseHQ5cnVPSFVzZzhaU3VpL2RQcy8vREFIMThsSURqVTBWNVhZS3d1Ui9idEFtdzFpWnFUb2lna2IxMlBTcVdpUjlMZ1p1M2JZckVRR0J6R3l4K2NxNHMxODg4UGtwK2RnZGxzY2xtNjdXTHBQMndzYTM3NWdWMmJWakpnK0ZqYWRMRGQyWnliZFJwOVZZWGorZVdxWnJESllqR2pyNjV5eVdTejE0dXlXaTFZTFJhc1o1ZEtxbGxIcXF5a2tEWWR1cHpyNjJ4eDlwRHdLQ3JLU3JCWTNTK0I1T1h0US9yUmcyU2tINk5yN3dIY2VNdTl0RzZmUUZWRk9UOTkvUisycmxsQ2ZLZHVUSDMwZWNwTGk5bTZkZ21sWnpPeWJyemxicEszck9XSFQyWXkvZGszaWU5NDRhOTFhZUc1ZWh3QkljMC9DV2V2RVdXb3JtajJ2b1VRbDdmT2ZVWnphT2R5anUzZlFMZCs0NXZjVDlldVhWbTBhQkhqeHplOUQzQmQ5dTdBZ1FQODl0dHZKQ1VsRVJjWFYrdHgyN2R2SnprNW1aZGVlb200dURpTVJpTjc5dXdoT2pyYWtjR1VsSlJFVWxJU2lxSXdkKzVjU2twS21EcDFLbnYyN0dIUm9rV3NXYk9HOGVQSE0zejQ4QWFQejY2NnVwckN3a0szYmVDYWViMTkrM2FzVml2OSt2Vno2dGVlY1JzUkVjRmJiNzNsV05adTVjcVZlSGg0TUd6WU1LWk5tOFpubjMzRzdObXplZlRSUjJzOUo4RFVxVlBSNlhUTW5Uc1hsVXBGWUdBZ0w3NzRZcE16aUV3bUUvdjI3V1AxNnRXY1BIbVN5TWhJSG4zMFVkcTFhMXJHdURzcEtTbE1tdFR3SllHRkVFSmMzaVRnSklRUVFseXhGQ3JMN2NHbGt4VG1wRk9ZaythMEZGTjlWQ29WL3NGUkJJWEZFaFFXWS9zS2pTVWdKQXF0N3RKTWxGOEpBa1BQTFZGV2tKUFdySDJuYk45QXY2RmphbVNidUovWU9KL1ZhbHVtem13Mm9kWHAwR2kwOUJvNHZFSEhEaGcrbmczTEZsQ1VuNE5CWDkyb3pCdXIxY3JpSHo0Rm9GdWY2emk0Wnl2dnZQZ29ZNmZjVC8raFl4cmN6L21xcXlwSTNiZUxpT2c0SW1QYzEydXdXcTIxQmpxVk90cjJibDFIWVY0V0hidjFidkJ5Y3cxbGRSUEFHRHAyTXBYbFpXNXJQaldGMG9EM2hJZW5GeE9uenVEN2o5L202L2RmNS9HWDNpVXNNcG9UaDFQNGFmWi9HREptRXJmYysxaXpqS2MrOXZFK08yMjArL1lhdGEzY0tTbTBaVjc2K0RvSG5BeG42eHF0WHZROXF4ZWRDL0FaendaUFNvdnlLUzh0SmpLMkRVRWg0ZlRzTjRUcUtsdEFKU3d5R3JWYVEybVIrK0M3V3FOaDZtTXZVRjVTUkZoVUROV1ZGYXhlOUQwYmxzM0hiREl4NGE2SEdUcnVObFFxRlJWbmwwdzBuSzFsRnhvUnpVMTNUbWZSZDUvdzhkK2ZaZXlVK3hrMmJvcmJaZnNhcXJERzc1bkEwS1l0ZjFRWENUZ0pjZTBLQ0k0a3RuMGlxYnRYMGJYdnVDYmZRTlNwVXlleXM3TXBMUzExcVluVUdQWmxTcTFXSzhlT0hXUFdyRm40K2ZseHh4MTNPTzNuNWVYRnJsMjdDQWdJUUsvWHMzLy9mcUtpb2h4QnFkV3JWMU5aV2VsU0ErbjQ4ZU1zWExpUTQ4ZVBNMm5TSkVkR1ZteHNMQXNXTE9ESEgzOWt3NFlOVEowNmxjNmRPN3VNejc0c1g4M0FrNklvYk5teWhTMWJ0dFI2WFNiVHVScUhScU9SVmF0VzBhNWRPMGZneC80M0lqOC9uL0J3MjAwWDltQ1QyV3htOSs3ZFZGUlVNSHo0Y1ByMjdVdGFXaHBKU1VtMW5xK3dzSkNqUjQreWI5OCs5dS9mVDNCd01DRWhJWnc0Y1lLUFB2cUlIajE2MEs1ZE82S2pvd2tQRDYvMWI1VEpaQ0lySzR1MHREU09IRG5Db1VPSDBPdjFCQVVGY2VlZGR6SjA2TkJHTFhOWW41S1NFbkp6YytuWXNXT3o5U21FRUtKbFNjQkpDQ0dFdUVMb3E4dkp6emhLZnZZSlIvYVN2cXFzUWNlcTFacXpnYVdZR3NFbFcyQkpvMm1lU2ZHcldXVHN1U1hlOGpLT1lMVmFMcWgyamNsb29MelVWdGk2UzY4QjNQN2dIeDBUUG9xaWtKK2Q0WGF5dnJidDkvL3hWYm9uRFhMWmJwOGNPWCtDWDYxVzg4QWZYeVU4S3RaUi84WnN0azJNMURmeHRIeitiRExUajVQUW95OFAvT2sxOXUzY3hQd3YzMmZCVisremZQNXN4L1ZsbmpwT1FGQW8zajYrYU00R1hpeG1FM3A5TmRVVjVaU1ZGdUhyRjBCVWJEd0FtMWY5Z3Rsa3BPLzF0UmVldGxvc1R1TXptMDFzVzd1VXlvb3lpdkp6OEE4TWRqbW12TFNJWDc2M0JjaHVtSGhubmRmV0ZCMjZKTG9zWDNqZERSUHFQTVpzTnFIVjZpZ3ZMVUpmWFlsWFBRRy9tcE54ZFFVeCtneTZnZE1uVXZsdDVVSStmUDJQVEhud2o2U203QVNnZFNPejUycG1FeldXeFd3N1pzUUU1OWQ3Ky9wZnFhb290eTAxV011U200cWlzSDM5TWdCOC9aMG5NS3NyeXdHWS9zd2JkT2sxZ0tWenYyRGRrcmw0Ky9qeHIyOVdzbW5GejdZZ2VtQXdCNU8zTWUzSmx6aThkenRxalliUWlGYjg5VDgvc1B1MzFiWXhXc3prWnB3aXVrMTdSLytlWHQ3a1ZWVXc3OHYzU042eUZxTkJUK0tBWVV5NDZ5R0N3ODdWS01sSU8zWjJmeC9IdGlGakoxTlNsTStHWlF0WU91ZHpEaVZ2NDdHLy9OT3B2bFJEV1MxbThqS1BPcDVIeGw3WUVram5zMWhNV015MmVpVUd2UVNjaExnV2RVa2F3Nm9mWjVLVmxrSk11NlpsRldzMEducjI3RWxLU3NvRkxhMW1EK2hVVjFlelljTUdGRVZoeG93WkxuV1dKa3lZd01xVks1ay9mejRBb2FHaDNIdnZ2WTVqdDI3ZGlxK3ZMME9HREtHOHZKdzFhOWF3ZCs5ZXNyT3ppWXlNNUE5LytBTmR1cHpMZ0czYnRpM1BQdnNzTzNmdVpPN2N1YnozM25zODhzZ2o5T25UeCttOGVyM2VhWnoyeHlOR2pPQzIyMjV6ZTAyLy8vM3ZxYXFxY2p6WDZYUTg5SkJ6ZmN6NCtIaFVLaFV2dmZTUzJ6NVVLaFczMzM1dUNlS2Fqd0VPSGp4SWNuSXkrZm41WkdabVVsNWVqbHF0SmlFaGdXblRwamxxUTZXbXBySmh3d2JXclZ2SHlwVzIrcUJxdFJwZlgxL0dqaDNMalRmYWxrWXVMeS9uM1hmZkpUczcyL0g1MGNmSGgyN2R1dEczYjE4U0V4TWR5d0EycDMzNzl0R3paOCtMMHJjUVFvaVdJUUVuSVlRUTRyS2tVRmFjUys2WkkrUmxIaUV2NDZqVEVrdDEwZW84Q1lsb1EyaFVQS0ZSN1FpTmFrdGdTS3VycXFiU3BlWWJFRVpBY0NSbHhibVlUUWJ5czQ1ZjBDVHd3VDNiMEZkVkV0K3hLL2M5K1pMVHBMUml0ZUxqNTgrQTRYVXZVYU5ZclZpc0Zrd0dQY0ZoN3BkSk1aKzl1OVppTnFIVmVUaTEyYk9JS3NwTCtlWS9iMUplV2dSQVFKRDdtazZLb3JEeTUyOVl1M2dPUG43KzNENzlqd0QwN0RlRURsMFNXYmQwSHJzMjJTWXlTZ3J6K2ZkTGo5ZjNNdkRjek04QktDMHVZUDNTSDlGNWVOSi8rTGhhOXpjYTllaVVjOWVoMWVyWS9kdHFSODJkb1dPZEozN01KaU5mZi9BRzVhWEZKUFRvUzhkdXpwTkl6ZUdSNTk5dTlER3JGMzdIK2wvblk3V1lzVnF0OVdaZFdTMW14M2UxMnFQT2ZXKzU5ekZNUmdQYjF5OWo5bnV2QXJic3B5NjlCelpxakVhakFiQUZaaHJMYkxJRk0yNjZjN3JUOWdPN04xTlZVWTdGYkhZS09CMDlzSWRsODc3Q2JESlNYSmlIdnFvU2xVcEZsMTdPOVpEc21VL0I0VkdVbHhhUmtYWXVLSk4xNmdRckZueE5uMEVqQ1krS1pkN24veVlrUElvVGgxTm8wNkVMV3AwSFdwMEhxck1CdTQzTGYyTHBuTTk1K3MyUGlXN1Ruak1uai9EZFIyOVJrR3Y3UGR1eFcyL0czL0dnWTVuTHRDTUhPSFg4TUxtWnA5aTdmUU5xallZZS9aeVhaNXc0ZFFaQkllR3NXdlE5dHozd2h5WUZtd0R5czA5Z050bGUvNERnS0h3RFF1czVvbkdNMVpXT3g1TGhKTVMxS2JwdFR3SkNXckZ2NnkvRXRFc0VtcGJsMUt0WEx6WnUzSGhCQWFld3NEQm16SmhCbXpadEdEUm9FRGs1T1c3citZd2FOWXBSbzl6ZmxPTHQ3YzNycjc5T1hsNGVYbDVlampwSFFVRkJUSmd3Z1Q1OSt0UjZ3MGEvZnYzbzNMa3o2OWV2cDNmdjNpN3RScU9SMEZEbjM4TzllL2VtYmR1MkxuV2E3R2JNbU9ISVdnSmI4S2g5Ky9aTysvVHMyWk4zMzMyWDh2SnlsMlg3VkNvVmZuNSsrUHJXWG1NckxpNk96ei8vblBEd2NKS1NrdWpjdVRPZE8zZDJxVWRsMzI0d0dEaDY5Q2pIangvbnpKa3pWRlpXTW16WU1NZCsvdjcrakJvMWlsT25UaEVURTBQYnRtMkppWW01b0d6ZGh0aTllM2V6MVlJU1FnaHhlWkNaSnlHRUVPSXlZTFdZS2N4Tkp5L2pDTGtadGdCVFE3S1h0RHBQUWlMYkVCclZqckNvdHJiZ1VtZzBLdFhGL2MvaHRTaXFUVGZLaW5NQk9IMWs1d1VGbkhvTkhJWmFvNlpUOXlTWEdqOW1zNW5nb0JDWHlmcW1zRS84bTB4R2w0Q1RuWjkvSUZVVjVlUmxuU0VpT282eFV4NXd1MTlKWVI0SGQyOUJvOVZ5MzVNdkV4UjZMc2psNHhmQVRYZE9aL3dkRDNMcTJDSFNqeDBpSnlPZDB1SkNxcXZLTVJ1TkxyVnp3aUtpaVl4dURZQ25wemRqcDl5UHZyb0tQLy9hbCtYNTA1c2Z1MHlKRFIwN21hcXFDcm9rOWlja1BPcTg2emVSMEtNdkJka1pUTDcvOTdYMmU2a05HemVGTFdzV0V4N1ZnZmhPWFJrMjF2MGQwblltbzlIeHZiYWZvNTFLcGVMMjZYK2liYWZ1ckZzeWwveWNERVpQbm9hWHQwK2R4NTJ2Nm13MmtiMEdVbU1FaFVaZ01adGN0bmZyY3gxbHhhNzFMdHAzNlVsaFhqWlZGV1dvVkNyaTJpVXdjdUpkVHJXWUFFNGUyWStYdHc4UnJlSTR0R2NyeHc0bUU5Mm1QYVhGQlh6MDkyY0pDbzFnOHYxUDR1bmx6WXdYWm1JeUd2aHA5Z2ZjTmVQUGpqNDZkTzJGZjJBd1MrZDhUdGZlQXh3WlRyRnRPeEVaRTQ5ZlFCQmpwOXp2VWtkTXI2OWl5WnpQQVBBUERHSEtBMC9SS3M2MWZzV1FzWlBwUDN4Y281YXBQTitwSXpzY2oxdTE2ZGJrZm1wanoycFNxVFVZcXN1YnZYOGh4T1ZQcFZMUjYvckpiUHpsdjV3NW5reGNoNmJka0pHWW1NaUNCUXM0ZHV4WWs1ZEU4L1B6YzhvcWNoZHNhZ2lWU2tWazVMbHMxRnR2dmJYQngvcjcrek54NGtTM2JRTUhEbVRnUU9lYk5oNTR3UDFuSmJ2enM2UnE0K1BqZzQ5UDQvNCsyd1VFQlBEdXUrODJlRWxFVDA5UGV2VG9RWThlUFdyZFo5Q2dRUXdhNUpveGY3RWNPM2FNL1B4OHh6S0hRZ2docmc0cXBiWUtpRUlJSVlTNGFLeFdDd1ZaSjhoSzMwLzJxWU1VWko5d08wRmJrMHFsSWlReW5vaVlUb1MxYWtkb1ZEc0NRMXRKY09rU3lVby93TW81ZndmQTJ6ZVEyNS80OElLVzFhdk43UGRmSXpBb2xFbS91L0FBU2ZyUmcxZ3NadUk3ZGF0MUNUT3daWWQ0ZXZzUUdsSDNKSS9aWkNRai9UanhIYnRlOE5ndUpaUFI0QkxZdTVJVTVlZGdOcGtJaTdyNGR4cmJtYzBtaXZKeVVLbFZoRWZGWHZUekhkeXpGWjJISjdIeEhWeVdLTFE3ZlNLVmpMUmpETHB4SXZxcVNrNGUyVS9IYnIzUmVYaHljTTlXMm5icWpvK2Z2Mk4vKy9KOC9ZZU5kWG5kakFZOUhwNWVUdHNzRm5PdC8wNnNGZ3VMNTN4R2ZNZXVkT3R6WGJQVjUzSTVqOVhDang4KzRiamhZTXhkLzBlcitPN05lbzdjTTZrcysrNTFQTHo5YU5PeEw0UEhQOUtzL1FzaHJneUtvckQwZjMvRlpLem1sdWt6bS95Wlp2djI3YXhmdjU3bm4zKyttVWNvcm5Zelo4NWt4SWdSOU8vZnY2V0hJb1FRb2hsSndFa0lJWVM0SkJSS0NyTElUdDlQVnZwK2NrNGZkaFJ0cjQzT3c0dnc2STVFeGlYWWdrelJIZEI1ZU5WNWpMaDRGTVhLdlA4K1NWV0ZyZmJTeUNuUE52bU9ZQ0dFY09mTThUMnNtZjh2QUh6OFE3ajk4USthL2FZQ2UvRGNMekNja01nMjNERDU2V2J0WHdoeDVjakxPTXF2Mzc3S2RXTWVKS0gzalUzcVExRVUvdmEzdjNIVFRUZTVYWkpPQ0hlU2s1Tlp1blFwTDc3NFlvT3p0SVFRUWx3WlpFazlJWVFRNGlLcHJpZ2hLMzAvV2VrSHlFNC80QWhVMU1ZM0lJekkyRTVFeEhZaUlpYUI0SWc0eVY2NmpLaFVhdHAxdjU0RDJ4WURjR0Q3RWdrNENTR2ExWUh0U3h5UDIzY2JmRkgrQnRpbjlUdzhmYVNHa3hEWHVJallUc1IzSGtEeXB2bkVkeG1JcDVkZm8vdFFxVlJNbmp5Wjc3Nzdqb1NFaENZdkVTZXVIVlZWVmN5ZlA1OTc3NzFYZ2sxQ0NIRVZrb0NURUVJSTBVeXNWZ3Y1bWNjNGZXdzNtU2RUS0NuSXFITi9iNzhnb3VON0VCM2ZuYWpXWFp1OU1MeG9mbDM2ak9MUWpsK3hXaTNrbmtrbDkwd3FrWEdkVzNwWVFvaXJnUDEzQ29CYXJhRnpuOUVYNVR6MklKYUhseStWWlFVWDVSeENpQ3RIMHZDN1dmVEY4L3kyOUZORzN2WTB1RlJMckYvWHJsM3AxYXNYbjMzMkdVOCsrZVFsVy81VlhIbXNWaXV6WnMyaWQrL2VkT25TcGY0RGhCQkNYSEVrNENTRUVFSmNBSk5SVCtiSkZNNGMzMFBHOFdSSE1YWjN0RHBQb2xwM0pUcStPOUZ0ZXhBVUZrTlQvbE12V281dlFCanR1dy9oMkw3MUFDUnZtc2ZZcVMrMzdLQ0VFRmVGNUUzekhJL2I5eGh5OFc1Q09QdG54OXMza0x5TUl5aUtJbmVZQzNFTjh3K0tZTkM0aDluNHk0Y2Mycm1jcnYzR05hbWYyMjY3alE4Ly9KRDU4K2R6eHgxM05QTW94ZFZpL3Z6NWFEUWFKaytlM05KREVVSUljWkZJd0VrSUlZUm9wTXJ5SXM0YzM4T1pZN3ZKUG5VUXE4WHNkaitWU2tWWXEvWkV0KzFCZEh3UHdxTTdvSzZsSUwyNGN2UzQ3bWFPNzkrSW9sakpPWDJZazRjMjA2N3I0SlllbGhEaUNuYnk0R1p5VGg4R2JCbElQUWJlZkJIUFpnc3VlZmtHWUxWYXFLNHN3Y2N2K0NLZVR3aHh1V3ZYZFJCNVoxTFp0ZTU3SW1JN0VkYXFmYVA3VUt2VlBQVFFRN3o5OXR1RWg0Y3pZc1NJaXpCU2NTVmJ0MjRkQnc4ZTVJVVhYcEFzT0NHRXVJckpySmNRUWdoUkw0WGl2RE9jT3JxVE04ZjNVSmlUVnV1ZW50NSt4TGJ2VFZ5SFBrVEg5OEREUzlheHY5b0VCRWZSdGQ5WUR1NzRGWUNkYTc0anRuMXZQRHpsWnkyRWFEeWp2b3FkYTc5elBPL2FieHdCd1ZFWDdYejJiQ1l2bndBQUtzc0tKZUFraEtEZmpkUEl6ejdCdXAvK3paaTdYeVFncEZXaisvRHg4ZUdwcDU3aWd3OCtJRDgvbnlsVHBraGdRV0MxV3BrM2J4NkhEaDNpeVNlZnhOdmJ1NldISklRUTRpSlNLWXFpdFBRZ2hCQkNpTXRSYVdFV2FZZTNrblo0RzZXRm1iWHVGeGpTaXJpT1NjUjE2RU40VEVmVWFzMGxIS1ZvQ1Nham5wOW5QVU5WUlRFQThaMEhNUHpXUDdUd3FJUVFWNkwxQzk4blBYVTdBRDcrSVV4NitGL29QTHd1MnZtSzg4K3c2SXZuNlRkaUtqdlhmYy93VzU4aXZ2UEFpM1krSWNTVm82STBuK1hmdjRIWlpHVDBuUzhRRWhuZnBINnFxcXI0L1BQUFVSU0ZoeDkrR0I4ZnVTbm5XbFZWVmNXc1diTlFxOVU4L1BEREVtd1NRb2hyZ0FTY2hCQkNpQnJLUy9KSU83eVY5TVBiS01vNzVYWWZsVXBGUkd3Q2NSMzZFTmN4aWNBbTNBRXFybnluais1aTdVL3ZPcDRQSFBNZ25YdmYySUlqRWtKY2FWTDNyR0xieXE4Y3oyK1kvRFN0Ty9XOXFPZlVWNVV4NTROSDZUdjhMbmF0bjBQZjRYZlRmZURFaTNwT0ljU1ZvNnFpbUZWejM2YWlySUFicHp4SFpGem5KdlZqdFZwWnNHQUJlL2Z1WmNxVUtmVHUzYnVaUnlvdWQ4bkp5Y3lmUDUvZXZYc3plZkpreVhZVFFvaHJoQVNjaEJCQ1hQTXF5d3BKVDkxRzJ1RnRGR1NmY0x1UFdxTWx0bDBpYlJMNkU5dStONTdlZnBkNGxPSnl0RzNsVjZUdVdRV0FScU5qMUozUEU5VzZhd3VQU2doeEpjZzVkWWhWUDg3RVlqRUIwTG5QYUFhT3Z2K2luMWRSRkw3NTUzMTA2MzhUeC9kdklLWmRJdGZmOU9oRlA2OFE0c3BoMUZleVp2Ni95TTgrUWVLZ1NmUVlPTEhKZFVnUEh6N01nZ1VMME9sMFRKNDhtWTRkT3piemFNWGw1dGl4WS96MDAwK1lUQ1p1dSswMnVuVHAwdEpERWtJSWNRbEp3RWtJSWNRMXlXU29KdTN3Vms0YzJFUnV4aEczKzZqVkdxTGI5cUJ0bCt1STY1Z2tOWHFFQzR2WnhOSnZYcUVvTngwQW5hYzM0NmIrbFpESU5pMDdNQ0hFWmEwbzl4VEx2bjhkazZFYWdKREllRzZhOWhvYXJlNlNuSC9lZjM5UHEvanVWSllYWVRKVU0rRjNiMXlTOHdvaHJod1dzNUh0cS8vSDBiMXI4UStLb0d1LzhiVHZmbjJUUGc4cmlzTE9uVHRadUhBaDRlSGhKQ1Vsa1ppWVNHQmc0RVVZdVdnSnBhV2xwS1Nrc0h2M2Jnb0tDcmoxMWx2cDI3ZXZvMjZnRUVLSWE0Y0VuSVFRUWx3ekZFVWg5OHhoanUzYlFIcnFkaXhtbzhzK0twV0txRGJkYU52bE90cDA2aWVaVEtKZWxXVUYvUHJOcTFTV0Z3SGc3UnZJcUR0ZWtLQ1RFTUt0b3R4VHJQcnhiYW9yU3dIdzlROWgvTFRYOEEwSXZXUmpXREw3SlR5OS9RZ0lqZVpZeWpydWVmcExtUlFVUXJpVm0zR0U1STN6eURsOUNKVktUWGgwQndMRG92SHlEbWgwa054aXRaSitKcC8wakR6U3p1UVJIT0JMZkZ3RW9jSCtCQVg0NHUycFE2dlZvTkhJMG11WEs0dkZpdGxzb2RwZ29xU3Nrc0xpY3RMUDVGRmNWa25iMkFqYXRvNmdUV3c0bWlZdW45ZnJlR25RRkFBQUlBQkpSRUZVK3R1YWVjUkNDQ0V1TlFrNENTR0V1T3BWbEJadzRzQkdqdTNmUUVWSnZwczlWRVRHSmRpQ1RBbjk4ZmFWdXkxRjQ1UVVaTExzMjljdzZDc0FXNmJUeU51ZWtlWDFoQkJPY2s0ZFlzMVA3emd5bXp5OS9CZy83UlVDUTJNdTZUZzJMUG9QZVpuSFNCeDBLMXVXZjg2VVI5L0hMeWo4a281QkNIRmxLY283eGVtanU4ZytkWkR5a2p6MGxhVllyWlltOTZjb1VHYlFVbEtsb2Rxa1JtOVNZN0txc0ZwVldHV1c2cktsVm9GYXJhQlRLM2pwckhqcnJBVDVXQWp3Tk5NYzl5M2MvOEwzRjk2SkVFS0lGdFcwUlhpRkVFS0l5NXpGYk9UVTBWMGMzN2VlclBTRGdPdi9YQU9DSStuUVl4anR1dys1cEhlV2k2dFBVRmdNbys1OG5sVnpaMkxRVjJBeVZMTnE3a3o2amJ5WHpuMUd0ZlR3aEJDWGdkUTlLOW01NWp0SHpTWlBMejlHM2ZuOEpRODJBVVRFSnBCMmVDdmVma0VBRk9lZmxvQ1RFS0pPSVJGdENJbG9JeGtvUWdnaGhLaVRCSnlFRUVKY1ZjcUtza25kczRyakJ6WmkxRmU1dEd0MW5yVHRNcEFPUFlZUkdaY0F5QkpDb25tRXRXclArR212c0hMT1cxU1dGMkd4bU5pMjhpdHlUaDlpME5pSDhmQ1NHbUJDWEl1TStpcTJMUCtNOU5UdGptMisvaUdNdnVzdkxSSnNBb2lNVFFEQWJEU2kwZWpJeXp4S1hNZWtGaG1MRUVJSUlZUVE0dW9oQVNjaGhCQlhQRVd4a25GaUw0ZDNyeVFyYlovYmZTTGpPdE94NTNEYUpQUkg1K0YxaVVjb3JoV0JvVEdNbi9ZYWF4YThRMUZ1T2dEcHFkdkpQWE9FZmpmY1E3dHVnMXQyZ0VLSVMrckV3ZC9ZdGZaN3FpdExITnRDSXVNWmVkc3pMWnBaR3h3Umg4N0RpOExjazRSRnR5YzM0MGlMalVVSUlZUVFRZ2h4OVpBYVRrSUlJYTVZaHVvS2pxV3NJelY1TlJXbHJyV1pmUDFEYU45aktCMTZEQ01nT0xJRlJpaXVWUmF6aVoxcnZ5TjF6MHFuN1ZHdHU5Qjd5TzFFeG5WdW9aRUpJUzZGM0RPcEpHK2FSODdwdzA3YnV5U05wdThOOTZEUjZGcG9aT2VzbXZzMlZaVWx0TzZZeFA1dGk3bm5UMStnMGJiOHVJUVFRZ2doaEJCWExnazRDU0dFdU9JVTVxU1J1bWNsSnc5dHdXSTJ1YlJIeDNlbmM5SVk0anIwUnFWU3Q4QUloYkE1ZlhRWDIxYk5wcXE4eUdsN1pGeG51ZytZUUV5N1JOUnFUUXVOVGdqUm5LeFdDNWtuVXppd2ZRbTVaMUtkMm56OFF4ZzQ2bjVhZCtyYlFxTnpkU3hsUFp1WHpXTGdqZmV6YmZWc1J0LzFmMFRIZDIvcFlRa2hoQkJDQ0NHdVlCSndFa0lJY1VWUUZDdW5qdXprNEk2bDVHY2RkMm5YZVhyVG9jY3dPdmNaUldCSXF4WVlvUkR1bVl4Njl2NjJnRU03bDZFb1ZxYzJiOTlBMm5ZZFJKdUUvb1JIZDVEZ2t4QlhHS3ZWUW43V2NVNGQyY0hKZzV2UlY1VTV0YXRVYXJyMkcwZXY2Mis3N0paek5SbjF6UDNQWThTMDYwVmV4aEZpMi9kaThQaEhXbnBZUWdnaGhCQkNpQ3VZQkp5RUVFSmMxaXhtSThjUGJPTGc5aVdVRmVlNnRBZUh4OUc1enlqYWRiditzcHZNRTZLbXN1SWM5bS83aFJQN04yRzFXbHphdFRwUEltSTZFUnJWbHNEUWFBSkRXdUh0RzRUVzB3dWRoOWRsc1FTWEVOY2lpOFdFeWFqSGJOQlRYVmxDYVZFMnBZVlpGT2Fra1pkNUZMUEo0SEtNV3EyaGZZOGg5Qmg0TXdIQlVTMHc2b1pKM2pTUGZWc1cwVEZ4Qk9tSHQzTG5reC9Mc25wQ0NDR0VFRUtJSnBPQWt4QkNpTXVTVVY5SjZwNVZITnExM08wZDQyMFMrdEVsYVF5UmNRbUFxbVVHS1VRVFZKWVZrTHBuRlNjT2JuWlphazhJY1dYejhRK2hmYmZCZE80ekd0K0EwSlllVHIxTVJqMExQMzhPRDA4Zml2UFAwSC9rTkxyMkc5ZlN3eEpDQ0NHRUVFSmNvU1RnSklRUTRySlNXVmJJb1ozTE9MSjNqY3RkNHpvUEx6cjFHa25Ydm1PdmlJazhJZXFpS0ZaeVRoMGlQWFU3MmFjT1VsYWMwOUpERWtJMFFVQndGSzNhZENPKzh3Q2kyblM5NG1vSEZtU2Y0TmR2WDhQRDB3ZXowY0JOdjN1ZDRQQzRsaDZXRUVJSUlZUVE0Z29rQVNjaGhCQ1hoWktDVFBadis0VzBRMXRjbGh2ejlnMmtTOSt4ZE80OUNnOHZueFlhb1JBWFYyVlpJYmtaUnlndHpLS3NLSnV5NGh3TTFSV1lqTldZakhxc0ZuTkxEMUdJYTVKYW8wWG40WVhPd3h0UGJ6OENncU1JQ0dsRllHZzBrYkVKbCtRR2lQLzk0OTZMMnI5aXRYTCtmd3J2ZitIN2kzcE9JWVFRUWdnaHhOVkgyOUlERUVJSWNXMHJMY3hrNzI4L2tYWjRHNXczM1JVUUhFWDNBUk5vMzMySTFKUVFWejNmZ0ZEYWRSM1Uwc01RUWx5RFZHbzFpdFhhMHNNUVFnZ2hoQkJDWE9Fa3cwa0lJVVNMS0MzTUltWHpUNXc4dEpYekEwMWhyZHJUWStETnRPNlVkTVV0VFNTRUVFSmNhVW9MTTFuMHhRdTA3dFNQSVJNZWs1czhoQkJDQ0NHRUVFMGlHVTVDQ0NFdXFiS2liRkkyLzh6SlE1czUvNTZIVm0yNmtUaDRNbEd0T3dPcWxobWdFRUlJY1UxUjJMTDhDNExDNHhoNjh4T28xWnFXSHBBUVFnZ2hMcERGWXVIbzBhTWNPblNJckt3czh2THlxS3lzUksvWFk3Rlk2dS9nS3FYUmFQRHk4c0xYMTVlSWlBaWlvNlBwMnJVcm5UcDFRcU9SejBBTkllOHQ5K1M5ZFk1a09Ba2hoTGdreW9wemJSbE5CMzl6Q1RSRnRlNUM3eUczRXhuWHVZVkdKNFFRUWx5YmNzK2tzdXk3MXhsNzkwdEV0ZW5hMHNNUlFnZ2hSQk9aeldaU1VsTFl1M2N2Ky9idG8xV3JWdlRzMlpPWW1CaWlvcUx3OC9QRDA5TVRyZmJhelQ4d204MFlEQVlxS2lySXlja2hNek9UZmZ2MmtaMmRUV0ppb3VQclduNk4zSkgzVnYza3ZYV09CSnlFRUVKY1ZGWGxSU1J2bXMveC9SdFJGT2Y2RUpHeENmUWVjcnRNY0FraGhCQXRaTU9pLzFCV25NUEUrLy9XMGtNUlFnZ2hSQk1vaXNLT0hUdFl0R2dSNGVIaEpDVWxrWmlZU0dCZ1lFc1A3WXBSV2xwS1Nrb0t1M2Z2NXYvWnUrL3dxTXE4ZmVEM3RKU1pTWVVVUWd0Z1FrK2hoQ0lFQWlMRkJpSGlLcTRWWkZGZ1ZWNVhkMTFsNWJXZ3JycGllMFhROVlmc0NwSkExQlZCQ0ZLRUFHSVNTb0NFRmpDVlFQcGtrcGx6enUrUDdCd1pNdW1UbkpUN2MxMWVNcy9NUE9jNzVFbU1jOC8zZWE1Y3VZTFpzMmRqOU9qUlVLbTY5czRyWEZzdDF4WFhGZ01uSWlKcUZaYXFTaHhQL2hvbmoyeURZSzIydTgrdlp3Z2lKOFloS0hnWXVIVWVFUkdSTXFyTTVkaTRlakZHVDVtUHdhTm1LRjBPRVJFUk5WRjZlam9TRWhLZzAra1FHeHVMa0pBUXBVdnE4REl6TTVHUWtBQ0x4WUxZMkZnTUdkSTFQeURMdGVWOFhXVnRNWEFpSWlLbkVrVUJHYWxKU04wZkQ3T3AxTzYrN2owR0lISmlISHIyRHdPREppSWlJbVZkUEoyTUg3ZXV4ajFMUDRTN3dWdnBjb2lJaUtpUlJGRkVmSHc4VWxOVEVSY1hoOGpJU0tWTDZuUlNVbEt3ZWZObVJFUkVZTzdjdVZDcjFVcVgxQ2E0dGxwZloxOWJESnlJaU1oSkpGektPSXFmZi93M1NxL2wydDNqNlJPSWtaUHZSZCtCbzhDZ2lZaUlxSDM0NmJzMXVKS1RpZGtMM2xTNkZDSWlJbW9razhtRXRXdlhRcElrTEZ5NEVIcTlYdW1TT2kyVHlZUTFhOVpBclZaajRjS0ZjSGQzVjdxa1ZzVzExWFk2ODlwaTRFUkVSQzEySmVjc2ZrN2FnUHhmejlpTnUrazlFVEVoRnFFUlU2RldheFNxam9pSWlCejU2c09sNkgzVFNJeTk5U0dsU3lFaUlxSkdLQ3dzeE9yVnF6RnMyRERFeGNWMXVzNkk5a2dVUld6ZXZCa25UcHpBc21YTDBMMTdkNlZMYWhWY1cyMnZzNjR0cmRJRkVCRlJ4MlVxdTRhZmQvOEw1OU1QMkkxcnRDNFlGblViaG8yNUhUclh6dk1wRFNJaW9zN0NWRjZFaXRLcjhPOFZxblFwUkVSRTFBZ21rd21yVjY5R1RFd01ZbUppbEM2bnkxQ3IxWmczYng3OC9QenczbnZ2NGJubm51dFUzU2dBMTVaU091dmFZdUJFUkVSTkpncFdwQi9aaHRTZkVtQzFWTW5qS3BVS040Vk5RdVNFT09nOWZCV3NrSWlJaU9wek5lOENBS0JiUUxDeWhSQVJFVkdEUkZIRTJyVnJNV3pZTUFZQ0NvbUppY0dWSzFmd3lTZWZZTW1TSloybUE0aHJTM21kYlcxMTdPcUppS2pONVZ3NGhxM3Juc1hQUC83YkxtenEyVDhjZHo2eUNqZlBmSXhoRXhFUlVUdDNOZThDTkZvWGVQb0dLbDBLRVJFUk5TQStQaDZTSkNFdUxrN3BVcnEwdUxnNGlLS0loSVFFcFV0eEdxNnQ5cUV6clMwR1RrUkUxQ2psSllYWXZlVWQ3Tmk0Q3FYWGN1VnhvN2NmcHNiOUQ2Yk5leFkrZnIwVnJKQ0lpSWdhNjFwQkZuejhla09sNHY4U0VoRVJ0V2ZwNmVsSVRVM0Z3b1VMTzN6blEwZW5WcXZ4MkdPUElTVWxCYWRPblZLNm5CYmoybW8vT3RQYTRrb2lJcUo2Q1ZZTDBuN2FnaTJmTEVmV21TUHl1RWFyUStURU9NeFo4Q1o2M3pSQ3dRcUppSWlvcWNwTHJzREQyMS9wTW9pSWlLZ2VraVFoSVNFQmNYRngwT3YxU3BkREFQUjZQZUxpNHVUT29JNkthNnY5NlN4cmk0RVRFUkhWS2ZmaUNXeGQrd3hTOW4wRndXcVJ4L3VFanNLY0JYOUgrTTJ4MEdoZEZLeVFpSWlJbXFPaTVDb01udDJVTG9PSWlJanFjZmp3WWVoME9rUkdSaXBkQ2wwbk1qSVNPcDBPUjQ0Y2FmakI3UlRYVnZ2VUdkWVdBeWNpSXFxbDJseUJuNzViZysxZnZvcXk0Z0o1M05NbkVOUG1QWXNwc1UvRDZPMm5ZSVZFUkVUVVhKWnFNNnJNNVF5Y2lJaUkyakdyMVlyRXhFVEV4c1lxWFFvNUVCc2JpNjFidDhKcXRTcGRTcE54YmJWdkhYbHRBWUJXNlFLSWlLaDl5VHB6Qk1rN1BrTmxSYkU4cHRHNklQem1PUmdhTlFzYWpVN0I2b2lJaUtpbFRHVlhBUUFHRHdaT1JFUkU3VlZhV2hyOC9Qd1FFaExTYXRlb3JLeUVXcTJHcTZ0cm81OWpNcG5hL1Jac0ZSVVZNQmdNclhxTmtKQVErUG41SVMwdERTTkhqbXpWYXpsYmE2OHRTWklnaWlJMEdrMnJ6TjhZWnJNWk9wME9hclVhS3BWS3NUcWFveU92TFlDQkV4RVIvVmRsZVRHU2Yvak03cHdtQU9qUmR5akd6MXdBRCs4QWhTb2pJaUlpWnlvdktRUUFkamdSRVJHMVk2bXBxUzE2cy9uRWlSTzRlUEVpYnIvOWRvZjNsNVdWNGVXWFgwWkVSQVR1dmZmZVJzMTU4T0JCYk5xMENYLzYwNS9RbzBjUEFFQkpTWWtjTHFqVmRXK21aVEFZMnV5Ti8zLys4NSs0ZHUwYW5uenlTWGg0ZUFBQTNuampEZmo2K21MQmdnVUFnS3FxS3JpNHVMU29wcEVqUjNiSVVLQ2xhNnV5c2hMRnhjWHlHcmpScDU5K2lvcUtDaXhldkJnNm5YTSt0R3l4V0ZCWVdJaTh2RHhjdW5RSmFyVWFkOXh4UjUyUC9lTWYvOWprYThUR3htTDY5T20xeGlWSndyNTkrekJ1M0xoR3Y1N0N3a0prWm1aaTNMaHhUYTRENkxockMyRGdSRVJFa0pCNWJBK09KSDJCYXJOSkhuVngwMlAwbFBzUkVqWUpRTWY2TkFnUkVSSFZyYUwwdngxT0RKeUlpSWphSlVFUWNPellNY1RGeFRWN2pyUzBOT3pkdXhjOWV2UncrS2ExaDRjSEJnNGNpRDE3OW1EaXhJbm8xYXRYZzNNR0J3ZERGRVY4L1BISGVPNjU1K0RtNW9ZTkd6WWdMUzJ0d2VlKysrNjdjSE56YTlacmFRcXIxWXFNakF3RUJRWEpZUk5RMC9GeTZkSWxBRUJwYVNuZWZ2dHRSRVJFWVBiczJjMitWbmg0T0JJU0VpQUlncUxkUEUzaGpMVzFkdTFhWkdabTRxR0hIc0tJRVNOcTNSOGVIbzYxYTlmaWd3OCt3SklsUzZEVk5oeEI3Tnk1RTBWRlJiQllMS2lxcW9MWmJJYkpaRUo1ZVRsS1MwdFJYbDR1UDFhbFVzRm9OQ0k0T0JqRGh3K3ZOWmRHbzBGc2JLemM0VlJmRUFyVWhJK2JOMitHaTR2ak04b1BIVHFFRFJzMllQZnUzWGpzc2NmUW8wY1BtTTFtV0N3V2xKZVhvNmlvQ0ZldVhFRitmajd5OHZKdytmSmxsSmFXQXFnSjU2Wk1tZExnNjc5UlIxeGJOZ3ljaUlpNnNJclNRdXovYmcxeUw1NndHdzhlTkFaanBqMElkNE8zUXBVUkVSRlJheWt2TFlSR280T2IzcVBoQnhNUkVWR2J5OGpJUUk4ZVBlRGw1ZFhzT2U2NTV4NWN1SEFCNjlldlIzQndNTHAxcS8xQmt6bHo1dURvMGFQWXMyY1A1cytmMytDY1BYcjB3UDMzMzQrMWE5ZGkvLzc5dU9XV1d6Qno1a3hFUjBmTEhVNDNkZ3g5OTkxM09IWHFsTk02WFJweSt2UnBtTTFtVEpvMHlXNWNyOWZqMnJWckFHckN0bTdkdXVINzc3OUgvLzc5RVJZVzFxeHJlWGw1SVNBZ0FKbVptUmcwYUZDTGEyOEx6bGhiOCtmUHgvLzkzLzloelpvMStOM3Zmb2ZKa3lmYjNUOXExQ2lVbFpVaFBqNGU1OCtmUjJob2FJTnppcUtJUzVjdXdXQXd3R0F3d04vZkgzcTlIdW5wNmNqSnljR1NKVXZnNWVVRkx5OHZlSGg0MUJzaXFkVnFoNTFLZFNrdkw4Zm16WnZyREhiR2poMExsVXFGRFJzMllOV3FWVmk0Y0NIUzA5T3hhOWN1K1RIdTd1Nm9yS3pFNk5HamNlZWRkOExQenc4QkFRSHc5bTdlKzJvZGNXM1pNSEFpSXVxU0pKdzdzUi9KUC93VGxxcEtlZFRkNkkxeHR6NkNQcUdqRkt5TmlJaUlXbE5GNlZYb1BYekJEbVlpSXFMMktUMDl2ZGtoaUkxV3E4VkREejJFVjE1NUJmdjI3VU5VVkJUUzA5T2gwK25zUXFFeFk4YWdWNjllMkx0M3J6d21paUlzRmd1bVRadFdhOTdSbzBkRHA5TWhJaUlDQU5Ddlg3OTY2OWkvZno4QU5OaGw0aXdIRHg2RXU3dDdyYTR1ZzhHQW5Kd2NBRFVkTWc4KytDQmVmUEZGWkdabXR1anZPanc4SENkUG51d3dvWUF6MXBhdnJ5K1dMMStPOTk1N0R4VVZGU2dySzhQQmd3ZnR6a3pTYURTWU1tVUs4dkx5a0plWEIxRVVJUWdDVkNxVlhjZVB4V0tCSUFpWU1tVUticm5sbGxyWEtpMHRSVVpHQm9ZT0hXbzNMb29pZ0pxT3JlcnFhdWoxZXJ0MVhWRlJnYXRYcjBLcjFUYTQ5a3dtVTczM0F6WGZKMEZCUVZpM2JoMzgvUHd3WmNvVURCdzRFUDcrL3VqZXZUdHljbkx3NnF1dll0eTRjYlZxYmE2T3RyWnNHRGdSRVhVeDVzb3lIUHgrSGJMT0hMWWJENDJZZ2xHVDc0T0xXL3MrL0pPSWlJaGF4bFJlQkwyUlhjeEVSRVR0VlU1T0RxS2pvMXM4VDY5ZXZmRHNzODhpT0RnWWh3NGR3cFl0VytSUW9LS2lBaTR1THREcGRFaE5UYlY3bmlpS3NGcXRkb0hUNDQ4L0RnOFBEN3orK3V0eTJOUVViWEYrVTFGUkVWSlNVaEFWRlZXcm84cGdNS0N5OHJjUDNIcDZldUtGRjE1dzJQblZGRDE3OXNTK2ZmdGFORWRiY3RiYWNuVjF4YkpseStEaTRvS2NuQnhzM2JvVk9wMU83aEtxcnE2R3hXS0J3V0FBVUhNT2tpQUljSFYxdFF1Y2R1L2VqZmo0K0FhdnQzang0bnJ2WDcxNk5WeGRYZVhiWjg2Y3dicDE2MXA4VHRmMWV2ZnVqUmRmZkZFT3NMcDM3KzZVZWV2UzBkYVdEUU1uSXFJdUpQdDhLdmIvWncwcUs0cmxNYjNSQnhOdVc0U2dmaTM3aEFzUkVSRjFESmFxU202blIwUkUxSTRWRkJRZ01EQ3cyYzh2S2lxQ1ZxdUZTcVZDOSs3ZElVa1N4b3daZ3pGanhzaVBXYlJvRVdiT25JbFpzMlkxYWs0WEY1YzZ6N2hwTDc3Ly9uc0lnZ0M5dnZZSGFZMUdJMFJSaE5sc2hwdWJHeXdXQzRxTGkzSGt5QkdjT1hNR2p6LytlTE8yL1FzTURFUkJRWUV6eW04VExWMWJRTTBXZEVhalVWNFBRVUZCK1BEREQrMGVzMm5USnV6YXRRdHZ2LzEydlhOTm5EaFJEZ2dkQlVOYnRtekIzcjE3OGM0Nzd6aDh2cTNENmNhMU9XTEVDSWZuUzlYMWVwWXZYdzVKa21yZFYxWldobTNidHVHMjIyNkR3V0NBV3ExR1FVRUJxcXVyb2RGbzVKcXZYcTA1STdXb3FBaDVlWG55ODIzZGduMzc5bTFVTGRmcmFHdkxob0VURVZFWFlMVlU0VWpTQnB4SjJXazMzbS93T0l5ZC9qQmMzWXdLVlVaRVJFUnR6Vkp0aHRITFQra3lpSWlJcUE0VkZSVXdHcHYvLytsLytjdGY1QzNIQU9EZGQ5K0ZtNXRiaTJxNjhYeW14WXNYMjEzamV1UEhqOGVERHo3WW91czFWVjVlbnQyMmdOZXpXcTBRQkFFQThNVVhYNkNnb0FDLy92cXJIRTcxNnRVTHhjWEY4UE5yK3U5SFJxTVJGUlVWTGFxOUxiVjBiU1VsSlNFeE1SR3paOC9HNU1tVFc5dzk1Tzd1RG5kM2R3QkFmbjUrcmRDbnVyb2FRTTNXZWpmcTNyMDd0TnJhOFlZa1Njakt5ckxiNHE4K3RpMzFISzNubzBlUElpa3BDWWNQSDhhOGVmTVFGUldGTFZ1MjRKZGZmbkU0MS9yMTYydU5xZFZxZlBUUlIvWFc0RWhIVzFzMkRKeUlpRHE1S3psbnNlK2JEMUJhbEMrUHVianBNZmJXUjlCL3lIZ0ZLeU1pSWlJbFdLc3JvWE50Mlp0T1JFUkUxSHJNWnJQZDltQk45ZGhqajBHU0pCdzRjQURIangrdnMzT252THpjcmh2RHhzUERROTRLclM0Nm5RNlJrWkdZT1hPbTNmaUtGU3NjaGdEWE01bE04dlpyVFQzYnlYWVdrQ0FJY29nbWlpTFdyMThQZDNkM1dDd1dBTURseTVleGZmdDI1T1RrSURjM1Z3NFQ4dlB6TVdqUUlOeDY2NjBJRGc1dThiWm9ycTZ1TUp2TkxacWpMYlYwYllXSGgrUFVxVlA0OHNzdmtaeWNqTWNmZnh4ZVhsNU9xVzNseXBXd1dxME83MXV4WW9YRHh3Y0VCTlFhdDFxdGVQMzExK0hpNHRLb3dBbEFuZXQ5OHVUSkNBNE94dWVmZjQ1MTY5WWhNek1URHozMEVCNTk5RkdvMVdwNS9XWmxaZUhWVjEvRnNtWEw3TTV3c25VNE5VZEhXMXMyREp5SWlEb3BTWkp3NHRDMytHWFBSa2pTYjUvU0NBb2VqcHR2V3dTRGg2K0MxUkVSRVpGU0xCWXpkRG9HVGtSRVJPMlZJQWdOaGpiMWlZeU1CQUNjUFhzV0FHcUZPclp1bjEyN2RtSFhybDIxbm4vLy9mZGo0c1NKOVY1RHJWYkRZREE0M0o3TmRvNVBYWjU2NnFsNjcyK01YcjE2NFlVWFhnQUFKQ1FrNE96WnMzajQ0WWV4YWRNbUFEV2gyYSsvL29xYmJyb0owNlpOZzZ1ckt6NysrR09NSHo4ZU1URXhMYjYralZhcnJUTWthWTlhdXJhNmRldUdKNTU0QWovKytDUFMwOVBoNmVrSkFQTDVXTFp0NW13Qm55MXNzUVdGS3BWSzdtaTZrVTZuUTFSVWxGMkl1VzNiTmh3NGNBRC8rNy8vSzQrbHBLUWdJU0doemlCVnA5UFYyVkdVa1pFQmYzOS9lSGw1TmJvN0t6ZzRHTTgvL3p5Ky9mWmJqQmt6cGttQm5WcXRibmJBMTlIV2xnMERKeUtpVHNoc0tzVytiejlDOXZrMGVVeWoxV0ZVekgwWU5PTFdOam1zazRpSWlOb2pDWllxTTdRdURKeUlpSWphSzQxR0E2dlYycUpnNEhvM3ZnZGcyNlpzM3J4NW1EcDFxanllbloyTmxTdFhOcXBqcGI3T3BJYTZsdHpkM2VYdHpocmJnUUxVZkxCV0ZFV0lvbGhyaThBUkkwWmc3Tml4Y3VEazdlMk52LzN0Yi9MOW9pakMxZFVWWjgrZWRXcmc1TXl2VTF0dzF0cWFQSGt5SmsrZUxOL2V1SEVqRGg0OFdPdHhTNVlzc2J0OTg4MDM0NEVISG5BNHAxcXR4b0VEQjNEZ3dJRmE5OW5DeGVzMXRHNjJiZHVHb1VPSG9rK2ZQZ0Jxd3ErMzNub0xBUUVCZU9tbGwrVEhGUllXNHVUSmt4Z3paa3lkVzA5cXRWcmNlZWVkU0UxTlJZOGVQZXE5cnJOMHRMVmwwL0VxSmlLaWV1VmZQbzA5aWUvQlZGNGtqL240OThIa3U1YkNxMXRQQlNzaklpSWlwUWxXQ3lSSmhNN0Y4U2RMaVlpSVNIbHVibTZvcXFwcXRUZWJ5OHZMQVFDK3Z2WTduOWpPc21sb096MEF0YzdhdVY1ZFp6dlovT01mLzJody9xYUlpNHRyY05zeXRWcU4wTkJRbkRwMUNxSW9ObmtydjdwVVZWVzErSHlzdHVUTXRaV1ZsUVUvUHovbzlYcE1uRGdSWVdGaGNvZlQvdjM3a1phV2hpZWVlQUpBelhxeFdDeTExdHoxQkVIQWxDbFRjUGZkZDh0algzMzFGWktTa3V3NmxuNzQ0UWNrSkNUVXU4NXljM094ZGV0V0ZCVVY0Yjc3N2dNQVhMbHlCVUJOeDlMMVlkWCsvZnV4YmRzMkJBUUVZTkNnUVhYT21aS1NnalZyMW1EWnNtWHc5ZlcxQ3pSdFZxOWViWGY3MWx0dnhkeTVjK3Vjc3o0ZGJXM1pNSEFpSXVva0pFbkM4WU9KU05uM2xkMHZmZ01qcGlMcWx0OURvM1ZSc0RvaUlpSnFEeXpWTmZ2QTYxeWF2M2MvRVJFUnRTNkR3WUR5OHZKR0JUOU5JVWtTVkNvVjh2TnJ6bmoyOS9lM3U3K2lva0srZmtNRVFVQkZSWVhETTZBYUNweGFRMTNicTEwdlBEd2N4NDhmeDVrelp6QjQ4R0NuWExjMXZrNnR5WmxyYStQR2pkRHBkSGpxcWFjd1lNQUF1L3RPbno0TkFBZ0xDMnYwZkZhckZVbEpTVWhLU3FwMTMrTEZpMnVOMVJjeTd0dTNEeHFOQnJObXpaTEhMbHk0QUtBbWpMcCtqdjM3OTJQNDhPSDFoazBBc0hQblRnUUVCR0R3NE1HNGR1MGFBR0QrL1BrSURRMTErUGdWSzFZMGFsM1dwYU90TFJzR1RrUkVuVUJsUlFuMmZmTWhjaTRlbDhkMExtNFlQM01oK2cwZXAyQmxSRVJFMUo3OEZqaXh3NG1JaUtpOTh2ZjNSMTVlSGdJQ0FwdzJaMHBLQ3RMVDB6Ri8vbnljT0hFQ3JxNnV0YzVmYWtxSGs4VmlRWEp5TXBLVGt4M2UxeDZOR0RFQ1gzNzVKZmJzMmVPMHdDa3ZMNjlXY05lZU9XdHRuVHg1RXVmT25aTzdoNXpoeFJkZnJOVTV0MjNiTmlRbko5dHRnV2ZUdlh0M2gvTVVGeGRqLy83OUdERmlCTHk5dmVYeDFOUlVBTUNsUzVkdzRzUUpEQnMyRE1uSnlTZ3JLOE9NR1RQcXJTMGpJd1BuejUvSGdnVUw1SzBnZ1pxdEd4MmRZMmJUMEhsbTllbG9hOHVHZ1JNUlVRZVhmL2swZnR5NkdwVVZ4ZkpZdDhCK21IVFhNbmo2T08rWFV5SWlJdXI0TE5VMUJ6cHJkUjF2ZXc0aUlxS3VJaWdvQ05uWjJRZ1BEM2ZLZkR0MjdFQkNRZ0ptekpnQms4bUU1T1JrUkVaRzFub3ozR1F5UWFWU05TcHd1bjZMczQ3Q1lEQmd6Smd4T0hEZ0FNNmZQNC8rL2ZzRHFPbnNhbTRuU1haMmRwdWQ2ZU1NemxoYmtpUWhQajRlQVFFQm1EaHhvbFBxeXMzTmhkVnFoVWFqYWRSMmg2SW9JaWNuQjU2ZW5uYWhFbEFUQXIzODhzc1FCRUVlTzNmdUhJNGZQNDRoUTRhZ3RMUVVuMzc2S1o1ODhrbE1uRGdSZmZyMFFkKytmZXU5WG1KaUlnSURBekZxMUNnQURaOGZaZE9TTTlRNzJ0cXlZZUJFUk5SaFNUaDFkQWVPN1BvQ292amJmMFFIajV5T1VWUHVnMGJUL0xaZElpSWk2cHlzMVZVQXVLVWVFUkZSZXpaa3lCQWtKaWJhYlFmV0hMWk9veTFidG1EKy9QbVlPSEVpMXE5ZkQ3UFpqR25UcHRWNmZIbDVPZHpkM1oxMnZsRjdkTWNkZCtEbzBhTll1M1l0L3ZTblA4SGIyeHRidDI1RlZsWVdsaXhaQWs5UHp5Yk5sNWFXaGpsejVyUlN0YzduakxXMWI5OCtaR2RuNDlGSEgzWGFXdG0wYVJQT25qMExyVlpyRjlKVVYxY0RBTjU0NHcyN3g5dk9oSm8xYTViRDEzTDkxL0hreVpOWXQyNGRqRVlqN3IvL2ZsZ3NGcnorK3V0NDQ0MDNjTWNkZDJES2xDbjExbmJreUJHY1BYc1dqenp5U0lzQ3BLYnFhR3ZMaG9FVEVWRUhKRmd0T0xoOUhjNGUzeXVQNlZ6ZE1XSFdIOUIzNEdnRkt5TWlJcUwyVEpKcXpsUlFxVHJ2RzBsRVJFUWRYV2hvS0hKemMxRlNVZ0l2TDY5bXpWRlVWSVFqUjQ3QTFkVVZqejMyR0lZTkc0YURCdzlpLy83OW1EeDVNbnIxNmdXZ0pwUVNSUkhsNWVWSVRVMXQ5dlhxMHRiYjYwbVNWTzhaVWo0K1BuamtrVWZ3MFVjZjRjMDMzOFFERHp5QXpNeE1sSmFXd3NQRG8wblhLaTR1Um41K1BrSkNRbHBhZHB0cDZkb3FLaXJDbGkxYkVCQVFnTkdqYTk1L01wdk5jSEZ4cVRkOGtpUUpraVJCRUFRSWdnQTN0NXB1ZTBFUVlMVmFzWFRwVW9mUDM3UnBFM2J0Mm9XMzMzN2I0WnlpS01Kc05zdnoyWWlpaUZPblRpRXBLUWtuVHB5QWo0OFBsaTVkaW03ZHVnRUFubm5tR1h6MDBVZElTRWpBenAwN01XN2NPSVNIaDZOdjM3N1FhbitMVEVwTFMvSGxsMS9DMzk5ZmZyMjIrUUhnZ3c4K3FQZnZxN25ubVhYRXRXWER3SW1JcUlPcEtMMkszUW52b0REdnZEem0zYjBucHN4ZERrK2Z1dmVOSlNJaUlpSWlJcUwyVDZQUklDd3NER2xwYVlpT2ptN1dIRDQrUHBnMGFSSWlJeU1SSEJ5TTA2ZFBZLzM2OWVqYnR5L2k0dUxreDEyNmRNbXVleVEyTnRiaGZOZHZUOVlZOGZIeHlNek1SRlpXVnBPN2hsckNGbWpVSnp3OEhJODg4Z2crLy94ek9jaVlOR2xTazd0WGpoMDdockN3c0JhZDA5UFdXcksySkVsSmwxQUZBQUFnQUVsRVFWVENtalZyWURLWmNNODk5MENsVXNGaXNlQ1BmL3hqbmM5WnRHaFJyVEUvUHorOC9QTExBR3E2anhvS2JlcWF4MGFyMWNwemZQUE5OemgvL2p6T256OFBzOWtNdFZxTkNSTW1JRFkyMW03YnhLQ2dJUHoxcjMvRnRtM2JrSlNVaE8zYnQyUDc5dTFRcTlYbzJiTW5saTlmRG5kM2Q1dzhlUktDSU9DMjIyNnpDOFJzYTJ6Ky9Qa0lEUTExV05lS0ZTdWEvSDFqMHhIWGxnMERKeUtpRGlUdjBpbjh1UFZkbUUybDhsamZnYU14NGJiRjBMbndMQVlpSWlLcW4zd1FjeHR1QjBKRVJFUk5GeEVSZ2IxNzl6WTdjQUpndHgxWGFHZ283cnJyTG93ZlB4NDYzVzliOEE4WU1BQ1RKMCtHMFdqRXdJRUQ2M3p6WEJDRUpyMzVIUlFVaFAzNzkyUGd3SUdZT25WcXMxOURVM2w2ZXNMVnRlR3RnNk9pb3RDN2QyL3MyclVMWldWbHpkcGk3dWpSb3kzNitpaWx1V3RMcFZMaG5udnV3YVpObXhBVkZRV2dKc0I2NElFSDRPTGlBcFZLVldlWGs2MGJTUkFFdXc2aWdRTUg0cFZYWHBHZjM1VFF6OVl4WmJWYTVURjNkM2VrcDZjak9EZ1lJMGFNd0pneFkycWQ4V1RqNnVxSzJiTm5ZOXEwYVRoMDZCRFMwdEp3N3R3NWpCdzVFdTd1N2dDQWNlUEdJU3dzREhxOTN1NjVCb01COCtmUHg3Qmh3K0RyNit0dy9rV0xGc0hmMzcvUnIrZDZIWFZ0QVlCS2t2K1BnNGlJMmk5SDV6V3BNR0xTUElTTnV4TUEzelFpSWlLaWh1VmRTc2YzLzNvWk0rNzlLd0w3RGxHNkhDSWlJcXFEMVdyRml5KytpSWNmZnJoRGJxc2xpbUtuUGdzcU16TVRuMzMyR1ZhdVhHa1hvSFFFTFYxYmtpUzE2VmxHVFdFMm0yRXltZW9NZ1JvaUNBSkVVYlFMWmR0YVIxNWJBTkI1dit1SmlEb0pVYkRpcDIyZjROQVBuOHRoazR1Ykh0UG1QWU93Y1hlQllSTVJFUkUxR1g5OUlDSWlhdGUwV2kzdXV1c3VKQ1FrS0YxS3MzVG1zQWtBRWhJU01IdjI3QTRaQ0xSMGJiWFhzQWtBM056Y21oMDJBVFVkVzBxR1RVREhYbHNBQXljaW9uYXQybHlCSHphOWpzeTBIK1V4Nys2OWNQdURyNkJuL3dqbENpTWlJcUtPaWZ0YkVCRVJkUmhSVVZHd1dDeElTVWxSdWhTNlRrcEtDaXdXQzBhUEhxMTBLYzNHdGRVK2RZYTF4Y0NKaUtpZEtpc3V3SC9XcjBCdTFrbDVyRS9vYU56MndFcDQrZ1FvV0JrUkVSRjFWSktjT0xYZlQ2WVNFUkZSRFpWS2hkallXR3pldkJrbWswbnBjZ2lBeVdUQzVzMmJNWGZ1M0hiZDZkTVFycTMycDdPc0xRWk9SRVR0VUVGMkJ2N3orUXNvdVpvamp3MGJjenRpNWp3Sm5ZdWJncFVSRVJGUlo5Q1IveWVXaUlpb0t4a3laQWdpSWlMd3lTZWZRQlJGcGN2cDBrUlJ4Sm8xYXhBWkdZbkJnd2NyWFU2TGNXMjFINTFwYlRGd0lpSnFaODZuSDhEMmY3MENjMlVaQUVDbFVtUDhqQVVZRlhNZjN4d2lJaUtpbHBHNHB4NFJFVkZIWSt0NDJMeDVzOUtsZEdtYk4yK0dScU5CYkd5czBxVTREZGRXKzlDWjFoWURKeUtpZGtOQzJrOWJzUGZyOXlFSUZnQ0F6c1VOMCtiOUNhRVJVeFN1allpSWlEb0R4azFFUkVRZGoxcXR4b0lGQzNEaXhBbnMzcjFiNlhLNnBOMjdkK1BreVpOWXNHQUIxT3JPODVZNjE1YnlPdHZhNnZpdmdJaW9FeEJGQVQ5dCt3UXArNzZTeHd5ZTNUSHI5eThocUYrWWdwVVJFUkZScDhTdWFTSWlvZzVGcjlkajJiSmwyTDE3TnpadDJzUXQwTnFJS0lyWXVIRWpmdnp4Unl4ZHVoVHU3dTVLbCtSMFhGdks2S3hyU3lWSjNGT0JpRWhKZ3RXQ1BWKy9oMHNaUDh0ajNRUDdZK3JkL3dOM2c3ZUNsUkVSRVZGbms1ZVZqdS8vL1RKbTNQZFhCUFlab25RNVJFUkUxRVFta3dscjE2NkZKRWxZdUhBaDlIcTkwaVYxV2lhVENXdldySUZhcmNiQ2hRczdUU0JRRjY2dHR0T1oxeFk3bklpSUZHU3Bxc1FQbTE2M0M1dDYzelFDTSthL3dMQ0ppSWlJbkU2amN3RUFDTlpxaFNzaElpS2k1dERyOVZpeVpBbUNnb0x3eWl1dklDVWxSZW1TT3FXVWxCUzg4c29yNk5XckY1WXNXZEtwQW9HNmNHMjFqYzYrdHRqaFJFU2trTXFLRXZ5dzZYVmN5NzhvajRXRVRjSzRHUXVnVm11VUs0eUlpSWc2cldzRldmajYwejhqWnM1VDZEdHd0TkxsRUJFUlVRdWNPblVLOGZIeDBPbDBpSTJOUlVoSWlOSWxkWGlabVpsSVNFaUF4V0xCM0xsek1YandZS1ZMVWdUWGx2TjFsYlhGd0ltSVNBSGx4VmV3WStPcktDM0tsOGVHajcwREl5Zi9EZ0RQVkNBaUlxTFdVWG90RndscmxpUDZqaWZRZitqTlNwZERSRVJFTFNSSkVvNGNPWUt0VzdmQ3o4OFBJMGVPUkhoNE9MeTh2SlF1cmNNb0tTbEJXbG9hamg0OWlzTENRc3llUFJ1alJvMkNxb3VmZWNtMTFYSmRjVzB4Y0NJaWFtTkZWeTVqeDhiWFVGbGVMSStObm5JL2hrYk5VckFxSWlJaTZnb3FTcS9pcXcrWFl2ek1oUWdOajFHNkhDSWlJcnBPYVZFZXJ1WmRRSGxKWVpPM3Z4VkVFUmN2WDhIRlh3dHc0WElCZkR3TkNPN3RqMjQrSHZEMk5NRGRWUWV0VmdPTnB1dWVzQ0lJSXF4V0FaVlZGaFNYVnVCcVVSa3VYaTVBVVdrRit2WHlSNzgrL3VqYnl3OGFkZFAvanZJdW5RSUFCUFpwZWRkS1llNTUvSHF1NGUzc0lpYk1iZkcxR29OcnEyR3R1YmJhNnV2c0xBeWNpSWphVUdIdU9lelkrQnFxelNZQWdGcXR3YzJ6SHNPQVlSTVZyb3lJaUlpNkFuTmxHYjU4ZHhIR1RIc1FnMGRPVjdvY0lpSWlBbkE1OHlpT0ozK0RndXdNcDh3blNVQnBsUmJGSmcwcUxXcVlMV3BZUkJWRVVRV3hDNzhUckZZQmFyVUVuVnFDbTA2RXUwNkV0MTZBcDZzVm5iamh4S200dGh4cnpiWDEwSFAvY2s2UmJVU3JkQUZFUkYxRlFYWUdmdGowT2l4VmxRQUFqZFlGVTJLZlJNLytFUXBYUmtSRVJGMkZWdXNDQUJBc1RmdlVOQkVSRVRsZnRia0NCNzVmaDR1bmsrSGoxeHRqYjMwSWdYMkd3T2psQjYzT1ZlbnlpSWlhaklFVEVWRWJ5TDk4R2p1L2VnT1dhak1BUU9mcWptbnpub1YvejFDRkt5TWlJcUt1UlBQZndNbmF4RzE2aUlpSXlMbE1aZGV3WStNcWxKZGN3YmdaajJKZ3hCVHdUR2NpNnVnWU9CRVJ0YkxjaXlld0svNHRXQzFWQUFBWE56MXV2ZWZQNk41amdNS1ZFUkVSVVZlalVxbWcxbWdaT0JFUkVTbW9zcndZMzMzeEVrUlJ3QjBQdlF5dmJqMlZMb21JeUNrWU9CRVJ0YUxzQzhlUUZQOFdCS3NGQU9EcWJzVDAzejBQMzRDK0NsZEdSRVJFWFpWVzY4SXQ5WWlJaUJRaVdLdXhLLzR0U0pLRVdmTlh3T2p0cDNSSlJFUk9vMWE2QUNLaXp1cnkyUlRzMnZ4M09XeHkwM3RpeG4wdk1Hd2lJaUlpUldtMExoRFk0VVJFUktTSUE5K3ZROUdWUzVnNjkybUdUVVRVNmJERGlZaW9GZng2TGhXN0U5NkdLQW9BQUhlak4yYmMrMWQ0ZFF0U3VESWlJaUxxNmpRNkhiZlVJeUlpVXNDbGpKOXg3c1ErVExqdEQvQU5DRmE2SENJaXAyUGdSRVRrWlBtWFQyUDNsbmZrc01uZzJRM1Q3LzByUEgwQ0ZLNk1pSWlJQ05EcDNPU3pKWW1JaUtodFZGV1c0K0QyZGVnVE1oSTNEWitvZERsRVJLMkNnUk1Sa1JOZHpidUFuWnZmbExmUjAzdjRZdVo5TDdKTm5vaUlpTm9ORnpjRHFzMFZTcGRCUkVUVXBSeFAvaHFDMVlLeDB4OEJvRks2SENLaVZzRXpuSWlJbktUa2FnNSsyTGdLbHFwS0FJQ2J1d2VtLys3UERKdUlpSWlvWFhGMU02Q3FzbHpwTW9pSWlMcU15b3BpbkRxNkE4UEczZ0c5MFVmcGNvaUlXZzBESnlJaUp5Z3ZLY1NPTDErRnViSU1BS0J6Y2NPMGU1NkRWN2VlQ2xkR1JFUkVaTS9WM1lncWRqZ1JFUkcxbWVQSjMwQ3JkY0hna2RPVkxvV0lxRlV4Y0NJaWFxSEtpaExzK1BKVlZKUmRBd0JvdERwTWpYc0czUUw3S1Z3WkVSRVJVVzB1YmtaMk9CRVJFYlVSVTlrMW5QbGxKNFpHellMT3hVM3Bjb2lJV2hVREp5S2lGcWcybS9ERHhsVW9MY29EQUtqVkdzVE1lUktCZlFZclhCa1JFUkdSWTY3dVJnaldhZ2pXYXFWTElTSWk2dlNPSGZ3YUdoMjdtNGlvYTlBcVhRQVJVVWRsdFZSaDUrWTNjSzBnNjc4aktreTRmVEY2RFloVXRDNGlJaUtpK3JpNkdRQUFWZVlLNkkwdUNsZERSRVRVZVpuS2k1Q1Jsb1R3OFhPZ2MzVnZzK3NLZ29DTWpBeWtwNmNqSnljSEJRVUZxS2lvZ05sc2hpQUliVllIVVgwMEdnM2MzTnhnTUJqZzcrK1BvS0FnREJreUJLR2hvZEJvTkVxWFI4M0V3SW1JcUJsRXdZcmRXLzZCZ2w4ejVMRngweDlHL3lIakZheUtpSWlJcUdHdTdrWUFRRlZsT1E4dUp5SWlha1ZuaisrRldxM0I0Rkd0Mzkxa3RWcVJscGFHMU5SVUhEdDJERDE2OUVCWVdCaWlvNk1SR0JnSW85RUlWMWRYYUxWOE81amFCNnZWaXFxcUtwU1hseU12THcvWjJkbElURXhFYm00dXdzUEQ1WCs0WmpzV2ZyV0lpSnBJa2tUcy9lWURaSjlQazhkR1R2NGRCa2Jlb21CVlJFUkVSSTNqNGxZVE9GV2JLeFN1aElpSXFET1RjUGJZSHZRZEdBVVhWMzNyWFVXU2NQandZU1FtSnNMUHp3OGpSNDVFWEZ3Y3ZMeThXdTJhUk02ZzFXcWgxV3BoTUJnUUVCQ0E4UEJ3ekpvMUN5VWxKVWhMUzhQZXZYc1JIeCtQMmJOblkvVG8wVkNwVkVxWFRJM0F3SW1JcUVra0hQeCtIUzZlUGlTUERCdDdCNGFQdlZQQm1vaUlpSWdhNy9vdDlZaUlpS2gxRlB5YWlkS2lQSXlkL2tpclhTTTlQUjBKQ1FuUTZYUjQrT0dIRVJJUzBtclhJbW9yWGw1ZWlJNk9SblIwTkRJek01R1FrSUFkTzNZZ05qWVdRNFlNVWJvOGFnQURKeUtpUnBQdzgrNS9JeU50dHp3U0dqRUZveWIvVHNHYWlJaUlpSnJHMWUyM0xmV0lpSWlvZFp3OXZnZDZvdzk2OUhYK0crU2lLQ0krUGg2cHFhbUlpNHREWkNUUGtxYk9LU1FrQk04Kyt5eFNVbEt3WWNNR1JFUkVZTzdjdVZDcjFVcVhSblhnVjRhSXFKR09KMytERTRlK2xXLzNHendPNDZZL0FvQXR2VVJFUk5SeHVMalhkRGhWbXhrNEVSRVJ0UWFycFFvWFRoMUUvMkVUb0ZJNTkrMVhrOG1FOTk5L0h6azVPWGorK2VjWk5sR1hFQmtaaWVlZmZ4N1oyZGw0Ly8zM1VWbFpxWFJKVkFjR1RrUkVqWER4ZERLTy92aWxmTHRuL3doTXZIMngwMzl4SkNJaUltcHRMcTd1VUtuVTdIQWlJaUpxSlZsbkRzTlNiY2FBb1JPY09tOWhZU0ZXclZxRndNQkFMRjI2RkhwOTY1ME5SZFRlNlBWNkxGdTJESUdCZ1hqdHRkZFFXRmlvZEVua0FOOHBKU0pxd05XOEM5ajM3Zi9KdC8xN2hTSm16aCtoMW5CWFVpSWlJdXFJVkhEVGU2RFNWS0owSVVSRVJKM1MrWk0vd1RlZ0wzejhlanR0VHBQSmhOV3JWeU1tSmdiejVzM2psbUxVSmFuVmFzeWJOdzh4TVRGNDc3MzMyT25VRHZFbkV4RlJQU3JMaTdFci9pMEkxbW9BZ05IYkQxUG1Mb2RXNTZwd1pVUkVSRVRONTI3MFFXVjVzZEpsRUJFUmRUcFdTeFZ5TDZXajc4QW9wODBwaWlMV3JsMkxZY09HSVNZbXhtbnpFblZVTVRFeEdEcDBLRDc1NUJPSW9xaDBPWFFkQms1RVJIVVFyTlhZRmY4V1RHWFhBQUE2RnpmY0V2Y00zTnc5Rks2TWlJaUlxR1VNSGo0d2xSVXBYUVlSRVZHbms1dVZEbEd3b21mL2NLZk5HUjhmRDBtU0VCY1g1N1E1aVRxNnVMZzRpS0tJaElRRXBVdWg2ekJ3SWlKeVNNSlAzMzJDd3R4ei83MnRRdlNkUytIZHZaZWlWUkVSRVJFNWc5N29DMU01QXljaUlpSm55ejZmQ2pkM0QzUUw2T2VVK2RMVDA1R2Ftb3FGQ3hkeUd6Mmk2NmpWYWp6MjJHTklTVW5CcVZPbmxDNkgvb3MvcFlpSUhEaDI4R3VjVC85SnZqMHE1bDcwdmlsU3dZcUlpSWlJbkVmdjRRT3pxUlNpWUZXNkZDSWlvazVFd3EvblVoSFVMd3dxbGFybHMwa1NFaElTRUJjWEI3MWU3NFQ2aURvWHZWNlB1TGc0dVF1UWxNZkFpWWpvQnBjeWorS1hQUnZsMndPR1RjU3dNYmNwV0JFUkVSR1JjK21OdmdDQXlncWU0MFJFUk9Rc0pWZHpVVjV5QlQzN2h6bGx2c09IRDBPbjB5RXlraCtBSmFwTFpHUWtkRG9kamh3NW9uUXBCQVpPUkVSMmlnb3VZZS9YNzh1My9YcUdZUHlNQlFCYS9za2tJaUlpb3ZaQzcrRURBRENWTTNBaUlpSnlsbC9QcHdJQWd2b05iL0ZjVnFzVmlZbUppSTJOYmZGY1JKMWRiR3dzdG03ZENxdVYzZnRLWStCRVJQUmZabE1wZHNYL0hWWkxGUURBNE5rTlUyS2Zna2FyVTdneUlpSWlJdWZTRy84Yk9KVmRVN2dTSWlLaXppUDdYQnA4QS9yQzNlRGQ0cm5TMHRMZzUrZUhrSkFRSjFUMm0renNiSnc4ZVJLaUtEYnIrYUlvUWhBRXA5YlVHdXJhWHEwNXRWZFZWYlcwbkM3SmFyVzIyZDlkU0VnSS9QejhrSmFXMWliWG83cHBsUzZBaUtnOUVBUUxkaWU4Zy9LU1FnQ0FWdWVLcVhPWE8rV1hSQ0lpSXFMMlJ1OVJzNldlcWJ4STRVcUlpSWc2QjFFVVVKQ2RnWUdSdHpobHZ0VFVWSXdjT2RJcGMxMHZLU2tKKy9mdngvdnZ2dysxdXVtOUNGZXVYTUhLbFN0eHh4MTNZTWFNR2MydW82eXNEQ2RQbm9SV3E0VkdvMm4wbVZlaUtNSnF0Y0xMeXdzREJ3NTArSmdUSjA3Z20yKyt3Wk5QUGdsM2QzZTcrLzc5NzMranNySVNjK2JNUWZmdTNSdThuc2xrd3AvKzlDZkV4TVJnN3R5NWphcXhQZ1VGQmZqMjIyOHhZY0lFaElhRzFyci9peSsrUUxkdTNSQVRFd00zTjdjV1g2K3BEaDA2QkZkWFY0U0hoOHRmazAyYk5tSElrQ0VZTm14WWsrWktURXpFamgwNzhPNjc3OWI1V3I3NzdqdnMyYk1ISzFldWhLdXJhNHRxSHpseUpOTFMwbHJsKzRZYWo0RVRFUkVrSkcvL0ZQbS9ucEZISnQ2K0dMNEJ3Y3FWUkVSRVJOU0tYTjBOMEdoME1KVXhjQ0lpSW5LRzRpdS93bXFwZ2wvUVRTMmVTeEFFSER0MkRIRnhjVTZveko1V3E3WDdkMU5wTkJwWXJWWjRlbm9DQUN3V0MzYnYzZzBYRjVjNkF5eGJTRFJvMENEMDZ0VUxRRTF3OWRsbm56V3JCZ0FZTVdKRW5ZR1RKRW00ZVBFaXZ2amlDeXhjdUZBZXQxcXRPSHIwS0hRNkhmUjZmYU91Yys3Y09WZ3NGZ3dkT3JUV2ZUdDI3RUI4Zkh5dDhkV3JWOWNabnVUbTV1TFFvVU1ZUHJ6MnRvdWlLT0xJa1NQdzlQVEU5T25USFQ1ZkVBVHMzTGtUT3AwT2FyVzZ5YUdoSkVrUVJSRnF0UnFUSmsyeXU2K3lzaEtiTm0zQ3dJRURFUmdZS0kvdjJyVUxMaTR1ZGdHZEpFbXdXQ3dJREF5RWk0dUx3MnZaeG5XNjMzWU9Fa1VSMjdkdlIzaDRPSUtDZ2lBSUFvcUxpKzBlMDF6aDRlRklTRWlBSUFqUWFEUXRubythaDRFVEVYVjVKNDlzUStheFBmTHR5SWwzbysvQUtBVXJJaUlpSW1wdEtyaDdlTFBEaVlpSXlFbXU1SjRGQUtjRVRoa1pHZWpSb3dlOHZMeGFQTmVOYkFGRll6dUtibVI3bnRGb0JGQ3ozZHpXclZ0ckJVNFZGUlhRNlhSd2NYR1J3NGw3NzcxWERweDY5KzZObFN0WFFxdlZRcTFXUTZWUzRhMjMzZ0lBUFBQTU0zYlgvTnZmL2dhRHdZRGx5NWREa2lSWXJkWjZBNHJodzRkajdOaXhTRTVPeHNpUkl6Rml4QWdBTlYxakpwTUpEejMwVUlPQjA4V0xGL0hhYTYvSnQ5OTU1eDM1ejMvKzg1OFJIQndzZDJlOStPS0xBSUNmZi80WjMzenpUWjBCREFEazVPVEF4Y1VGNGVIaHRlN0x5TWlBMld6R25YZmVXV2VRWkxWYXNYWHJWdWgwdWlaMWhsVlVWRUN0VnNQZDNSMkNJTUJnTU5RS25QNzk3Mytqdkx3Y1I0OGV4ZEdqUiszdTI3WnRHN1p0MjFacjNyLys5YS9vM2J1M3cydmFhcnYrdFZ5NWNnVmJ0MjZGd1dCQVVGQ1FIQXcxcDl2dVJsNWVYZ2dJQ0VCbVppWUdEUnJVNHZtb2VSZzRFVkdYbG4zaEdINU8yaURmRGg0MEZ1RTN6MWF3SWlJaUlxSzJZVEQ2TW5BaUlpSnlrc0tjczNBM2VzUGc2ZHZpdWRMVDB4RVdGdGFpT1JZdlhsenZPVTJMRmkxeU9IN25uWGZpdHR0dWEzQitXNmhpTkJyeDRZY2ZPcHcvT2pvYTgrYk5jL2g4blU2SGdJQUF1ekZiUUdIcm5ycnhQbS92dW84OUVBUUJnaUJBcDlOQnBWSmh6cHc1TUJxTkdESmtpUHlZSDMvOEVUMTY5TURZc1dNQjFIVGJXQ3dXdVZ2STBldDc4ODAzN2NhZmVlWVorYjZxcWlxNHVibkozVUMydWgyRlFQbjUrWkFrQ2VmT25VT2ZQbjF3N2RwdjUyajYrL3REclZiajhPSERBR3BDcGIxNzk5bzlQeUFnQUFNSERvU3JxeXMrK3Vpak92OGU2ckpvMFNMNCtmbGg1Y3FWZHVPQ0lNQnF0VUtTSkJpTlJxeGF0UW8rUGo2MW5qdC8vbnhFUjBmTFk3YmdUNlZTb2FxcXl1N3ZzTEt5RW01dWJ2THRsSlFVWEx0MkRiZmNjZ3V5czdNQm9NNnp5VVJSUkhWMWRiTzNFd3dQRDhmSmt5Y1pPQ21JZ1JNUmRWbW04aUxzKy9vRCtTREpib0g5TU9HMlJRQ2E5eWtmSWlJaW9vNUU3K0dMYXdWWlNwZEJSRVRVS1Z6Sk9mdmY3cWFXdjZlUWs1Tmo5K1orYzJpMVduaDZlbUxwMHFWMjQ5dTJiVU55Y2pKZWV1a2x1L0hpNG1LODg4NDdEcmZheThuSndkNjllM0hMTGIrZFQ2VlNxU0JKRXJaczJZS3hZOGNpS0Npb1JmVzJWRnBhR2o3KytPTmE0enQzN3F3MTlvYy8vTUh1OWwvKzhoZjA3ZHZYYnN3V2xuaDRlT0Rnd1lNSURnNldYNlB0dnV6c2JQajcremVxdnBVclY4SnF0Y3EzVjZ4WUlmLzU3YmZmQmxEVElRVUFDUWtKdFo0L1ljS0VPcmNRYkluVHAwOWo5ZXJWOHUxZHUzWTVmTnlHRFJ1d1ljTUdoL2NCd1BMbHkrVXpxZjdmLy90L3FLeXNsRzlmdVhJRjMzMzNIU1pNbUlETGx5OERxT2xhdTk3MUFhaGFyVzVXcUFZQVBYdjJ4TDU5KzVyMVhISU9CazVFMUNWSmtvaTkzM3dBYzJVWkFNQk43NGtwYzVkRHEydlpBWVZFUkVSRUhZWFJxenN1WmY0TVNaS2F2YTBPRVJFUkFkVlZKaFFYNW1EQXNJbE9tYStnb01EdURKM20wR2cwMEdnMHRlWXhHQXdBVUd2Y3RrV2RvN052cmx5NWd0MjdkMlBXckZtb3JLd0VBSmpOWnF4ZHV4WS8vL3d6aW91TDhjZ2pqN1NvM3BZYU9IQWdubi8rZVhtTHZ1dXRXTEVDVTZkT3JSWGkyYzZXdXJIVDZucTJMZXdHRFJwazl4cno4dktRa3BLQzIyKy9YUjZ6aFhXblQ1K0dsNWNYWEYxZDRldnJLOTgzYWRJa3U0NHYyeGxRV3EwVzI3ZHZSMVZWRlo1Kyt1bGF3ZElMTDd6Z2NBdkJBd2NPNFBQUFA2K3o5dnJPa3JJSkNRbkJxNisrS25lR05lVjNRa21TSUVrU3FxdXI3YlovTEN3c1JKOCtmZVRiNDhhTnc1WXRXL0RMTDcvZ3pKa3o2TisvUDZaTm13WUErT1dYWDNEa3lCRTVjQklFQVJhTHBkRTEzQ2d3TUJBRkJRWE5majYxSEFNbkl1cVNqaDFNUkY1V3VueDc0dTJMWWZCb2VkczdFUkVSVVVmaDRSTUl3V3BCWlhrUjlQdzlpSWlJcU5rS2M4OERrT0RYbytYbk53RTE1KzNZemtocXJwYWUwWFM5YTlldVFhL1h3OVBUVTk0SzdwTlBQb0ZHbzhFRER6eUFtMisrdVVXMU9vUEJZSkRETkVlTVJtT3pRanlkVG9mSmt5Zmp1Kysrdy96NTh3SFVCSEQvK3RlL0VCZ1lhTmYxTld6WU1BUUVCTWpuUGNYR3htTDY5T2tBSEFkNU5rVkZSZmpoaHg4d2VQQmdoMTFNZ2lBNFBPUEl0clhmMHFWTDBiMTdkM25jMXNWVzMxbFMxOC9SclZzM0FJREZZc0dTSlVzYWZNNzFQdnJvSTd2YUpFbENmbjQrUm84ZUxYZDBlWHA2WXRTb1VTZ3JLOFA1OCtjeGI5NDgrVnl0dkx3OEFKQnZ0NVRSYUVSRlJZVlQ1cUxtWWVCRVJGMU8vdVhUU04yM1diNDliTXp0Nk5tLzltR05SRVJFUkoyWnAwL05wM2xMaS9JWk9CRVJFYlZBWWM1WkFDcDA2OUhmS2ZPWnplWUdPMU1hb2xLcGtKK2ZYK2RaVFhXTk81S1hsd2MvUHo4QWtEdWNRa05EOGZ2Zi83N1dlVCtOVVZsWkNWRVVIWFlqQWFpenc4VTJMb29pQkVFQUFPajEraVpmdjZuR2poMkx3TUJBdWN1b1c3ZHVHRE5tRENaTW1HQzNCYUducHlkV3Jsd0ppOFVDVVJRZGRpVTVjdkxrU1VpU2hIbno1c0ZzTnRjNnYwZ1FCSWRiSGRyKzdycDM3MjRYcHRtQ3Q2YUdqclpyM0JoZ09WSllXSWozM251djF0ZXZzTEFRVlZWVkNBb0t3cVZMbCtUeEJRc1dZT3ZXclZDcFZCZzFhbFNUNm1vS1YxZFhtTTNtVnB1ZkdzYkFpWWk2bENwek9mWisvYjU4YmxQM0hnTXdJdHJ4QVpaRVJFUkVuWm1IVDgwYkUyWEYrUWpzTTFqaGFvaUlpRHF1YXdWWjhQSU5oTTdGcmVFSE4wSmRBVU5UZGUvZXZjbG5PRGx5K2ZKbE9ZQW9MUzBGZ0dhSFRRQ3djZU5HSER4NHNNNzdIWFhaVkZSVTFCb1BEdy9INDQ4LzNxd2FiRVJSaE1WaWdVNm5rOE9UL1B4OHVmUEc5dStnb0NCNXF6YTFXbzJmZnZvSjI3WnRxM1BlSjU5OEVvTUgyLzkrSlVrU1JGRzB1dzBBMGRIUkdERmlCUEx6OC9IbW0yOWk4ZUxGOHZsSFFNMTZhR3g0cGJTc3JKcnpRWHYxNm1VWE9BRTEzVlJqeG95QnA2ZG5xMTFmcTlYYW5aVkZiWStCRXhGMUlSSisrcy9IcUNpcmFmL1d1YnBqMGwxTG9kYndSeUVSRVJGMVBYcWpEelJhSGNxSzhwVXVoWWlJcUVNcnVab0RyMjVCVHB0UG85SEFhclcyT0hScXpobE9qZ3djT0ZBKzUraktsU3ZRYURSMlovWTAxZVRKa3pGMjdGZ1lqVWJvZERwb3RWcElrb1FWSzFhZ1Y2OWVlT3l4eCt3ZS8vTExMME92MStQcHA1K0dKRWtRQkFGbXM5bnV6S1FQUC95dzNyK3Z4TVJFSkNZbTFubi9zODgraS83OWF6clU5dXpaZzEyN2RnR29PZi9Ka1QvLytjLzQ5Tk5QNGVycWlvY2ZmbGdlLytxcnI1Q1Nrb0tRa0pCYXowbEtTa0pTVXBMRCtYeDhmS0RUNlNBSUFyNysrbXY4ei8vOGozeWZ4V0p4U2dEWkVGdFE4OTU3N3pYNk9hSW8yblU1alJvMUNuMzY5SUczdDNldHg4NmFOUXNta3drblRweVF1OXNLQ3dzQkFCa1pHUUJxd2pVWEZ4Y01HRENnMmEraExmNnVxRzc4MnllaUx1UFUwUjl3S2ZPb2ZQdm1tWS9Cdzl0ZndZcUlpSWlJbEtOU3FlRHBFNGpTb2p5bFN5RWlJdXF3SkVsRTZiVTg5Qm9RNGJRNTNkemNVRlZWcGNnYjU3YXVtK3ZkZGRkZDhwL3o4dkxnNnVxS2lvb0tlSGg0Tk9zYXdjSEJ0Y1p5YzNOaHRWclJ2MzkvK1V3aEc1VktCWTFHVTJ2Y0pqQXdFUGZkZDUvRExmcXlzckx3L2ZmZlE2ZlRZZjc4K2JXMktoUkZFZFhWMWZLV2dVRE4yVXZqeG8zRGE2KzloZzgvL05EdThiYXRDSDE5ZlRGeTVFaHMzcndab2lqQzA5TVRraVRoOU9uVGlJaUljUGkxR3o5K1BHYk9uQ25mL3Vtbm4vRDk5OS9MdDQxR0kyNisrV1lrSlNYaDdObXp1T21tbWpQQnJGWnJ2WUdnTGJTeGFjNFpScGN1WFlKV3E3WHJmTE50bS9meHh4L0xyLzNHN2ZieTh2Smd0VnJScDA4ZmVjemZ2KzczMnE1Y3VlSXcwSHJycmJma1A0ZUdobUw1OHVWTmZnMEFVRlZWVld0TFFtcGJESnlJcUV1NGxwK0ZJMGxmeUxkREk2WWdlTkFZQlNzaUlpSWlVcDZIVHdES2lndVVMb09JaUtqREtpdStBa0d3d0t0YlQ2Zk5hVEFZVUY1ZUxuY2pOWWV0RThpMkpaeU5MWXk0Y2J5NHVCZ0E1TE9SNm5MKy9IbVlUQ2E4OXRwcldMWnNXYTFPcWVaS1NVa0JBQXdhTktqSnovWDI5c2JZc1dNZDNwZWNuQXhYVjFkWXJWWmtaR1Rnd1FjZmJIQStyVllMaThVaUIydWZmdm9wSmsyYWhMQ3dNTHZIalJrekJ2SHg4ZGk1Y3lkaVkyTngvUGh4RkJjWFk4S0VDUTduZFhkM3R3dGpISDE5SjArZWpLU2tKUHp3d3crNDZhYWJJSW9pckZZclhGeGM2cXkzcm80a1NaSWFmWTdUNnRXclliVmE3UUk3UitIanVuWHI3T2EwbmNYMTk3Ly92VkhYNmRtekoxNTk5VlY1QzhPZE8zZGkyN1p0Y3VBa0NJTEQ2elpXUzc5dnFPVVlPQkZScDJlcE51UEh4TlVRaFpyV1lPL3V2UkExOWZjS1YwVkVSRVNrUEUrZlFPUm1uUVFnQVdqYXdkSkVSRVJVczUwZUFLZHVxZWZ2NzQrOHZEeDVHN3ZtRUVVUmhZV0ZkVzRKVjllNHhXS3BjODZjbkJ4Y3ZYb1ZreVpOd3M4Ly80dzMzbmdEZi96akg5RzNiOTltMXduVWRLWHMzcjBiZXIwZVE0WU1hZEZjMXp0eTVBalMwdEp3KysyM1E2UFJJREV4RVVhakVYUG56bTN3dVNVbEpkRHI5ZXVQM0VFQUFDQUFTVVJCVk5EcjlTZ3VMc2EzMzM1YkszRFM2L1dZTUdFQ2twS1NNRzdjT0h6OTlkY1lNR0NBM2ZsTFRSVVFFSURodzRmTGMxUlhWd09vQ2F0dVpBdG1YbnJwSmJ2Z2I5T21UZGkxYTFlRG5WSFhXN0ZpQllxTGk2SFZhdVZBeWRiaGRMMUhIMzNVcnNQSmFyWGFkWWMxUkt2VjJuV3EyWUkwbzlIWTZEbnFrNWVYVjIrSEZiVStCazVFMU9rZCt1R2ZLTDJXQ3dEUWFGMHdlZll5YUhXdURUeUxpSWlJcVBQejhBbUFwYW9TWmxNWjNQU3RkNEF6RVJGUloxVnlOUnNBNE9YYncybHpCZ1VGSVRzN0crSGg0YzJlUXhBRUJBUUVZT1hLbFhianRqREN0azFhVSt6YnR3OWFyUlozM25rbnhvOGZqN2ZmZmh2LytNYy84UFRUVDZOMzc5N05ydlhycjc5R2FXa3BaczJhMWVpQXBDRnBhV240L1BQUDBiOS9mOHljT1JNYWpRYVhMMS9HamgwN2tKZVhoL3Z2djcvZWM2Z0tDZ3JnNStjSGxVcUZhZE9tNGJQUFBzUGx5NWRyUFc3V3JGazRkT2dRVnExYWhhcXFLanozM0hNdHJ2MkpKNTZRUTUvS3lrb0FqZ01ubFVvRmIyOXZhRFFhdS9GYmI3MFY0OGFOcXpWZW43UzBOS3hmdjc3Qnh6bnFwbnJtbVdmazdmK1VscDJkalI0OW5QZTlTRTNId0ltSU9yVnpKL2JoN1BHOTh1MHgweDZFZC9kZUNsWkVSRVJFMUg1NGV0ZDhjcnFzdUVEeHdFa1FCR1JrWkNBOVBSMDVPVGtvS0NoQVJVVUZ6R1p6Zzl2N0VIVmtHbzBHYm01dU1CZ004UGYzUjFCUUVJWU1HWUxRME5BbXZWbllsZkhuUitmUzBiNG5TcTdtd0UzdkNSYzM1MjNqTldUSUVDUW1KbUxXckZuTm51T3BwNTVxZG5oejlPaFI1T2JtWXVMRWlYSW9VMXhjalAzNzl5TXFLZ3BHb3hGR294RUxGaXpBaHg5K2lIZmZmUmN2dlBCQ3ZRRk9YUTRlUElpZE8zZWlXN2R1bURGamhzUEhTSkxVNkczV0tpc3I4YzAzM3lBcEtRbjkrL2ZIa2lWTDVQT1VIbjMwVVdnMEdodzVjZ1F2dlBBQ0prK2VqT2pvYUx1T0hadXNyQ3k1dzJ6a3lKSHc5dloyR0tvWmpVYjA3TmtUbVptWjZOYXRXNzFkYVJVVkZYWmJHWmFYbHp0ODNQVmIxcFdWbFFGd0hEaU5HREVDSTBhTXFEWHU3ZTBOYjIvdk91dTRrU0FJR0RWcUZLS2lvcURUNmVUcjUrWGwxZXFFdTc2YnlyWnRveVJKRUVXeDF2bFpTa2hMUzhPY09YT1VMcU5MWStCRVJKMVc2YlZjSE56K3FYeTczK0J4Q0EyZnJGeEJSRVJFUk8yTWgwL05Hd2FsUlhud0MycjdUNlphclZha3BhVWhOVFVWeDQ0ZFE0OGVQUkFXRm9ibzZHZ0VCZ2JDYURUQzFkVlZrVVBUaWRxSzFXcEZWVlVWeXN2TGtaZVhoK3pzYkNRbUppSTNOeGZoNGVIeVAvdytzTWVmSDUxWFIvdWVLTDZhN2RUdDlBQWdORFFVdWJtNUtDa3BhVmFJQXdBREJneW85MzZUeVFTOVh1L3d2c3pNVE96ZXZSdkJ3Y0h3OHZLQ0pFbFl2MzQ5QkVIQXpKa3o1Y2VGaFlVaE5qWVdaV1ZsZG5WYXJkWUc2N05hcmZqUGYvNkRiZHUyd2MzTkRYLzR3eC9nNnVwNE54cFJGQ0dLWXIzejVlZm40OENCQTlpM2J4OHFLeXR4NjYyMzRxNjc3cklMS2JWYUxSWXNXSUIrL2ZwaHk1WXQyTDU5TzdadjM0NitmZnNpTmpaV1BqL0tZckhnNU1tVHVQZmVld0VBT3AwT2d3WU5nc2xrQXZCYklHUTJtL0hwcDUvaTNMbHptRHAxS3ZidTNZdlhYbnNOanp6eUNJS0RnKzNxRXdRQnljbkpTRTVPcmxXN0lBaDFob1BuenAwRDBMSXQ1N0t5c2dDZ3pzRDJwNTkrd29ZTkd4bzFWMTFiTVM1YXRLaFcrR1g3bXRuT2txcXFxb0pHbzRGR282bnpiQ2xiaUNXS1lyM25WamxTWEZ5TS9QeDhoSVNFTk9sNTVGenQ0eWN6RVpHVGlZSVZQeWErQjZ1bENnRGc0ZTJQY1RNZUJjOG1JQ0lpSXZxTndkTVhhbzBXWlVYNWJYcGRTWkp3K1BCaEpDWW13cy9QRHlOSGprUmNYRnl6MzFRajZzaTBXaTIwV2kwTUJnTUNBZ0lRSGg2T1diTm1vYVNrQkdscGFkaTdkeS9pNCtNeGUvWnNqQjQ5dXRFSHdIZFcvUG5SK1hXMDc0bXlvbnowdnFsMmwwbExhRFFhaElXRklTMHREZEhSMFU2ZDI5ZlhGd0N3WnMwYWhJZUgxd29oU2twS2NPREFBWGg3ZTh2bktXM1pzZ1VuVHB6QTlPblRhNTJQYyt1dHQ4cC9MaTB0eFJkZmZJR0tpZ29BcURQUUVrVVIvL3puUDNIa3lCRVlEQVlzWGJvVWZmcjBxYk5tcTlWYWI3Zmk1Y3VYOGNZYmI2QzZ1aHJEaGcxRGJHd3NldmJzV2VmanAwNmRpaEVqUnVBLy8va1BEaDQ4aU9ycWFyc3Q0WktUazFGVlZTVy8vb3FLQ3NUSHh5TXJLd3NxbFFwNnZSNkhEeDlHUWtJQ3FxcXFzSGp4WW9TRmhTRXlNaEpyMXF6QnFsV3JFQkVSZ1duVHBzbkJuOVZxeGRTcFV6RnYzano1T2p0MjdFQjhmRHdzRmd2YzNOd0ExUHlNUzBoSVFHbHBLYTVkdTRhelo4L2lwcHR1YXZLNVJKSWs0YVdYWGtKK2ZyNGMvTndZZ3RsRVJFU2dYNzkrZHVjM0FUWGJDbjd3d1FkMmozM2lpU2RxMVdLMVd1SGo0MU5yWHR0MUJVR0FWcXZGSjU5OGd1UEhqenVzWWRHaVJYYTN3OFBEOGZqamo5Zi9JbTl3N05neGhJV0Z0Y3RPeUs2RWdSTVJkVXJIRGliaVd2NUZBSUJhcmNHa3U1YkN4ZFh4THpwRVJFUkVYWlZLcFlhblR5Q0tDN1BiN0pycDZlbElTRWlBVHFmRHd3OC96RStoRXRYQnk4c0wwZEhSaUk2T1JtWm1KaElTRXJCanh3N0V4c2JLYjRKMk5mejUwYlcxeCs4SlFiREFiQ3FGM3NQWDZYTkhSRVJnNzk2OVRnK2Nicjc1WnB3NWN3WVhMbHpBcFV1WGF0MnZVcW5nNCtPRHUrKytHMnExR3FJb3dtZzBvaytmUHJqampqdnFuZHZUMHhNRkJRWEl6YzFGNzk2OUVSVVY1ZkJ4YXJVYWp6NzZLSUtEZ3hFV0Z0WmdtREpvMENDSFc4clo5TzdkR3dzWExvU1BqMCtqejVMeThmSEIvZmZmajlqWVdKU1hsOXQxekYyNmRBbERodzZGcDJmTmRzTUdnd0ZGUlVWd2QzZkhvNDgraW4zNzlpRXhNUkhEaHcvSGZmZmRKNGQ0SVNFaFdMRmlCUklTRW5ENDhHRzdMUUx2dnZ0dTlPcGxmOFREcUZHajBMdDNiN3ZYWmd1MDB0TFMwTHQzYjl4Ly8vMklpb3BxY3JDcVVxa3dac3dZSER0MkRBRUJBUmd3WUFER2poM3I4TEdlbnA3eWE3M1IwS0ZEN2Y0Y0VCQlE3N2FCMTdOWUxQSy90Vm90ZnYvNzMwT1NwRVoxT0RWbmU3NmpSNDg2L2Z1Rm1rNGxOWFlEVENLaURxS280QksrK2VmekVNV2FUNytNbkh3dmhvK3QvNWNpSWlJaW9xNXE3OWNmNEdyK0JjeForUGRXdlk0b2lvaVBqMGRxYWlyaTR1SVFHUm5acXRjajZveFNVbEt3ZWZObVJFUkVZTzdjdWUzaXZJeTJ3SjhmVkJlbHZ5ZktTd3F4K2FObEdEOWpBVUlqcGpoMWJxdlZpaGRmZkxIZGhLdTJiZEVha3BPVEEwOVB6eFp0QWFjMFNaSlFXbHBxMXpsNS9lc1hSUkVYTGx5b2Q5dENzOWtzZHkxUjY4dk16TVJubjMyR2xTdFh0cHZ0TnJ1cXJ2R2JDUkYxR2FJb1lQOTNIOHRoVS9mQS9oZ2ExZnhETm9tSWlJZzZPMS8vUGlpOWxndkJXdDFxMXpDWlRIai8vZmVSazVPRDU1OS9ubThXRXpWVFpHUWtubi8rZVdSblorUDk5OTlIWldXbDBpVzFPdjc4b1Bvby9UMWhLcjhHQU5CNzFONU9yS1cwV2kzdXV1c3VKQ1FrT0gzdTVtaHNoMDFRVUZDSERwdUFtdGQ2NHphZDE3OSt0VnJkNEJsWkRKdmFWa0pDQW1iUG5zMndxUjFnNEVSRW5VcjY0ZTl3TmU4Q2dKcXQ5RzYrYlJIVWF1N2RTa1JFUkZRWDM0QytrQ1FKUllXL3RzcjhoWVdGV0xWcUZRSURBN0YwNmRJNnozTWdvc2JSNi9WWXRtd1pBZ01EOGRwcnI2R3dzRkRwa2xvTmYzNVFZeWo1UFdFcUs2cXB3ZWo4TGZVQUlDb3FDaGFMQlNrcEthMHlQMUZua0pLU0FvdkZndEdqUnl0ZENvR0JFeEYxSWlYWGNwR3liN044TzJ6OGJQajROVzd2WGlJaUlxS3V5c2UvTDRDYWJZbWR6V1F5WWZYcTFZaUppY0c4ZWZPNnpQWmZSSzFOclZaajNyeDVpSW1Kd1h2dnZkY3BPNTM0ODRPYVFxbnZDVlA1ZndPblZ1aHdBbXE2YW1Kalk3RjU4MmFZVEtaV3VRWlJSMll5bWJCNTgyYk1uVHUzeWVkY1VldmdmNjJKcUZPUUpBay9mZmN4QktIbVFFSWZ2OTRJRzNlWHdsVVJFZjEvOXU0N1BNb3FmZmo0ZDJvcUthUVNRa0pMSkFrUUFnZ0lDRVJFQVJ0aVlGSFhqcUlMK0ZQWHdxNXJZKzJLdXd1dWlpanFpNndvRUdtaVVwVW1oQkpDaHhBZ2tKQktlcG5KdFBlUE9BK1o5RW9BNzg5MWVjblR6bk5tTXVjUW5udnUrd2doeE9YUHhjMFRGemN2OGxvNTRHUzFXdm5zczgvbzNiczNzYkd4cmRxMkVLSlNiR3dzVVZGUkxGaXdBS3ZWMnQ3ZGFUVXlmNGptdXRSam9xdzREN1ZHaTdOcmh6YTdSMlJrSlAzNjlidnF4cmtRTFdXMVd2bjAwMCtKaVlraElpS2l2YnNqZmljQkp5SEVWZUhZdm5Wa3A1MEFRS1ZTTS95V3gxRnJwRzZyRUVJSUlVUmpkUFFQYWZVTXArWExsMk96MllpTGkydlZkb1VRanVMaTRyQmFyWmZOT2krdFFlWVAwUktYY2t5VUZlZmo2dTROdEcxbWhUMTdZOW15WlEyZkxNUWZ4TEpseTlCb05FeWNPTEc5dXlLcWtJQ1RFT0tLVjFLUXc5NWZsaWpidlFmZmdrOWd0M2Jza1JCQ0NDSEVsYVZqUUNoNTJhbUFyVlhhTzNMa0NQdjM3K2ZSUngrVk1saEN0REcxV3Mxamp6MUdZbUlpUjQ4ZWJlL3V0SmpNSDZLbEx1V1lLQzh0d01YZHEwM3ZBWld2YWVyVXFSdzZkSWpObXplMytmMkV1Tnh0M3J5Wnc0Y1BNM1hxVlBtNzRqSWpQdzBoeEJYT3hvNmZGbUEyR1FIdzdOaUpmc1B2YXVjK0NTR0VFRUpjV2J6OVE2a3dsRkw2KytMbkxXR3oyWWlQanljdUxnNVhWOWRXNkowUW9pR3VycTdFeGNVcG1VRlhLcGsvUkd1NVZHUENaQ3hINzNScFBxdXVycTQ4K2VTVGJONjhtZSsrKzA3SzY0ay9KS3ZWeXJmZmZzc3Z2L3pDekpremNYRnhhZTh1aVdvazRDU0V1S0lsSi8zSytUT0hmdDlTTVd6OE5EUmFmYnYyU1FnaGhCRGlTdU1URUFyUUttWDFFaElTME9sMHhNVEV0TGd0SVVUanhjVEVvTlBwMkwxN2QzdDNwZGxrL2hDdDZWS01DVk5GT1RxOWM1dTFYNTJ2cnkrelpzMGlNek9UZWZQbVVWWldkc251TFVSN0t5c3JZKzdjdVdSbFpURnIxaXg4ZlgzYnUwdWlGaEp3RWtKY3NjcUs4MGpZdEVqWmpoaDRNLzdCNGUzWUl5R0VFRUtJSzFNSDcwQTBXdDN2WmZXYXoydzJzM0xsU3FtbEwwUTdtVGh4SWl0V3JNQnNOcmQzVjVwTTVnL1JGdHA2VEpncURPajBsemJEd3RYVmxSa3paaEFVRk1RYmI3eEJZbUxpSmIyL0VPMGhNVEdSTjk1NGcrRGdZR2JNbUNHWlRaY3hiWHQzUUFnaG1zZkdiejkvanNsWURvQzdseDhEUnY2cG5mc2toQkJDQ0hGbFVxczFlUHVGa0pkMXBrWHRKQ1VsNGVmblIxaFlXTFBiTUp2TmFMV1g3cCtxMmRuWitQbjVvVkkxYmNGM2s4bUUxV3JGeWNtcFRmclYxdTAzVm1scEtWbFpXUVFHQnJaNWliTVRKMDZnMStzSkRnNitwSitCcTBsWVdCaCtmbjRrSlNVeFlNQ0E5dTVPazdURy9GR1hVOCsvQlNvMVhaNmRpczdQcDlYYmI2bms2UzlUdENzUm5aOFBmWC84c3Q1ejArZDlSZUdPdldpOVBBai8rUFZMMDBFcXl4MmVQWHNXVDA5UHZMd2F0MlpSZVhsNW94OEtXNjFXTWpNemNYSnl3c2VuOVg1R2JUMG1MbldHazUxYXJXYlNwRW4wN3QyYjVjdVhzMjdkT2laT25OZ200MGVJOXBTY25FeDhmRHdtazRrLy8vblBSRVJFdEhlWFJBUGtOemdoeEJYcDFKRWRuRHQ1OFZzOHc4WStpbGJYdnY4WUYwSUlJWVM0a3ZrRjllRE04UVRBQmpRdCtHSzNmLy8rRmozUUt5OHZaKzdjdVVSR1JuTGJiYmNCbFE4NWpVWWplcjIrM2tXaHJWWXJKcE1KalViVHBHREZuRGx6Q0F3TTVPbW5uMjVTWHhjc1dFQlNVaEp6NTg1dE1DaTBiTmt5ZHUvZXpULy8rVS8wK29iTFA1ZVdsdkxxcTYvU3QyOWY3cnZ2dmliMXE2cmMzRnhXclZxRldxM213UWNmQkdETm1qVmtaMmN6ZWZKazNOM2RHMnpqMUtsVGZQamhoenoxMUZNMUh2S2twcWJ5MFVjZjhmcnJyNk5TcVhqcnJiY1lOV29VMTE5L2ZiUDYrK1dYWDNMaHdnWG16Sm1EUnFOaDZkS2xqQnMzRGo4L3YyYTExMUlaR1JsOCt1bW54TVhGRVJVVjFXcnQ1dVRrc0dMRkN2cjE2OGUxMTE3cmNLdzFBcTREQmd5NElnTk9MWjAvNmxLMFl4OFpYeXdEcTVXQ1RUdm90K1ZiMUM1TkN4Q1k4d3JaM2Z1bUpsMmo4ZWpBb0dNYjZqeCs2dm0zOGJ6K1dyekhETWRTWElyaGRCb3F0YWJCZHN0UG5TVi8zVlpjdW9mVWUxNTJkalpyMXF4aCtQRGhoSWZYckFUeTlkZGY0K1BqUTJ4c0xNN09EYjhmeDQ4ZjUxLy8raGVUSmszaXhodHZkRGhtTUJnb0xDeWtzTENRbkp3Y3pwMDdSMHBLQ3VucDZiejAwa3QwNnRUSjhUV1VsK1BrNU9Rd3Axc3NGbDU3N1RWaVltSjQvUEhIRyt4UFU3VGRtTEJocWpDaWMycS9USXVJaUFoZWZQRkZkdS9lelJkZmZJR2ZueDhEQmd3Z09qb2FUMC9QZHV1WEVDMVJXRmhJVWxJU2UvZnVKVGMzbHdrVEpqQnc0TUFtZnpsSXRBOEpPQWtocmpnbVl6bTdOMzZ0YklmM3U0Rk9YWHUzWTQrRUVFSUlJYTU4QVYwaU9McDNIY1VGMlhUd0Ntank5UmFMaFFNSERoQVhGOWZzUHRoc05pd1dDMnZXckVHajBUQisvSGp5OHZMNCs5Ly8zdWcySG43NFlRWVBIc3d2di96Q045OThVK3M1czJiTm9sdTNicHc5ZTVhQ2dnTEdqeC9mWUx0V3E1WFBQLytjd1lNSDA3ZHZYM1E2SFlEeS8vcVl6V1lLQ2dvY3pyVllMSlNXbHFMVmF0Rm9IQjh5YTdWYWhnd1p3dnIxNjduKyt1dHJQS3kxMld4WXJWWXFLaW9hekRUWXRXc1hibTV1eXZicDA2YzVkT2dROTl4elQ0UDlob3V2eng0RU1ScU5GQlVWb2Rmck1ScU5GQlFVS0d1SXBLV2xVVkpTUWxGUkVSVVZGYmk2dWpZcEs4ciswRnVyMVhMbXpCbDI3dHpKaVJNbm1EVnJWcU9DWTYzSmJEYnp4UmRmVUZoWWlKT1RFNW1abVEyZWJ6YWI2ZHExcThQK3NySXkxR3Exd3dOOXRWck5uajE3Y0hGeHFSRncycnAxSzVzMmJXTGN1SEVNSFRxMFdYMlBqbzRtUGo0ZWk4VlM0N04xdVdxTithTTJGZWV6T1A3WTM4QnFCY0JjVklJNXZ4QjlFd05PR25kWHJNYUtKbDNqMU1HdHptTVZtVGxrTFB5T2pNKy94ZWZXMGFpY0tzZVp5cW5oZ0xUNjkzTlV6dlVIdWpNeU10aTFheGQ5K3ZTcGNjeHF0Yko3OTI0OFBEeTQrZWFiNjJ6anhJa1RxTlZxNVQrVlNzV1JJMGZvM3IwN0Zvc0ZrOGxFcjE2OStPR0hIMWkzYmgxZVhsNTRlSGpnNGVGQlVGQVFZV0ZoWkdWbDFaakR0bXpad29ZTkc1ZzBhUktEQmcwQ0xzNHhqWmxUbTZxdHhvU3B3Z2pZV3FXa25yRzhoS0w4VEF5bGhaU1hGbUlvTDhacWFYd1pRRDF3MTlnWXpwekxZZmR2bS9qdXV5VjRlN2pSdFlzL1B0NGQ4UEp3dzhWSmgxYXJRYU9SRlZiRTVjRmlzV0kyV3lnM21pZ29LdVZDZmpGbnptV1RYMVJLdDJCL3VvWDRNMkpBUHpUR3N5UnRiL282by8yRzM5VUd2UllOa1lDVEVPS0trN1RqZThwTEN3RndjZk5pWUd6ai9yRXNoQkJDQ0NIcUZ0Q2xGd0JaNTQ0M0srQjA0c1FKT25YcTFLSnZWTHU2dXZMVVUwOHhaODRjVnE1Y2laT1RFOE9IRCtlQkJ4Nm9rZUYwOHVSSk5tN2N5SlFwVStqUW9RTTJtdzJUeVVTM2J0MEFsSWVLTDc3NG9rTlcwU3V2dktJODBOeTVjeWZPenM0TUdUS2tVYTl2ejU0OVNrREIzaGY3LyswQklHZG5aOHhtTTJWbFpiaTR1S0RUNlpSenFuNHo5L3o1ODd6K2VzUGxzTjU2NjYxNmo4K2ZQNy9PWS9ZZ1RkVmdoLzNQamNtMEFtcjBQVFUxbFRsejVqaWM4L3p6enl0L1hyRmlCU3RXckFEZ2dRY2VhRkxRcEdycHJWNjllbkhmZmZmeDVaZGZLcVdpTGhXcjFjckNoUXM1ZS9Zc3JxNnVmUFRSUjQyNnhtYXo4Wi8vL0VmWlYxeGN6UHZ2djArUEhqMjQvLzc3bGYwK1BqNTRlM3R6OW16TmgyZEpTVW5rNU9UVWVFRGZGSjZlbmdRRUJKQ2NuRXl2WHIyYTNjNmwxQnJ6UjNXbTNEd09UNXBPUlVZMkdsY1hkQUcrR0U2ZjQ5Q2RqOVA3KzAvUUJ6VitubFBwTHdaQndqNThEZis3YjYvejNCT1B2MGpPMHJXb1hlc09hbDFZdFFGc05nQktEeDdEWEZnTWdDRWxsZjBqLzRUTllzVm1yRURyNDBYSTg5TTQ4WmVYQVlqOGJoNHErNWhVMS85Ti8vUG56NlBYNjRtT2pxN1p4eE1uTUJnTTNINzc3ZlZtam43eXlTZVVscFk2N0R0OCtEQ0hEeDlXdHYvMXIzOHA4KzA3Nzd4VGI1L3NUcDQ4U1hGeHNVT0ExajdIdEVVR1ExdU5DWE9GQWFCWkpmVnNOaXNacVljNWYvb2c1ODhjSWk4cmxjb000NWJ6QVRwMmhpSmpDV21uYzBrK29jWmdVbU95cXJCYVZWaGI1elpDdEpoYUJXcTFEWjNhaHJQT2lvdk9pcStyaGU2ZHphZ29vT2pzQ1E0MlBjNmtrSUJUKzVDQWt4RGlpbEtVbDhHUjNUOHEyd05qNzBidjFMYTE1SVVRUWdnaC9naGMzRHp4OUFraTY5d3hldllaMGVUcmp4dzVRdCsrZlZ2Y0QxZFhWNlpQbjg1YmI3MkZTcVhDeWNtcDFxQ0Z4V0lCSUNvcUNuOS8veHJIN1E5QUF3SUNLQ2twd2QzZFhTbDlwMWFyTVpsTTdOeTVFNFBCd0pOUFBsbHJYMjYvL1hadXVlVVdBSGJzMkFGVWxzZGJ0bXlaY3M2MGFkTWNycGs3ZDY0U2xIbnd3UWU1N3JycmFtMDdLQ2lJOTk5L1h3bWs1ZWJtOHNVWFgzRFRUVGZWZUVDOGNlTkdzck96dWZubW0rbllzYU5EaGxOOXFtY25WWDFmNm52SUROU2FDV0MxV3VuZXZUc2ZmZlFSYXJXYUN4Y3U4Ti8vL3BkWFhua0ZnT2VlZTQ2NzdycUxJVU9HWVAwOW84VHUxS2xUcU5YcWVyTUxiTDgvZ0Q5Mzdoek96czRFQndjVEZ4ZEhlSGc0SjArZUpDZ29xTTNYa1RJWURDeGN1SkNqUjQveTJHT1AwYTlmdjBaZHAxS3BhandvZDNkM3g5L2ZuKzNidDlPN2QyLzY5Kyt2SE92V3JSc0hEaHh3S0tGWFhGek04ZVBINmQrL3Z4STRiYTdvNkdnT0h6NTh4UVNjV212K3NET2NTZVBJbjJaU2Z2SU1HamRYSXIrZGg3NlRQd2ZIUDBUNXlUTWszZmhud2hlOGplZXdTMTkyMEdZeWMvNlR4UmY3bXBxdS9ObHFyS0QwMEFsbDI5bG1SZXZsZ1NubkFnRHFScXpwbHBXVmhjMW1JeVVsaFpDUUVQTHk4cFJqL3Y3K3FOVnFFaElTZ01yTXZDMWJ0amhjSHhBUXdEWFhYQVBBOU9uVFVhbFU1T1hsRVJCd01VQjM1TWdSUWtKQzBHcTFPRHM3TnlscnlHZzBjdXpZc1RybjdyYlNGbVBDYkRZQ05LbTh2OWxrSlBuQXJ4elp2WmJpZ215ME9pY0NncTloNEtncGVBZUU0dUxxZ2ZQdi82azE4dGhXQ0hIbGtabExDSEZGU2RpNENLdTE4dUdDWDFCUHVrY05iK2NlQ1NHRUVFSmNQUUs2OUNJejlVaXpyajEvL2p3alJqUTlVRldiamgwNzh1cXJyenFVZ211cXFnR1ZmL3pqSHd3Y09KQkhIbmxFT2JaMTYxYkt5OHY1NjEvL2lvZUhoOE8xUnFPUk45OThVd25ZWkdSa3NIdjNicTYvL25wbDdaTGx5NWR6NE1BQlhudnROYUF5R0dNMEd0SHBkRXBtVVgxWlJCcU5oZzRkT2ppOFpoY1hGNzc2Nml1ZWZmWlpRa05EbFdPN2R1M0NhRFJ5OTkxM081U2JxcHE1WkRBWStPMjMzd2dNREZUV1dtcnNRK0Q0K0hnQVltTmo4ZmIyQnVEZi8vNDNKMDVjZlBEOTNudnZBVEJseWhSR2pCaEJjWEV4ZXIyZXA1OSttcUtpSWdCZWV1a2xBR1c3NnZ2NjhjY2ZLL3NiOHY3Nzc5ZTYvNjkvL1d1dGE5RzBsa09IRGlsbEdJY09IVnB2OWxoMTA2ZFByeEV3VWFsVVBQamdnL3p6bi85azBhSkZoSWFHNHVQakEwQklTQWo3OXUzajdObXpkTy9lSFlDRWhBUnNOaHUzM25wcmkxOUw1ODZkMmJwMWE0dmJ1VlJhYy83SSsvRVhrbWU4Z3JtZ0NKMnZOeEZmLzVzTzExYitiSHF2L293ams2WmpTRTNuMElUSENIendMa0wvTmgxdHgvb3pxMnltaTZYTlRqNDFtNVMvdmxIbnVkYmZ6N1dXRzJzOWZ2NlR4VXFRcWRlWDcrUGFxd2RuWHYwM2VULzlpa3RZVnlJVy9RdWIyWXkxd29UTlpFYlQ0V0k1U2JXKzRYSnpzMmZQeG15KzJGOTdRQmpnZ3c4K0FHRFBuajNBeGJGZjFmRGh3NVdBVTQ4ZVBmamhoeC9ZdkhremI3MzFGanFkanZ6OGZPTGo0eGszYmh3VEprd0FtcGFWdEdmUEhpb3FLbENyMWF4ZHU3Ykc4ZlQwZElmOTlsS3JXcTIyVWVWUDY5STJZNkx4cjl0bXMzRnMzM29TdHk2bHdsQks1MjU5R1hMVFEzUUtqWkxBa2hEaXFpSXptaERpaXBHV2traGF5bjVsZS9DWUIyVEJRQ0dFRUVLSVZoUVlFc0dKL1pzb0x5M0F4YTMrdFlHcXk4N09KakF3c05uM3RnZHI3SUdpbGdTYnF0UHBkQTVySFpXV2x2TEREejh3Wk1nUXdzTENhdnhPYVYrVHlCNndjWFoySmpJeWtqRmp4aWpmOHJlWGY2dnROZGRXUXE4dVZZTXc5OXh6RDU5Kytpa1hMbHhRQWovWjJkbWNQMytldUxnNHlzdkxLUzh2QnlxRFdWVURUbWZQbm1YSmtpWDA3dDFiQ1RnMVZrSkNBb1dGaGR4d3d3M0t2anZ2dkJPOVhzL2V2WHRadTNZdER6MzBFSDUrZm5oNGVKQ1dsc2FiYjc3WllMc2ZmL3l4OGw0OCt1aWpRT1Y3V3RmN2twU1V4RTgvL2NUOTk5L3ZVRkxPYXJWaU1wbm8zTGx6azE1WFUxa3NGaUlpSW9pTGkxTWV5TStlUGJ2ZW4yTnViaTcvK2M5LzZnd3V1cm01OGNBREQvQ2YvL3lIeno3N2pPZWVldzYxV3EyVUVqdDI3QmpkdTNmSFpyUHg2NisvRWhVVlJWQlFVSXRmUzJCZ0lObloyUzF1NTFKcDZmd0JZRGg5ampPdi9ZY0xxemNDNE5Leks1SGZmWWh6Nk1YUGpVdVBVS0kzTE9iNHRMOVRzR2tIbVF1WGt2UGRXanBOL1JPZEhwMkNQdEN2MXJZdHhSZkx5dG5NRm14bVM0UDlxY2pPclhXLy81UmJNYVNtVWJML0tENjNqUVpBOC90NlQyb25QUzVoWFpWenJjWUtEQ21wRGQ2cktxMVd5OGlSSTVrOGViS3liOTI2ZFN4ZnZoeXRWc3ZQUC8rTTBXamttV2VlVVFKTGRpKzk5RktOTlpRR0RSckVxbFdyU0VwS1l1REFnZXpidHc4bkp5ZUh0Wi9xeXBpMGx6cTFqdytiemNiR2pSdlJhRFNrcEtTUWtwSlM0NXJNekV3MmJOamdzTTlpc2VEbTV0YWlnRk5iakFtVnF2SjEyN016NjFLVW44bjJ0WitTZGU0WVhYc05JWHJZblhqN2RXblZ2Z2doeE9WQ0FrNUNpQ3VDeFdJaVljTWlaVHVzN3loOE8vVm94eDRKSVlRUVFseDlBcnBVQmlxeTAwNFFlczJnSmwxYldscXFaUFkweHh0dnZFRldWcGJEdmc4KytLRFpnYWVxUVFLMVdxMlUwNFBLNEl5TGl3c1RKa3hnMmJKbDVPWGxjZDk5OXlubDJ1emwrcXFhTUdFQ1ZxdVZ6TXhNQUNYd1k5KzIyV3lZemVZbXZ3ZXpaczJxY2IvYU1tdXFsL0tybWwwQUVCNGVUa0JBQUVlT0hLR3dzTERSYStIazVPU1FuNTlQNzk2OUhZSnk5cXliSDM3NEFRQmZYMTk2OUtqOC9mdjgrZk4xOWhNcTM1TlhYbm5GNFNGMFl6S1RqRVlqUC8zMEUwNU9Uc3I5TDZYbzZPZ2E1UXhmZnZubFJsMWJYNG5DaUlnSVJvd1l3YkZqeDhqTHk4UFgxNWR1M2JweDk5MTMwN05uVHdBU0V4UEp5c3Jpbm50YVozMWFkM2YzR212dlhNNWFNbjhVSnlTUitjVlNjcGIvaU0xeXNaUmorY2t6N0JzOFFWbnp5TTVtdVJndzB2bDRZYnBRUU5xL0Y1TCs0VmY0VHJpSnNBOW5vOUk1UGk3VGR2UmsySVhFWnZXdnVveUZTOG44b25Jcy94WTBHTGlZRlZWNk9ObHhuOVZLeU4vLzBxVDI2OHRzek0vUFovMzY5VVJFUk5RSU5rSGwzR2YvTEo4K2ZacWtwQ1MwV2kweE1URmtaV1d4ZHUxYUVoSVM4UER3WU9QR2paak5adnIxNjZjRVhLcVhHSVhLTmN2c0FlbzllL2FRbnA3T3JiZmV5bTIzM1ZiajNHblRwakZnd0FBZWZ2amhKcjNteG1pTE1XSC9lOFptczlaNXp1bWp2N0h0aC9rNHViZ3pPdTQ1dXZTTWFkVStDQ0hFNVVZQ1RrS0lLOExSM1Q5UmxGLzVqM21ka3d2OVIvNnBuWHNraEJCQ0NISDFjZXZRa1E1ZS9tU2RPOWJrZ0pQQllIQUk2alRWdEduVHhLKzN5QUFBSUFCSlJFRlVVS2xVcU5WcXRtelpvbndMdnJtcWZ1TmNyVlk3ckdNVUVSSEJ5SkVqVWF2VkhEdDJEQmNYRjRlMWdlenJEOW52djIzYk50YXNXVlByZmFxV3F3SVlQMzQ4Z3djUGJuUS85WG85UTRjT2RjaEdNQmdNU3ZhUzFXcWx0TFRVb2Z6ZXRHblRIRjZQM2RDaFEvbisrKzlKU0VoZ3pKZ3hqYnIvZ1FNSEFHcGRhOHBnTUhEbzBDR2djZzBtZzhGQTc5NjlsUWZTdFQxY3JrLzF6REU3aThYaWtNR1VrWkZSYnp1TkxjM1hXTlZMS2xaVlBYQldYVzV1THZQbXpXdndIbmZlZVNkbXMxbjVPVG83T3pOcTFDaWc4bWU4Y3VWS3VuVHAwbXJyeXpnNU9XRXdHRnFsclV1aEpmTkgzcnF0NUh6L016YUxGWDBuZjdxL080dWNwV3ZKLzNrTEtpYzlLcTNqNTgxbXRtQXpWdUFTM28zZUt4ZVFQdmRMTWhZc3dXYTEwdW5SdTJzRW13RDJqL3dUNWNsbm10dzNsWk9ld2NtLzFPaURuZFZZYlIwMm02M212bFowK1BCaGJEWWJreWRQZHBobjdPeWw2NkF5c0x4aHd3WTBHZzFxdFpyang0OVRWbGFHazVNVEdvMkc5ZXZYWTdGWUNBZ0l3R2F6b1ZLcGVQWFZWd0dVT2Z5VlYxNVJBdXBsWldVc1c3WU1KeWNuNWJOL0tiWEZtTEFITTJ2UGNMSnhhTmNQN05uOFAwTENCekw4bHNkbC9Xa2h4QitDQkp5RUVKZTk4cElDa25aOHIyejNHM1lYTG02Tis4YW1FRUlJSVlSb21vQXV2Y2hLTzk3azY2bytxR3lPcXVYU0dyTUdVbE9ZeldhSE1sRTJtdzIxV2sxZVhoN3A2ZWs4K2VTVGxKYVdrcDZlVG5oNGVJMkEwOWl4WXhrM2JweERPYmlGQ3hleWE5ZXVXck44N0ZsUGpWRTltSkdWbGNVNzc3ekQyTEZqdWVtbW0xaTllalcvL3Zvcjk5NTdMd01HREtqek9xZ3NmYlZpeFFwMjdkclY2SURUbmoxN2NITnpvMSsvZmpXT0pTUWtVRkZSK2ZBN01UR1JEUnMyOE5wcnJ5a1BWKzNyT2xXWG5aMWQ2N0V2di95U3BLU2tXcS9SYXJYODk3Ly94ZHZibTlUVStrdUlQZmZjYy9VZWI2cmFmb1lObGNpcXp2NlpxU28rUGg2OVhsOXZ3QW9xUHkrWm1abEVSVVVwYTlmWXl3aU9IVHRXS2QvWUZGcXQxbUVkbjh0ZFMrYVAwSC9Nd0d2VVlQSTM3cURMczQraWNYUEZaK3hJYU9COXgyb0Z0WnJRbDJiU2VlWURsQ2Vmb2NQQVByV2Vhck0yTHhEa0hCUlFJOWpVZWNiOWRKNStIMnBuWitYWWljZGZKR2ZwV3R4Nmg5UHYxMjhkemk5UFBzUFpOejlxMG4xdE5wdkRaOUwrZVI0eFlnVDkrL2NuS3l1TDk5NTdqeWVlZU1JaCs5QmlzU2h6NWJCaHd4ZzJiSmh5cktpb2lPZWVlNDdKa3ljemZMampXc3FyVnExQ285RW9aUkh0YzNqVjhwQmxaV1dNSERrU1oyZG5od0Q2cGRJV1krSmlTYjNxNDkvRzdrMy80M0RDRC9UcVArYjM1UUFhK0R3S0ljUlZRZ0pPUW9qTDN0NWZsMkNxcVB3bWtxZFBFQkVEYm1ybkhna2hoQkJDWEwwQ1F5SkpPYlNWQ2tNWmV1ZkdmeHRibzlGZ05wdGJGSFNxcnFFSDlmV3hQMnkxMld4VVZGUTRaRERaSDc1dTM3NmQ0T0JnSWlNaldiTm1EVC85OUJOejVzeXBFWERTNlhTWXpXWWwrQUlYeSs0WmpVYUgrMVpmLzZRcHNyS3krTmUvL29XbnB5ZURCbFZtbUkwWk00YnM3R3crL2ZSVHJyLytlcVpNbVZMbjlSMDdkcVJidDI2Y09uV0tqSXdNaDNXUWFwT1JrY0dwVTZlSWpZMnQ4WE16bTgyc1c3Y09iMjl2OHZQekdUZHVIRjk4OFFYTGx5OTNXT3VwUHZhc0I3dWJiNzZaWWNPR29kRm8yTHAxSy92MzcyZm16SmxZclZibFFYQjRlRGdIRHg3RWFyWFcrZk4vNnFtbkduWC9sckQvckY5NzdiVW1uVi9WaGcwYjBPbDBqY3JVYzNOejQ4eVpNNXc1Y3dhNCtMbU5qWTF0VnNDcHRjZGlXMnZwL09FNS9GcE9QUEVTRjFadlJPMmtSNlZSUXlQV1VMTlpyTmdxVEZpTlJzSSsrbWZkL1hPdHpBU3FIaEE2OC9JSGFEdDZvdy8weFgvS3hSSngrd2JmU2ZuSk0yamNhdjdzTkc2dW5QNzdlK1N0MjZMc00yWG5BVkIyNGpSN0J6cVdtZ3ViMTdqUFlGV2JObTFpMDZaTnRSN3o5dlpHcDlOaHNWaFl0V29Weno3NzdNVittRXdPUDRPVWxCVGxNMnd2UjFkUVVNRDU4K2V4V0N5WXpXWTZkZXFFMld4dThBc0N2cjYreWhwTXhjWEZiTnk0RWExV1cyT2NwNmVuSzRGWGU2bFNIeCtmR2tHdXBtcUxNWEd4cEo1amdQckk3cDg0blBBRDBjTW1FblA5WFlDc1BTMkUrT080Y243N0VFTDhJZVdjUDhuSmd4ZC9FUjkwNC8yb05USjFDU0dFRUVLMGxjQ1FTR3cyRzJrcGlYU1BHdGJ3QmI5emRuYkdhRFJlTmcrNTdROEE4L0x5c05sc0RtWFRMQllMQlFVRmJOaXdnUWNmZkJDQWZ2MzZzWHIxYWc0ZVBFaElTQWpnV1BydG0yKytZZHUyYlRYdTgrU1RUenBzUC92c3M4MzY5djd4NDhlWlAzOCtWcXVWaHg1NkNJUEJvR1JLM1hiYmJmajYrcko1ODJhdXZmYmFldHNaTUdBQXAwNmRJaUVoZ1R2dXVLUGVjemRzMkFEVVhrN3Z4eDkvcEtDZ2dDbFRwckJvMFNKY1hWMFpQWG8wcDA2ZFV0YXZhaWpUcUhyQXliNEdGTUNSSTBjQTZOMjd0OE0xRVJFUjdOcTFpK1RrNUZyWG1MR2YwOVpHang3TjZOR2orZVNUVDBoTFMyUFdyRmxOWG1Qb280K2FscFhTbW94R1k0MXlhWmV6MXBnL0tzNW5OWHhTUGF5R3VqT1lWSFVFRFRNWGZZK2xxQVRQNndjNUJKd2F2cGNSdyttMEd2dHRGYVlhK3pWdVRTL0ROblRvVU1hTkc2ZHNiOSsrblo5KytrblpkbmQzWjlpd1lXemF0SW1USjA4cWE0bFZ6d1o5OTkxM2E3UzlldlZxVnE5ZXJXeS84TUlMbEplWE93VDFHMUpXVnFZRVpGWFZBb09abVpuSzNHVHZVMWhZV0lzRFRtMHhKcFNTZWxXeXljNG03eVZoNDlmMDdETkNnazFDaUQra3krTmZBa0lJVVF1YnpjYXU5VjhwMjEzQ0J0QzVXOTkyN0pFUVFnZ2h4TlhQM2RNWDMwNDlTRDJ4dTBrQkp6YzNOMHBLU25CemMydjFQbFVQWERTR1BRTXBQVDBkZ0lDQUFJZGpDeGN1eEdnMHNuSGpSbGF1WEtsOGUzL3YzcjBFQndjRGpobFc5b2V3YjcvOU5nRGZmdnN0aVltSnl2YjI3ZHRadlhvMXpzN09UUzdIQnRDaFF3ZjY5T21EdTdzN0gzendRWTNqNDhhTjQvWFhYNjkzdlNHb0RKd2xKQ1RnNStkWDczbjJ6SUV1WGJvUUdocnFjQ3d2TDQvMTY5ZHp5eTIzNE8vdjc5QUhxSHovUHY3NFkrWDltVHQzTHIxNjllS21tMjV5YU45aXNUUTVTNjF2Mzc2bzFXcDI3dHhaWjhEcFVsbTFhaFdKaVlrQS9QV3ZmNjN6dlA3OSt6ZHFQYXV5c2pJMmJkcWtsR2UwMjdObkQxMjdkc1hYMTdmbG5mNWRXNDNGdHRJYTgwZi9uZDlYWmpjcEdVNXF6cjd4SVpsZkxRY2c2UEY3Q1g1bUt2a2J0dUVXMFJOOWtIOWxocFBKak5Wb1JCOVkvNWlwd1diRGFxak1jSFR2MjdUUHFrcGZPWis0WHRPZHFHVWZjV3JXdTF6NFlaT3luZlgxQ3M2Kzh3bW8xUTRsK1JvN3Q3aTR1RGlNM2RyZTExR2pSckZwMHliV3IxOVB6NTQ5bFV6RHFwbEtNMmZPeEdReTRlVGtoTWxrNHFPUFB1TG1tMittVDU4K1dDd1dMQllMZ1lHQjVPWGw0ZVhsMWVqWEh4QVF3SWNmZmxoai83UnAweGd3WUFBUFAveHdvOXRxckxZWUV6cDlaUWFieVZpNVBsMXAwUVcycnY0dkFWMnVZZWpZcVVpd1NRanhSeVFCSnlIRVpldmt3UzNrWnFRQW9OWm9HVFQ2eiszY0l5R0VFRUtJUDRhdXZRYXpmOXR5TE9ZS05OckdyYVBrNys5UFptYW1RMkNuTlJnTUJoWXNXTUMwYWRPYXRLWlRVRkFRWThhTTRlalJvM2g2ZXRLeFkwZHNOaHR6NXN6QjFkV1YzcjE3VTFSVVJGQlFFSjA2ZGNMYjI1dnQyN2R6K1BCaHhvNGRDemhtT05rREo5N2Uzc0RGOWFYczIvYXlaM3E5WGltdlpnOTZOYmEvRHozMEVMLzg4Z3ZndUs3UXRHblQwT2wwRFFhYm9MSnMxZC8vL3ZjR3oxT3BWRHowMEVPMXJtblNzV05IWnMyYVJVQkFBQ2twS2NwK2pVYkR2bjM3YWwzejZQRGh3eXhmdnJ6Ry90ck9yWStibXh0OSt2Umh6NTQ5M0hubm5ZMTZ6YTNOYURTeWVQRmk5dTdkeTVBaFE4ak56ZVh1dSs5MnlMNnBxS2pnbzQ4K1FxUFI4T2MvTi96dkZKdk54c0tGQ3psNDhDQ1ptWmxNblRvVnFDeFA5c1VYWDZEVmFubmdnUWZvMzc5L3E3eUd6TXhNaDRERDVhNDE1ZytYc0s0TzIrYy9XcVFFbTl6N1JkTDUveDZpZUhjU0o1K2FqVDdRano0ckYrQVVFbFJMU3pYVnRuNVQ2WkdUMkNwTUFMaEdoV00xR0ZFN096bWNZeWt0cTdVOWUyYU1TcWRGSHhTQSt2ZVNmZlp0alVkbE5wM2FTWStsdEZ5NXptWXcxbXlzbVFJQ0F1alRwNCt5aHBOOTNxcGF3ckYzNzk0c1hicVU0OGVQYzk5OTl3SGc1K2ZIdG0zYjhQWDE1YmJiS3JPNjB0TFNMa25tWVV1MHhaaFFxelhvblYwcEx5c0NiT3o0NlhNQVJ0dzJYU3F6Q0NIK3NHVDJFMEpjbGt6R2N2Yjl1a1RaN2ozb0ZqcDR0ZTdEQ3lHRUVFSUlVYnV1MXd4bXorYi9rWDc2SUNGaEF4cDFUVkJRRU9ucDZVUkhSN2RhUHdvTEM1azdkeTdwNmVta3BxWVNGaGJXNkd0Nzl1eEpjSEF3Zi92YjN4ZzhlREJmZi8wMUZSVVZQUExJSTZoVUttNjg4VWFIakJ5b3pESWFNMmFNRWx4cXpObzdkdmJna2tham9hU2tCS2g5WFovbWFrN1dWR1BVVmNJc0tLajJCL0dSa1pHOC92cnI2SFE2MUdvMVI0OGVaZUhDaGFoVUtqcDE2c1NNR1RQUWFyVVlqVVp5Y25JYTFZZU1qQXlPSHo5T2VYazU0OGFONDhZYmJ5UXBLWWxWcTFZcHdaelZxMWZUdlh0M0lpTWptNXp0MWhTSER4OW0wYUpGR0kxR1pzNmNTV3BxS2drSkNYenp6VGM4L1BERCtQajRZREFZK1Bqamp6R2J6VHoxMUZPTnlwcUlqNC9uNE1HRDlPM2Jsd2NlZUVEWjcrWGx4ZU9QUDg3Q2hRdVpQMzgrWThhTVllTEVpUzFhdnd3cU0vc2FXc1ByY3RMYTgwZjZmeGR4NXVYS1RFR3ZHNGJTNjZ2MzBiaTZZTXJOeDJhMllEeDdub08zUFVMdlZaL2hITnE1d2ZZc1plVTE5cVY5OEJsUW1hM2sycXNIQ2VFMzBISDhLQUlmakZQT3FUaWZEVFpibzlhVEFyQ1dHeW5hbVVqWjhWTkFaY0NwSXVmQ3hYNlUxdXhIUzB5ZlBsMFpUL1pTbVZVRFR1Zk9uV1BUcGsxRVJFVGc2ZWtKVkFhcm5aeWNXTHQyTFgzNzlzWGQzWjJDZ2dLNmR1M2FxbjFyYlcwMUpweGRQRENVRnBKeWFCdnBwL1p6M2MwUDQrYmgwK3IzRVVLSUs0VUVuSVFRbDZWRHU5WlFYbG9JZ0t1N04zMnVxNy8rdkJCQ0NDR0VhRDN1WG43NEJuWW45WGhDb3dOT2taR1JyRnk1VWxrVXZqVzg4ODQ3bEpTVThKZS8vS1ZKd1NhNzlldlhZekFZdU9HR0c5aTJiUnMvLy93ejd1N3VUSmt5cGRZSCt2WTFobEpUVXdISGdKTzF5aG9kMWUzWXNZTzllL2NDbFd2UlJFUkVORG16eDg1a3FzeVlxRjZpcmJaTXBQYmc3T3lzcklOeTRjSUZWcXhZUVdob0tHUEhqbVgrL1BuODczLy80L0hISDhmVDA3UFdiQUtUeVVSYVdwcXlQdFd6eno1TGNYRXhibTV1REJreUJJRHc4SEQ2OXUzTHRtM2I2Tk9uRDlIUjBTUW5KN05telJwZWZ2bGxPbmR1T0VEUVhDRWhJVVJGUlRGKy9IaDhmSHpvMWFzWDNicDE0NnV2dnVMVlYxOWw5T2pSSkNZbVlyVmFlZTY1NXhxVmtiTjI3VnJXclZ0SFZGUVUwNlpOcXhIazY5T25EMy83MjkvNCtPT1BXYjkrUGVmT25lT3h4eDVyVWZtdnBLUWs3cnp6em1aZmY2bTExdnhoS1NyaDlEL21rTFY0QlFCK2NlTUkrM0EyS2wzbGV4NXc3eDFZRFFaT3ZmQU94clJNRHQzeEtIMStXSWhUNThENis3ZGtIcllLRTJvblBkWnlBMmRlK1RlNUs5WUJFUFRvRkhLKyt3RkxhUms1UzllU3MzUXRibEZoOUp6N0NuNXg0MnNOTmxsL0grZlZxZlE2a21lOHJLempwUFB4eG1kOExNTXVKQ3JuNUN4ZDIrRDdVRnBhcW93eFFBbUMxN2hmbGI0VkZ4Y0RGd05POXV4U2IyOXZIbm5rRVllTXpidnV1b3Q5Ky9heGE5Y3VmSHdxZ3l2MlRLbkxWVnVOQ1NmWERwU1hGNUc0ZFJtK25Yb1EzbTkwcTk5RENDR3VKQkp3RWtKY2RneGxSUnplZmZHWDZBR2pwcURUWHprTDNnb2hoQkJDWEEyNjlock1nWjJyc0ZvdHFOVU5aL3FFaDRlVGtaRkJZV0doOGszNDVySS9LTFZZTER6Ly9QUEtta3BtczVtOWUvZWkwK240N2JmZmdMcXprQTRkT3NUYXRXdUpqWTNGMzkrZmlSTW5VbEpTd3ViTm0rblNwUXZEaGptdVQyVzFXaWtySzZPOHZKeXRXN2NDT0x5TytyS1YwdFBUTVpsTVRKbzBDWGQzZDJXLzJXeW1vcUtDckt5c09xK3RucmswZE9oUSt2VHBVK004ZS9DaHJuNnNXYk1HblU2SGs1TlRqV0JhZVhrNVc3WnNBVkQ2WXQrMjk2R2lvb0t5c2pKdXZ2bG1KYUJVRjZ2VnlzNmRPMW0rZkRuT3pzNU1tellOSHg4ZkprMmF4TktsUzNuNzdiZTU5OTU3NmQ2OXUzTE5nUU1IV0xac0dUazVPVml0VnB5Y25JaUppU0VxS29ydzhQQWFnWnU3Nzc2YmxKUVVGaTVjeU9USmswbExTOFBaMmJuTnMzWTZkT2lnbEE2ejY5aXhJNk5IajJiNTh1WDgrT09QQUF3ZVBKaTB0RFMwV3EzeXdMMDZzOW5Na2lWTDJMcDFLMkZoWVR6eHhCTjFacFQ1Ky92endnc3ZzR0RCQWc0ZE9zU2JiNzdKakJrem12VjZDd29LeU1yS2FsYVF0cjIweHZ4UmR2UWtCMitiaWptL1VObFh2T2NnZS9yZml0Vmd3RnBtcUN5TlYyWE1HYzlsY1BqT3grbXpkaUU2MzQ0MTJqVGw1bU11S3NhVWxZdmg5RG1LZGgvZ3dwcU5tUE1xNytFVmV4MGhMODZnN0hnS0twMlduR1UvVXBHUlRlbmhaRTQrK1JwbjMvZ3ZuV2MrUU9CRGt4eks3Vm1LU3gxdlpBOW9xMVFFM0hNSDV6OVpqT2YxZytnODgySTIzTEg3bnFIMDZFa3F6bGVPWVZVZGM1L0ZZbUhuenAzczNMbXoxbVAyOWVpcXM1ZlB0TTloQ1FrSjVPWGw4ZHh6eitIbTVrWitmcjV5cnBPVEV6Tm56cVJMbHk3TW5qMmJ3TURBT3JNaXEwcEtTaUkzTnhlTlJsTm5GbDlXVnBiRC9GUzE3eWFUaVVHREJqVnB2U2hvMnpIaDdPcEJYdVlaU29zdk1Iak1BMjJhZ2RrVUZvdUZFeWRPY09USUVjNmZQMDkyZGphbHBhVVlESVltbFhzVlZ6YU5Sb096c3pOdWJtNzQrL3NURkJSRVpHUWs0ZUhoVGNyaUZxSXBKT0FraExqc0hQaHRKV1pUWlcxcUw5L2dKaTFXTFlRUVFnZ2hXa2ZYWGtQWTg4czNaSjA5U3FldXZSczhYNlBSMExkdlg1S1NraGd4WWtTejcyc3ltVWhKU1NFZ0lJQ25uMzVhV1NNSktzdS8yVE5Bb0hLOW9xckg3Zkx6ODFtd1lBR2RPM2QyK0ViN1BmZmNRM3A2T2dhRG9kWjd2L3Z1dTBwQUppd3NUQWwwQWR4Nzc3M2NmZmZkeXJZOTQ4aHF0VEpwMHFSYTIxdTFhaFUvLy95ejB0ZmFWSC93NStibVZtdG15NFVMRi9qODg4ODVmLzQ4NEZqMkNtRERoZzFLU2F6cWlvcUtXTHg0c2NPKzZ0dDJzYkd4RGdFbmUvOHNGZ3RsWldXc1hMbVN4TVJFaW91TEdUWnNHQk1uVHNUVjFSV0FHMis4RVM4dkx4WXZYc3c3Nzd4RHIxNjl1UHZ1dXdrTURDUXNMSXppNG1JaUl5TzU3cnJyaUk2T3J2UEJOMVFHZWFaUG44NjhlZlA0Zi8vdi93RXdaTWlRRnBlYXEwOTJkamE3ZHUzQ1lEQlFXRmpJaFFzWHlNek1wS3lzaklDQUFHNjY2U2Fpb3FJNGR1d1lTVWxKSkNRa1lMUFowT3YxK1ByNjR1bnBpYmUzTi9mZGR4L2w1ZVY4OE1FSHBLV2xFUjRlenZUcDArdDl2VkNaUFRaOStuUVdMVnJFamgwN1dMTm1EWTgrK21pVFg4ZUJBd2ZvMjdmdkZmVXdzVFhtRDVld2JxaGRuS0ZLd01sd3BqSlRTTzJrUjlQQkRYMG5QelFkM05HNHUySXpXeWhPU0tJOEpaWFRmMytQOEUvZnF0SG00YnNlcC9UUWlScjcxVTU2Z3A5Nm1PQm5wcUxTYW5Edkc0Rjczd2hDWDNxU3ZCODNjKzc5QlpRZVBFNUZWaTZuL3pHSDNPL1gwWGZkLzFPdUQ1djNHajMvODRvU25MQ1VWYzVKTm9PUnpqTWZKUGlacVRYdTZYRmREQmZXYnI2NFBTU20xdmZCYkRZemV2Um9Kaytlck94YnQyNGR5NWN2eDJReUtlUGJack1SSHg5UFVWRVJlWGw1bkR4NWtwNDlleXFaaVNOR2pLQlhyMTc0Ky92ejFWZGZjZWJNR2VCaThEczBOSlFkTzNhUWtaRlJZdzYwenh0V3E5Vmh6TzdaczRla3BDUTBHazJ0Z1JrM056ZHljbkpZc1dKRmpXTldxeFdUeVVSWVdGaVRBMDV0T1NhY1hUdFFYbHFBdDE4WGdudlUvak81Vk14bU0wbEpTZXpmdjU4REJ3N1FxVk1uK3ZidHk0Z1JJd2dNRE1UZDNSMG5KNmM2QTkvaTZtTTJtekVhalpTVWxKQ1ptVWw2ZWpvclY2NGtJeU9ENk9obzVULzVUSWpXSko4bUljUmxwYlRvQXNmM2JWQzIrNCtZakVyVmR2K29GRUlJSVlRUXRWUEs2cDNZM2FpQUUwQy9mdjNZc21WTGl3Sk9PcDJPNmRPbjQrcnFXdXREeGVIRGg1T2VuazVvYUNneE1URzFCaUM4dmIxNTRva25DQXdNZEhqSXI5VnFlZWFaWjNCeWNxcHhqVnF0NW80NzdpQTdPNXNlUFhvUUZoYm04RUJVbzlFNFBLenMwcVVMTnBzTnM5bU1YcSt2OWJVTUdqU0lnb0lDUWtOREdUQ2c5dEtFV3EyMndVQUVnSStQRHlrcEtWUlVWQkFiRzh2UW9VTWRqci84OHN1NHVMalVtdUhVa0tvWlRsVXp0QUE4UER3WU5Xb1VIaDRldUxxNjByMTdkMVFxRmJHeHNiV1dreHM0Y0NDOWV2Vmk0OGFONlBWNkFnTXJTNVc1dUxqdzl0dHYxL3JlMTZWSGp4Nzg0eC8vWU1PR0RaU1ZsYlY1aVRodmIyKzJiZHVHWHEvSDM5K2Y3dDI3TTJyVUtNTEN3dWpZOFdMMlM4K2VQYm4xMWxzcEt5dmo5T25UbkQxN2x2VDBkREl6TStuV3JSdHF0Um8zTnpkdXVPRUdqaDQ5eW9NUFB0am9oM2xxdFpyNzc3K2Y3dDI3MThqQ2E2eTllL2UyYUF5Mmw1Yk9IeXF0aG03L2ZJYUtyRnhjdW5WQjM4a2ZuYTgzMm81ZXFKMXFINlBISG53V2MxNGgzZC83ZTYzSHU3LzdOdzZPZitqM0c2aHc2eDJPNyswMzR2L25POUg3MTh4c1UyblUrTnc2R3A5YmJpRDMrM1drdnZFaGhqTnBoUHhqaHVONU9pMVZ3eTN1L1NKUmFUVm92VDJWOG4vVmRiemxCZ3EySk9EVyt4bzhoL2JIYTlTUVdzK2JOR21TUTdBY0tzZGxseTVkSEFMVktwVUtWMWRYa3BLUzZOS2xDMy8rODU4Wk5HaVF3N3huRHo2RmhJUncvUGh4Um8wYTVaQ0JtWm1aaVllSEI4T0hEM2U0bnowVHM2S2l3aUdBL2Nnamo5VGE1N2JXbG1OQ3JkWml0Vm9JNnp1cTNiS2JiRFliQ1FrSnJGeTVFajgvUHdZTUdFQmNYRnlMczQzRmxVK3IxYUxWYW5GemN5TWdJSURvNkdqR2p4OVBZV0VoU1VsSmJObXloZVhMbHpOaHdnU3V2ZmJheXlaRFQxelpWTGEyV25sVUNDR2FZY2RQbjNGaS95WUFmRHYxNE5ZSFpnUHlGNTRRUWdnaFJIczR0SE0xaHhKK1lOTDBlV2cwRFFkRnpHWXpMNy84TWc4OTlOQVZWYzdyU2xGU1VsSWpJQ1JFVmNuSnlYenh4UmZNbmozN2l2dkdlbnZNSDViaVV0Uk9lbFQ2dXVlM2MzTVc0TnFyQng2RCs5VmFkcTgrdGdvVGVULzlpcy90TjdhMHE1ZXRpb3FLR2tIMzh2SnlEQVlEWGw1ZTdmNEF1NjNIeEpaVkgzTHF5QTV1K3RNc2dycjFiZlgyRzNMa3lCSGk0K1BSNlhSTW5EaFIvdTRWVFphY25FeDhmRHdtazRtSkV5Y1NHUm5aM2wwU1Z6aEpHeEJDWERhSzhyTklUdnBGMmU0L2NqSVNiQkpDQ0NHRWFEL2RJb2RpTEM4aDlYaENvODdYYXJYY2NjY2R4TWZIdDNIUC9wZ2syQ1FhRWg4Zno0UUpFNjY0WUJPMHoveWg2ZUJXYjdBSm9NdGZIOFhubGh1YUhHd0NVT2wxVjNXd0NhZzF3OVBGeFFWdmIrOTJEelpCMjQrSmtzSWNBTXBMQ3hzNHMzVlpyVmFXTGwzSzRzV0x1ZVdXVzNqaGhSY2syQ1NhSlN3c2pCZGVlSUZiYnJtRnhZc1hzM1RwVXF6MmRlV0VhQVlKT0FraExodjd0eTdEWnF2OFN5MHdKSUtnUnBadUVVSUlJWVFRYmNQTnc0ZlFhd1p4Yk4vNlJsOHphTkFnVENZVGlZbUpiZGd6SVVSMWlZbUptRXdtcnIzMjJ2YnVTclBKL0NGYTA2VVlFNlhGK2FnMUd2S3l6N2JaUGFvckt5dmp3dzgvNVB6NTg3ejQ0b3ZFeExUdjJsSGk2aEFURThPTEw3NUllbm82SDM3NFlaM3JRZ3JSRUFrNENTRXVDL2s1NXpoMVpJZXkzWC9FbjVEc0ppR0VFRUtJOWhkNTdWaXkwMDZRbDVYYXFQTlZLaFVUSjA1azJiSmxsSldWdFhIdmhCQlErUUI2MmJKbDNIWFhYWmRGVmtsenlmd2hXc3VsR0JNV3M0blNvZ3U0ZWZpU245MjR2eU5iS2pjM2w3ZmZmcHZBd0VCbXpweUpxNnZySmJtditHTndkWFhseVNlZkpEQXdrTGZlZW92YzNOejI3cEs0QWtuQVNRaHhXVWpjOGgxUXVhUmNjSThZL0lQRDI3ZERRZ2doaEJBQ0FQL09ZZmgyNmtIU2p1OGJmVTFrWkNUOSt2Vmp3WUlGVXBaRmlEWm10VnI1OU5OUGlZbUpJU0lpb3IyNzAySXlmNGlXdWxSandsUlJEdGp3N0JqMGU0YVRyYzN1QlpWQnRMbHo1eEliRzh2a3laTlJxK1d4cm1oOWFyV2F5Wk1uRXhzYnk3eDU4eVRUU1RTWnpFeENpSGFYbTVIQzJlUzl5bmIvRVpQYnNUZENDQ0dFRU1LUmluN0Q3eUwxZUFKNVdXY2FmWlg5VytYTGxpMXJ1NjRKSVZpMmJCa2FqWWFKRXllMmQxZGFqY3dmb2lVdTFaalFhQ3ZYci9Mb0dJaWhySWpjek5OdGRpK3IxY3BubjMxRzc5NjlpWTJOYmJQN0NHRVhHeHRMVkZTVUJQOUZrMG5BU1FqUjd2YjkrcTN5NTY2OWh0QXhJTFFkZXlPRUVFSUlJYW9MN2hGTllFZ0UrN1o4MStocjFHbzFVNmRPNWRDaFEyemV2TGtOZXlmRUg5Zm16WnM1ZlBnd1U2ZE92YXF5SFdUK0VNMTFLY2VFVnFkSHBWTGg3dVdQV3FQbDFPSHRiWGF2NWN1WFk3UFppSXVMYTdON0NGRmRYRndjVnF1VitQajQ5dTZLdUlKY1BiK05DQ0d1U0ptcFJ6aC81aEJRV2E4NzVucjU1VWtJSVlRUTR2S2pZbURzUGFTbDdPZk1zWjJOdnNxK0ZzRG16WnY1N3J2djVCdXlRclFTcTlYS3Q5OSt5eSsvL01MTW1UTnhjWEZwN3k2MU9way9SRk8weDVoUXFkVDRCSFluTC9NMG5idjE0ZlNSSFZpdGxsYS96NUVqUjlpL2Z6K1BQdnJvVlJWWUZwYy90VnJOWTQ4OVJtSmlJa2VQSG0zdjdvZ3JoTXhTUW9oMlpHUHZsb3ZaVFQzN2pNRFRKNmdkK3lPRUVFSUlJZXJpMjZrSDE4VGN5RzgvTDZTOHRMRHgxL242TW12V0xESXpNNWszYng1bFpXVnQyRXNocm43MmRWeXlzcktZTldzV3ZyNis3ZDJsTmlQemgyaU05aHdUUVYxN2MvNzBRWHIyaWFXOHRKRE0xTU90MnI3TlppTStQcDY0dURoY1hWMWJ0VzBoR3NQVjFaVzR1RGdseTA2SWhrakFTUWpSYnM2Zk9VUk9laklBYXJXRzZHRlhUODF4SVlRUVFvaXIwYlUzM0l1VFN3ZTJyUG9RaThYVTZPdGNYVjJaTVdNR1FVRkJ2UEhHR3lRbUpyWmhMNFc0ZWlVbUp2TEdHMjhRSEJ6TWpCa3pyc3JNcHVway9oRDFhZTh4MGJQdktBeGxSUlRsbmNlall5Y08vTFlTYUwySDhna0pDZWgwT21KaVlscXRUU0dhS2lZbUJwMU94KzdkdTl1N0srSUtvSG4xMVZkZmJlOU9DQ0grbUhiODlEa2xCZGtBWE5Odk5OMmpocmR6ajRRUVFnZ2hSSDNVR2kzK25jTkoydkU5ZVZtcGhGNHpDSldxY2Q5alZLbFVSRVZGRVJRVXhNcVZLL250dDk4SUNBakF4OGVualhzdHhKVXZPVG1aeno3N2pHUEhqakZseWhSR2poeUpTcVZxNzI1ZE1qSi9pT291bHpIaDVPS095V1RrMEs0MVhCTXptcFNEVzNIcjRJdFBZTmNXdDIwMm0vbmtrMCs0NTU1NzVMTXUybDFBUUFCTGxpeGg1TWlSVXRwUjFFc0NUa0tJZHBHYmVZcDl2eXdCS3VzZWo3cmpTZlRPYnUzY0t5R0VFRUlJMFJCWGQyLzhnNjhoYVhzOGFTbUorSGNPdzluVm85SFgrL241Y2YzMTE2UFg2MW15WkFrSERoekFaRExoNWVXRnM3TnpHL1pjaUN0TFlXRWhDUWtKeE1mSHMyUEhEc2FORzhlVUtWUHc4L05yNzY2MUc1ay8vdGd1MXpFUkVId05lZG1wSk8vZmhKZGZGMDRlMkVJSGIzODYrbmNCbWg4RVMweE1KRGMzbDF0dXVhWDFPbHNIbTgzbUVMQ3J2aTJIL05qMEFBQWdBRWxFUVZRdVR6YWJqZkx5Y2xRcVZac0hnWHg4ZkRodzRBRE96czRFQmNseUdLSnVLcHNVWHhSQ3RJTmZWdnlITThkMkFkQTljaWdqYnAvUnpqMFNRZ2doaEJCTmtaMStncTJyUDZhMEtCZS96bUg0QkhaRDc5UzA5U1VzVml0bnp1VndKaTJiMCtleThmWndvMnNYZjN5OE8rRGw0WWFMa3c2dFZvTkdJOStrRlZjdmk4V0syV3loM0dpaW9LaVVDL25GbkRtWFRYNVJLZDJDL2VrVzRrOW9zQithWmp4TXpEeDdsTUNRaUZicFoyN0dLZEpTR2k1bjEyLzRYYTF5djRiSS9ISDFhc3N4Y1hEbmFqUmFYUnYwMmthRm9mWTF4dlRPYnR6ejFJSW10L2o1NTU4VEZoYkdpQkVqV3RxNU9wV1ZsZkgxMTEvVHNXTkg0dUxpc0ZxdGZQdnR0NWhNSnU2Ly8vNDJ1MjlieU16TUJFQ3IxZUxyNjB0dWJpNW1zeG1Bd01EQVpyZWJuWjNObWpWckdENThPT0hoNFRXT2YvMzExL2o0K0JBYkcxdHY0RHN2THc4WEZ4ZGNYRnhJU0VoZzY5YXR6Smd4QTcxZXo4bVRKd2tMQ3dOZzI3WnRxRlFxQmcwYWhFNVgvMmUxdkx5Y3A1NTZpc21USnpONjlPaG12OGJHMnJKbEN5ZFBudVRoaHg5dTgzdUpLNWUydlRzZ2hQampLY3JQNU15eEJHVzc5NURiMnJFM1FnZ2hoQkNpT2Z3N2h6Tmg2cnNjM3IyVzlKVDlKQ2R0eGxSaGFGWmJQa0RIemxCa0xDSHRkQzdKSjlRWVRHcE1WaFZXcXdxcmZFMVNYTVhVS2xDcmJlalVOcHgxVmx4MFZueGRMWFR2YkVaRkFVVm5UM0R3YlBQYnp6eDdwUFU2MndqN3R5Mi9wUGVUK2VQcTA5Wmp3bUt1YUwzT05rS0ZvYlRKMTFnc0ZnNGNPRUJjWEZ3YjlPaWlKVXVXa0p1YnkzMzMzUWZBaGcwYk9IejRNQys4OElKRFh6WnMySUJPcDBPdFZqYzVrOFptczJHMVdsR3IxWXdjT2JKVisxL1ZLNis4QWxTV2Zwczllelp6NTg0bEt5c0xnUG56NXplNzNZeU1ESGJ0MmtXZlBuMXFITE5hcmV6ZXZSc1BEdzl1dnZubU90dXcyV3dzV0xBQWpVYkQwMDgvVFZGUkVTZE9uRUN0VnBPY25NeWNPWE40OGNVWENRa0pJU0VoZ2F5c0xLNjc3cm9HKzJZUFNPbjFlbVhmNDQ4L1RtUHlTejc4OE1NR0ExclZSVWRIRXg4Zmo4VmlRYVBSTk9sYThjY2hBU2NoeENWM2FOY2E3SXRvZHU0ZVRVZi8wUGJ0a0JCQ0NDR0VhQmFOVmtmZjYrNmc3M1YzdEhkWGhCQkNpSGFUbDVYS3VtL2Z3bWdzQlJ1NGVmalFiOWhFUXNNSG9tdGk5aS9BaVJNbjZOU3BFNTZlbm0zUTI0djI3ZHZIaEFrVGNIRnhBU0FoSVlIbzZHZzZkT2lnbkdNMm0xbXhZZ1U2blE2TlJ0UG9VbnVscGFXbzFXcGNYRnl3V0N5NHViblZDRGhsWldVMUtqaFNsWXVMUzV1L0wxV2RQMzhldlY1UGRIUjBqV01uVHB6QVlEQncrKzIzMXh1SVU2bFVQUExJSTd6eHhodXNXN2RPeVlUU2FEVDgvUFBQOU83ZG01Q1FFS3hXSzZtcHFRd2ZQcnhSZ1QzN09WVi9KbHF0bHJGanh6Snc0TUJhcnpsNzlpeWZmLzQ1V20zVHd3S2VucDRFQkFTUW5KeE1yMTY5bW55OStHT1FnSk1RNHBJcUx5bmc1TUV0eW5hZkliZTNZMitFRUVJSUlZUVFRZ2dobWk4Lyt5dy8vbTgyN3A2K3FGUXEzTDM4dVhuSzM5SHFuSnJkNXBFalIramJ0MjhyOXJKMkpwT0puMy8rbWFOSGp6Sno1a3dxS2lyNDdiZmZPSGp3SUxObnp3YkF5Y21KanovK3VNbHRUNXMyRFQ4L1A2V2QycnoyMm10WUxKWW10VHRzMkxCYXkvM05ueitmSlV1V2NQVG9VUUJtejU3TnBrMmIrUGJiYjV2VzhkL1pnMkVwS1NtRWhJU1FsNWVuSFBQMzkwZXRWcE9RVUZtOXgydzJzMlhMRm9mckF3SUN1T2FhYXdBb0xpNm1yS3lNeVpNbkV4d2N6UDc5KzVWN2RPL2VIVzl2YnpJeU1pZ3ZMOGRnTU5Ddlh6K0h0bXcyR3phYlRRa3dHUXlHR3RsSkZvc0ZzOW1NVnF2Rnc4T2p6aktDSlNVbEFNMWVveXM2T3ByRGh3OUx3RW5VU1FKT1FvaEw2c2llSDdGYUttdm8rZ1gxSkRCRS9vSVNRZ2doaEJCQ0NDSEVsY2pHenZWZjR1N2hpMTlRR0tjT2J5ZDJ3disxS05nRWxWazFiYmwyVTFWRlJVWGs1T1FvMjZXbHBaU1dOcjBNWUhQb2REb0dEaHpZNkRXQnBrMmJWbWNaT0t2Vnl2SGp4K25hdGF1eTc5U3BVM1RwMHFWWmZaczllN2F5QmhSY0xOa0g4TUVISHdDd1o4OGVBT0xqNDJ0Y1AzejRjQ1hnbEpTVXhLSkZpMnFjOCtxcnJ5cC9EZzhQcDJmUG5nQzgvLzc3TmM0ZFBYbzBreWRQQnVDbGwxNmlxS2hJT2JabzBTSVdMVnBFY0hBd2FyV2FvcUlpWlUycjZ1eUJNNXZOMXF5Z1UrZk9uZG02ZFd1VHJ4Ti9IQkp3RWtKY01oWEdNbzRsYmxDMks3T2JtdmVOQ2lHRUVFSUlJWVFRUW9qMmxKYXluNnh6eDRpOTh5bTJyUG92ZmE2N0hkY09IVnZjYm5aMmRwMFpLdTFweDQ0ZGZQWFZWM1Vlbnp0M0xrNU9qUSsyTlhVOXFQcXVXYkprQ2FXbHBkeCtlMlVsbmMyYk43Ti8vMzZlZlBMSkp0OERLa3ZUalJ3NVVnbnlBS3hidDQ3bHk1ZWoxV3I1K2VlZk1ScU5QUFBNTTBwZ3llNmxsMTV5Q0l3TkdUS0VhNis5Rm92RndyLy8vVzl5Y25Jb0t5dGo5dXpaNU9Ua0VCa1ppYzFtNCtXWFh5WW1Kb1lKRXlZQWxZSEgrZlBuTTNYcVZIcjA2S0cwTjJ2V0xLVzg0ZlBQUDgra1NaTVlPSEFnTnB1TmYvN3puNnhldlpyVnExZlgrL3JNWm5PVDEzQUNDQXdNSkRzN3U4blhpVDhPQ1RnSklTNlo0NGtiTVJuTEFmRDBDYUpMMklCMjdwRVFRZ2doaEJCQ0NDRkU4NXc5c1FlZndHNFU1S1pqc1pnSTZ6dXk0WXNhb2JTMEZIZDM5MVpwcXo3ejU4OTMySzZ2L0IyQVhxOEhZT2JNbWZqNitpcjdmL3p4UjNidTNLa2NiNnptWk5qVWRVMnZYcjI0N2JiYmxQV24vUDM5ZWVtbGx3Z0lDR2p5UGFCeWZhVzY1T2ZuczM3OWVpSWlJbW9FbTZDeXZGM1Z3SmhXcXlVL1A1LzU4K2VqMCtrWU8zWXM4Zkh4N04yN2w3VnIxL0ovLy9kL0FPVG01dEt2WHo4bDJKaWZudzlBYUdnb0hUdGVER1Q2K1BnQWxWbGRBTTdPem5oNWVTbnJZZDE3NzcwT0dYTFRwMDlud29RSmpCa3pwbG52UlZYdTd1NlhMQU5PWEprazRDU0V1Q1FzWmhOSGR2K29iUGNlZkZ1ejY4VUtJWVFRUWdnaGhCQkN0TGVNMUNPRWhBL2sxSkh0QkhUcGhadUhiOE1YTllMQllHaFNwdENsWWcraStQcjZPbVJndWJtNUFjMWZGNmcxOU8vZjMyRTdLaXFxemU1MStQQmhiRFlia3lkUHhtQXc0T3pzN0hEY1lyR2cxVlkrZHJmWmJQejQ0NC84K09PUDlPelprMm5UcHJGdDJ6WUFicnp4UnM2ZVBVdDhmRHllbnA0QXBLV2xLZTNrNStlalVxbnc5dmF1dHo4bWs0a2ZmdmhCQ1ZCVnA5ZnJIYktackZZckpwT3BXWjh4SnljbkRBWkRrNjhUZnh3U2NCSkNYQklwaDdaU1hsb0FnR3VIanZTSUd0Yk9QUkpDQ0NHRUVFSUlJWVJvSHF2VlFuRkJGczZ1SGhSZU9FL2t3TEd0MW5iVmdJVm9QemFiVGNraXNtOERqQmd4Z3Y3OSs1T1ZsY1Y3NzczSEUwODhRWGg0dUhLZXhXSlJBandxbFlxb3FDaXNWaXZqeDQ5WDFzeWFNR0VDYXJXYWh4NTZpSlNVRk9iT25VdHdjRENwcWFuSytrb1hMbHpBeTh1cnp0SjM5a3lqNzc3N0RsOWZYNlpNbWNMdTNidFp2SGd4aXhjdmRqajNtMisrNFp0dnZsRzIvZno4ZVAzMTE1djhubWkxV29lMXJZU29UbVl1SVVTYnM5bXNITnExUnRtT3VuWThhbzFNUDBJSUlZUVFRZ2doaExneVdVd1ZBQlRrcHFGU3FRanROYmpWMnRab05Kak5aZ2s2dGJOTm16YXhhZE9tV285NWUzdWowK213V0N5c1dyV0taNTk5VmpsbU1wa2NmbmFkT25VaUtDZ0lsVXJGZ1FNSCtQWFhYM24rK2VmUmFyVm90VnBjWEZ5SWlvcGkvUGp4dlB2dXU2U21wdEsxYTFmUzA5TUpDZ3FxY1crejJjeTJiZHRZdFdvVlVMbEcxTDMzM3FzRWcrNjk5MTZIQU5nNzc3ekQ2TkdqR1Rod0lGQVpFR3R1MEVnK2w2SWg4dWtRUXJTNXRKUWtpdkl6QWRBN3V4TGU3NFoyN3BFUVFnZ2hoQkJDQ0NGRTgxa3NKZ0JLQ3JQeDZOZ0paNWNPcmRhMnM3TXpScVB4c24yd241dWI2N0I5dGE3cE0zVG9VTWFORzZkc2I5KytuWjkrK2tuWmRuZDNaOWl3WVd6YXRJbVRKMC9TczJkUG9ESW9VelVyNlgvLyt4Ky8vZmFiUTl2dnZQT084bWUxV3MyY09YTndjWEhCdzhPRHhNUkVRa05EU1U1T1p0U29VUTdYbWMxbVhuNzVaUzVjdUVCRVJBUkhqeDZsUjQ4ZWFMVmFEQVlEWnJPWnpwMDdPNVE4VktsVWVIaDRPT3hyTHFQUldLT0VvQkJWWFo2emxoRGlxbkpzMzNybHorSDlScVBUeTE5TVFnZ2hoQkJDQ0NHRXVITHBuZDFRcXpVVTVXVVMwQ1dpVmR0MmMzT2pwS1JFV1J2cGNqTnYzcnhhOTl0THdWMHRYRnhjOFBmM1Y3WnIrM21NR2pXS1RaczJzWDc5ZW5yMjdJblZhc1ZzTnFQWDY1VnpKazZjeUIxMzNFRktTZ29MRml6ZzZhZWZKamc0R0lDMzNucUxvS0FnWEYxZEFSZzhlRERidDIrblI0OGVsSlNVMUZpTFNxdlZFaDRlanErdkwrUEdqZU12Zi9tTGNzeStocE9ibXh0RlJVVU8xNVdYbHp2c2MzZDNWOWJrYW9yTCtYTXBMZzhTY0JKQ3RLbmlnaXpTVHlYOXZxV2lWNzhiMjdVL1FnZ2hoQkJDQ0NHRUVDMmxWbXR3N2VCRGFXRTJIUU5DVzdWdGYzOS9Nak16Q1FnSWFOVjJXOHEraHRGcnI3M21rQzN6M1hmZnNYSGp4aHFaUFg4RUFRRUI5T25UUnlsaFYxRlJXV3JSeGNWRk9jZkR3d09BelpzMzA2VkxGMEpDUW5CMWRTVXBLWW5jM0Z3ZWVPQUI1ZHpZMkZnMmJ0ekk1NTkvanIrL1A5MjZkYXR4ejN2dnZSZWRUdWV3dmhSQVZsWVdhcldhRGgwNjhNd3p6emdjaTQrUEp6NCtYdGwrODgwMzhmSHhhZkxyemN6TWRBakNDVkdkQkp5RUVHM3FlT0pHb1BJWGt1QWUvWEQzOG12ZkRna2hoQkJDQ0NHRUVFSzBBdGNPWHBRVVp1UHRGOUtxN1FZRkJaR2VuazUwZEhTcnR0dFNLcFVLTHk4dk5CcU53LzZiYnJxSjY2Njdyc2IrUDRycDA2Y3JtVjNsNWVXQVk4QUpvTGk0R0I4Zkg0NGRPOFl6enp4RGNIQXdoWVdGaElhR0VoWVdwcHpuNCtORGRIUTBpWW1KM0hiYmJiVm1qTlVWMUV0TlRjWFB6MC9KbHFvZUdJVEtnTkVycjd6aWtJSFZGT25wNlhUcTFLbFoxNG8vQmdrNENTSGFqTVZjUVhMU0w4cDJyLzVqMnE4elFnZ2hoQkJDQ0NHRUVLM0l4ZDBiQUdkWDkxWnROekl5a3BVclZ6SisvUGhXYmJlbCt2ZnZULy8rL1d2czkvTHl3c3ZMcTFsdGxwZVhrNW1aMmRLdXRZblMwbEtIdnBXVWxOUjZYdFdnVUhGeE1WQXo0TlNoUXdjZWZ2aGhBRkpTVXBnN2R5NDJtNDJ6WjgveTRvc3ZNblhxVkxwMzcwNWlZaUtIRGgxQ3E5V3ljZU5HWW1KaUdwMkpsSnljVEk4ZS81KzlPNCtQcTY3M1AvNDZzMlZQbWpScHMzV0JMdEJDOTBJQm9kSUw0cFdmbDZVVTlDY29JT0RHY2tHdWdoY1ZSTHlnOS9wRHFYZFJFQlFGUWRwS3ZZaGFaQ3VnRlNodFNta0wzV21icFUzYnJKTk1adWFjM3gvZlpHYXl6eVNUVE5LK240OUhIajFuNWl5ZjJSSTQ3L2w4djFQaUd0WndvRU1mVmxSVWNPbWxsdzVvWHprK0tIQVNrU0d6Wjl2ZkNiU2FQOGJaWTRvb08zRmtmVE5IUkVSRVJFUkVSR1NnZkQ0VEt0Ulc3YVNvZEZvL1c4ZHYrdlRwVkZWVlVWOWZUMTVlWHRLT08xejI3dDBMMEcvSGsrTTRiTnEwaVUyYk5zVjk3SzdEeUEyVmNEak11blhyV0xkdVhZLzM5ZFpsdEhQblRzRE1rZFJWS0JUaXpUZmZaUFhxMVJRVUZIRGpqVGNDOE1vcnI1Q2ZuOCtUVHo3SjJyVnJXYlJvRVIvLytNZjU5My8vZHg1NDRBRSsvL25QTTJORzkzbkNnc0VnWU1Lam8wZVBzbVBIRHM0KysrekkvYlcxdGQzMjZlbTJlTlhWMVZGVFU5T3BJMHVrS3dWT0lqSmt0cTVmRTFrK2VkN0hqcW1KSTBWRVJFUkVSRVRrK0diYllWd3VEOXNyWG1YR2dvOER5Ym51NFhhN21UMTdOaFVWRlN4ZXZEZ3B4eHhxanVQd25lOThoNXFhbWtnb05Ibnk1RDczQ1FhRExGcTBLTkw1MDU4dmZ2R0xoRUtod1pZYWwxQW94SG5ubmNjVlYxd1J1VzNObWpXc1hMbVNZREJJZW5vNllCNzNxbFdyYUdobzRNaVJJK3pZc1lPcFU2ZDJtdWRvNzk2OXZQTEtLMVJVVkdEYk5oZGNjQUVYWEhBQkhvKzVOSitYbDhkOTk5MUhNQmprVTUvNkZFdVdMQUhnMWx0dlpmbnk1ZnpvUnovaWtrc3U0Uk9mK0FSZ0FxL2YvZTUzVkZWVkFhWjc2dm5ubjhmbGNqRnIxcXpJWEZ2TGx5OVA2bk95YWRNbVpzK2VmZHdPblNqeFVlQWtJa09pdG5vWHRWWG1XeDF1dDVlcHN6K2E0b3BFUkVSRVJFUkVSSktuMWQ5QVZrNCtSdzd1cFhMUFprb256MHJhc2VmT25jdmF0V3RIVGVCa1dSYUxGaTFpMDZaTmpCOC9uaWxUcG5ER0dXZjB1YytsbDE3YWJZNmh2bHh4eFJYRE5uL1E1WmRmVG5sNWVhZmJGaTVjeUlRSkV6b05sMmRaRnBtWm1WUlVWREJod2dTdXV1b3FUai85OUU1ZnVpNHVMcWFwcVlsLytxZC80c3d6ejR5RVZSM0t5OHVaTldzV2wxeHlTYWVoQ1NkTm1zUmRkOTNGQ3krOHdQbm5ueCs1M2UxMnMyZlBIaW9yS3puNzdMTTU1WlJUeU1qSUlDOHZqNnlzTEFLQkFORDNIRTRENlJSYnYzNzlxSGsvU3VwWVRrZmtLU0tTUkc4OC96TzJiM29GZ0Ntbm5zTTVuL3h5YWdzU0VSRVJFUkVSRVVtaS8vM0ZYYVJsNUZKZnU0L2NzYVY4L05QZklGbGRUcUZRaUc5Lys5dGNlKzIxR3NKTXV2SDcvV1JrWlBRNG1sQTRIR2IzN3QxTW1qU3AyOUIvb1ZDSTJ0cGF4bzBiaDh2bGl2dDgyN2R2NTdISEh1UGVlKytOZEdhSjlDVCtkNVdJU0p6YVdwdlp0ZVdOeVBxTUJSZWtzQm9SRVJFUkVSRVJrZVFMdERTU21aM0hyTE11b1dyUFpqNzg0TzJrSGR2ajhYRHh4UmV6YXRXcXBCMVRqaDJabVptOVRsM2hkcnVaT25WcWovTk1lVHdlaW91TEV3cWJBRmF0V3NVbGwxeWlzRW42cGNCSlJKSnUrN3V2RWc2WmlRdkhGcDlBWWNtSkthNUlSRVJFUkVSRVJDUzVXdjJOcEdmbWN0TGNmNkNvZENyclh2Z2x3VUJMMG81Lyt1bW5Fd3dHMmJCaFE5S09LWktvRFJzMkVBd0dPZTIwMDFKZGlvd0NDcHhFSktrY3grSDlkLzRTV1Q5NS9zZElWanU1aUlpSWlJaUlpTWhJRUE2MUVRb0dTTS9Jd2JKY25QV1AxOVBhWE0rYkwvNEtTTTRNSnBabHNYVHBVbGFzV0lIZjcwL0tNVVVTNGZmN1diRmlCWmRkZGxtdkhWVWlzUlE0aVVoU1ZlMTlqNGFqMVFENDByTTRZY2FaS2E1SVJFUkVSRVJFUkNTNVFzRTJBRHkrZEFEeXgwMWsvdUlyMkw3cEZiYXVYNU8wODh5Y09aTzVjK2Z5OE1NUFk5dDIwbzRyMGgvYnR2blp6MzdHdkhuem1ERmpScXJMa1ZGQ2daT0lKTldPZDErTkxFK2R0UmlQTnkyRjFZaUlpSWlJaUlpSUpKL2ptUEFudHV2ajFETSt5WlJUeitITnZ6ek9nZDJia25hdWp1NlNGU3RXSk8yWUl2MVpzV0lGYnJlYnBVdVhwcm9VR1VVVU9JbEkwZ1FETGV4OS82M0krdFJaaTFOWWpZaUlpSWlJaUlqSTBJZ0dUckdYVnkzTytzVDFGSlZONDZXVlAyVGZqbmVTY2k2WHk4WDExMS9QNXMyYmVmbmxsNU55VEpHK3ZQenl5N3ozM250Y2YvMzF1RnlLRUNSK2VyZUlTTkxzZWYvdmhFT21wYnhnM0NRS3hrMUtjVVVpSWlJaUlpSWlJc25uT08zek5IV1oxOGJ0OXZLeEsrNWtmUG5KdkxUeS83Rno4MnRKT1Y5bVppYTMzSElMTDcvOE1yLzk3Vzgxdko0TUNkdTJlZnJwcDNubGxWZTQrZWFieWNqSVNIVkpNc29vY0JLUnBObng3dHJJOHBSWjU2U3dFaEVSRVJFUkVSR1JvZVBZM1lmVTYrRDFwWFArNVY5ajhzbUxlTzI1LytadmYvbzV3YmJXUVorenNMQ1FPKys4aytycWFwWXZYNDdmN3gvME1VVTYrUDErSG5yb0lXcHFhcmp6empzcExDeE1kVWt5Q2lsd0VwR2thS283Uk0yK2JZQnBKejl4NWtkU1hKR0lpSWlJaUlpSXlORG9lVWk5S0pmYncrS0xibUxoa3Mrdy9kMVhXZjN6TzZqYSs5Nmd6NXVabWNsTk45MUVhV2twMy92ZTk5aXdZY09nanlteVljTUd2dmU5NzFGZVhzNU5OOTJremlZWk1FK3FDeENSWThPT3pkSHVwdklwYzhqSXlrdGhOU0lpSWlJaUlpSWlRNmRqU0wyZU9wdzZXSmJGcVlzK1NmbVV1YnoyM0gvejU5OThqL0VUVG1iV0dSZFJQbVVPMFB1K2ZYRzVYRngrK2VXY2V1cXByRnk1a2pWcjFyQjA2VkttVFpzMm9PUEo4V3Y3OXUyc1dyV0tZRERJVlZkZHhZd1pNMUpka294eUNweEVKQW1jVG1NU1R6bDFjUXByRVJFUkVSRVJFUkVaSHBHNW5Qb3dwckNjLy9PNWU5bTUrWFUyci9zOWYzbm1CNHdwTEdmaXRBV1VUcDVGVWZrMDNHNXZ3dWVlTVdNR2Q5MTFGMis5OVJhUFBmWVlSVVZGTEZpd2dEbHo1cENYcHk4Q1M4L3E2K3VwcUtoZy9mcjExTmJXY3NrbGw3Qnc0Y0krdzFPUmVGbE9QTDhWUlVUNlVMUC9mZjc0Nis4QTRFdlA0bE0zLzllQS9rTkpSRVJFUkVSRVJHUTBhR211NStubFgrYU1DNjdsNVBrZmkzcy94M0hZdDMwOTI5NTVnWnA5MndpSGc3ZzlQdklMeTBuUHlpTWpLNWYwekR6Y25zU3VxNFJ0bXozN0RyRm4vMEYyN3p0SWZtNFdreWVNWTJ4K0RtTnlzOGhJOCtMeHVIRzdOY1BLOFNJY3RnbUZ3clFFZ3RRMU5IUDRhQ043OWgza2FFTXpKNVNQNDRTSjQ1aFVYb1RiTmZEM3hOeXpMMHRpeFhJc1VJZVRpQXphem5lancrbWRPT05NaFUwaUlpSWlJaUlpY2t6eit0SUJDTGExSnJTZlpWbE1uTDZRaWRNWEVnb0dxTm0zbFFPNzM2WCtjQ1V0elhVY09iaVgxdVo2YkRzOG9MckdBZ1ZsMEJCb1l2L3VXclovNEtJMTZDSm9XOWkyaGEzV2crT0d5d0tYeThIcmNrajMybVI0YlFvenc1eFlGc0tpam9ZUFArRGREd2QzRGdWTzBwVUNKeEVabEhDb2pkM2Ixa1hXcDh6U2NIb2lJaUlpSWlJaWNtenplSDFZbGtXd3JXVVF4MGlqN01TNWxKMDRONG1WaVlpa2pub29SV1JROW43d05zR0ErWStyM0lJU2lrcW5wTGdpRVJFUkVSRVJFWkdoWnVIeHBTZmM0U1FpY2l4VDRDUWlnN0p6ODJ1UjVhbXpGZ09hWUZCRVJFUkVSRVJFam4xZVh3YWhRWFE0aVlnY2F4UTRpY2lBQlZxYXFOejlibVI5eWlrZlNXRTFJaUlpSWlJaUlpTER4NnNPSnhHUlRoUTRpY2lBZmJqOWJSekhCcUNvYkJwWnVZVXBya2hFUkVSRVJFUkVaSGg0ZlJtUmFRWkVSRVNCazRnTXdwNXRiMGFXSjUrOEtJV1ZpSWlJaUlpSWlJZ01MMTlhQm0wQmY2ckxFQkVaTVJRNGljaUF0TFUyVTdVbk9wemU1Sk5PVDJFMUlpSWlJaUlpSWlMREt5TnJEUDZtdWxTWElTSXlZaWh3RXBFQitYRDdlbXc3REVCUjZWUU5weWNpSWlJaUlpSWl4NVhNbkh4YW1vN2lPRTZxU3hFUkdSRVVPSW5JZ094OS8rK1I1VW5xYmhJUkVSRVJFUkdSNDB4bWRqNjJIYWJWMzVEcVVrUkVSZ1FGVGlLU3NMYUFud083WTRiVDAveE5JaUlpSWlJaUluS2N5Y3dwQUtDbDZXaUtLeEVSR1JrVU9JbEl3dmJ0ZUFjN0hBS2dzUGhFc3ZPS1VseVJpSWlJaUlpSWlNand5c3pPQjZDNVVZR1RpQWdvY0JLUkFkaXpMVHFjbnJxYlJFUkVSRVJFUk9SNGxORWVPS25EU1VURThLUzZBQkVaWFlLQkZpcDNiWXFzVDFMZ0pDSWlJaUlpSWlMSG9jenNNUUEwTng1SmNTV2RoY05oUHZqZ0E3WnMyVUpsWlNVSER4Nmt1Ym1aMXRaV3d1Rndxc3M3cnJuZGJ0TFQwOG5LeW1MY3VIR1VscFl5YytaTXBrK2ZqdHZ0VG5WNUlvT213RWxFRXJKdjV3YkM0U0FBWTR0UElHZk11QlJYSkNJaUlpSWlJaUl5L0Z4dUQrbVp1ZmhIUU9BVUNvV29xS2hnNDhhTmJOcTBpWktTRW1iUG5zM2l4WXNwTGk0bU96dWJ0TFEwUEI1ZERrNmxVQ2hFSUJDZ3FhbUo2dXBxRGh3NHdPclZxNm1xcW1MT25EbVJINzFPTWxycG5Tc2lDZm53ZzdjaXk1Tk9PajJGbFlpSWlJaUlpSWlJcEZaTy9uZ2FqbGFuN1B5TzQvRG1tMit5ZXZWcWlvcUtXTEJnQWN1V0xTTXZMeTlsTlVudlBCNFBIbytIckt3c3hvOGZ6NXc1Yzdqd3dndXByNitub3FLQ3RXdlhzbkxsU2k2NTVCSk9PKzAwTE10S2Rja2lDVkhnSkNKeHMrMHdCM2JIREtjM2ZXRUtxeEVSRVJFUkVSRVJTYTB4WTB2WnYzTmpTczY5WmNzV1ZxMWFoZGZyNWRwcnIyWGF0R2twcVVNR0x5OHZqOFdMRjdONDhXSzJiOS9PcWxXcldMTm1EVXVYTG1YbXpKbXBMazhrYmdxY1JDUnVCL2UvVHpEUUFrRDJtQ0x5eHBhbXVDSVJFUkVSRVJFUmtkVEpLeWhsKzZaWGFXdjE0MHZQSEpaejJyYk55cFVyMmJoeEk4dVdMV1BldkhuRGNsNFpIdE9tVGVPT08rNWd3NFlOUFBIRUU4eWRPNWZMTHJzTWw4dVY2dEpFK3FWM3FZakVMZlliTytVbnpnUFUxaXNpSWlJaUlpSWl4NitPTCtQV0g2a2NsdlA1L1g1KzhwT2ZVRmxaeVYxMzNhV3c2UmcyYjk0ODdycnJMZzRjT01CUGZ2SVRXbHBhVWwyU1NMOFVPSWxJM1BidjNCQlpuakIxYmdvckVSRVJFUkVSRVJGSnZiekNNZ0FhamxRTitibHFhMnQ1NElFSEtDNHU1dWFiYnlZemMzZzZxaVIxTWpNenVlV1dXeWd1THViKysrK250clkyMVNXSjlFbUJrNGpFcGFuK0VIVzFCd0J3ZTN3VVQ5VDRzU0lpSWlJaUlpSnlmTXZPSzhMbGNsTi9lR2c3blB4K1B3ODk5QkJMbGl6aGlpdXUwUEJxeHhHWHk4VVZWMXpCa2lWTFdMNTh1VHFkWkVUVGJ5WVJpVXZzY0hvbGswN0I3Zkdsc0JvUkVSRVJFUkVSa2RSenVkemtGaFFQNlpCNnRtM3p5Q09QY09xcHA3Smt5WkloTzQrTWJFdVdMT0dVVTA3aDRZY2Z4cmJ0VkpjajBpTUZUaUlTbDlqaDlNcW5hbnhnRVJFUkVSRVJFUkV3OHpqVkh4NjZJZlZXcmx5SjR6Z3NXN1pzeU00aG84T3laY3V3Ylp0VnExYWx1aFNSSGlsd0VwRitoVU50Vk8xOUw3SmVmcUxtYnhJUkVSRVJFUkVSQWNndm1rajk0VXJDb2Jha0gzdkxsaTFzM0xpUkcyNjRRY1BvQ1M2WGl5OTg0UXRzMkxDQnJWdTNwcm9ja1c3MFcwcEUrbFcxZHd2aFVCQ0FNWVhsWk9jVnByZ2lFUkVSRVJFUkVaR1JvYkJrQ281amM3aG1UMUtQNnpnT3ExYXRZdG15WldSbVppYjEyREo2WldabXNtelpza2pubThoSW9zQkpSUG9WTzM5VCtSUjFONG1JaUlpSWlJaUlkQ2dzblFMQW9jb2RTVDN1bTIrK2lkZnJaZDQ4VFcwdzBqejExRlBzMmJNblplZWZOMjhlWHErWHQ5NTZLMlUxaVBSRWdaT0k5T3ZBcm9ySXNnSW5FUkVSRVJFUkVaR285SXdjY3NhTXA3WnlaOUtPR1FxRldMMTZOVXVYTGszYU1TVjV0bXpad2pQUFBNUC8vTS8vOFA3Nzc2ZWtocVZMbC9Mc3M4OFNDb1ZTY242Um5uaFNYY0F4d1FsRHNCcmFxcUN0RW9KVkVEd0lZVC9ZcmVDMGd0MWl0aE1aaFM0N0Q4QnRWZ0wzdy9aVVZpUEhCY3NOcmd5dzBzR1ZEdTVNOEk0RGJ3bjRTc0ZYQXQ1aXM1MklpSWlJaUloSWloV1ZUa2xxaDFORlJRVkZSVVZNbXpadDBNYzZjdVFJemMzTmxKV1Y5VGdQVkRBWXhPdjFEdm84STExTlRRMjF0YlhNbURGajBQTmhaV1ptY3Z2dHQ3Tng0MForLy92Zms1NmV6cElsU3pqMTFGT3hiWnNISDN5UVlERFk1ekc4WGk4WFhIQUJzMmJOR2xBTjA2Wk5vNmlvaUlxS0NoWXNXRENnWTRna213S25nWERDRU5nRExWdkJ2d1ZhUHdBN2tPcXFSRVNPSFU0WXdrMUFVL1MybGc4NmIrTktnL1NUSUhNR1pNeUF0TWtLb0VSRVJFUkVSQ1FsQ2t1bnNtdkxYMm4xTjVDZW1Udm80MjNjdURGcEljSWYvdkFIWG4vOWRaWXZYNDdQNSt0MFh6Z2M1c0VISDJUS2xDbGNldW1sdlFZeGp1TlFVMU16b1BPUEdUT0c5UFQwdUxadGJtNm1yYTJ0MysweU16TkpTMHVMckZkV1ZySmx5eGJPUC8vOFh2ZDUvZlhYV2JObURiZmRkaHNubjN4eVhQWDB4ZVZ5TVgvK2ZLWk5tOGFqano3S2swOCt5YmUvL1czUzA5TzUvZmJiKzkyL3NiR1JuL3prSndNT25BQVdMRmlnd0VsR0ZQcGlTcklBQUNBQVNVUkJWQVZPY1hPZ2RSYzB2Z0dOZjJ1L0VDb2lJaWxqQjhDL3lmd0F1TE1oNTB6SU9SdlNUd0NzbEpZbklpSWlJaUlpeDQraTBxa0ExRmJ0R3ZSMEJPRndtRTJiTnJGczJiSmtsQllKbVhycVlucmlpU2ZZdVhNblBwK1BZRERZS2NTSjFkYld4dDEzM3oyZzg5OXd3dzBzWExnUU1NRlZZMk1qUHA4UHk0citmM3M0SE1heUxIN3ptOS9FTlMvUmxWZGV5ZUxGaXlQcjY5YXQ0ODkvL2pQNzkrL25xcXV1d3VQcGZOazdGQXF4YnQwNkFEWnYzcHlVd0ttaG9ZRlhYMzJWaW9vSzVzeVp3elhYWEJOM3NBYVFrNVBUNlRrWWlEbHo1ckJxMVNyQzRUQnV0NzZFSzZtbndLay90aC9xWDRLR3RXYklQQkVSR1puQ1RWRDNndm54bFVEdVlzajdCM0JscHJveUVSRVJFUkVST2NZVmpKdUV5K1htVU9XT1FRZE9IM3p3QVNVbEplVGw1U1dsdG81UW8ydTQ4ZXl6ei9MR0cyOHdiOTQ4cnIvKyttNGhUYXlPME9xODg4N2ppaXV1aU91OCsvYnQ0Nzc3N3V2VVZkWFMwc0xYdnZhMUhyYy85OXh6SXpVODlOQkRBTHp6emp2ODRoZS80RnZmK2haRlJVVWNPWEtFZSs2NXAxdXRTNWN1SlQ4L242ZWZmcHJEaHcvenBTOTlpYXlzck1qOWYvM3JYMmxzYk9UaWl5L21mLy8zZjFtMGFCRVRKa3lJNjNIMHBLR2hnZVhMbDNQR0dXZncxYTkrbGN6TTFGeDd5TXZMWS96NDhXemZ2ajBwSVpySVlDbHc2azI0RWVyK2JDNWMydjVVVnlNaUlvbG9xNExhcCtISS84S1lDMkRNeDAwSGxJaUlpSWlJaU1nUWNIdThqQzA1a2VvUHR3ejZXRnUyYkdIMjdObEpxS3AzenozM0hILzg0eCtaUDM4K045eHdRNzl6R2xtV2hjZmpvYm01bWVycTZyak9jZmp3WWNCME5YWEl5TWpnM252dnhlZno4ZmUvLzUzZi9lNTNQUERBQTRURFlieGVMNnRYcndhSWRGcDFCRXMrbjQrMHRMUkllTlZUdlV1V0xDRTdPNXRISDMyVURSczJjUGJaWndQUTJ0cktjODg5eCttbm44NkZGMTdJM3IxN2VlU1JSL2pHTjc2UlVFZFNyTXpNVE82NDQ0NCtRN3JoTW1mT0hONTc3ejBGVGpJaXBQNFRNZExZclhEMDkxQzNSdk15aVlpTWRyWWZqandMZFg4MHdWUCtSZUFhMkg5TWlvaUlpSWlJaVBTbDdJVFpiUHJyc3dRRExYalRNZ1o4bk1yS3lrN0R4U1dUNHpnODg4d3p2UGppaXl4Y3VKRHJycnV1MzdDcGcyVlpyRnUzTGpJMFhieGk1MlN5TEl2eDQ4Y0RSTHFDOHZQenUrM1QxR1NtTTJsdGJRWEE3L2ZUMU5TRTMrK1BIS2NucDUxMkdxV2xwWlNWbFVWdSs5M3Zma2NnRU9DeXl5NER6SEI4OTk1N0w0OCsraWhmK3RLWDRuNzhzVHdlejRnSW13REt5c3A0N2JYWFVsMkdDS0RBS1lZRFRXL0RvVjlENkVpcWl4RVJrV1N5QTZiYnFlRU5LUG9zWkM5QWN6eUppSWlJaUloSU1wVlBtY3ZHMTFkUzllRVdKazViTU9EakhEeDRrT0xpNGlSV0Z2WFNTeS94NG9zdnNtalJJcTY1NXBxRXc1WjRoOVFMQm9QVTF0WlNVbEl5b0RwdnYvMzJUdXYzMzM5L2o5czVqa01vRk9vMFAxVnMyTFJod3daZWVlVVZycnJxcXNnUWhibTV1VngzM1hVODlOQkQvT0lYditEcXE2OU9hUDZqWC8zcVY5VFgxN042OVdvdXZ2aml5TzNMbHkrbnVibTUzLzB2dU9BQzVzK2ZIL2Y1K2xOY1hNekJnd2VUZGp5UndWRGdCQkNzaFlPUFJTZWVGeEdSWTFQb0NGVDlHREpudzdocndWdVk2b3BFUkVSRVJFVGtHREcyK0FUU01yS3AzTDFwVUlGVGMzTXoyZGtESHhZK0VBamc4WGg2REZHV0xGbUMyKzNtb3gvOWFLOWRRdUZ3R051Mk80VTRZTUtkanVIeFFxRVFmcitmeHNaR0dob2FPSExrQ0xXMXRSdzhlSkRLeWtxcXE2dXhMSXM3N3JpRFNaTW1KZndZZnZqREh3SW1NUHIxcjMvTk43N3hEUW9MQ3psNjlDajMzWGRmWkx1V2xoWnV1KzIyVHZ2KytNYy9KajA5blczYnR2SG9vNCt5WU1FQ0ZpeFlnT000a2NjOFk4WU1Qdk9aei9ERUUwOXc1TWdScnIzMldzYU9IUnRYYlovOTdHZDd2UDNtbTI5TytIRW1RM1oyZGx4Qmw4aHdVT0RVdEI1cWZxWjVta1JFamlmK1RmRGhYVEQrQyszZFRpSWlJaUlpSWlLRFkxa3V5azZZellGZGcvdFNlMnRyYTJRT280SDQ3bmUveTZGRGg3cmQvc1V2ZmpHeS9KdmYvS2JQWXl4YXRJalBmLzd6blc0TGhVSzRYQzZlZi83NXlGeExIU3pMd25FY1RqcnBKS1pNbWNLWlo1NUpRVUZCajZIV3ZuMzdzQ3lMK3ZwNndBd2gyTmJXUmtsSlNTVFE2Z2pjT3VaWXlzek1KRHM3bTBEQVRJSFNzWjNQNStQeXl5L0g2L1h5M252dlVWRlJnYy9uNDdYWFh1T3BwNTVpMnJScGpCMDdsdHR1dTQwSEgzd3dNb3hmeDJQMGVyMDgvdmpqM0gvLy9keDk5OTNrNU9UMCtieU1SR2xwYVpHaEIwVlM3ZmdObkp3UTFENEZkWDlPZFNVaUlwSUt0aCtxZmdSalBnNkZud2JyK1AyVEtDSWlJaUlpSXNsUmR1SWNkbTM1SzQxMU5lU01HVCtnWTRURDRVSE5EL1R4ajMrY1VDZ1U2WEJhdjM0OTI3WnQ0OG9ycndSTW9MVnk1VXBtejU3TnJGbXpPdTFyMnpiaGNKaWlvcUpPdDNmTXcrUjJ1MW0wYUJGRlJVWGs1K2VUbTV0TGJtNHVMNzMwRXF0WHIrYXJYLzFxdi9YOThwZS9aUC8rL1pIUTZEdmYrUTR1bDR1Nzdyb0wyN1lCSW5NMWRadzNFQWpnOS90cGFXa0J6SE1FWmk2bDg4OC9IekNkWVJVVkZiaGNMcVpNbWNMY3VYTzUrdXFyZWZIRkZ3RVRUblhZdG0wYmp6enlDTmRkZHgxZi8vclhhV3hzVENocytzLy8vRTl1dlBIR3VMY2ZTaDZQaDFBb2xPb3lSSURqTlhBS04wTGxENkYxWjZvckVSR1JWS3Y3TTdUdWdOTGJ3VDM2dnNra0lpSWlJaUlpSTBmcENiTUJPTEJyRXlmUC85aUFqdUYydXdtRlFnTU9uYzQ1NTV4TzY5WFYxV3pidG8zRml4ZEhibnZ6elRjNWRPZ1E1NXh6VHE5RDY4WHE2S0JKUzBzakx5K1BhZE9tMGRMU1FtTmpJMVZWVmV6YnR3K0ExYXRYVTE5ZlQxMWRYZVRueGh0dlpNcVVLWkZqZmZPYjN3Umc3ZHExUFBIRUUvejBweitOM05jUm5IUWRKaTkyR0wzWTdYcFRXbHJLRFRmY0FCQjVmQzZYaTBBZ3dIUFBQY2NMTDd4QVhsNGVOVFUxbkh2dXVmMCsvcTRhR3hzank3VzF0Zno4NXorUEJHajl5YzdPNXFhYmJrcjRuTDBaekh0RkpObU92M2RpcUJZT2ZCL2FxbE5kaVlpSWpCU3RPMkgvZDZIczYrRFJ2RTRpSWlJaUlpSXlNQmxaZVl3dFBvRjlPOTRaY09DVW5wNGVtWWRwcUp4Ly92azg5dGhqdlA3NjY5MENxcDUwQkN5Wm1abnMzNytmKysrL1AzS2ZaVm00WEM0QU5tL2V6Smd4WXlnb0tHRFNwRWxrWldWMTY1YnF5NVZYWHNtblB2V3B5UHJHalJ0NTRva251T09PT3lnc2pQNy9lc2RRZTRsNDZhV1hlT0dGRndpSHd5eGJ0b3lQZnZTajNlYXBHb2pDd2tMdXVPT09RUjlub0FLQndJQ2VENUdoY0h3RlRtMzc0Y0FQSUhRMDFaV0lpTWhJMDFZRisrNkZzanZBVjVicWFrUkVSRVJFUkdTVW1uenlJdDU1OWJlME5OZVRrWldYOFA1WldWazBOVFdSbFpVMUJOVVpwNTkrT2krODhBSXJWcXhnK3ZUcGpCL2Y5L0IvZFhWMUFPVG01bEplWHM0Ly8vTS9SNGJUeTg3TzVrOS8raE9yVjYvbXJydnU2clp2YTJzcjRYQTRNc1JmWDJMbldBTEl5TWdBVEZkUWJtNXV2QThQTU1QeXhSNXZ6Wm8xbkhmZWVaeDc3cm1EbWlOcnBCbnE5NHBJSW82ZndLbHRQK3k3RCt6bVZGY2lJaUlqVmVnbzdQc3VUUGlXUWljUkVSRVJFUkVaa0Ntbm5NMDdyejdObnExL1k4YkNmMHg0LzNIanhsRmRYZDF2Q0RSUU5UVTFlTDFlcnI3NmFyNy8vZS96MEVNUGNmdnR0MU5RVU5EclBvY09IUUpNTjQvYjdXYnk1TWswTnpkejlPaFI5dS9mVDJWbEpXRG1aMnBxYXFLcHFZbUdoZ1lhR3hzSkJBTGNmZmZkbEphVzlsdmIvdjM3Y2JsY2tZNnArdnA2d0F4YjF6Ry9rMjNiZUR3ZXhvMGIxK3R4dG03ZHl1T1BQODQ5OTl3VHVlMisrKzdyTkkvVHNhSzZ1cnJQNTBKa09CMGZnVk9vMW5RMktXd1NFWkgrMk0xbTZOVUozOWJ3ZWlJaUlpSWlJcEt3ekp3Q1NpYlBZdWQ3Ynd3b2NDb3RMZVhBZ1FQTW1UTW42Ylc5OGNZYi9QYTN2Mlh5NU1uY2V1dXRYSG5sbGZ6eWw3L2tnUWNlNExycnJ1T2trMDdxY2IvOSsvZmpkcnZKejgvbnkxLytjcWY1aWp3ZVQ2UjdxYm01bWR6Y1hFcExTOG5LeWlJcks0dU1qQXpHamgzYmEwMEhEaHhnM2JwMStIdyszbnJyTFdwcWFycHQ4K01mLzdqVCt2ejU4L25pRjcvWTYyTjg4c2tuR1R0MkxNM04wZXZCUFExUjZEaE9YSE5ZaldRSERoeWdwS1FrMVdXSUFNZEQ0QlJ1TkJjT05ZeWVpSWpFSzNUVWZGR2gvRnZnemtsMU5TSWlJaUlpSWpMS1RKMTFEbXQvLzUvVUg2a2lyeUN4TUdEbXpKbXNYcjJhQ3krOE1DbTFkSFFHUGZqZ2cyemJ0bzM4L0h3V0xWb0V3RmxublVVNEhPYkpKNS9rd1FjZjVQVFRUK2VUbi94a3Q0NlpyVnUzTW5ueVpISnpjN24yMm12Sno4OG5MeStQM054Y01qSXllUDc1NTFtOWVqVmYrY3BYdXAxLysvYnQ3TnExaTZsVHAwYm1URHA4K0RCYnQyNEY0TjU3NzJYU3BFbDg3R01mNDV2Zi9DWmVyemNTQXIzMTFsczg4c2dqZlBlNzM0M1VGQTZIQ1lmRDNjN1QydG9Ld09PUFA4NjhlZk80NXBwcitwM2JhTWVPSGJ6NDRvdGNmUEhGQ1lVMnRtMVRYMTlQWGw3aVF5WjJhR2hvaUx3MmcxRlJVY0dsbDE0NjZPT0lKTU94SFRnNUlhajhJYlJWcDdvU0VSRVpiZHFxb1BML1FmbGRZQjNiZnk1RlJFUkVSRVFrdVNaT1c0alhsODZ1emE4emIvSGxDZTA3ZmZwMHFxcXFCaDFvZ09uZzJiNTlPd0R2di84KzU1NTdMa3VYTHUwMGg5RTU1NXhEU1VrSmp6enlDSC8vKzkrcHFLamdhMS83R3VYbDVRQjg4TUVIMU5iV2N1YVpad0pFd3FwWUhRSFIvdjM3SS9zQkJBSUJubjMyV1hiczJNRTN2L2xOeXN2TCtkR1Bmc1Q3NzcrUDIrM21JeC81Q09lZWV5NFRKMDZNK3pHNTNlNXU4MEhadHMzYmI3K05aVmxjZE5GRm5jSzZqdUg1ZHUvZXpaUXBVeUszdDdTMDhLYy8vWW5ObXpkejFsbG5KUlE0ZmZLVG4rU1JSeDRoR0F6R3ZVOVhYcStYaXk2NmFNRDdnNWxicTZhbWhtblRwZzNxT0NMSmNteGZRYXQ5Q2xwM3Byb0tFUkVaclZwM1FPM1RVSFJscWlzUkVSRVJFUkdSVWNUalRXUHlqRFBZK2Q3cnpEMW5XVUxEdHJuZGJtYlBuazFGUlFXTEZ5OGVWQjJoVUFpUHgwTm1aaWFmLy96bm1UVnJWby9iVFowNmxYdnV1WWZubm51T21UTm5kZ3FOMXF4WkE4RGN1WE43UGMvMDZkUHhlcjE4OTd2ZjdmSCt4WXNYTTJIQ0JBREt5c29vTFMzbEU1LzRCTG01dVpGdHFxdXJzVzA3RWhCQnozTTRPWTVET0J3bUp5Y25Fc2k1WEM2dXVlWWFtcHVibVRkdlhxZHp6NXc1a3ovKzhZLzg0QWMvNkZhWFpWbWNmZmJaeko0OXU5ZkgxcFBaczJjbnZNOVEyTFJwRTdObnorNFd3SW1raXVYRURyaDVMR2w2RzZwKzNQOTJJaUlpL1NtNUZiSVhwTG9LRVJFUkVSRVJHVVZxOXIvUEgzLzlIZjVoNlcxTW5INWFRdnV1WDcrZXRXdlhjdHR0dHcyNmpzT0hEeE1LaFJnL2Z2eUE5bTlyYStPVlYxN2hnZ3N1NkhPNzF0Wlc2dXZyNlhxNU9UTXpzMU93MU51OFNSMUQvc1hyc3NzdTY3ZW1Ec0Zna0NOSGpuU3JMVHM3bSt6czdMalBPZEk4K09DRExGNjhtQVVMZE0xQ1JvWmpzOE1wV0FzMUQ2ZTZDaEVST1ZiVS9BelN2Z2Zld2xSWElpSWlJaUlpSXFQRStQTHBqQ3VienNZM1ZqRngra0lnL2k2bk9YUG1zSExsU3JadjN6N280ZExHamgwN3FQMTlQbDljd1U1NmVucS9jeVlCdlhaN2ZlVXJYOEhyOVhicWNPcEpSNGRUSXJ4ZTc0QUR0NUZxKy9idEhEcDBpRGx6NXFTNkZKR0l2ais5bzVJREJ4OEQyNS9xUWtSRTVGaGgrK0hRTDRCanN5bFlSRVJFUkVSRWhvTEYzSE9XY2FSbUwvdDJiRWhvVDQvSHc4VVhYOHlxVmF1R3FMYVJKeTB0cmQrd0NVeGc1ZkY0OEhpT3pWNktlSzFhdFlwTExybmt1SDhlWkdRNTlnS25wdlhnMzVUcUtrUkU1RmpUWEdIK3hvaUlpSWlJaUlqRXFYVHlLWXlmY0RJVnI2OGkwUzh4bm43NjZRU0RRVFpzU0N5c2ttUGZoZzBiQ0FhRG5IWmFZa00xaWd5MVl5dHdzbHZoMEs5U1hZV0lpQnlyRHYwYTdFQ3FxeEFSRVJFUkVaRlJ3MkxlT2N1b3JkN0ZnVjBWaWUxcFdTeGR1cFFWSzFiZzkyczBKekg4Zmo4clZxemdzc3N1NjNWNFFwRlVPYllDcDZPL2g5Q1JWRmNoSWlMSHF0QmhPTG82MVZXSWlJaUlpSWpJS0ZJOGNTYkZFMmV5WWUwS0hNZE9hTitaTTJjeWQrNWNIbjc0WVd3N3NYM2wyR1BiTmovNzJjK1lOMjhlTTJiTVNIVTVJdDBjTzRGVHVCSHExcVM2Q2hFUk9kYlZyWUZ3VTZxckVCRVJFUkVSa1ZGay91SXJxSzNleGJaMy9wTHd2aDJkTEN0V3JCaUN5bVEwV2JGaUJXNjNtNlZMbDZhNkZKRWVIVHVCVTkyZk5jeVJpSWdNUFR0Zy91YUlpSWlJaUlpSXhHbGMrWFJPbW5zZTc3ejZGTTBOdFFudDYzSzV1UDc2NjltOGVUTXZ2L3p5RUZVb0k5M0xMNy9NZSsrOXgvWFhYNC9MZGV4YzFwZGp5N0h4enJUOVVQZENxcXNRRVpIalJkMGE4N2RIUkVSRVJFUkVKRTRMbDN3R1gzb1dyeno3RU9Gd01LRjlNek16dWVXV1czajU1WmY1N1c5L3ErSDFqaU8yYmZQMDAwL3p5aXV2Y1BQTk41T1JrWkhxa2tSNmRXd0VUdlV2NmNLZmlJZ01IOXNQOWZwV21ZaUlpSWlJaU1UUG01YkJ1UmZmd3VHYVBheGI4eGpnSkxSL1lXRWhkOTU1SjlYVjFTeGZ2aHkvWDlkRGozVit2NStISG5xSW1wb2E3cnp6VGdvTEMxTmRra2lmM1BmY2M4ODlxUzVpY0J3NCtIUE5weUVpSXNNcmRBVEduQTlZcWE1RVJFUkVSRVJFUm9tczNMRmtqeWxpdzlwbmFHdjFVM2JpYkJMNS8wcXYxOHRwcDUzRy92MzdlZWFaWnlnb0tLQ2twR1RvQ3BhVTJiQmhBei85NlU4NTZhU1R1UHJxcS9INWZLa3VTYVJmbHVNNGlVWHBJMDNyVHRoM1Q2cXJFQkdSNDlHRTcwRDZpYW11UWtSRVJFUkVSRWFaTFcvL2lUZi84amhUWnkxbTBjZXV3ZXRMVC9nWVc3ZHVaZVhLbFhpOVhwWXVYY3EwYWRPR29GSVpidHUzYjJmVnFsVUVnMEV1dSt3eVpzeVlrZXFTUk9JMitnT25RNDlyL2lZUkVVbU5NUmRBMFdkVFhZV0lpSWlJaUlpTVFqdmVYY3RmLy9nd1dibGpXWER1LzJYaTlJVzRYTzZFanVFNERtKzk5UmJQUHZzc1JVVkZMRml3Z0RsejVwQ1hsemRFVmN0UXFLK3ZwNktpZ3ZYcjExTmJXOHNsbDF6Q3dvVUxzU3lOcWlLankrZ09uSnd3N0w1SncrbUppRWhxdUhQZ2hPVmdKZlkvQkNJaUlpSWlJaUlBZGJYN2VmMFBQNlcyYWljWldXTVlWejZkbkRIajhIalRFanBPMkxiWnMrOFFlL1lmWlBlK2crVG5aakY1d2pqRzV1Y3dKamVMakRRdkhvOGJ0OXMxUkk5RTRoRU8yNFJDWVZvQ1Flb2Ftamw4dEpFOSt3NXl0S0daRThySGNjTEVjVXdxTDhMdEd2anJOUGZzeTVKWXNVaGlSbmZncE9IMFJFUWsxVFNzbm9pSWlJaUlpQXlDNHpqVWZMaVZEemE5ek9IcVBUVFZIeVFjQ2c3aWVOQVE4RkRuZDlNU2RORWFkQkcwTFd6YndoNjlWNEtQQ1M0TFhDNEhyOHNoM1d1VDRiVVpreGttTnkxRXNwcVpycm56eWVRY1NHUUFQS2t1WUZCYXRxYTZBaEVST2Q2MWJGWGdKQ0lpSWlJaUlnTm1XUmJGazJaU1BHbG1xa3NSRVJtVTBkMUQ2ZCtTNmdwRVJPUjRwNzlGSWlJaUlpSWlJaUlpb3pod2NzTFEra0dxcXhoOTNEa2plSzRSRi9qS1VsMUU3enhqQVUzVUo0T2w5OUF4cC9WOTh6ZEpSRVJFUkVSRVJFVGtPRFo2aDlRTFZvTWRTSFVWbzBmYUNaQjdEdVF1aGtPUFE4UGFWRmZVWGM0WlVQeGxhTjBCOVM5QjR6cHdCajVlYlk4OFk2SG9LdlA0L1pzU3UwaDh3by9BYVlOZ0xWVDlHTm9xazF0YnZNWjhEUHp2UWx0MWFzNHZnNU85QUFvL2JicGlXdDRIZndXRW00Ym4zSm1uZ0tjZ3NjOVcxbnp3Ynpidi9hSGlMUUozbnZuc3h5dHRNb1FiemM5UTFoWVBPMkQrSm8za3dGeEVSRVJFUkVSRVJHU0lqZDdBcWExcStNNlY4eEd3aHFFWnJPa3RzRnVINXRnNVo1cWdBcURnbjZEaE5XQVlaZ21jK25Pd2ZHWjU5NjBRT3R6TGhoWVVYR1FXMDZlQ0p4K2FOMEc0UHJuMXBFMkM3SVhtSjF3UEIzNEFnUS9qMzkveWdhOFVRa2VTVzFlOGZDVlE5Rm16N044TWRTOUE4NGJoclNIM0hDaTZPcnArOURrNDhteDBQV002bEg0OXVuN3dVV2o4Ni9EVk45S2xuUWplOFpBMzNqeVh1Mjhadm5Qbm5HVkM1NkxQUWZOR3FQNXZ3TzU5ZTFjNmxOd01kZ3ZVdndnTnI1ckFOZGx5ejRHQ1M2SGxBMmg0QlpyZTdQOExCUk8vRzExdXJvREsvMGgrWFlsb3ExTGdKQ0lpSWlJaUlpSWl4N1ZSSERnTlkzZkp1R3ZNaGRlaDV0OHlkSUhUMFQvQW1QTk1ZT0l0aHV6VHpFWGRvUmIyZzZjOWNITDZ1SUNjKzVIb3hWb25CSlUvU243WUJKQnhVblE1VkErQmZZa2Z3L1lQM2V2VW42SnJpQXpKbGprTEd0NFkvaHJDemVCS2k2NTM3UzRKK3p2ZmJ6Y1AvcHlXRjdMbW1mZVFIVER2RVd5R0xqUzF3UEtBbFdiTzQzOHZlWWZPbkJGZGJ0NW9PblNHaFdYZU0yQituNFhyNlROc0FoTlVXeDR6RkdmQnhhWURhU2dDcDZ5RjV0K002ZUFkMXg2aUp0REIydnhPOG10SzFIQitDVUpFUkVSRVJFUkVSR1FFR3IyQlUzQVlMKzQ1UVdBWUFpY25OSFRIRHRkRC9hdlJMcWY4VHd4UDRCUTdiSmZkeTdCWHJqUVllMFYwdmVGVjgxejR5dU0vVDdBcXZ1SHhzdVpFbDQ4K3g0QUNpN0EvOFgyU1ljd0ZrRG16ODIwWkowSGpNSWRPNFliTzYzWkxsL1V1dzhOMTNYNGdYSm1tMHlZVkFydmh3MjhuNTFqdUhFaWZFbDF2ZWpzNXg0MUh4alRUT1FqbTgzWDBELzNzWUVIZXg2S3JkaHNFRGlTL3JyUUo1cWREN1ZPSkR6R1lTSmZpVUJuT3Ywa2lJaUlpSWlJaUlpSWowQ2dPbkE0TzM3bGlnNHp0bisxNzI4ay9OTi9RQjlqOXovMFB2VGIxTWROQkFNbWZyNmlyaGxlaWdWUDZWRE84WEdEdjBKNnpVd2pVU3lBMGRsbjBRamhBM25ubUoxNnR1MkRmM2YxdjV5dUxkbEdGNjAzZ1pubkFuVzA2bHB4UWU3MzloVkM5QllOVys5Q0xMdE9SNC9LQkhVeE9oMC9HZENqOFRIVGREcGlnTG04SnRHd2IzaUhydW5hZWRSMzZyTnQ2aXVmWEdVbXlGeExwVU1NeDg0Z05sNXd6bzh1TmY0UFEwYjYzejE3UU9RaHlwY0g0RytEQUF5UzFzeXozM09oeVlKOTVMMmZOTjhOSE9tM3hmUzR6VGpMYmQrTUN5MjFxdDN4d1pIWHk2dTRxV0ROMHh4WVJFUkVSRVJFUkVSa0ZSbS9nTkt4ZEpuRjB6aVREVUhZNGdla0NDT3hwSDdKcVUvTG1wYkxjVVBocHFQdExEeGRkWXk0Uzk5U0JsRGtieG54OGNPYy8vSFI4MitXZUUxMXVlTjNVa3pFZHlyK1YyUG04eFREdFYvRnRlL1E1cUkyenZsN1BOdzVLYmpIUE0wQ3dHaW9maEFsM204NmY4VGRBdU00TXlUZ2N1Z1pLWFlmVTZ4cWNKdU45YlRlYk9YcnN0dllRSWd5RXdZa2orQ2o5S25pTHpQTGViOFIzUHNzQ1BPMURBL1kxeDFFbW5QaGZacWcvSjJnQ1JrSzkxK1hKaTFseEVuL3ZXUmJnamdsUjBtSEhOWEhzNXpOejBYV28rMk0vTzdoTUVOeWg3WUFKYXpObm10QzZiazFpZGZkNm1uUXpuR2FIbzc4SEhNaWVEN2tmamY4NGhaL3VmeHNuTkxTQlU5ZE9QeEVSRVJFUkVSRVJrZVBNNkEyY2huTU9uWGlHYWt1S2Z1WlRTWWJxLzRIUTRlUTlmKzVzS0xuTkJEZVpwOEsrZTdvSEVyM3hsVVBKalVRNlB1citGRituVHZGTjBTNnk1b3I0Z2hiTEE3bG5SOWNiWG91dnhsUno1MEhaSGVaZk1LOWIxVU5tRHJORHY0YnhYekNQcmVRMkUwSzFERVBvbEhEQWxJVFBqeE15ci9WQTkrM1F0bi93dFhSbHVjSEtOTXZ1UkhaMDlkS1ZNd1J5UHdLdURMUGNzcVgvdWN2eXpvMTJBN2J0aHcvdmh2SzdJUDFFS1B3VXRHNkgxdDJEcnl2dkg4Q1ZaWmFEdGRBNERNTjhEaFVGVGlJaUlpSWlJaUlpY3B3YnZZR1RNNHlCVXpLSGowcjJlYWIrM0hRdkRJYzl0M2NmeWpEbkxCTTJnUW1ReGwwUDFmL1ovN0Y4WlZCK3Ara1FBZkMvQjRkK1E3K2hXODVaMGJESmFZTkR2NHl2OXB3em82RU5tSTROZ09BUk9MektkS2pZQVhOK3grNjVqdkZmTVArRzYzdnBXbksxZDQyNXpYQjZWaHEwN29pdnZwNTR4a0RwMTJNZWI5aUVUUjFoUWNOcmtEYlp6TzNrU29leXIwSE53ME0vdkY2M2dHbTRBdGtSeWdtYjMwZDIrL0J2dlhWZWVmS2k3M2NjYUtzZXdNbXM5b0RMYlY1ekt5MitmY1pjR0YzdHJ6dkpNd2JHWGg2dDgrQmo1ck5XL1Y4dzhUNXozdEt2dzRGLzZ6KzQ2ck1zSDR6NVJIUzkvZ1Vpbjd2YXA4eG56QW0yRDZsbm0xbzZma2Y2eW1EU0EyWTUzQWk3dnRMTE9keUFsY0J6TlFqRCtTVUlFUkVSRVJFUkVSR1JFV2owQms3RCtXM3llSWJ0U3NwNUJ0RGg1SVNqVThJTXRhNmRMV0F1WHFkUGc1d3p6SHJPR2RDNjAzUXI5U1pqdXVuSWNXZWI5YllESmtqQk5oZWhzK2RENDdydSsza0tvQ2htRHEzREt5RjRLTDdheC94ano3ZUhhdUhJNytJN1JpUnc4Zzk5aDVTdnBEMXNLbXkvd1lhYW40SC8zYzdiSFhvQzNMbm1lYmM4VVB4bE01L05vU2Q2ZnIzaVlYbk5YRU9ONitneEJPMFdNQTN3ODVGemhnbk1tdjRPclh2aVA0NW5ESnl3ZkdEbmpIY29SSUJkTjBLNG9lOXRiSC84UTlwTi9rRTBjS3AvMlFRNXd5RjdBZmlLelhLNEFabzI5TDM5dU91am44MzZWNkhsQTdNY3JERUI3L2d2bXZ2TDdvRDkzNE8ycW9IVmxmOS96R3NKZ0czTzFTSGMxUGUrc1VNVGh1cDYzNjdqdlJwdUF2bzU1bUFwY0JJUkVSRVJFUkVSa2VQYzZBMmNocldyWWhpR3VnTUdkT0UrOW5rWTZJWGYzcmg4NEJrYmM2NWU1dUtwZWRoMEhLUk5NT3VGbjRiV0Q2QjFWdy9IVElkeE4wUXZhSWNPdzRIdm13djM3bXdvK1dmSU9CbThKWjJESU1zSEpUZEg5L08vQzBmN200ZW1YZFk4U0pzWTM3WWpRZFk4RTI1MVBGWW5ETlgvYllLWmJteHpIK0hvSEQxNS93QVpNK0RRNCtEZkhQOTUzWG1RZnlIa0xqYm5EamVZenJPaGtyWEFoRTc1L3dkQ1I2SHkzK1BybUJtdUMvdE9uRU5EeHFQZ291aG5LZHdFaDU5SjNySDdaSFdlaXluY1RKKy96d291Z2F3NVpybnRBTlErMGZuK2h0Zk5aejMvayszRFBmNHJWQytQaGxMeDhoUkF3U2VqNjQ1dDV1bUtWMnkzWXJpUHdHazREZlVjZkNJaUlpSWlJaUlpSWlQYzZBMmNVaVdSRG9rVGZqeDBkVVRFQkU1N3Y1N2NRMmVlQW1WM1J0ZDd1NkRxdEprT3BZbjNtbmxpTERjVTN3Z2ZmclA3dG5ZcjdQdVc2WkpJbndMNy84MkVEV0E2YzlLbm1lV3hTOEd5ekhCM2xnOUtiNFAwcWVhKzRNSDJrQ1hPZ0s3ZzR2NjM4WlVRZDZ1WTVRRmZhVDhiT1lrSGdLNTBLTG9LY2o4YXZjMXVnYXJsM1R1Yk9ySE4zRnh0VlREMk1zQXlqNmZzRG1oNjIzU0N4VE4za2VXRi9FOFFlUjV5Rnc5dDRKUXhMZWJjSGpNdlZUeTZEdW0zOTQ2K3R5LzlGL0FXeGJmdHBPL0huQ2RKQVlLdnpJUnFIUTQvM1g4SFQ3TGtuaDJkaTZrL2VlZTJ2MytJemhYV1U3aFgrN1FKZkhMUE1SMUtaZjhLaDFmQTBUOFE5MmR5M09maUd3clVPeDRtLzBmZjIyVE82dnYzOHU1YlRiQXRJaUlpSWlJaUlpSWlRMHFCVTF5R2F3Nm5BUmpPVHErK0xzQUhxK0hRcjZMRHpubkhRZUZuZXQ2MjQySzJaMHcwYkFKb1dtOXVMN25GaEZZRmw1cUwwcG16bzkxVDRYbzQ4QU16YjBzOHN1YVpZS3MvRTc5bkFwZDRlSXM2QnhNOXNWdGg1dzN4SFEvTHpFMVZlSG5uanJMZ1FhaDhzSHRZWlBrZ0x5YVVhbmpEZElnZFdXMjZ5c1ovSVRwVVdmWkNNNlJhOHp0d2RBMjBiS1hYOTNPb0ZwbzNtdWVzWTE5WCt0QjBGSG5HQS9COG1RQUFJQUJKUkVGVWRuNnNqVy9FLzE3dXVsMS9RVlhzK3piZVVBc25PWjh0eXczRlh6S0JHcGlneWJGTldETVlUVysyenpuV0IxY21GSDRxdnVQbExZRngxN1N2T0tacnNhL242dURQVFJkYzFqenpHQXMvWlRvVEQvN0N2SS82a3IzSWRMZkZ3L2JIdDEyZnh4akc0VmRGUkVSRVJFUkVSRVNPWXdxY0V0VmZoMFRaMTZNWDB2ZC9yLzg1WUNaK0wzb3hlaUFHTXUvVFVKMnI0VFhJUHMxY2hHN2RZWWJFaSsyUTZueXd6bUZUaCtaM1RQZFN5WTJBMWJrekpIalFETDhYUEJobndSYU12VHg2dnJiSzNyczliSC9uWWJvR0s5N2gyTExtd05oUFJRTzFEazNyelp4TlBWMXd0N3hROUxuTzIzWnM1MzhYUHZ5R21lc3E1NnlPSGN3Ri9xd0ZaaDZlaHRkTTUxUGJnZTdIcm44cEdqaFpQaE1PTkx6YWZidkJ5cHpaZWIxaGJZSUhzQUZYc3FycExsbWZxN0hMekR4VkhkelpNRDdlSUxJUHpadUFmdDVqaFZmRThaNXVIM0t2NEtMb1RZZCtiUUt0dmpoaHFQb3hqUHU4NllRRDgxNmUvTzlRLzZJSlAzc0toZDE1TWNGV0hHSkR0V0FON1B0T2ZQdE51TnQwUjhIQTV6SVRFUkVSRVJFUkVSR1JoQ2h3aWt2TVVHdjlkbFBFZEVVRUQwTG95TkNVRkRHTWdWTThuVjZISGpmenhCejgrY0NHSlBQa202SFduSERuSU02L0dhci9LLzdPSmpCRGhIVUVPVTF2bVU2TVhnT25JTGd4TmUrNHR1ZHRPb2J0YXF2cWZmakNqbTNzWU0vM2d3bHljajhDZVIvckhqVFpBYWg5Q3VyLzB2ditYY09zcmhmVXcwMG10S3QvMlFSVHNlZndqamNCdzlobEpsU28rZ21kWHRmbVRhYUxyQ09veUQxN2FBS25yUG5SNWNDZStPWnVpdVU0MFk5bGY5MUM3c3pvY3R5ZFJVbm9hc3hlYU9ZNkdncGRoeFhzS25PV21jc0x6SHZLQ1VibkJPdmd6akhkY0Zsem83ZlZQZ1YxYStLc0lXdzZvWUtIb2tQeFdSNFk4M0V6TE9TQkI2QjFaOHdPRmhSL01WcEh1Qkd3K3duRlluNi9PWGI4bi8vWXdIQlk1L3NURVJFUkVSRVJFUkU1Zmlsd0d1MkdzOE1wbm92d3dWcW8rV2xpaC9XT2c4eFRJZnQweUp4QnA4NFZwODNNRDFQM0ltVE5pdDdlL0c3Zm5RdnU3Smp1SnVESTcySHNwWDBVa2V5TDByMGN6MWNHRTc0RnJxenU5L20zbUtDdXZ3NHVKNFI1TGRvVGw5N0NoNVp0OE9GZGtIT21HWjdRVnh5OUwxZ0xCeCtqKzJ0cW15SDY4aTgwcXhrbmdhZXcvMkhTRW1GNXpPdmRZVUNCVmt6ZEhjTTR4aU9SYlFjajdRUXpUMW1zdmQrSWJ5NnQzc1RPVTlUbmV6L1BCRHNkNzQramZ6REJZV3pnbERIRGRCSEdoajJIbjJtZmh5bEJSNTZGdG4wdzd0cm84UnBmN3hJMllVS3B6SmpQY08yVGtIOVIzNEZUVXNLaUVUd2txb2lJaUlpSWlJaUl5REZFZ1ZOY3JQNDNTWmxSK3UzOXZITWhjdzZrbndpZWd1NzNPeUV6OU51UlowMlhtQ3NUU202TjNyL3JLeER1NDZMN21IODBIUnhnNWlVSzdPMjdIaWZKRjZWN0N3TGJEcGp3TEhZSXMxQWQxUDRHR3YrYTJQRXRkL3R5WCs4Qnh4eTNjUjNrbkc2ZWwvUXBVUHVFNllUcVNlUHIwY0FKQzNMUE1vRmRzbVRNTUhORGdYbWRHOWNsNzlnamdhOFl5cjRXZll4RG9iZnVRY3NMcGJkR1E1eGdiVFJ3aWhVNkJIWmJlMWRmMEhRcU5mNE54bHdBWXo1aFBuTk5iMEhkbjNvK3o1U0hvNDl2eisxbVdNZVc5NkhvYWpQSDJhRmZkOTdlVTloNWVNem1DbWg0M1FST2ZUL1E2S0t2cEhQb0ppSWlJaUlpSWlJaVE2TFRsZEtlcnB0YVlJM29hK2FTS2dxYzR0RnhZVjhTNHkzc09Vd0NhTmtCaGYvWEJFbXhRb2VoL2xVemwxQzRQbnE3M2RKNXU1N21Ob3AxNUZsejRUdm5MTFBjbjJTL3huMGQ3L0JLTTkrTmR6elUvUkdPUGc5MnE3a3ZZenFVM2g3ZDlzQVB1bmVLQUoxKzdjZlY1V2FiWUtkeG5RbWNXbmYxdm1sZ253bkdPb1lmekVseTRCUWJmalMvMDN2dzFhZVlQMmpiUDl2M3BwUC9vMzArSHdlMmY2N3ZiUWNiYVBqS29PeU9hTmc1SlBvSVI3TVhtTmUzdzZGZjl0d05GYXcxODZHVjNtckNwbzczZzJPYno2MjNFRnEyOUZGQ0FPZ0lEZHVQSDI2QzZ2ODBRMFoyRFVGRHRWQzEzSnd2M0dUT0tTSWlJaUlpSWlJaUlzY1VCVTV4Y2ZXL1NhckV6bk0wNlFmSlBiYkwxL1ZreEQ4OGxXV0dGSE9sOVh4MzIzNm8vUzJNdXdic1p0TWgwZmhYTTZ4Y2orZHdURmRIeCtQdGI2Z3RKOVErdjh6QlhnS2JydVYydk1aV2ZITUM5VHNYVUYvdkdSdXFmd0poUDRRYk90OFZidW9jd3NVMVowMkN3eXJHODN3MC9oM0dMalhMdmpKSW05Ui9sMWc4WEpsbWJxTU9EV3NIZGh3cmtjOWtlL2huOTlFUjEvMEVpVlJqcEU4eFlXRkgyQlNzQlUrZTZUcEtwcjRDeHNaMUVLcUhrbHRNWjEvenh0NjNEZGJBM24rbDArY3Q5bUdIRHZlK3J4MklQSzNkbnRmZWh2dHJmZ2RxbnpaemRzV0d5ZkVLSG9MSy80aHYyOUovTVlHemlJaUlpSWlJaUloMDVuVDg0OFNzMkdEYlFCZ2NHNmZqMnF0amd4MEd1MzJLRDh0bHZtanY4b0RMYS82MVhFU3VoVnJSaTB1ZE9xRFVESFhjVU9BVWo5aFF4MWZlejdZeG5TMitrdTRkUE1sbXhZUkN2cEloUHBlNzk2Rzh1aXE0QkRKTzd2aytkN2FwdStsTk0zU1gvNzMyZVlnU0hkYk9aWDZodWRMQlN1dCtnZHdKbVc2aXVBN1YzcTFodWZ1ZjU4ZWQxLzgydlFWdEhkcXFlNzY5YThBVVYrRFVZd0h0ZndBODVybXhMRE4wWDd5YS9oWU5uTUIwT1NVamNNbzVNL3FlRFIwMWMzRWx6Q0todjFJZHIyM1hMcmsrVDVGZ3lKeTlDSXEvRVBQWURzT0JmNE9KOTBVRHAwbjNKM2JNWHZYek9XblpDZ2NlTUlGU3dzZUtlZHlobzMzc0Z2TjdvTGM1eEhveWtEbWlZcy9aVmhuL3RpSWlJaUlpSWlJaXh4Mm54OFdPSU1oeGJCTWlPWTRKbGV5UStXSy9IY0t4Z3hBT21DOFgyMEd3N2ZiYjJ0cS9jR3laZ01udHczS240N2d6d0pNQkxnK1dxejJFc3R6Z2NyZGZUMisvaHFmaDk0NHJDcHppRWR2cGs4aEY0N0k3azE5TFYvMEZHOGtVYitDVXZRakdYdHI3L1dQK0VRb3VIbHd0WFljK0N4MkYzYmNNL0hoV2t1ZmJHZWpyMGlrVWNhSkQ3ZlVsbm1IZ0Fydmh3Mi9IWDBkYnRSbGFMMjJDV2M4NUUycWZJdkZRTUpZRlk4NlByamErVHNMZFdkQTVBQVlvL0ZUZjI3dmJRMStYdC85dG95ZHBmNy8zMDBsbnVhSHcwK1k5M1NGVUIvdnZOeDA1cVRMUWNEQTJ3TzR6Y0lwOVhnYndHb3FJaUlpSWlJaUl5UEN6ZzlqaFZnaTE0Z1NiY0lMTkVHcUJVQXRPcUFWQ2ZweHdTL3R0ZnB4Z2l3bWN3QVJMN2pUd1pHQjVzOENiWmI3bzdmWmhlWHpneWNIeTVab2ZUeGFPMjNSQVdTTjU5REJKT2dWTzhiQzZEaTAzUWxpK3poMVV1NzR5aUk2WUhuZ0s0SVFmeDV6UEN3VDYzaWRqdXVuMGlLVFdEZ2wxbzZUS2ptdk12KzdzM3VjVU92RW5wcnZKYm9hZFh4cWFPbUl2NUR0aEJoZndERkxUVzlIQXlaTVBHVFA2bnRlblA5bnpPM2NJTnJ3MnNPTjBIYUl1LzVQeDdlZktpbjliTU1GV1g0RlQya1FZZndPa1RZN2VGcTZIQS9mMzNGMTBlSVhwNkJ1by9ycnFraUUyWEEvMU5leGQ3TGRsK2dubGtzVlhNdmc1dGtSRVJFUkVSRVJFamdPZHJpamFZWnh3RzRRYWNkcnFzUVAxRUtqSGFhdkRhV3N3d1ZKNzZFUTRnQk51TloxT29SYXpueDFxSDJYS2crWHlnaWNOeTUwTzdqUnovY3p0d2ZLa2czY01Wbm9CVnZwWUxHOHVsaThQMG5MQmt3WHQ0Uk5ZV05Zb3VGWXNBNmJBcVQrV045cFJZYmVhWWJMNlVuS3JDV3JBekRmU2RZNmVyc3EvM2IxakkxN2VndWl5N1U5dTJOUVRLdzNvSll3QlNKOEtwVitMQm5TTmY0VzBFN29QOVJkdU1QTzQySzFtT0M2bmZYelEvc0tWclBsRXdxdm05WUM3dlUwelBjSDVlWHFyZndxVS9EUFV2d3hIZnRmNVBzc0Q3bHl6M0Zmbng2QU5JR0RxYVo0ZXkwWGsrYkhTNGh4ZXJldHgzKzR5ck42Wmd3dWM4bU82MmxwM1FGdlZ3STR6WEYxOVZocTlCNnd1MDZVWEd6YTE3WWNEUDRSUWJjKzdOSzAzMnd6VWNBUk9rVTQvWitoL240aUlpSWlJaUlpSVNGSjFYRmwwSEtkOS9xVVFUckFaSjFBSHpaVTRMWWV3VzJ1aHRSWW5VSThUYklKd0szYTRCU2NVd01Mc1F6aG9ScnB5N1BaK0Fnc3NGMDdIY0htV0M4dlZNVytUMjRSUDNqeXN0QUpjNmZuZ3k4SEtHSStWV1lLVlVkamU5WlJwZ2lmTEhaM093dEpnZThjYUJVNzk4WTZOTGdkcm9IVjMzOXZIRGprWDJEZTRqb2IrZUV1ank3M05DVFFZNFVhbytsRjAzZTRuYkNyN2VuUytuTllkVVBNd1RPd2hvS3RiWTM1aWVmTEJEcGpnckRkVEg0dUdjNVUvNm4yN2dYQ2xtN0RKazIrR0F3d2RnWVpYWStvcklCSjJwWEtvdEo1VS9uQm9qaHZZWjBLaFlCVTB2REc0c0FuTHpOK1RlelprellXR3RRTS9WT2dvYlArc1dmYU9nL0p2bW9Ddy91WHUyK1l0Z1hHZk44dTF2NEdqencvOHZKM1lVTFVjOGk4MFErcjVONXYxUk9hSkdvazZoaDhNTnpIaWhzb0xIakloZmp4Sy93VzhSVU5iajRpSWlJaUlpSWpJU05VUk5MVWN4RzQrZ04yNER4cjI0TFRXNHJRMTRvU2FJZHhxZ2lYQzdmTTUyVEZmaGU4MEFaUlo3Wmp6cWYwTDJrN01OcGJsQXZkUkhIOU4rOXhPUHNnb3dwVlZocFUxSGl0OUhLNE04NE0zR3p4cGljK2hMcU9DQXFmK2VJdWp5d1B0eUJncUdWT2p5MjM3a245OEoyaTZNdnFUTlE5S2JvcDJOZ1Zyb2ZMQitPWjdBdE81TlA0NmFIb0hEdjU4NFBVT2h0MXFMbWFYMzJXR0tSeC9uYm05STNSS214amROckJuMk10TG1RKy9DVTRTdXNkd29PbnY1aWZ0QkFnbUlTRDFqSUVKOTRBN0I4WmRhOExJdWhjNmI1TnhVblM1ZGRmZ3o5blYwZWVoN1FBMHY4dUlDMmdHd3BWbC9oMkozVTFPQ05vcTQ5OVdSRVJFUkVSRVJPUTRFSWw5MnJ1YW5IQUFKM0FFdTdrYXAyRVhkdU5lN0tiOTBGd0Z3V1ljdTcxN0NjZnMwN0Z2NUVneFBVZGRoNzl6WXE5L09aMXZkMnd6SkovVmFNS2t0a2JzMWlOWXpmdXhNZ29ob3hnbmV5Sld4amlzOUFMVEJlVk9NMTFQbmM4cW81Z0NwLzdFRGdmWGRpQjFkZlFrZlZwMHViL09xNkdTdlFoS3ZnSWRrNy9aTGFianByK2hCRHQ0OHFIa1poTVc1SDBVR3QrQWxtMURWbTZmQWg5QzVmOHpuVnFXRDhaZmIwS05JNnNoYzA1MHU1WVBVbE5mS2lRbGJPb2lrS1QzYXFnT0RxK0NjWjhETENqNkhIZ0tvZlpwd0RidHVabW5tbTF0UDdSdVQ4NTV1MnF1aUcrN1NmY1B6Zm1UeVZ0by9vMzM4eXNpSWlJaUlpSWlNb0oxQ21ONkVzZDhRaU01Q0hFY3h3eWZoOU0rRkY0clR1QW9kdU9IMkEyN3NPdmV4Mms2Z05OeUNOb2EyK2ZpZG9ITEZSa216OHlyRkdlM1VhOVBSbnNOVGdqQzdkY1RRNjA0YmZVNExWWFFuSXVUUGc2cjlRaFdWam11ckZLczdCSklMd0FyMjlSa1daSFhZeVEvNTlLMzBSczRXZTdobWF3K1kwWjB1V1hyMEo4dlh1NDh5SmdlWFc5NVB6VjF0R3d6WVZmNkZQTjZWQzFQYko2YTBGRTQ4dnYydVlJc00velpoLythdWc2Rmx2ZWg2aUV6RjVmbGdiSExJUDBFU0R2UjNHKzNwaTRRays3cS93TGhPaWorc2drSjh5K0V0RWxRODFQejJYWG5tZTBhMXczUDc0dlJ6UEtCcjl3c2o3UmhJOEdFLzlOK2xlb3FlamZRdWZoRVJFUkVSRVJFWkpoMERaMk9sVmpEZ1ZBTFRsdWRtYU9wY1M5TzR4N3N4Zzl4L0ZVNGdRWUlCOERsQnR5WXgyM0ZGYmJGTCthWXJwand5Z2xCME13SjVRUmJjWUorckpaRDBGS05GWnlDSy9jRXJNd3k4R1NZK3BKYWs2VEM2TDFDNXNwb24yZGtDRmtleUpocGxwMDJhTjA1dE9kTFJNNGlJbDFGb2NPSmhUekpGSzZIQXc5QTJaMW0rRG4vdTRrZjQrai9RczRaNENzMUY1WHovOG5NeVpNcXpSVm1TTURTVzhIeVF0YUM2SDJOcjJ1NHJwR202VzNZZjU4SkNUMEZrSGtLVEhvQXdzM3RHempkNXd4TGhjTXJCamVuMi9ndkpLK1dubVROaVlZbWdRK0g5bHpIb283NTYwUkVSRVJFUkVRa2RaeVl1WVVjQjhlMmdWRDcvRVBoNkZCeVFMU3J4bVd1aVZodUxNdnFIRXRaWFVPUXpvR0lGYnMwakZsSlIxZVRFd3JndERYaHRCekVhZDZQM2ZRaFR0TitISDhOZHV0aENEYUIzUVk0a1RtVHJJNUNoeXpjTWNkMVRLR0FiUUludThsMFlZVWFzZHVPWW9YOUVHNkJjQUFyY3p6NGNzSEtNUFVwZUJxMVJtL2daS1VEUXh3NFpjd0FWNXBaYm5sL0FFSERFSDR3Y2hkSGx4di9OblRuaVlmZGFpNzREelNJY1VKbUdMVFMyOHg2d1QrWllDZVZYUmIrVFdaNHZkTGJvbk5Ud2NnYlZsR00xdDN3NGJlZytDc21jSEpsbWgrQXByZEd4dXZXdEg1d3dmQlFCMDVqTG9ndXQ3dzN0T2NhaU9BaE04OWFQRXIvQmJ4RlExdFBWd3FjUkVSRVJFUkVSRkxPb1NOa0NrTTRoQk1PZ3QyQ0V3NllMcDl3bTdrUEIvQ1liaHlYQjF6cFdHNHZ1TnpSMGZjc043aTg3WUZVYkZkUVJ3ZFBSemRQKzMzdHR3OVZWdUpFQ25Od0hCdENBWnhBblFtWEduWmgxKy9FYnR5TjAxb0x3V2J6V0R2bVhPckltSVk4ekxIQU1uVmFEamlXQmJqYjU1Y0tRakNJRTI3R2FhdUhrQjhuMUlJVEN1QU90MEZXR2FSN3dPMEJYRjNLVkFBMVdvemV3R2s0THU2Tk9TKzZISGVvRTlNeUdOZUhkd0FmbHF5NVp0Z3dBQnlvZnlueFl5VGJZTHQrbWpkQVlCK2tUWUMyNmlGNmZXUEhJclhvM2tiYlZmdkVlYkV2VWRIVjRKc0FoNThaK2c0N1NVeTRBUTU4SDhydU1LRlRoK3pUb1BoR3FQdlR5T3BTSEVteTVrUEd5V1k1c00vOGpEUk9DTm9xNDk5MnVMa3loditjSWlJaUlpSWlJdEtaWTV1T25sQ3o2ZndKTkVLb0FTZlloQjMwbTlESkNXSkNKdys0UEZndUw3alR3ZVhGY25zQXR4bmV6ZVhEOG1UaXVEd3hjeDIxMzJkNXdPM0Yrdi9zM1htY1hIV2Q3Ly9YOTV4VGUvVytwWk0wWkE5QkNBUVFGTGxJWUFSbHVPQkFqS1BpSFhDR0M0Z3dQbFJFZE9DcWpET2orRk5IUUVaRS9GMDFyaVJNVURFRVFZa2JBcEtFSllFc1pPOU83MTM3ZHM3NTNqOU9WWFYzZWtsbjdTV2ZKNCtpdTA2ZCt0YTNsazVYbjNkOVBsOHI0SFZJS2dWVHg1cGJXaWNwaTg1MEZOZHEyb0ViZnhPZDNJdWI3UVE3QjlxbHYxYXJGSWhORE5wMXdNMmc5SDYwYStQYUdaUmJRR2tIUXhrUXFBWFRWenkyUHZBK2lNbGc4Z1pPWnZqWWp1K3I5dzdDZ3RkT0wvbkMySzQzNkIrV2cvd2o0NS9wSmVVQWJucU00MXZROEtIKzg2bjFFM085bFVPbW9lZS9JVGdMdWxjZW8vVjJCb2FCeHVpM1VYa0JOUDVqZjR1eDdEWnZuU29VVkYwTUZlZEQvSGNRZS9id3ExYU1JTGc1RGg1OEhRZG1oZGZPMEVsNXIwVTNXNXliZXd4dlZCVS9LUkwwRHRZYkVVQkRidGZoRGVlcmgvb1BEUTZiU3JkVDhUYnZsTjhIeWVjaHRjR3JpanJtai8zUmVxTnhoT01Nck5JN2tGa0ZUUi9wUDkvN3F5TzdyVU9oQm53aUNMelhnMWtCYmdiY0FrZnY5VmNzalRlQzNtdGI1NC9TdUFOdlFnSW5JWVFRUWdnaGhCQmlQSlJidDdrMjJrNmo4ekYwdGh1ZDZmYSs1bnJSaFNUWXBjQ3BWT0ZrZ0RMUmh1bFZPU25EQzVUTUFKaCtNSU1vSzN4QVc3MWlSWlFWUXZrcXdCOHQ3aC8yOXJVQ1lQaTlmUUIxbEtxSmlnMzB3QzJnQzNHdmhWNXNHMjU4dTdkV1U2YWpXRFdVb2I5RUMwcFZXVWRySG1OVExxY3F4MFNEanNCcHZIYUhkaGF5UGQ3bi9RMnIvQkFiQUlIcVlvY3o2YTQzMlV6ZXdNblhDSmt0eDI3OG1pc3AvMGdrWC9RT1VvNUZLVUNDNFJlUnIzKy9WeUZqK0NBd3EzOTd2bTFzNDllL0gzelQrczkzLy9mWXJqZGVCajBlNXVnaFQvSjU3elFjczJMQTQzbVlJWUU2c01KcEdGWWROUDREUkpiMGIrdDUzS3RvQ2kyQXBodTh4OThJUXZXN3ZWT2hIZEtidk9xWi9ENG9kSUNUT1BnOGF5NkhtaXU4aXE3OFhxOWlLbnphZ0NsYU1QOEhCNzlmSjMvbDRQc29CU3JndFlocy80NzNtaDRvTUJ0bTNIN3djWVl6NHpPalh6N3I2Mk1mSzdVQld2Ky9RN3Y5MEFJdkJJeStyZi8xNWlTaC9TSHZlYXE5Q3Z3enZPMytHVkQ3ZDk3SlRYbXRNak5idk9jdXQ4c0xPbzZtNGY0Tk9CeWhlZjNmSDA0WVc1ckhnYitoalJETStKUVhPZ0hrZG82dG1uUEl6OUxoQm5mbTRQRjhUWER5bDRmZjFkODh0cCtIQXgxNG5kYXZlVUg5MGVack92cGpDaUdFRUVJSUlZUVFZa1NsRm5OYU8rQVV3TTZnczEyNDZmM29WQnM2M1k3T2R1TG0rc0JPZ1owZHNJWlQ2UmlKR25DY28zaDh3d3A2WVpNWkJET0F3aWhmcHNGcitlYXJ3QWpVZ0wvYUM1bDhsYWhBTmNwZkE3NUs4SVVIdElZNy9BOFNsNXZvYWUxVkJ0bEpkTHJOYTUvWDlUSTZzUk0zMjRHMnZTQk5vY3Z0LzhwSGdTWkFZcVBVd0NvcmpjWUZYTFNkQWJjYjE5RGVwVnA1RldmS1FKbitjbVdabUR3bWNlRFVmT3pHRHM2RnFvdjZ6L2V0SGZ0MVZhRC9leU13OVBKOHF4Y3lIQ2krN3VCalI5L3FCUndseVJjaHQyUHNjeHNQeWpmZ2UrdlFEcFpIejRXSzh3QURBaWYxYjNmaWh6bVhBOExBZ1cyMy9ETzlBS2ppL1A3OWRCNDZmd0N4MzNubk0xdGcxK2U4TmFhcS9nYk1xTGZkMXdSVlRWQzF0SDg4N1hpQlJtNlBkNEI3cElvSzVmUGFDQVphRHU4K2dYY2cvcEFjaC9MZVkwVlpYdGdjbU8wRlRaRXp2SkJ3b09SZm9QT0hZUGQ1NXhQUFFmaFVMNVNLbk5VZnZoZ1I3M3lwa2hFTmRnL2syOEhwSzFaNUZkK0lGRG9nL3V4aHpOYzgrRDdEQ2M2QjV0dUtiUnQxZjJBR1lIY2Z4anhLUDRjRC9zazNLNzJRc1JSODY0SVhSbzZwcXVnUXFnVkhuZGVBQ3FmRGZhd21pbVA1TzBrSUlZUVFRZ2doaEJBanM5TzQyUjVJdDZPVGU3eUtuM1FIT3RlTnpzZHc3VFM0Tm9ZN3d2R0xjcDZodlNvaUxGQVcyckJRaHVGdExWVU5hYnd3eEJmRzlWZmkrcUtBZ2ZKWFFxZ2VNeklkRldxQ1VBTXFVQXUra0JlY0hDbnRncDMxMW12cTI0cmI4d3E2OTNWMHJyZTRMbFhwdmt5TzQzNnF1T2FWQm5CejZIUVh1QnJIc1ZHR2lXSDR3QmNCS3pUNWp4bWRZQ1p2NE9TZmZ1ekdybHRHK1YrYXpPWkRXL2RGRjhBdExjYm1HM3A1K3RYQjV3dGRFSHNLWXI4ZGZkemdQSmgyMDREYnlVUFhpckhQYTd3TXJQQlFQaUEzOXVzVzJyM1E2VURKdzZ4T0dOaFdUUG1BUE5UOExWUzhmV2pnazkwQjdmODFkTTBZbmZkYS92WDhBaXIvQjFTL2EzQVlVQjdmOUE3bzk2MFpPV3pTMnJ2TXpYbGZkZUdBa3RlalNCbGV0WThLY3RCcUZEY0h1dGhTNzVpME5peFBxdGptTE9CVjJveFVEUlIraTljcXo0eUNWYzJJbjJwSXZ3TGRxN3oyaDROb1NML21uWXl3VjcwV1BRdENwL2FIaHFYNVdIVkRBeXlBZldPb0lodHk5OHlSNTNvdzJUZTlsbkxsdGRvR1NQN2xNT2N5NEd2Z0pKaitLYkJxK3ZmcCtQOGh0M3VNNDFtRHZ6L3N3TWsvK0hzbjRUMkhPdXYxVzhZcC9rd2NTV3M5bzFqNjd2TitCZ3I3ajJDc1VSeHk4Q3VFRUVJSUlZUVFRb2pEcFYwYjE4bEJyaGVkM0llYjJJTk83VU9uV3IzS3BrTFNXK2ZJeVhzZkp0WjZsQ05pNVRxaTRuY09rQjhVM2d5K3RnSW5qYzdIeThkL2xSVkUrU3R4a3Z0UW9VWlV1QkVWYVVhRm15RFk0TFhnVXhiS0tCMmpHY014STQwWE5Ha2JuZXZGVGJXaWUxN0g3WDBkTjdZTm5lMEdKMStjMlhpMHpqczg1VGw2dlJDOS81dzhaSHRCZzJ1RmlpMExRNmpRTkxEQ3hiVzF4R1F3ZVorcFkzbHdyL1dyWHRWRDNUSXZXRGdVYjM1MDlNdnRYdWg3MGp2b21kays5Z29sWlVCNnMxZlJBZEQ5bUJkV1RYU0RLcHlHQ2VCR2s5dmxQVjdsZytJYVVodWgrNmVIT1pjREF5Y1hzbHU5aXFVU3V3ZTZINFg0SHhnMW1ORjVpRDN0bmF4Nkx4UUpuK3ExUzdScXZDREQ3dmJtTzVLZXg3elRSSkI1SGQ2OHhhdktPcVloMHlpTXdQQnJEYVUzQWM3Z2NLUWszd2FwdjBMODkwUER3ZUc0YVVqODBUdWh2S0F4T01lcjhnbk04czRmT0lkQ2h4ZG1IYXJSMWswYWkvUXI0Qi9RUGhNWFl1dWdaL1ZoektYNFpzWW96aW5mNnJXVnE3cllPOS85ODdGVldaWU1yTjVVQVE0cFNCNDBUbkR3bUhiZnhQbVpPRlFTT0FraGhCQkNDQ0dFRU1lVTFycjh3VlRYenVCbWU5R3hiZWplTjNCalc3MTFqSEk5a1BjNnhuaEg5b290MlpRYTVVaWZPdUFyZ0FidERHeWtOM2d1dGcyNnVGNlNka0VaYUNzQTZRNlV2eElWckVWRlo2Q3E1cUlyNTJJRTZzRmY0YlhyTTh3eGZVUlpVMnlqVjBpaUUzdHhlemZoZHIrQ2p1L0VUWGQ2UVpyeXVzWU1iRmczS2FoaVFGWjgvRFF1MmtsRDFzYU4rOEVLZ3hYR3hBY2hBMldFS1QyUFltS2J2SUdUYjVwM2dOSTl6QU9kbzlFT0pGK0ExRXZINXVCNzV3OFAvVHFaTFpENUtvUlA5OXI5OVQ1eDFLZDFUS1JmRzlDaTdqQ3FGQkovOXFwYXNqdThGb0wyRVlSc2ZVLzJWN1NVMXVUS3ZPNjF6YXU2QkdLLzhkcXZEV3kxTnhaMmw5ZHViV0RMTmVYenFuWU9lMjJiNDB6bkI1ZmZqZ2MzeC9EQmhZYmVYMEhqUDNwclhlVjJGOWRkZXVNSVExZnRqVFdvcXNmd1d2YjU2cjFLSjErZEZ6Z2Q3dmg5ditrLzZ5WVA3ZXJwamQ1cnlPNHUzdWROeFJaN2g4SHVCVlQvYTF2YjBQRTk3MmN6dnc5NmYzMW80em5wL3AvblF3MlNCOXI5V2Nwdmg1ekU0WTh6M296QTRMWDFoQkJDQ0NHRUVFSUljVXhvN1hqck1hVTdJTEVidCtkVmROOFczT1J1citWY0tZUmg4Tm8vQ2c0dHJOQURqK29OcUJ3YVdDbWxBS1VCczFpc1k2UHlNU2lrMExrK2RMNFhaU2RSaFNSdXhTeFVaQVpHcUJHbGdtTnJFK2ZhYUR1SlRyZml4cmJpZHIrR0c5K0p6dmVCY3N2ckcwMkdxcWJSS1JTbXQ2NlRkaURYaDA3dXhyVUNLTU9QWVJoZytjR3dtR1N4MmdsSmFYMnNlbmdkQi91K2NuaVZCMEtJU2FaL1VVRWhKcHp3WW04OUxDR0VFRUlJSVlRUVFoeDFYbVdUalM2azBObGUzUFIrZEhJdk9yRUxONzRObmRydnJXVTBURlVUMEYvOWMwaUJremRXNlVpVWNVRGdWTnJlZjhTcVZIMVZ1aTBEckNBcVdJY1Jia1pWemtKVnpzR29tSTBSYmtSWmtmNjFuUTZjVnFtS0s1L0FUZTNIN2QyTTIvMHlidTltZExiSGF6OVh2S0thSkczMFJxVjFNZUJ6dlNXeVREOHFVSTBLTjJQVW5JSlJ0eGl6OWhTdmNzdzRnZzgraStOaThsWTRnZGZDVEFJbklVNEFFalNKQ1N4ODZualBRQWdoaEJCQ0NIRU1PSTdEbGkxYjJMUnBFNjJ0clhSMGRKQktwY2htc3pqT09MV2pGMklDTWsyVFlEQklKQktoc2JHUjZkT25jK3FwcDdKZ3dRSk1jd3lWUE1NbzEwaG83VlV0MlNsMHFnMDN2aE1uL3FZWE9LWGIwSmxPZENFRHJ1dTFxbFA5emVXT0tJaFJhdmcyZFNOdDEvUUhXdHIxNWx4SWV1RlFQZ21GSktxUVJqczVyeElxM0lTaHFzQ3dVQU5HSzdmd2N3cmV1azNKUGJpOVczQmpPOURwRG5CdGIvL2lXbENUUG15Q1luczlRQnRlaXoybmdNNzJlZTBFRFF2OGxhaFFIWWJoQjB1VnE4T214SDJmZ2laMzRCUmFOTjR6RUVJSWNhS1QzMFZDQ0NHRUVFSk1HYlp0czNIalJqWnMyTURMTDc5TWMzTXppeGN2NXNJTEwyVGF0R2xFbzFFQ2dRQ1dOYmtQcVFseE5ObTJUUzZYSTVsTXNuLy9mdmJ0MjhmcTFhdHBhMnZqakRQT0tKOE8vZWZHOVphQXlDZHhVL3R3KzE3M3FuMFNlN3lLSmp2bEJUQUtNRXRqVDRBUVFoa29yUUR0dGNVcnhDR2x3YzNqMmdrb3BEQ3JGMERGTEFoVWdUbTRha2RyRndvSmRLb05IZHVPbTlpRnp2YWlYUmN3VG95Z3hTMzBQd2FCbmVoQURkcndRN0FCNVl2SVdrNFQyT1J1cWFjZDJQR3h3MS9YUkFnaGhEZ1NaZ1hNdm05c3ZaZUZFRUlJSVlRUUU1YldtdWVmZjU3VnExZlQwTkRBMldlZnpSbG5uRUZWVmRWNFQwMklTU3NXaTdGeDQwYisrdGUvMHRuWnlYdlJlMlFQQUFBZ0FFbEVRVlRmKzE3ZSt0YTNIalF3MFdpdnVzVk9vVFBGRm5yeDdkNWFUYkh0dU5rZWNISUQxcGNlV08weVFZSUlyWXZ0OTRxSDNnMExyREFxVUkxUk1RdWoraFRNMmtWZXF6MWZSWDlncGwyMG5VRW45dUIydjRMVHRSNm5iN3NYc0RrNWxDb0dUbE0wY05FREh6ZGxvS3dJUnVYSnhkWjZwNk1xWm1HRW1sQ1dINldNOFo2dUdNYmtEcHdBT3I4UGZVK045eXlFRUVLY2lLb3ZoWVlQai9jc2hCQkNDQ0dFRUVkZzA2Wk5yRnExQ3AvUHg5VlhYODM4K2ZQSGUwcENURGxidDI1bDFhcFZGQW9GcnI3NmFrNDlkV2g3K3RKQmFxMGR0SjJGVkR0dVloZE8vRTJJYjBjbmR1T20yOUYyRHNBTEhJd0pYdkdqTmJvY1BDbVVHVUFGNnpHcTVtSFV2UVd6L2t4VWVCcjRJNEFDdDRET3huQjdYOFB0WEkvVC9USTZ2Ui9zTEtvWXdrelZzQWtZRU5TQlZvQ3lVTUZhakdnTFJ0MWlqTnBUTWFybW9Qd1ZxQVBhRVlxSllmTFgvMWE4UXdJbklZUVE0NlBpSGVNOUF5R0VFRUlJSWNSaGNsMlhsU3RYc21IREJwWXRXOGFTSlV2R2UwcENURm56NTgvbmpqdnVZUDM2OWF4WXNZSXp6enlUYTY2NUJzTVlwa3JGemtHMkJ6ZStIYmYzZGR6WU5zaDBRQzRHVHNFTFhXQVNCaS9hYXhHWTYwVW5kK0VhQmxnUkRBd01Zd1pZL21JcnVUZzYxZXF0VVpYdDlhNVRES3hPT05xR2ZCeFNiYmlCS2dqVW9JSjFLQ3ZzVlkySkNXZnlQeXZCT2VCdmhuemJlTTlFQ0NIRWljUS9IWUt6eDNzV1FnZ2hoQkJDaU1PUVRxZDUrT0dIMFZyenVjOTlqbkE0UE41VEV1S0VzR1RKRWhZdVhNaEREejNFL2ZmZnp3MDMzRUFvRlBMYTZHa1g3RHc2MDRtTzcvVFdhNHB0UXlmM2VlczFPUVd2NmdVQU5iRXJtMHBLY3l3MkdkTzRYanZBVEpkM3pvcUE2VWRaUVFqV1FpR056dldnTXgzb2JJOTN2OHV0QXlmQi9UMGFEbnpNN0R5YUdLVGEwS0VHZEtRSkhhZ0N3MEpKNkRUaFRJRkdod29xTHh6dlNRZ2hoRGpSVkY3SUNmbnBJaUdFRUVJSUlTYTVycTR1L3VNLy9vTnAwNlp4NjYyM1N0Z2t4SEVXRG9lNTdiYmJtRFp0R3YvKzcvOU9WMWVYMTBiTktlRG1ZN2pKdlY1bFUrOGI2TVFlZExZSGJlZlEya1dWL2xQSys1TjhrdnhaN3EwMzVFMVlhd2RkU09LbTl1UEd0bnJyVXFYYTBQazRPdGVIbStuRXpYVGpGaEpvdDFCdXg4Y1VYcnVwckhnZlMwK3RBcFMyMFhiYUMrRktsVitGaEZjTkppYWNLUkE0QVZVWGd5RnZEb1FRUWh3blJoaXFsbzczTElRUVFnZ2hoQkNIS0oxTzg4MXZmcE9sUzVleWZQbnk0ZHQ1Q1NHT09jTXdXTDU4T1V1WEx1VysrKzRqazRwQklZWk83c0h0MjRMVDl6bzZ2YzhMRnJ3VmZjWjd5a2VWMW01eG5hcjlrTmlKVG14SEovZWdrM3U5VUNYZjUxVkNuZEFHeEU3YWdYd0MwcDJRYW9Oc0Q5aVo4WjZnR01iVStLMXFoS0g2WGVNOUN5R0VFQ2VLNmt2bGd3NUNDQ0dFRUVKTU1xN3I4dkRERDNQYWFhZXhkS2w4Z0V5SWlXRHBSUmZ4bHJlY3luY2VmZ1Fuc2Q5cm9SZmY3b1V1aFJUYXRjdjdLdWl2Z0ZFRGEyQW1ObFdjNzVBV2dGcmoya25jVEFjNnZnc2RmeE9kMklGTzdZTjhYM0h0cHVLOW5QaDM4K2dhK0ppVjdyeFRRQmNTNkV5MzEzYXdrRUk3TnRwMXkrMzN4UGliR29FVFFQVmxZQVRHZXhaQ0NDR21PaVBnL2M0UlFnZ2hoQkJDVENvclY2NUVhODJ5WmN2R2V5cENpQ0tONXBxL3V4TFh6dlBmdjN3U3QyOHJibUkzT3RlTnRndWdOUVlLUXhrb3d4Zyt1SmtrbEZJWWhvRmhHQ2pEOUlJVUo0L085dUFtZDN2dDllSnY0aWIzZWRVOHBaWnh5dkJPSjVwaW5sZ0tuVFFPMnM2Z2MzM29iTGRYL2Via21XclZiNVBkMUhtbG1oWGVKODZGRUVLSVk2bjZVakNqNHowTElZUVFRZ2doeENIWXRHa1RHelpzNElZYmJwQTJla0pNSk5vRk84TkgvdTQ4Tm16ZXpSdGJkM3ByOWRpbElHRUtyMXRVNmhablozRFQ3VGg5MjNCaTI5SHBWblFoT2FpNlN4UmZBM2JXVzlNcjNRSFpibkJTWHJzOU1XRk1yZCt3TlZlQ1ZUdmVzeEJDQ0RGVldYVlFjOVY0ejBJSUlZUVFRZ2h4Q0xUV3JGcTFpbVhMbGhFT1MydHNJU1lLN1JZclZqTHRoSno5dkhlSndlTWJ3SFZ5L1gza0JwNm1rUDVtZ0Fab0d3cEp5SGFoYzczb1FocnRPZ1AyUE1FTmVQNjFtMGZiQ1hTbXg2dDBLcVRCZFlvdDlhYmVXbCtUMGRRS25Jd2dOSHg0dkdjaGhCQmlxbXE0VnRxM0NpR0VFRUlJTWNrOC8venorSHcrbGl4Wk10NVRFV0pDKzhsUGZzTE9uVHVQK2Uxb3JiMlRXMEFYa3JpcFZ0emtYazZyNzhKbnVLeHZqUUFHU2hsVHZDS3hWT0xrZ3BQelFpYzc2NTB2QmlkR3NZMmdnR0k1R05wTzQrWmp1TGs0YmlFRmp1MEZUcEkzVFFqV2VFL2dxSXVlRGVIRmtINTV2R2NpaEJCaUtvbWM0ZjJPRVVJSUlZUVFRa3dhdG0yemV2VnFyci8rK3ZHZWloQVQzcVpObTlpelp3OFZGUlVzWGJxVWhRc1hIcnNiMDNnaFM3N1hheUdYYmtmbjRseXgwT1ZITDAvampHa1pMRFhWMHdPRm9oakFEZHBTT2lOQjA3QzBCaWVIdHROb0p3VVVBSmVwVmxzeldVMjl3QWtGamRmRDdzK0JteDd2eVFnaGhKZ0tqREEwWG9lVXNnc2hoQkJDQ0RHNWJOeTRrWWFHQnViUG56L2VVeEZqMU52YlMzZDNOM1BtekRuazZwWjRQRTVsWmVVeG10bWhLUlFLK0h5K0lkdTExb2Rjc2VLNkxxN3JZbGxERCtVZXpuZ2pDWWZEZlBLVG4yVERoZzA4L3ZqakJJTkJsaTVkeW1tbm5ZYnJ1bno5NjErblVDaU1Pb2JQNStQU1N5L2w5Tk5QSDJVdmpYWnRkRDZPbTJwSEovZWhzOTNnWkpsVGJWTVhLdkJhWjVRenB5V1B5djJha0pSQ29jc1ZPWHJRUmFxOGp4aEllUStVYTRPVEFUc0poWFJ4clNzOU9Ld1Q0MllLQms2QXJ4NmEvamUwZldPOFp5S0VFR0lxYVByZllOV1A5eXlFRUVJSUlZUVFoMmpEaGcyY2ZmYVJkU3BJcFZJa0VnbnE2K3NISGZCLzRZVVhlUDc1NTduNTVwc0hCU1BmL3ZhM21UTm5EdTk2MTd0R0hQUEZGMS9rMTcvK05aZGVlaW5ublhmZUVjMFArbHVValpWUzZwQkNpbncrejZjKzlTbWFtNXU1ODg0N3h6eW5UQ1l6NHVYQllIRFlRT21GRjE1ZzVjcVZmUE9iM3lRUUdGdExjOWQxK2NwWHZrSThIdWRmLy9WZkR6bW82dWpvNEplLy9DVVhYSEFCQ3hZc0dITDVEMy80UStycTZsaTZkQ25CWVBDZzQ4WGpjZTYrKzI3KzUvLzhuMXh5eVNXREx2dnVkNytMeitkajJiSmxSQ0tSTWMxdjA2Wk5mUC83MytmS0s2L2tnZ3N1R0hUWjk3NzNQVjUrK1dVKy92R1BNMnZXckRHTk54ckRNRGpyckxPWVAzOCtqenp5Q0QvNjBZKzQrKzY3Q1FhRGZQS1RuenpvOVJPSkJQZmZmLy9vZ1pQV2FEZUxtK3ZGVGJXaFUyMlE2d08zQUNqT25KYmsxZllwSGpoQmNXMGlyNnFwL05ONENEL0hKeG9GYURSYTIrQ2tvWkR5QWlkZEFLMGxicG9ncG1iZ0JGN2JvK3JMb08vSjhaNkpFRUtJeWF6NjNkSktUd2doaEJCQ2lFbkljUnhlZnZsbGxpMWJka1RqL09sUGYrTFJSeC9sMy83dDM2aXJxeXR2RHdhRHZQcnFxL3pzWnovajcvLys3d0ZJcDlOczNMaVJhZE9talRxbTFwcTllL2NPVzdGeU9OYXVYY3VxVmF2R3ZQK25QLzFwNXM2ZE8rYjkvWDQvaFVMaGtJS2N2cjQrUHZPWno0eDQrV2MrOHhsbXo1NDlaSHVwS3VqQTZxQmNMa2R2YisrSTR6VTJOckpqeHc2ZWZmWlpGaTFhTk93KzFkWFZ3d1pHYlcxdC9PVXZmeGsySkhGZGx4ZGVlSUhLeWtvdXUreXlFVzkvb0kwYk41TEpaSWE4RG1LeEdPdlhyOGN3RE43M3Z2ZU5hU3lBbDE1NmlWZ3NSbU5qSS9sOEhzdXlCajBYbVV5RzV1Ym04bm10TmJadFk1cm1ZVldKUGZ2c3MyemN1SkV6emppRDY2Njdia3doVzBsRlJjVVl3a3dYQ2huSTlrQzZIVGZYQjA2MmVKbml0S1lVdjloU2o2TVY1cFJ2cXljT21kYmdGSW9uMjZ0NDB1NTR6MG9VVGQzQUNhRCs3eUc3RGJMYngzc21RZ2doSnFQZ1BLaC8vM2pQUWdnaGhCQkNDSEVZdG16WlFuTnpNMVZWVlVjMFRpbjQ4UHY5Z0JkQUpKTkpUajc1Wk43MXJuZGhHQWF4V0F5bEZDKzg4QUtHWWZDMnQ3Mk5lRHlPMys4ZjlXRDkwV3IvVnFvRXV2ZmVlMGZkYi9QbXpUenl5Q1BsKzNJb2ZENGYxZFhWWTk2L0ZLWjk0QU1mNEt5enpocDAyZTIzM3o1aTJGWUtLdzRNTFhidjNzMVh2L3JWZzk3dVQzN3lreEV2dSttbW0xaXlaTW1RN2EydHJmajlmczQ0NDR3aGwyM1pzb1ZzTnN1VlYxNDU1dkRtejMvK00wMU5UWng2NnFtRHRqLzU1Sk80cmt0RlJRVS8rY2xQK01oSFBuTFFzWEs1SEgvOTYxOVp0R2dSMFdpVVcyKzlkZGo5YnJ2dHRpSGJici85ZHViTm16ZW1PWU1YTnQxMzMzMjg3VzF2NHhPZitBVGhjSGpNMXgwcnIwTEZRUmZpNkZ3UE90Y05kaHBjQjYvY1IxRVpkR2lNNUhteko4VDh1aE5zeVJScG96ZXNnWStLQnRDTzE1YlJMYUJkMTJ0UEtDYUVxUjA0S1F1bWZ4TDJmaEh5KzhkN05rSUlJU1lUZnpOTS80VDN1MFFJSVlRUVFnZ3g2V3phdEluRml4Y2Y4VGlsa0tFVWdIUjFkWEhYWFhjTjJ1Zlh2Lzcxb1BOMzMzMDNBSmRmZmpsWFhYVVZBTmxzRnEwMXdXQ1FmRDRQUUNnVUduSjdhOWFzNGJISEhodXkvZXFycng2eHdxWTB4OXR2djMzTTkrdFFhYTJIbmU5SVROTUV2UHRZV1ZuSmE2Kzl4b3daTThxaGxXbWEyTFpkWHB1bzFPWnZZTkJrMnpaYWEzdytYem40Kyt4blAwdGpZeU0rbncvVE5JZXRwdEZhNDdwdXVjb25Gb3Z4MmM5K2RralZWSHQ3TzFwcnRtL2Z6a2tublVSUFQwLzVzc2JHUmd6RDRQbm5ueS9QWmQyNmRZT3UzOVRVeE1LRkN3ZHQyN1ZyRjl1M2IyZjU4dVdENXRiZTNzNnp6ejdMeFJkZnpObG5uODI5OTk1TFMwdkxxSzBYQVg3Lys5K1R6V2E1OU5KTHFhK3ZMOStQMG5QK3lDT1AwTnZiTzZqZFhlbStOelkyampyMmdjTGhNSGZjY2NkUnE3d2JsdFpRWEw5SlozdlF1VjYwblFQdE1qRE9PNjBwemVhdThJa1hPSW5SbFhJbFYzc2hwYlpCTzlLS2NBS1ora2ZSekFxWWNRZnMrU0xZSTVmZENpR0VFR1ZXRGN6NHRQYzdSQWdoaEJCQ0NERXB0YmEyY3VHRkZ4NzFjVXVoeFMyMzNNTHBwNStPVW9wMTY5YXhZc1VLdnYzdGI1TktwWWhFSXR4NDQ0MkRBbzZYWG5xSi8vdC8vKytnc2U2NTU1NUI1NisvL3ZyeWRUNzBvUStWdDY5WXNXSklXREtRNjNydHBCNTg4TUZSNS83S0s2L3dyVzk5YXd6M2NpakhjVWFkdzRFT3JBWjY0SUVIT08yMDAvam9SejhLZUFIZW4vNzBKMWFzV0RIczlXKzY2U1lBTHJyb0lqN3dnUTlnMjNiNXNvOS8vT05qbnNlTk45N0l5U2VmREVDaFVCaDAyUmUvK01WQjQvNmYvL04veXQ5LzdXdGZBN3oxdG9CaFd4WmVjTUVGUXdLblV2ZzRzTHJKdG0wZWVlUVJhbXRydWZMS0t3a0VBbHh6elRYOC9PYy9SMnZOcFpkZU91emNjN2tjYTlhc0FXRFJva1VvcGNyM3BTU2Z6MU5WVlhYUU5vNWpZVm5Xc1EyYndHdDladWU5Tlp1eVBaQ05nNVB6UW9NQm1pdnkvSG0zL0UwdWhxTzlvQWtiY0VFWmdQTENLQ2tRRzNkVFAzQUNiNkgzR1hmQW5udkFUWTMzYklRUVFreGtSc1Q3bldIVmovZE1oQkJDQ0NHRUVFZWdvNlBqc0EvQ0Z3cUZjcHUxZUR4ZUhxKzN0N2RjdWJObnp4NSs4cE9mOExHUGZheDhQYTAxLy9xdi84cEZGMTAwWk16VFR6K2R1KzY2Qzh1eStPMXZmOHZ2ZnZjN1B2ZTV6K0gzKzJscmErTy8vdXUvQ0lmRFpMUGVXallEdzdJVksxYVViM2M0dVZ3T2dKdHZ2bmxNOTYrMC8wQmJ0MjdsdDcvOUxjRmdFTC9mUHlRd2NoeUg3ZHUzODdPZi9Xeklkc2R4eUdReW5IUE9PY08yckFNdnpCaTRCcFpTaWpQUFBKTlpzMmFWSzV3ZWZmUlJYbjMxVlFBKy8vblA0emhPdWFwcSt2VHBmUEtUbjZTcHFZa3ZmdkdMNVNxZjRkcmNsU3FjQ29VQ2xaV1YrUDErN3IzMzNpRVZXcFpsOGM1M3ZwUGx5NWVYdDYxZHU1YVZLMWRpV1JaUFB2a2t1VnlPVDN6aUUwT0NwYnZ1dW10SUFMZDkrM2JXcjE5ZnZuK2x4K2ZoaHg5bTM3NTkzSEhISGVYMmgzL3pOMzlETEJaajVjcVY3Tml4ZzJ1dnZaWklKREpvdkYvKzhwY2tFb2xCNHlVU0NUNzFxVThOdWM4MzNuaGorZnZScXVGRzhvTWYvSUJZTE1icTFhdkxWWGtBOTkxM0g2blV3WStuWG5ycHBVTmFKdzdMdGRGMkdwMlBvUXN4WENkVnJGQUJqUDYwb0NtU3B5dDk2SzBmeFFsQWw2cWJpaUdsWVlFYStkOUhjWHlkR0lFVGdIOEd0UHdMN1B1S1ZEb0pJWVFZbmxYamhVMytHZU05RXlHRUVFSUlJY1FSU3FWU1JLUFJ3N3B1WDE4ZlgvbktWL0Q3L1RpT2QxRHp2dnZ1dzNFY1B2Q0JEd0JlT3pYWGRmbkZMMzdCb2tXTEFOaXdZUU05UFQxRHdnbUFpb29LS2lxOGlnM1ROREVNZzVhV0ZwUlM1VkFyRkFxTnVFN1FnYTNqWE5mRmRWMU0wK1N5eXk0N3BJQkJhNDNqT0JRS2hmSWFVN0ZZakZkZWVhVWMvZ3lucmExdFVOdTVnWE94Ylp0WnMyYU5PRi9UTkllc0NWUlpXVmxleHlxWHk3RjE2MVlxS2lwSUpCSTBOemNQMmpjY0RyTmd3UUxBZTM3dXZQUE9NZDNYTDN6aEMweWJObTNZOWJKR0MvRjZlM3Q1NnFtbldMUm8wYkRQcCtNNGc1NnJRcUhBRDMvNFF5ekxLbGROcFZJcHZ2T2Q3N0JseXhadXV1a21XbHBhQm8xeHpUWFhFQXdHZWZ6eHg5bThlVE9YWDM1NXVkcHB6NTQ5L09ZM3Y4RXdqSElGRy9TdkpYYkZGVmZ3em5lK2M4aThici85OW5Lb2RTZysvT0VQRDd0OXBEV2pEcHRyZzUyQmZCeGRTQlhiNlRsZVpjcUExMHpFNzVBcWpHM05MSEVpS2JYT2MxQzRHRXBqS01QNzkwYXFteWFFRXlkd0F2RFBoSmE3dmRBcDN6YmVzeEZDQ0RHUitKdUxsVTExQjk5WENDR0VFRUlJTWVGbHM5bkRPdkFPME5EUXdBTVBQQUJRYnBkM3p6MzNFSTFHNmU3dUJyd0QveC81eUVjb0ZBcmxiVE5tek9CLy9hLy9WUTVlOUFqcmlwVGE3cFZDbVV3bUF3eS9wdE5JM25qakRiN3hqVzhjMXYwcnFheXM1TjU3N3dYZ25IUE80Wnh6emhsMnY5MjdkL09sTDMySnhzYkdRVzNuUm5QZ2ZWZEtqUnJ3L1BHUGZ5U2Z6L1BPZDc2VHRXdlhqdWsyU25NZnlaR3NhZlhhYTYraHRXYjU4dVZrczlseU1GZmlPTTZnOW5NLys5blBhRzF0NWRKTEwyWHQyclZvcmZuNjE3L08vdjM3dWVHR0cwaWxVdXpkdTVlWk0yZVdyL1AwMDA4emUvWnNQdnJSajdKaXhRcHFhMnNCNzdYNzhNTVA0L1A1T1BmY2Mvbjk3Mzlmdms0cDVDb1VDcVRUdzY5dk5GSm9PU0c0anRkU3p5MFVLMVNHL3hueG13NDVXNnBXeEVpVXQ0NlQ3WGdoSnU1QnJ5R09qeE1yY0FLdlJkTE11NkQxYTVEZE50NnpFVUlJTVJFRTU4SDBUOGlhVFVJSUlZUVFRa3doQndZQ1Iwcytud2NvQjFJRDNYWFhYUUI4Ly92ZkI0YXVHVlFTaThXb3JxNHVueSsxMFR1d0FtZzBKNTk4TW5mZWVTZnhlSndISG5pQUwzemhDK1hMTm0zYXhFOS8rdE5CMndZcXRad2JXRGt6bWkxYnRnRGV1bGg3OXV3WlVxa3pGclp0RHdxY0JnWlNoVUtCSjU5OGtzV0xGOVBRMEhESVl4K0owbU54NEx3dXZQQkN6anJyTE5yYjI3bjMzbnU1K2VhYnl4VldNSGhOcTJReXlSdHZ2TUdTSlVzNC9mVFRXYnQyTFVvcFB2akJEMklZQnJObXplTG1tMi9ta2tzdVlkbXlaZVV4SG52c01kNzJ0cmR4N2JYWHNtalJvbkwxVWo2ZlJ5bkY4dVhMeTlWdkIzcnl5U2Q1OHNrbmorcGo4Y0FERDNETExiY2MxVEVQcE4wY2JpR0d6dlZDSVFtNlVGeDdSekd3Uk1VeXdKWU1RUXhIS1ZBV0dINHdpMjB0dFpZMW5DYUlFeTl3QXUrQTRzelBRZGRQb1cvTmVNOUdDQ0hFZUtwK045Uy8zM3V6SW9RUVFnZ2hoSmd5VE5QRXR1MmpIam8xTnpmejRJTVBqbW5ma1ZyVDdkKy9uOW16WjVmUGx5cWNEaVZ3Q29mRHpKbzFpLzM3OXcrNWJpbTRxS3VybzYrdnI3emUwVURSYUhUTWxURFBQZmNjMDZkUEo1MU84NnRmL1lxYmJycnBvTmM1TU1USjUvT0RLczRHWHY3clgvK2F2cjQrYnJycEp2YnMyVE9tT2NHUlZUQ1ZQUFBNTXp6enpEUERYbFpUVTRQUDU4TnhIQjUvL1BGQmF5Y1ZDb1h5YXlzYWpYTEhIWGZndWk1dGJmMWRsZWJNbVZQK1htdE5UVTNOb1BGOVBsOTVqTkp6Qmw3bDJhYy8vV25DNFRCUFBQSEVzSE83NXBwcnl1MzNCaHE0bHRPaEtxMFhCZERWMWNWM3YvdmRFYXYwRGhTTlJnZXRaelpFY1J4dFo5SDVYdHhzTnpxZkJNY1oxRXF2eEhhOTBFa0k2SytEODc0cU1BUGdDNEVWS2g3UGthUnBvamh4ajY0cEN4bytCS0ZUb1AwaGNJY3ZRUlZDQ0RGRkdXR1lkaU5FeHJDb3FSQkNDQ0dFRUdMU0NRYUQ1SEs1WTFMbFZDZ1U2TzA5K0JyaFRVMU5RN2FsVWlsNmUzdTU0SUlMeXRzeW1ReEtxY051QVFqRGh5OTc5dXpoeTEvKzhwRHRnVUNBcjMzdGEyTUtuRFp1M01pZVBYdjQwSWMraE5hYUgvM29SMnpldkxtOGJ0VklTbXRmQWZUMDlLQzFIclNPVWlsdzJyVnJGMnZXckdISmtpWE1uajE3MU1ESnRtMjZ1cm9BUnF6ZUdzNysvZnVwcmEwZEZPcVVuSC8rK2J6blBlOHBuLy9qSC8vSW1qWDlIMUNQUnFPODR4M3Y0Smxubm1IYnRtM01temV2UEpkU2hSTkFKQklCR0JRNGxSUUtoU0gzSDd4QWNxVG40R0RoNDhxVksxbTVjdVdvK3h5Sit2cDY3cmpqanFNN3FJdTNmbE8yRi9JSmNMS0FBeGdjR0Jqa0haT0E1UXd6aURoUmFRVmdnT0ZEK1NNb2Z4VUVxcnpReVRoeFk0NkpScDZKNk5rUStCSjBmQS9TTDQvM2JJUVFRaHdQa1RPZzhUcXZ6YW9RUWdnaGhCQmlTb3BFSWlTVHlYSVFjRFJ0M2JxVisrNjc3NkQ3UGZEQUEwTUNyNjFidHdLVTEza0NyNlZlS0JRYXNTSnFMTDc5N1crWHYzL3BwWmY0OXJlL3padzVjN2ptbW10NC9mWFh1ZTIyMjhyN1daWTFwaUF1bDh2eDZLT1BVbHRieS9ubm40OWhHS3hidDQ0Zi9PQUgzSFhYWGFPdU9XWGJkdm43VWhYV3RHblRBRyt0S3RkMVNTYVRQUFRRUTVpbU9halYzRWc2T3p2NS9PYy9mOUQ5aG5QNzdiZVh3NktCUXFFUWpZMk41ZlBEdlY0dXV1Z2lubm5tR1o1NjZpbm16WnVINjdyWXRqMXNnRFdjVWdWYlJjWFJhK04rMldXWGNmNzU1dy9aUHRZMXRvNjNZbjBUMmkyZ25ZejNWVHVETGgwWU9xWHlKaEdmOU5RVHcxRW9Nd0MrS1BncXdmQ0JNcVRJYVlLUXdBbkFWdzh6UGdYSnYwTG5EOEh1SHU4WkNTR0VPQmFzT21pNDF2dXdnYndURVVJSUlZUVFZa3ByYkd4ay8vNzl3MVlaSFlwU3BjN3ZmdmM3T2pzN0NRYURMRm15QlBDcWJFb2h5a0JQUFBFRXExZXZIamJVZWVtbGx6QU1ZMUQ0VVFxY2pzUklyZFRPUHZ0c0huLzhjWHA2ZXZENWZMenl5aXZjZXV1dFl4cnpSei82RVIwZEhkeHl5eTNsKzNMZGRkZng3Ly8rNzN6M3U5L2xveC85NklnVk9qVTFOVHo0NElNb3BmajV6MzlPTkJxbHVibVoxdFpXdnZHTmI1REw1ZmpHTjc1QlYxY1g3My8vKzZtdlAvZ0hBa3NWUmJmY2NndUxGeThlZE5tNmRldFlzV0xGb09BTjRNMDMzK1RMWC83eW9HcWtROVhVMU1UcHA1OWVYc09wdEk3WFdKK3owanBNUnpOd01rM3ppQ3JpeG9WeUFRZGNHMXdicFYxQW80ZjUrN3c5NWFjK25EL3VVeFFUbUFhMFJxSFJoaCtzRU1vS28wd2Zhb3p0UWNXeEo0RlRtWUxvT1JBK0hYcFhROTlhY0hQalBTa2hoQkJIZ3hHQTZrdWg1aXJ2ZXlHRUVFSUlJY1NVTjMzNmRQYnQyOGNaWjV4eHlOZnQ3dTVtN2RxMWJOMjZsZGJXVmdEV3IxL1B1ZWVleTF2Zit0WnlXN2REclNiSlpES3NYNytlZWZQbUVRd0dCMjAvMHNCcDRMcFNMNzMwRXQvNXpuZDQ0WVVYT1AzMDB6bjc3TFA1d1E5K1FGMWRIUzB0TFN4Y3VIRFVzVnpYNWNjLy9qSFBQZmNjRjE5ODhhQndwNldsaFdYTGx2SFRuLzZVaHg1NmlILzh4MzhjTWN3eERJTlVLc1dmL3ZRbnpqLy9mSDcxcTEreFpzMGFQdjd4ajdObHl4WjI3TmpCNHNXTFdicDA2Wmp1WXluY2V1Q0JCMGJjWjZUZ2JhenJWWTNrbGx0dUtWZWdsU3FXeHZxY2JkdTJEY013eGhTcWpkVVRUend4NHZwT0U1Y2U1alM4dG9TZnBvckNjWnFYbUR5S3J4dGxnT2tISytCOUx5WU1DWndPWkFTZ2JqbFVYdzU5VHhhREoxbmZTUWdoSmlPdFFqalJTM0FyL3dibHE4VEVSR2w5UkcwcWhCQkNDQ0dFRUpQRHFhZWV5dXJWcTduODhzc1ArYnFWbFpVOC8venorUDErM3YzdWQzUGVlZWZSM054Y3Zyd1VPTjE2NjYzRGhnanIxcTNqNmFlZkhyTDk2YWVmSnAvUGM5NTU1dzNhbnNsa2hxelpjMkJ3VWxyemFLQ0JhMG10V2JPR3JxNHV1cnU3eXkzc25ucnFLUll1WE1qeTVjdTU1NTU3MkxScDA0aUJURWw3ZXp2Zi8vNzMyYlp0RzJlZGRSYnZlOS83aHV4ejhjVVgwOWJXeHJwMTYvanFWNy9LUC8zVFA5SFEwRERzZUQvKzhZL1JXblBaWlplUnlXVDR6VzkrdzdlKzlTM3V1T01PVGpubEZKcWJtOGY4TjFwcHY0OTg1Q05EMXBENjg1Ly96S3BWcTdqMzNuc0hiZCs5ZS9lbzdROVRxVlQ1OFFKSUpwT2ozalpBSXBFQXhoWTR1YTdMNzM3M08rYk9uWHRVSzVMZSs5NzNjdkhGRncvWlhtcWRlRGhjMXlVV2kxRlZWWFhZWThUajhhR3YxV0psaW5ZZGNKMXlaZE5vWG0wUGM4WENuc09laDVpS2lxOFpaWUFSUUpsQmxPRkhPdGhNTEJJNGpjU01RdDAxVVBNZWlQMFc0dXNnM3pyZXN4SkNDREVHV2FlR21QMFc0aXpCZENyd3Avc0loSEw0UXlFc3k0ZHBtcGltaVZJS1pSamxUN3BKRUNXRUVFSUlJY1RVc1dEQkF0cmEyZzdyQUxyUDUrT2YvL21mYVdscHdUVE5vektmdHJZMjFxeFpRMlZsSmVlZGR4NnU2NUxQNTBtbFV1elpzNGZaczJjRC9jSFNKWmRjVXI3dTAwOC9YVzd0VitLNkxuZmZmWGU1VmQ2cnI3N0s3Tm16ZWNjNzNrRnZieStyVnEzaXpqdnZSQ25GaXkrK1NES1o1Snh6enVHNzMvMHVtemR2NXAzdmZDY3paODRzajlmWjJjbHZmdk1iMXExYmgrdTZYSExKSlN4YnRtekV5cUFQZnZDRHVLN0xILzd3Qis2NTV4NnV1T0lLbGk1ZFdxNTIwbHJ6MDUvK2xCZGVlSUhycnJ1T3Fxb3FxcXFxdU82NjYzand3UWU1Ly83N3VmdnV1NGRVUi9YMjlvNzR0MW5wc1FtRlFsUldWZzY2ckJUK0hMajl3Q0J2SU1keGVPNjU1M2p1dWVlR3ZXeWt5cTN0MjdjREVJMUdoMXhXS0F5dXlsbTllalZ0YlczY2Nzc3RJODVqTktYN25NbGs2T3JxR2xSbFZRb2JEeFNQeDJsdGJjV3lyRUhyVXgzTUZWZGN3Y01QUHp6a1Bod0tuOC9IbFZkZWVjQldyeXJGQzV4czBDNWVTREQ4OHh6TG1uU2svTXlwelJ6MlBNUVVNckFZcmxqWnBLd0l5Z3loVEQvSXNad0pSUUtuZ3pIQ1VQTzNVSE01WkhkQTRvK1ErRE00aWZHZW1SQkNpQUZTYWMzTG0rR1ZOM3gweFd3Q2dTMEVRbnNKaGNLRUl4R3FhdXVvcWE4bldsVk5wS0tTY0xTQ1FDaUlQeGpFN3crTWFjRmNJWVFRUWdnaHhPUmhtaWFMRnk5bTQ4YU5YSGpoaFlkOC9WbXpabzE0V1NrRUdLMXlCcnpRUlNsRkxwZmpXOS82Rm9WQ2dXWExsdUh6K1VpbjA5eCsrKzNZdGcxUVBraGZDcGFXTDE5ZUh1ZnBwNTh1NzFkaUdBYlhYMzg5ZnIrZmswNDZhVkF3OUplLy9BV0F2cjQrSG52c01UWnUzTWpOTjkvTVc5N3lGbDUvL1hWKy92T2ZzMjdkT2k2NTVCS1dMMTlPUEI3bnkxLytNb2xFZ3NyS1NxNjk5dHFEdGlKVVN2SGhEMytZbVRObjh1aWpqN0p5NVVxQ3dXRDVzWDd3d1FmWnVIRWo3MzczdTNuNzI5OWV2dDZaWjU3SlpaZGRSa3RMeTZCQTU3bm5udU94eHg2anI2OXZVQkEyVU9teE9aeVdlZ2NHZGdDMmJaY2ZnNUsxYTlleWN1VktDb1ZDdWUyaDFwcFZxMVlSajhmcDZlbGgyN1p0ekpZdkxtNEFBQ0FBU1VSQlZKczNiOWd3cC9ROE9ZN0RMMzd4Qzlhc1djTmIzL3JXSVd0T2dmYzZHcTV5N2NCOUFQYnUzY3QvL3VkLzR2UDVpRVFpL09FUGYrQVBmL2pEa1AwamtRalBQUE1NVHozMUZLZWRkaG8zM0hERHFPTVB0SGp4NG1IbmVWUm9EYm9VTmdISzlFNE1EVFJmNjR6eWxzWTBwaHE5Q2txY2dBd0xyREQ0STJDRlFQbVFDcWVKUlk2dWpabUM0Qnp2VlA5QnlPMkN6R1pJYjRMc0c3TGVreEJDSEdmcGpNT0dqZDJzMzlETHhwZGo3TmlaUlJrbWxzL0M1N1B3Ky8zNEEzNkN3U0RCVUlpcTJscXE2eHFJVmxVVHJhb2lXbGxGcEtLQ2FGVTFGVlhWUkNzcUNVZWpoQ0lSQXNFZ2xzOHZJWlFRUWdnaGhCQ1QzSmxubnNtNmRlc09LM0FhVFQ2ZkIrQUxYL2dDMDZaTkczTDVFMDg4d2VyVnEzRWNCOHV5Q0FRQ3ZQdmQ3K2JaWjU4dHp5VWNEblArK2VlanRlYVVVMDdobkhQT0FjRHY5OVBVMURSb3ZLOS8vZXY0L2Y0aHQ3Tmd3WUpoNTFkYlc4dmIzLzUySXBFSWMrYk00ZkxMTHkvUDg1UlRUdUZmL3VWZmVPT05OMmhwYVFHOHFxQWJiN3lSRjE5OGthdXV1bXJVcXFBRExWMjZsSVVMRi9MaWl5OE9lcHl2dlBKS1pzK2V6WHZlODU0aDE3bjY2cXVIYkR2enpETjU5dGxuT2ZmY2M0ZHRGUWRlOE5QUTBNQVZWMXd4YWlBNFVHZG5KNy82MWErR3JWUjczL3ZlTnlUY091ZWNjMmhwYVJuVUxrOHBSVGdjWnVQR2piUzB0SER0dGRkeTdybm5EbHVKVlFxMkNvVUMxZFhWbkhMS0tmekRQL3pEc0hQTDUvUGwxOUpJQW9FQURRME50TFMwY1AvOTl4LzAvazVjeFNvblphQ1ZENVRsZlQ5TVdMQ2hMY0w1SjhXUC94VEZ4S1ZBb2NHMFVMNHd5bC9oQlUrR0JFNFRqZEphUzFSOHBMUURoZjJRYi9OT2hUWW90SU9iS1o2eTNrbmJCeDlMQ0NFRWhZSkxNbFVnbFNxUVN0c2s0bmwyN1VteS9jMDQyN2JIMkw0anpvNmRDV3piTFJmaEs4QUVEQVdHQVphbE1DMER5MmZpOC9tSlJLTkVLeXNJUmFLRXdoSEMwUXFpbFZWVTFkVlIyOUJJWFVNVGRZMk4xRFEyVWxWYjZ3VlFrU2lXejRkcFdsNExQc09RdG50Q0NDR0VFRUpNSXJadGMvZmRkM1A5OWRjemYvNzhvelp1TnB1bHA2ZUh4c2JHWVQrb2xrZ2tTQ1FTUTlZbnl1VnlSM1VkSHpIeGFLMnhiUnZMc2xCS2xhdmNobE1vRkRBTTQ2aTFiWnl3dEVhN05qZ3BuTDd0T0owdjQzYStoRTd0eGMzM2xkdWxHWWJCOXA0UVAzcTVrVHN2M0kxbHlHRnJnZmY2MFJwd3dGK0ZpclpnTlorUFVYOFdadFU4TDRSU3c3ZitGTWVmZkhUN2FGQW0rR2Q0SnlHbW1Id3V6WSsvY1VQNURkSUgvdms3K0lOai82U1RPSHF5NlRRN3RyN0JieDkvakdjZWY0eWRXN2VUVEdid2h5S2N2bVF4Zi92M0grQmRWMTlEZFYwOVB0L1FUNzZWYU5mRnp1ZUo5L1hTMWRGTzIrNmR0TzNlUmZ2ZXZjUjZ1K25xYUtPcll6OTluZDFrVWxseU9adUNiV1BiTGdYSHdYWmNiTmZGY1IzUTNwdHBkOEI3UURYZ3F3R1l5bXVucXhSWUZoaW0xM0pYQVlhcE1Dd1R3MUFvRlAzVjhvclN4eUZjclhGY0Y5ZDJjVnlONDJoY0J3elhDNWdHdnYxMEFLZjRIaVRuYUhUZVFSc3VpZ0pXTEl0dmZ5K1dZZUF6RFh5V2lkOXZFWXFFaUZSR3FhcXBvNmFoZ2RyR1J1b2FwekZ0Umd2TkxTZlJNSDA2VmJYMVJDc3FDUVNEcUtuK2g0QVFRZ2doaEJCVGlHVlpYSFhWVmF4YXRZbzc3cmpqcUkwYkRBYVpQbjM2aUpkWFZGUlFVVkV4Wkx1RVRWT2ZVbXBRcThEUlByUTQwaHBSVTVNQ1phSE1BSVlWeHJWQ3hlb1VBK2h2Sy9qTE4rcjQyd1U5RWphSkEyaXZMYU15d1F5QnJ3cmxDNE5wSVJWT0U0c0VUa0tJVWZrRFllcWI1OUxadWcydE5hMDdYMkhXS2VlTjk3Uk9URXBoV1Q1OGdRQ1dQNEF5bEZlUXJqV080K0M0anZlSmp3UGVrMm5BZFJ4eTJTeUp2bDU2T3p2b2FHdWxkZmN1OXUzY3diNmRPK25xNkNUZTIwYzJreWFUU3BKT0pjbG1zdGkyNHdVOHhkL3I1WFVhRlZnbVdIN3crUXo4QVF0LzBDSVE4Qkh3VzFnK0M4czBzRXdUeXdUVFZGaVdnYzluWUZqZXlUSVVobVZnV2lhbTZWVU9HZHA3aytCcWNGMk4xbDYvYXNkeGNHd1gyM2F4YlFmYjF0Z0ZqVk1Lb1Z5TjQ3allOaFR5RHZsY2dXeTJRQzVyZTRGWnpzWnhiQnhzRElwaFY2a1NxdGZFNS9jUkNMWVRERWNJUjZLRW9sR3FhMnVvYjZ4bjJzeVpORFRQb0g1YU0zVk5UZFRVMVZOVlcwZTBzZ3EvMzQ4cGJmZUVFRUlJSVlTWTBNNDk5MXllZXVvcDFxOWZ6NUlsUzhaN09rS2NtSlRxRHd2OGxTaC9GZHFLZ0JFRHgyc3IrSEo3bElLcldESTlNYzZURlJPSlJoZGIyNWhnQmxHK0NNb0tvd3kvVkRaTlFIS1VUQWh4VURQbm5rbG42ellBOW01Zkw0SFRPRkdLWWxqanRYZGp3S2VrdE91Qzd1OThyTFhHZFZ3S2hSejVYSTUwT2tWdlp5ZjdkbXhuMTlZMzJQN0dHK3pldG8zV1hidm8ydDlKSmxmQTBmMnQ2VXFabFRMQU1CUytVbnM2MHp2NWZZcEEwQ0FVTVlsRS9FUXJna1NyZzFSVWhJaEdnd1REUWZ4K2J5MGx5ekt3TElYbE4vRDVMQXpMeExSTXJHTFFaSmdHbGxWcVZhZEFnK3NXQXlmWHhTbFdVN25Gd0tsUWNMQnRGNmZnNHRqZTkvbUNTejd2a3MrNXBKSjVFbjBaWW4wcGtyRXNxWGlXVkRKREx1OVFjRnd2cEhLOEVNdTJOWGJlSVoxeklKRUYrcnpIRC9DWkVBbGExRFRVVXordG1hWVpNNWwrMHNtMHpKMUh5NXk1TkxlY1JHVk5EZUZJRkg4Z2lHVlo1ZkJKMnU0SklZUVFRZ2d4Y1NpbHVQcnFxMW14WWdVTEZ5NDhwUFdKaEJCSGdRSlZySERDRjBhSGFqQ0NkZWhNQitSNndMWEo1T0h4elhVc1A2MUQ2bFdFUi9kLzFTZ3dmUmkrQ0VhZ0NzTlhXcjlKVERRU09Ba2hEbXJtM0NXcy8vMmpBT3pkdm1IVS9zUGkyTkZhWStmeTVMTlo4cmtjdVAwQmsxSVdwdW5EdEh3b3BYQmRsMndtVGR2ZTNlelp0cFZkVzk5ZzU5YXQ3SGx6SzYyN2Q5SGJuU1NUeVZMSTUzRnN1OXorenNZTG5DemxyWUVVQ3B0RUtpd3FhL3hVMTRhcHJva1NqWWFKUkFORW93R2kwU0RSeWlBVlZVR3Fxb05FcTBLRW9pR0NRVCtXYVdDWUN0TlVHRWJ4QkNoRFFhbUZuaXFXR1ZGNjgxbDhOekdnVU11cjJ2TEs2N1hyNGpvYTF5MVdibW13YmEvTm5wMTN5V1pka29rODhiNE1mWDBwRXJFTXFYaUdUQ1pIS3BVakVjK1E3RXNTNjAzVDE1TW0xcE1sbVM2UXpkbTRUdkd4TEQ0V3VKRE4yTFMxZHRIUkVXUDdHMjhTRHZxcGJheGoyc3pwdE15ZVM4dmMrYlRNbmNmTTJmTm9tTlpNVlUwMXlwQ1dlMElJSVlRUVFrdzBwNTU2S21lZWVTYmYrYzUzdVBYV1d6RU0rVlM4RU1lWEFzTkMrU0lZd1hyY1NCTXEyNDZSN2NBdVpQait4a1pPYjBxeW9DNk50RWdUUXlnRlpnRGxyMFFGNnNCWENjYkl5MG1JOFNPQmt4RGlvR3FiWmhHS1ZKTko5WkZOeCtuZS95YjF6WFBIZTFvbkZMdFFJSjFJMExabkZ4MTc5eER2N2NXeGJhRDROa3hCUHBlbHI2ZWJXRzhQZmQxZHRPN2V6WTR0bTluMzVwdTA3ZGxOWjl0K2VydTdTY1RpNUhKT2VkMGx3d0svWlJBSVdBU2pQaW9xZzFSV0JZbEdBMVJVQnFpc0NsTFRFS0syTGtwMVRZUndORWd3NUNjWTlCTU0rZ2lFTElKQkg4R2dIMS9Rd2hjd3NTd0xvMWl3VkFxVzFNQmVmd09ycy9vM2xzK3BRZHNHN2xYczdZZENVMm9wMkYvUlpkdFF5RGxrc3dVeTZRSzViSjVjdGtEQnRzbGtDcVNTT1pLeE5IM2RTWHE2a3ZSMXA0akZzaVFTT1pMSkxLbEVqbFFpUnlabGt5OVdVcmw1bTBMZUpwZk9rRmFRak1YcGFlK2tkZGNldHIveEJrMHpaekw5cEZtMHpKN0xqRm16YVpqV1RHVk5EWkdLQ2l5ZkQ4TXc1WTlaSVlRUVFnZ2hKb0JycnJtRysrKy9uMGNmZlpUbHk1ZVA5M1NFT0lHbzhwLzN5Z2lnZkpXb1VLTjNTcmZ6aXcwbXBxRzRZa0VIR2tQaUpsSFVmeXhJb2NEd29YeFJWS0FHZkJFd3BjSnBJcExBU1FoeFVFb3BaczQ5azYwdi93NkFQZHZXUytCMG5PWHpPZnA2dXRtMWRRdjdkdTRnMXQyRmJYdnJFUmxvWExkQVQxY24yemR2SWhtUHNYdmJWcmErOWdvN3RteWhyNnVUZENKSklXL2pPRjVWa0dtQVpTcE1uMGt3YkZGVkdhU21Oa1I5VTRScE02cG9tbEZGVlcyRXlvb1FGWlZocXFxRFZGU0ZpVWFEK0FNV3Bta1UyK0VWd3lRREZDYWcwY1VxSlYxYzhFbHJjTkZlejExZHFtRHFENUowZndPLzh2MGRPWEFxYmxVS1ZhcUdNcndpS2RNdzhQa2dIRGFwd29kMndOVWExL1Z1M2JZMStaeExOcDBuRWM4UWo2Vkp4dElrWWw3N3ZaNmVKSjM3NDdTM0p1am95QkJQWkVtbjg5aHBHeWZ2bHRlTHltUnlaREk1ZXJ1NzJidHJGNkZJbE9xYUdscG16MmIyd2xPWTk1YlRtRGxuTGszVFoxQlJYVTBvSE1FZkNHS2Fadkd4a3ZCSkNDR0VFRUtJOFdBWUJ2LzBULy9FZi96SGY5RFEwTURTcFV2SGUwcENuSGdNSDhxS29rSU5xSEFUdjM5eE82OTM1dm40Mi9kNkgxd2Q1aGlCT0pGcHJ4dE9zY0lKWHdVRXFsRldCQ1V0OVNZa0NaeUVFR015TUhEYXUzMDlTLzdIc3ZHZDBBa21tMDdUMWQ3T3JqZTMwZEhXUmpxZHdYVTFoZ21tNVpCSzl2SDZ4cit5Zis4dWVqcmE2V3BybzJ0L0IvRkVta0xleG5XOGZuR0dBcjhmZ2hHTHlxb2d0ZlVSbW1kV003MmxtdVlaMWRRM1ZWSGZXRWxOWFpSZzJGdUR5ZWN6OGZsTmJ6MG1YN0ZkM01EM2Z4cGNSNE4yMEdoY0wySHFYOVN4dUwvV0EwS2pnWUhUTU84aEIyMGF1RU1wWk1JZCtBRXBiKzJwNHY5VXNYMmZ3bHQveWpTOU9mdDhFQXhDTk9xanVqWkVvVkNGbmJjcDVCMXlXWnRrTWt0dlQ0cnV6Z1NkN1hGNnVoTDBkTVhwYkV2UzNaR210eWRETXBtamtIZHdiSTNqZ0ozS2s4MzBrZWhMMHR2VnplN3RXM2w5NDErWlBuc09MWFBuTTJ2K0FtYWVQSWVtNlRPcHFLN3lnaWNKbklRUVFnZ2hoQmczNFhDWTIyNjdqVzkrODV0MGRuYXliTmt5NlVnZ3hQR2t2TFY0dEwrS2xjL3VZdk9XUERkY3FBa3FFd3JqUFRreFlTbUZNc1BGbG5wVllBVkJ5WklHRTVFRVRrS0lNWmsrNjNRTXc4UjFIYnIzN3lDVDdDTVVyUjd2YVowd1hNZWxrTStUVFNYSjViSzR4WDU0aGdGb2wyU3NqMTNidHJKbnh3N2lmWEhTaVJTNVRCYkgwUmdHK0FPS1lOQ2lzaXBBZFcySXVxWW9EVTJWTkRaWDBUeXptc1pwbGRRMVZCQ3RDaEdPQkFrRi9aaVdGOTZvWXJLakZON3RhbzNXdXI5WWFVQ1lwRXM5N2ppd0p1a0FldFJMQjE5MzJIMzFvSFdlQmpYb1U2b1lQbm1WVUVheGZWOHBrRUlwTE12RU5BMEkrdERhV3dPcU9oK21ycUdDNXBuVkpPTVprdkVNc2Q0VTdmc1RkTFRGNmRpZm9Mc3pTYnd2UXlLV0pSbkxrYzA2NVBNT2hWeWVQcnRBTXBXaXR6ZE9lMXM3ZTNlOHllNnRXemhwN2p4T21qT1A2U2ZQcHFGNU90VjE5UVRENFhMRmt4QkNDQ0dFRU9MNHFxK3Y1ek9mK1F3UFAvd3c5OTEzSHpmY2NBUGhjSGk4cHlYRUNVR2hTR2R6UFBUUUR6RjBqazkrOEszNCtsNUVKNHJWS3FWakFQTDM4Z2xQUTNsTmI1UWZGYXhHQldwUXZncVU0Y05iS1Z4TU5CSTRDU0hHeEJjSTBkUnlDbTI3WGdOZzc1c2JtTC80b3ZHZDFBbEFGOE1kMnk1ZzUzUFlCUnZ0dU9YM1hhWEFLUlZMRU8rTlVTZzQ1UEplR0dTYUVBd2JoRU0rSXRFQTFmVWhwczJvWkVaTERUTk9xcVd4MmF0bXFtMklFcTBNRWdyNU1TMFRaUmhleUlSR3U3b1libmxqbG9JdWZVQUlOUGo5WURIZ0diakRnZThURCtWOTQyajdGbS9YSGJqTmRRY0ZWcVhIYXREY2xOZE9BNlV3REFPL3FmRDdMWUxoQUZVMVlXekh4c2s3Wk5NRmV2dlN4YXFuR0ozN0UzU1VBcWkyQkgwOUdSTHhMTmxrZ1d6QklaTXBrRW4zRXV2dG83MTFIM3UyNzJEWDFxMmNOR2NPczA4NWxUbW5MT0trdWZPcG56YWRjQ1NDeisvSEtMWGFremZUUWdnaGhCQkNIRGZoY0ppUGZleGpyRnk1a2k5OTZVc3NXN2FNSlV1V2pQZTBoSmp5MW05WXo2T1BQc3FTTTgvZ3FyOTVLOFJleDBsVjRKcUIvci9sdmFXYnhZbE1sejd3N0lJeU1VeS90M1pUc0FaOFVZcHJPNGdKU0FJbkljU1l6Wnk3cEQ5dzJyNWVBcWZqUUd0TklaOGoxdHRMNS83OTVESlp0SFl4ak9MYVNDNjRyb3RqNTNGY2IzMG1CUVQ4aWtqVVIyTnptR2t6cW1tZVdVdHpTelhOTTZ0cGFxNm1yajVLcENKSU1PVEQ1N013VEFObEtGd1hjTnp5QWt3YTd6WktSc3BFMU1BcW91TkpEZnJTZjJiMEFxcnk0d2FsOEduZ0NBclRzckJNQzMvQVQ2Z2lTRjFEQlMyejZrZ21zdlQxWk9qcFROSzJOMGJiUHUvVTNocWp1ek5GWDErR1F0YkdLV2hTaVJ5NVRCZXBlSktPZmZ2WXVXMHIyMS9meEp4VEZySGd0RE9ZT1hzdWpkT25FNjJveExUazE3RVFRZ2doaEJESG0yRVl2Tzk5NytPMDAwNWo1Y3FWckYyN2xxdXZ2cHI1OCtlUDk5U0VtSEsyYnQzS3FsV3JLQlFLZk9oREgyTFJLWXR3TTUyNGdTcndWNElaQW1XQnRzZDdxbUtpTVN6d2hTRllDLzVxc01MU1RtOENreU5jUW9neG16bHZDUzg4ODBNQVduZThndXZZR0tiOE0zSzBsYXFhc3VrMDhkNXU5dTU4azgwYk4vRGFYMStrYmM5T01xbWt0MjZTVy83QUIxcUQ1Vk1FUWhhVmxRSHFHcUkwVGE5aTFyeGFtbHRxYUp4V1RWMURsTXJxTU5IS0lNR2dEOHN5Qi9VcTF5NjQyaTNWTEJmbkFzTjlaR1NrYXB6SlZhWFRmeDlkZC9BbHBmeEpHVjdsazg5bkVBcjdxS2dPVWR0UVFmT01hbWJPcXFPN00wVm5lNUwyMWhoN2QvZXliM2N2WGZ1VHhHTnAwcWtzZHQ0bUVVK1J6ZVpJSlZQRWUvdG8zN2VYZlR0Mk1HdkJRazZldDRDVDVzNmpycW1aaXVwcUxNdVMvdkZDQ0NHRUVFSWNaNHNXTGVKem4vc2NMN3p3QXQvNzN2ZG9hR2pnN0xQL0gzdDNIbHpIV1NiKy92dDI5OWxYN2J0a3laTDNOYlpqT3lGaHdoSmd5UEJMSUV6ZGdwcGhINGFaS2lZRlRNME00UlpRMU5UOXNlUlNoSUlDYWk3VXpNRE5FSkxjaEFTeWtRWEhTYnpiOGlMdnU3WHYyMW03KzcxL0hPbFl0bXpIOGlaTGZqNVZzcVErcC91OHJkT3l1dnQ1bitkWnhmTGx5NG5GWXRNOVBDRm1yTUhCUVpxYm05bStmVHM5UFQzY2YvLzlyRjY5ZXF5cUNpalRnN0pDNEkyQkp3U21CMnlYZDV4RkttYTkvRFJvWmFDc0FNb2JSM25IeXVtWjN0eU5tNWwwQytvV292VDVkWkdFRU9LaU5FLys3Q3NNRDNRQ2NPLy84WFVxNXl5WjVqSE5McTdya3MxbVNTVkc2RzV2NCtTUncremU4all0TzNkdzR0QUJFaU1qcEVhVHBGTlpuTEVnaVdHQTEyOFJLL0JSWEJLaXNqcEdUVU14ZFhOTHFXOHFvYWcwU2lRYXhPKzNNQzBqSHhSeVhaM0w4c2tIcmM3K09iaHc0RWpObWhMS2VrSlE3ZExMRFF3amR4NWpHQW9NeHBwWmFXemJKWm0wR1IzT01OQTN3cW5qZlJ3LzNNdUpvNzIwbmU2bHE2T2ZvZjRVcWFSTk51dWlBSS9YSUJEd0VvdkhxWnhUUi8zOCtTeFl2b3JHSlV1cGJaeEhyS0FBcjllSGFjcE1IU0dFRUVJSUlhNmNwdjNFUHJyYmp1QzZ6cFRXZEZ5WEU2ZTdPWEdtaStPbnV5aUlocGhUVTBwUlFZUjRORVRBNXpuYkUxWUlBWURqdU5pMlF6S2RaV0JvbE43K1lVNmM3cUovYUpUNjZsTHFhMHVwcXk3QlBIK0NwWk5CWjBkd1I5dlFpUTUwc2dlY05PUDltWE1VaTR0SGJ2UXVpZW1TN3hHdTh3RW5JMWlLRVd2Q3JIZ1hSc0VpakhCbExoQTFXMjVTelRJU2NCSkNUTW1XUC8wWExkdGVBR0RCeXZleDdnT2ZuZVlSelM2cFJJTCtubTRPdCt4aC84N3R0T3pjd2JHRCsrbnI3Q1l4UEFyYUlXTnJNdG5jZjkxZW55SWE4MUZkRjZkaFhpa044MHFwcVMya3JDcEdjVm1VYUR5WUs1azNscktqdGNiVmVpeklwTG5ZWHdBSk9FMW1LSEt6WjhiNkxZMTNxbksxeHJGdFJnWXo5UFVrNldnYjVPVHhIbzRkNmVad1N3ZHRwL3JvN1I0aDdlUlc5NW9LdjJVU0RQbUlGTVFvcTZwbDN2SVZMRnU3amhYcjFsTlNYa2t3Rkw0K095NkVFRUlJSWNRc2wwa2xlUFdwLzV1T1V5MVh2UzJ0WVNodE1aQXdTV1lOVWxtRHJLdHdYWVVyZDlPRXlNdE4wdFI0REkzZjR4THd1TVNERGxHZmZVM3VJL3oxZ3M2cjM0aVlHZklCcDdIKzNJWUhJMXFQV2J3TW8ydzlSblFPaHI4UW1HbFZkbTRkVWd0TENERWxkUXZXNWdOT0p3OXRaZTI5bjBZcG1kbDFOZXhzbG1SaWxKN09EczRjUDhiSnd3YzR0SGNQSnc0ZG91M0VTUWI3ZWtra00yUnNGeHN3RFFpRVBaU1VocW1vaWxKZEc2ZStxWVM2aG1JcWF3cUlGNFFJUmJ6NEF4NU15OHFWakhQY1NRR215d3Myelo0ZzAwUzVmUm9Qd3NGNGtFa3BRSTh0UHkvd2xIK2F6ajJtVks1SHBXa3FMTk9EVldRUmlQZ29LZ2xTWGhXbHRyNkkycm9pamgzdTR0VHhiam82Umhqc1M1SVl6akNjc1VuYU5xUEpGQ05EQ1VhR2grbnI2cUN2bzRQR3hVdW9uZHRFU1dVbFBuOUFzcDJFRUVJSUlZUzRUSW5oUGw1Ky9MdWtFc084NTJOZnBhcCtHYWJsbWU1aENTSE9OM2E1clowTU9qT0kzYmNQdDNzN2J2Y3UzR1FYT0puY0ZmdlloRTl4NjhqZGV4bTdJNk1VeXZTaGZIRlVzQUxEWDVncnJ5Zkh4RTFOQWs1Q2lDa3ByWnBITUZ4QVlxU2Y1T2dnbmFjUFVGNjdhTHFITmVOb25TdG5sMG1uR1Jyb3A2dXRsUU83ZDlLeVl6c0htNXRwUDNXY3diNUJrc2tNQUxaVzJKZzRGa1NpWHFyS3dpeGFWc21DeGVYTVhWQkdWVzBSUlVVaHdtRWZhcXkwZzlZdXRqMGViSElualdGMjlHRzZlaE9EVDNBMnYyblNUMkg4aEhoaWZ5dFhvdzJWSzd0bkdvVENYbUl4UDhWbFlXcm1GRkxYV0VMRDBWS09IZXppOFA0T1RoenBwYlYxa043aEpObTBqWk4wU0tjSEdCNGVvclAxRkcwblQ3SG82RkdXM2I2V0pXdlc1TEtkSWhFc3l5TzluWVFRUWdnaGhMZ0VyVjFlZi9wUjBxbFJQdlRKLzVOb1ljVjBEMGtJY1RIakY5eUdDYVkzMTVmSEU4djFjc29PZ2JiUnJvUEtYNkRmV3ZjcGJsbGpUY3AxZmxLd0NaNGdLbENjQ3pqNTRpalROODJERk85RUFrNUNpQ2xSU2xFMy8zYjJiMzhSZ0JNSE5rdkE2UXBsVWlsT0hUM0N3ZDI3Mkxkakd3ZDI3NlQxK0NuNnUzcXhzMm15dGt2R2dTemc5M29wREFlSUZWclVOeGF4YUdrRnkxYlZVaiszaU5LS0tKNmdEME1wMUZqZFpNZlZ1TTVZT282NDlzYlBkZlY0THl4UXlvR3NpMnNaV0I2RFNOeFBJTzZudUR4Qy9keGltaGFVY2ZSUU40Y1BkSEpvZndkdHB3Zm83MDJRZGwyY3RJdmJOMHA2OUFCOVhkMmNPSEtBMDhjUHMvVDJkY3hmdW9MaXNncThQam1wRWtJSUlZUVE0bUphdGo1UFQ4Y3gvdGRuL3k4Sk5na3hZeWhRSGd4dkZBTEY2R0FwWkFkem1VOXVrckVTSXhKd3VxVk1tQVpzZUZHK0lwUy9GTU5YQ0lhUFhITnRjVE9UZ0pNUVlzcm1MRmliRHppZFBMaUZ0ZS8vbEpUVnV3d2FjR3lieE1nd1BlM3RuRDUybEQzYnQzQnd6eDVPSER4TWIyYzdJME1qWk5KWkFDeXZqNEpZaUZoUmpMS0tLQldWRVVyTHZjeHBMS0MrcVppcXVrSmljVDkrbndkSGcyczd1TGFMNDdxVGVoRmRLR3ZwVnN0a3VseG5meXlYK1BsTWVFanJDUmxQYUp5eDhvV0dwVEVzaTBqRVM4QWJKMUxvcDZ3bXhweW1ZdW9haWppOHY0TmpSN3JvN0JnaU1aVEdUdG1NMmdteWJWbEdFNk1NRHc3VDJkcE8rOGxUekYrMm5LbzVEUlNXbG1GWmxtUTdDU0dFRUVJSU1jRmdYenM3L3Z3NFM5ZDloRmhSMVhRUFJ3aHhtWlJTWUZqZ2phQUNaUmloR25SNkVPeFU3bU1zMTBYdVh0d2F6cGsyYlhoUW5qQkdzQndqV0lyeXhYTEhpdHpMdXVsSndFa0lNV1dsMWZNSWhPSWtSd2ZHeXVvZHBMeDI0WFFQNjZZMVhqNHZtOGt3TWp4TSs2bmpITmkxazkxYk5yRm42MmJPbkd4bHNIOFlCUmlHd3ZCWVdCNHY4YUlpS3FyS21UdS9pb1o1Y1dvYlFwU1dleWd0RDFKUUZNRHlXZUJxc2htSGJNYkdkV0g4VEV3cHlNVWtGSEpxZG8ybzhVL3FuR1VUQTNlNTkxcGoyeTQ2N1dCWkRsNnZpVDlvNFkvSEtDNkxVRHVuaU5vNVJkVFVGMUN4TzBKTGN4dW5UL1RSMnpXQ25YWklwN0trT3ZybzcrcWpxN1dOTThlUDB0WGV4c3IxZDdKZytVcGlCWVY0ZkQ3cDdTU0VFRUlJSWNTWTVvMVBFWXdVc216OS81cnVvUWdocGtJcE1NeGNZQ0ZRQXRsaDNIUVBPak9BenZTRFk1UExjaG9yc1RhK2pwaGR4cHVNajM5V1lGaGVERjhCUnFnS0ZTaERlY081RW96eTl0LzBKT0FraEpneXBRenE1dC9PZ1IwdkFlTmw5U1RnZERIYWRVa25FN1NmUHNXeGcvdlpzMlVUQjNidDVOaUIvZlIyRFpCT3A3SEdFbGE4ZmkrUmVKeUt1amswekp0RDQvd2FHaGJFcWF3eUtTNXk4UHRkTEE4b3BVa25NbWduRitDQTNEbVhNdVF2NzNSVFNtR2FDcTAxV212U2FadE0xc2EwVEV6VElCQTBxWjBUSnh6eFVGNFZvN0s2a0wyN3pyQi9UenZ0cHdaSUp0STRUcTduVm45UEgrbjBYb1lHQmhqczZ5VXhNc1NpVldPOW5VTGhhZDVUSVlRUVFnZ2hwdC9JUURmSDk3L05IUi82QXFibG1lN2hDQ0dtU2lrd3ZlQ0xRS0FFRlN6SFNIWkJzZ2ZYSFFMdFRnaEV5RDJQVzRNQlZoajhKUkNxQUg4Y1RKKzgvek9FQkp5RUVGZGt6b0sxK1lCVHJxemUzMHBadlFueXdZWmtrc0grWGs0Y09zakJ2YnM1MEx5VFl5Mzc2VHh6aG9HK1BsSXBHME1wL0FFZjRYaWNzdW9xYWhwcW1idWducnI2SXFxcVE1UlVHRVFpTmdGL0ZyRFJyc2F4WFZ4YjU4dTVqWk15ZWRQci9KKy9IbXQycVYwZzY0Q3JVWmFCeDJOU1dCekdHL0FRREhtSkZnUW9LZ2x6YUc4SGJXY0c2TzBkSVRtY3dyWnRoZ2VHT1cyZlJDbURkRExCME9BQWpRdVhVRFduZ1hoUkVWNnZEME95bllRUVFnZ2h4QzFxNzVZLzRBdUVhVmgweDNRUFJRaHhCUlFLbEFsV0NCVW9Rb1dySU5XTFN2YUNrd1luZmJiTW10Wm5FMXprL3Nlc2tldFFrTHQvZ2pMQUNrR2dHQld1UWdWS1VaNUlMcnRKMHB0bUJBazRDU0d1U0ZuTmZBS2hHTW5SUVpLakEzU2RPVVJaellMcEh0Wk5RYnN1anVPUVNxWG82V2pqNU9HRGJQM3pCdmJ0M01heGd5ME05UFNUemRpZ3diSXNBc0VBc2FJQ2FocnFtYjlzQVF1V05WTGZXRXhSa1NJU1R1SDNKekVNRzYxdGJOdkZjVFE2bjlXa0pNaDBreHAvYnlZR0JSMUg0em9PcHFVeFBRYnh3aURoc0pkNFFZRHk4Z2pGSldFT3RuUnk3SEFYN2FkNkdSbEtrMDQ1REErT2NPekFJWWI2ZWhqczY2TzNvNU5GS3dkcFhMU0V3dEpTQXFGUS9qV0ZFRUlJSVlTNFZhU1N3eHplL1JwTDEzMUVzcHVFbUxIR0EwNEJGSVVZb1dyY1ZEOHEwWTJSSGNtVjEzT3krV2RyclVFcENUM01GanBYTWpGLzc4UzBNUHh4akZBbEtsS0RFU2hHV1NHVWtvbTJNNFVFbklRUVYrUnNXYjJYQVRoeFlKTUVuTWJZdHMzSTBCQ25qeDFsLzY3dDdObTZtZDFidDlEZDNzSG84QWlaZEM3WTVQRmF4SXNLcVpwVFMvMzh1Y3hmMmtUandrcHE2eUtFd3ltODNpU1dtVUpybTJ6R3dYRWMzTFBsYk1VTXBRSGJkbEd1eGpBMGhtRlFWQndtR1BRUUt3eFFVUk9qc2liSzdoMWVUaDd1cHF0dENEc0xxVVNHcnZZZTB1bk45SFozMFg3cUZFUDlmU3hldFlhNnBubVlsdnhKRjBJSUlZUVF0NVlUKzk5R3V5N3pWNzV2dW9jaWhMaGF5Z0RUaHdxVW9DSzFxUFFBeWg0QlhNZ01nT05NOXdqRmRlWG0rbmxaZm94Z09VYTRCaU5jRFo0b0dES2hZQ2FSdTFOQ2lDdVdLNnMzRm5BNnVJWGIzL2VwV3pyRHduWEhzcHJhMnpsOTlBajdkbXpsd082ZEhHM1pSOGVwVmtaR2syUnRGOHV3aU1TaWxKU1hVRCt2bm9iNWRUVE1yNmEyb1lqU2NpK3hXQkpUalFCcEhEdWJMOC9uNm5jY2dyZ0pXOW9zb1FBQUlBQkpSRUZVblovbE5FNjdHa2M3b0EyVVVnU0RYc29yWS9pOEZ0R29uMERRSWhMeGNjVGZTVmZITUtPaldaTHBMSGJQQUxaOWxGUWlnZU5rc1IwYnd6UW9xNnpHRnd4aVNuazlJWVFRUWdoeGl6aTZkeU9WOVVzSmhHTFRQUlFoeEpWUzQ1OVVybXlhRmNJSWxrRjhMbVJIY0YwYjdhVEJIVVZyZC95WllzYlRZLzlPeUc0eXZDaHZGQldzUUFVclVmNFNsQlZBR1hLZll5YVJnSk1RNG9xVjFTdzRXMVp2WklDT1V5MVUxQzJlN21GTkM5dTJTU1VTOUhTMmMzanZIdlpzMjhMdXpXOXgrdmhSZXJ1NlNhY2NIRmRoZXYzRTQzRnE2dXRvWERpWGhjdWJhR2dxb2JJMlREenU0UE1tTU5Rb3JwM0djVjFjOSt4clRBem0zY3FCdlpsbzR2czFmaUtsdFFZTnR1dWdsTUl3SVJEMDRxdnlFSTBIQ0lhOWhFSSsvSDR2aC9hMTA5bzZSUDlBaWt4RzA5Y3pTQ3FSSUpsSW9BSFRNbG02WmgwbDVaVUV3MkVNdzVCalJBZ2hoQkJDekdyREE1MTB0eDNocnZ1K05OMURFVUpjTXdiSzlJSy9DRU83a0IxRjI2T1FIZ1E3RFc2R1hJZ2lSNjU3WnpBOTlvL1dZOThvbENlWTY5a1Vya0tGeWxHK09NcnlTY0JwaGpHLzlhMXZmV3U2QnlHRW1KbVVVb3dPOTlIVGRpUy9yRzdlbW1rYzBmUVpHdWpqOVBFamJIOWpBMXRlZjRXZGIyN2s5TkdqRFBRTmtFdzVwQjN3QlVLVVYxU3dZdDBxMXR5NWhsVjNMR1BSOGpLcTZpd0tDcEo0ckJIUUNSdzdqZU5xemsrS2tZRFQ3S2JkM0htV1lScjQvQmFSV0lCWVFaQ0NvaERlZ0FmSGNSZ2RTWkZLT3pnT3VMWW1sVWd3T2p6TTBFQXZydGI0QTM2aUJYRXMwMElaeG5UdmtoQkNDQ0dFRU5mTmdlMHYwZDE2bUR2KzhndlN2MG1JV1VZcEUwd3ZZS0tkTkRvN0RLbCtjTk9BQzhxUW50YXp4ZGhrWEN3UFJxZ0tJNzRBczNCeEx1amtqYUtVVEtpZGFTVERTUWh4VlpxVzNzMytiUzhBY1BMZ0Z0YmQreGs4WHY4MGorckcwRnFUeldUbzZlemd5TjdkN04yK2xiM2J0M0hxeUJHNjI5dEpqU1pJMnk3S3NDZ3VMcVMrc1lHRlN4YXdkUFU4NWpTVlVGRWRJQnJPNExFU0tFWnhuU3l1NCtBNEV5Tk51VCtxU2ttUWFiWTROOXNwL3hVQXJxdEJhVXpUSU9EM1VsNFpKeER5RVNzTVVWQVVJbDRRb0dWUEI3MmRJNlJHc3FTU1dUcGIyN0d6V2RMSkRNUDlBNHdPRHRLd2FER3hnaUo4L2x2amQxRUlJWVFRUXR4NmpyVzhUZFhjRlhoOXdldjJHbzdqY09qUUlWcGFXbWhyYTZPcnE0dlIwVkZTcVJTTzlKTVJOd25UTlBINy9ZUkNJVXBMUzZtc3JHVFJva1hNbXpkdnhwVmN6MTh1S3hQd280S2xHSkZhZEtvSE45a0Qya1k3U2Nhem5KUStmMFV4SStpelpmUTBnR0dndkRGVXVCb2ozcGdycWVlSlNHYlREQ1VCSnlIRVZTa3NxNk9ncEliKzd0UFkyVFFuRDI2aGNlbmQwejJzR3lLVFR0UGYwMDNMam0xcy9mUHI3SGp6RFU0ZE8wWmllQlRIenRVVnRydytRdkVZOHhiTlorWGFGYXhjdDVTRytZVVVsamdFZ3lOZ0QyS25rOWlaREk3TGVWbE5aMmZyeUxuVDdETTU4RFFXZEhKY3RLdXhUQU4vMEVzZzdLZTRMRXFzSUVBODdzZGpLZzd1N2FUMTFDQ3BsTTNvY0pKTXNwV0IzZ0dHQmdZWUhScEVLYWhmc0lqQzBuSk0wNVJncFJCQ0NDR0VtRlZHQnJvWjdHMWwyZnFQWFBOdDI3Wk5jM016dTNidFl2ZnUzVlJVVkxCczJUTHV2dnR1eXN2TENZZkQrSHcrTEV0dXFZbWJnMjNicE5OcFJrWkc2T2pvb0xXMWxXZWVlWWIyOW5hV0wxK2UvNWh4eDZ3eU1YeFJDRlZDZWdBOTJwN0xjRW81YU5mT1ZXTkRnNUtlVGpPU3pvY05VWllYRlN6R2lOUmhST2RpK0l0UnBtKzZSeWl1MEF6N24wWUljZk5STkM1OU4xdGYvVFVBUi9ac3VHVUNUcDF0WjlpemRUTWIvdmdzKzNmdW92WEVLZExwTkxidG9yV0I1ZmRUTmFlV0JVdm5zK3FPRlRRdHJLQ21Qa0JoU1QrV2tjQWVUV0JuYzFsTitRYUpjcG9rQU5EWWpnT3VpMm1hZUx3bTFiV0YrSDBXWG85RkpCckE4cDdpNUxGK1VnbWJyTzJpUjBZNTJuS0F4TWdJam0yVFNXZFp0aTVFT0JMQm5Ha1hGa0lJSVlRUVFsekNtV083QUtpc1gzck50cW0xWnN1V0xUenp6RE9VbEpTd2F0VXFIbnp3UVdLeDJEVjdEU0d1Qjh1eXNDeUxVQ2hFV1ZrWnk1Y3Y1eS8vOGk4WkhCeWt1Ym1aRFJzMjhPU1RUM0wvL2ZlelpzMmFHVFloMFJyTGZLbkVpTlhoT2ttMGs0Yk1FR2pKTXB6NVhEQXM4SVF3Z3BVWW9XcU1RQ21ZSHBsNVBZTkpEeWNoeEZXTHhFdHAyZm84b0JrWjdLWng2ZDE0L2FIcEh0WjFrMDZsT0gzMENOczMvcGszWDM2QnZWdTMwWEdtamNSSUF0dlZXRjRmc2FJQ0d1YlZzM1QxUW01Yk41OGxLeXFvcnZWU1VKREdNa2ZRZGdJN2s4Wnh4cHRkS3NZem1zNzlrTCt4czluWjkxZmx5eVlxcGM1bXVvMWxQaWxENGZFWStQMFd3WkFQZjhDTDEyZVNUVHU1TEtla2pldnFzZEo2U1ZLSllUUWFqOGRMTUJ6RzQvVkswRWtJSVlRUVFzd2F6VzgraFdYNVdMTDJ2bXV5dlphV0ZuN3hpMTl3K3ZScFB2R0pUL0RoRDMrWXVybzYvRktpV3N4Z2ZyK2Z1cm82MXE5ZlQyMXRMYzgvL3p5dnYvNDZ4Y1hGbEpTVVRQZnczcEZpWW84bUl6ZFIxODJDUFlxMlIzTmZhNTNyOFhQT2luSVQ1V2FuWVd6aXRRdWVNRWF3RXJONEtVWnNIa2FnSEV3THBhUXY5VXdsQVNjaHhGWHplUDMwZGh4bHFLOERBRjhnVEhudHdta2UxYldsdGNaMUhGS2pvM1MxdGJIMWpkZlorTkx6Yk5ud1o3cmFPa2tuMHdBWWxrVmhTU0Z6bW1wWXRYNEp0NjF0Wk5IeUNxcHFUR0t4RkI3UEtIWTZRVFpybiszVnBCU0dZVnd3MkNSdURST0RUUk0vSUhmc2FUZjN1TWVYeTI2S3hnSkVZMEcwNjVKSVpCa1lUT0c2R3RkeHlXWXlEUGIza0J3ZEpadk5FQ3NzSUJBTTRmUDdNYVNwcWhCQ0NDR0VtT0VjTzh2YkwvNlMra1hycnpyRHlYVmRubmppQ1Y1KytXWHV2LzkrSG56d1FZcUtpcTdSU0lXNGVSUVZGZkd1ZDcyTFNDVENiMy83Vy9yNitsaTRjT0ZOZm4xNDlwNEpoZ2RNWHk3SWxCbEJwd2ZBU1k5bE9ZMjFJaGgvN2syOVQ3ZTIvTnhhcmNlK1U2aEFDV2FzRWJOa0pTcGNnL0pHYzJVUzVYMmNzU1RnSklTNEpnekQ0c1NCelFDTUR2V3dhUFVIbUUzbDRWekhKVEV5eXFFOXUzamp4ZWQ0NFluZnNtOUhNMzNkZzdpT0RVcmhDZmlwcUM1bXljcDYxdDA5ajlWMzFqRi9VWlRLS2tVZ2tFYnBOSFltUXlibDRMb2FqTW5CQlNFdVJHdU40MnEwempXRURZWjlGQlNIS1M2TjRQVWF1TmtzeVVTYWJOWWhtOVc0dHN2STBCQTlYUjJrRWdtOFBoL3h3bUo4ZnYrTWF4b3JoQkJDQ0NIRVJCMm45bk40OSt1c3ZPdEJJdkhTSzk1T0lwSGdaei83R2NQRHd6ejAwRVBVMXRaZXcxRUtjWE9xcUtoZy9mcjF2UDc2NjJ6ZHVwVmx5NWJoOFhpbWUxaVhvTWNDVGliS0NvSjIwVTRLTjkwTGRqSVhkRkxHdWZkVjVQN0t6VTg3b0RUNG9wanhKcXlTMnpDS2xxTDhoU2hsZ2tMdWs4MWdFbkFTUWx3VGtZSXlEdXg0R2NmT2trbU5VbEczaEhDc2VMcUhkVTFrMG1rRyszczV2SGMzV3plOHh1YlhYdVhRdmhZRyt3WnhiQWZUaEdnOFNGVk5JVXRXMXJIeTlqcVczbFpKWFgyRWVLR0IxMnZqMkJtY3JJMWpPN2lhM0d3TlE0Sk40dExPUHphMG0vdHNtQXF2M3lRVXlwWFdzendHanUyUXpkcWtraGtjRzdJWm0wd3lTU3FWd0RBTS9JRUE0VWdFajFjYUhBc2hoQkJDaUpucjBLNVg2VzAveHJvUGZCYkR1TExKVkQwOVBUenl5Q00wTkRUd21jOThCcS9YZTQxSEtjVE55K1B4Y1B2dHQzUHExQ21lZXVvcGxpNWRTakFZbk81aFRaYnJQREFXUHpKUXlnTFhSanNaU0EraDdBVFlTWlJ5QVkxQ0FrNDNOdzFqbVUwS2pWSWVWS2dTbzJBeFp0RlNqRkFseWdyazdwT2hadE1jOWx1T0JKeUVFTmVFWVppTUR2WFMwMzRNQUdVb2FwdFdUZk9vcm83V0dzZTJHZXpyNWRTeEkyejk4NnRzM2ZBNiszYnVZS0IvRk5keDhWcUtZTmhIelp4Q0ZpMnZZdFc2ZXBhc3FLUytNVTQwYm1LYURyYWRJWk4yY0d3MzF3L1JOTTRwb1NmRXBaeDduR2hjVjZPMXhsQVFDSGdKaEh5RW93RkFrMGxuR0JsSmtVNDVPSTdHdGgxR2h3ZXg3U3hLUVRRK1ZsNHZFRUNOSFlOQ0NDR0VFRUxNSkxzMlBrRWdIR2YreXZkZTBmcUpSSUpISG5tRWUrNjVoL3Z1dTAvT2ljVXRTU25GNHNXTEFYajg4Y2RadDI3ZFRaanBwUElmWjYrTHgvcisyRW13VTJnbkFXNG1OenRUbisyUUxVR25tNDhlNjFFTmdESXdQR0ZVckFtamFDbG1mQjZHTjR3eXpMTnZ1NWl4Sk9Ba2hMaG0vTUVvaDVwZkEyQzR2NE5GcXorSVljN2NUQXJIc1JrZUhPRHd2ajFzMi9nNlcxNTdqUk1IRHpIWU8walcwU2dGZ1pCRnc3d2lWcXl0WTgyZGMxbThvcEx5cWpEQmtJWHJ1bVN6TGs1MjdLUkhLWlJoNUw4V1l1cHlaMTY1M3BvYXRNTHltQVJEUHNJUlA2YXB5R1FjQmdkVHBETU9qcTNSamtNMm5TSXhQSWpXTHI1QWdGaEJJUjZ2RDBQSzZ3a2hoQkJDaUJuRXNiTnNmdmsvcVp1M2hxcUc1Vk5lMzNWZGZ2YXpuOUhRME1COTk5MTNIVVlveE14U1gxOVBkM2MzR3pac1lNMmFOVGYvdlFxbFFKbTV1SVhPb3QwVVpCUGcyb3cxUDg3dHc4MitIN2NrZmZaTEs0d0tsbUVVTDhNb1dJQVJya0daMXMxLy9JbkxJZ0VuSWNRMUU0d1VjSHovWnRMSllWekhKbDVjVFVIcHpLeURuVTZsNk8vcDRkQ2VabmErdlpHZGIyN2sySUdEOVBjT2tNazZvS0NvTkVqamdoTFczRm5QeXR2cldiQ2trcExTQ1A2QWhWTGdPRzR1RzRYOG5KeDhHVDBocG1wU2VUMEFyVkdHd3VPMUNBUzllSDBXbHRja2s4NlNTV1ZKSmRLNEx0alpMT2xVaW5SeUZCUjQvWDZpQlhFOFh1OFZseUVSUWdnaGhCRGlSdXR1UGN6aDV0ZFl0T1pERkpUVVRIbjlKNTU0Z3VIaFlUN3ptYy9JZFprUVl4WXVYTWltVFp0b2JXMWwwYUpGMHoyY2Q2QUFNNWNKQStCbUlUc01kaEx0WnNZQ1VoTVNaT1QzZlBxTlpaNmhjOFgwc1B3WXdUS01lQk5HOFhLTWNDMkdMM28yV0NobXZKbWJlaUNFdUFrcG1wYmV6YmJYSHdQZ1VQT3JOQ3krYzVySE5EVmFhMXpYWmJDL2o1TkhEckY5NDUvWjlmWmJITnk5bTRIZUlXemJ3VEFnR0xLb2J5eGs5UjF6V0g5WEUzTWFTeWtzaWFMSXpacXpiUWZIeVczVEdQdURLWDg0eGRWVEtBVjZyUGF4bzBIallsa204WUlRRGZQSzhmbzgyRmticFYyeXFRejl2V25TYVp1KzduNnltVDJBd2pCTTRrWEZXQjRma1Zoc3VuZEtDQ0dFRUVLSXk5SjU1aUFBeFJWenA3eHVTMHNMdTNidDR1R0hIOFlZcXp3aGhBRERNUGk3di9zNy92M2YvNTNGaXhlemNPSEM2UjdTUlNuREJNdVBDcFNBa3dFbkJlbGUzT3dvMms3a25xUnpFMzlSNnFhcHpLYTFuclFzZDR2b1pobmg5VE0rV1ZhalFaa1luZ2hHcUFvak5nOGpYSWZoaStlckFZblpRUUpPUW9ocmF1N1N1OWl4NFhGYzE2SGoxSDc2dTA5ZjBjeXo2YUpkbDNRaXdha2poOW0yNFhXMi9QazFUaDQreWtEZkVHbmJBUTBCdjhXOHhjV3N1N3VlTzk2OWdJYkdNZ0poSDFwcnNyYURkalVYT0pjUTRycHdYWTF0MjRBbUdQWlNVMStNNjdvb3dMRmQ5alczTWRpZklXdTdEQTBtT0xyL0FLNTJLQ29wdytPVmdKTVFRZ2doaEpnNU9rOGZ3QitJRUltWFRHazlyVFZQUGZVVUR6NzRJTUZnOERxTlRvaVpLeGdNOHVDREQvTGtrMC95OE1NUDM5d1RacFVDMHd2K1FuQnFJTkVCcVg1VWVnQ2NOT0J5S3dSeVpwYXg5OFQwUXFBWUZhbkRpRFdnZkFXNVpXSldrZkNoRU9LYUNvVGkxTTIvUGYvOXdSMHZUK05vcHNaeEhFWkhoamwyb0lYZG05OW01OXR2Y3Vyb01RYjZjbVgwRkZCWTdLZHBjUW5yN201azVlMzExRFdXRW96NE1BeUZZenU1RW5vVGdrMjUwc0dTRml5dWpmRlMxR3BDODFUSXRYT3k3VnlUMUdEUVE4MmNJcGF0cW1QTnV4cVp2NlNjb3RJZ0dMbm5EUFFQY2Zyb0NiYS91WUc5MnpaejV2Z3gwcW5VQldkY0NTR0VFRUlJY2JQUVd0UGRlcGppeWthbWVqTjV5NVl0ZUR3ZVZxNWNlWDBHSjhRc3NITGxTandlRDF1M2JwM3VvVnlTSXBmcHBEd0JWS0FJSXpJSEkxcVBDbFdCSjRSV0ZocU4xdnJtdU02ZE5BWU5qSTl0L0dOMjBqcFhuUVVOR0I3d1JsR2hLbFM0R2hVb1ExbCtsSkx3eEd3ajc2Z1E0cHBiY052NzgxOGYzYmVSYkRvNWphTjVaK01uSWNuUkVUcGFUN05yODl2c2VPdE5EalEzMDlmVlJ5cWRCUVBDMGZFeWVuV3NmM2NUODVkVUVTOE1nVkpqSmZUY3NSTUpuUTh5U2FCSlhBL25CaklWNkZ5bWt6TVdkSXJIQXpUT0wyZk5IWE5adGE2Qk9YT0xDWWM5S0VPUlR0djBkUGF4WitzV2RyeTVnWDA3dHREZjAwMDJrNW51M1JKQ0NDR0VFT0tpaGdjNnlhUVRsRlEyVG1rOTI3WjU1cGxuK09oSFAzcWRSaWJFN1BIUmozNlVwNTkrZXF5S3hzMXFyRXUyNmNYd1JqRWl0Ump4ZVJnRjgxRCtFcFRwSXgvSTBkTVplTHB3TUVtanpqNHlIb3laYmZLQnB2RlNlZ3JEQ21JRVNqQWlkYm1na3krT01peTViellMU2NCSkNISE5sZFhNejVmUnkyWlNITm43eGpTUDZKMXA3ZEorNmlUYk4veVpOMTc4SXkwN2Q5TGZQVUFtWTJNb2lFWTlMRmhTeWgzM05QSVhIMXhFNDhKS290RWdqcTJ4eHpLYmhKaHV1Zko2RHJhdENVY0ROTXdyWjkzZFRheGFWMDlEVXpFK2Y2NlNycDIxNld6dG9IblRaamE4OEFmMjc5cEJYM2ZYTkk5ZUNDR0VFRUtJaSt2dE9BNUFTZVhVK2pjMU56ZFRVbEpDVTFQVFZiMys0T0FnZlgxOXVLNTdWZHU1MFJLSnhEWGY1bzRkTzNqMDBVZkpack5YdFoyK3ZyNnJYdi8wNmRNWGZVK3VkbnpYd3NVQ0hjNTQwK2ZyOEhxdHJhMGNPblRvaXRadmFtcWlwS1NFNXVibWF6eXk2MENaWUFVd1F1V1k4WG1ZUmN0UTBRYVVyekEzUVhNODZISFRVS0NNc3hOSGJ3bGpQMy9UaHdxVVlFYm5Zc2JtWWdSTHdmS0JaRGZOU3RMRFNRaHhIU2dXckxxWHQxLzRmd0E0c09ObEZxNTZQemZySDlSc0prTm4yeGwyYjkzRXB0ZGU0ZkRlL2ZSMjlaRE4yaWdEQ29wODFEVVVzUHFPQmxiY1BvZjZlZVVFUTM1QTRUampQWnZPbnNUa01rK21iMy9FcmVIc01UYmhZTk1hN1lManVGaVdTU0RrcGE2eG1LSEJCQ01qU1pMSkxPMm5CeGtkenBKT1plbG9iY1hjWVJJcktNS3lMUHpCSU9Gb0RNdVMwd01oaEJCQ0NIRnpHUTg0RlZkTUxlQzBhOWN1VnExYWRkV3YvOFliYi9Ec3M4L3lULy8wVHl4YXRPaXF0dFhaMlhsRkdSZGxaV1ZUeWdaNDZhV1hlUGJaWi9uT2Q3NURQQjZmOHV0TmxFcWw4SGc4R0liQjBOQVErL2J0dTZycmhwZGVlb21ubjM2YWYvM1hmNlcydHZhS3R2R0hQL3lCalJzMzh1TWYveGl2OTl3K01JN2o4TU1mL3BDNWMrZnl3QU1QWUJnWHY3SDlveC85aUlVTEYzTHZ2ZmNDa0U2bitlbFBmOHJpeFl2enl5NzJuZ1VDQVdJWDZZdTdkKzllbm4zMldSNTY2Q0VDZ2NBNWp6MzIyR01razBrZWVPQUJpb3VMTDdtZldtdGMxOFcyYmJMWkxLbFVpbFFxeGNqSUNJT0RnL1QyOXRMVDAwTlhWeGVuVHAwaW5VNWpHQVlQUGZRUTgrZlB2K1MyTDJUVnFsVTBOemRmazkrYjYwS05mMUtBQ1dZQUFpVW9iYU5TZldDUG9PMFJTQStodFFOYW43MXF2cEUzYTg0NVhGUytScjVDb2JVN251SjBzOTRxdTNJVE1zbzBDZ3dMdkhFSTE2QmljMUhCU3BRbmlsTG1OQTlVWEM5eVIwa0ljVjAwTExxVGJhLzl2MlRUU1FaN1crazR1Wi95dXFzN0tiOGVYTmRsZEdTWS9jMDcyYjV4STgyYk50UGQwVU1tazBVWkVBeVpWTmZGV0xxcW10VjN6S1ZwY1FVRnhSRXlLVHZYczhrNU81TnEvTVJmMG9IRmpaUTczSExIbkNZM2djdHhOQm9IeXpJcEtBclR1S0NjZERMTFFOOG9kdFloblJyQXRqWERBeU9jUG5vY3IrOE5JdEVZUlNWbDFNMmJoeEVLWC9LQ1RBZ2hoQkJDaUJ1dHArTVkwY0lLdlA3UVphL2pPQTY3ZCsvbXdRY2Z2T3JYSDg4VXFxK3Z2K3B0ZmV0YjM3cWlUS2tmL2VoSCtQMyt5MzcrL1BuemVmTEpKM25sbFZmNDJNYys5bzdQejJReXRMVzFZVmtXcG1taWxDSVVDaEdKUlBqNjE3L082T2pvT2MvLys3Ly8rM08rLzhZM3ZrRk5UYzFsalczRmloWDgvdmUvNTcvLys3LzUrdGUvZmtYWDBlTkJKby9ITStteDMvem1OeHc5ZWhTdjEwczJtOFhuODExME84ZU9IYU9rcENUL3ZXbWFIRGh3Z0xLeXN2eXlpNzFuZDk1NUozLzd0Mzk3d2UxcXJUbHg0Z1MvL3ZXditjSVh2cEJmYnRzMjI3ZHZ4K1B4RUF3R0w3bVBmL3JUbi9qZDczNTN3Y2NNdzZDNHVKaDRQRTQ4SHFlK3ZwNlZLMWNTRG9jSkJvTlRPbFltV3I1OE9VODk5UlNPNDJDYU4zZFFRQ2tGcGdXRVVJRlNqT2djM093UUtqdU1kbXl3UjBFNzZMRWlYOU1TZU1xL3BqSDJ1Z3JVZU1tL0d6K01HMFBuZGsyWktDdUFFU3pEaU5SaFJPc3hBa1VveXovN0FtMGlUd0pPUW9qcnd1UDEwN2prYnZadmZ4R0EvVHRldWlrRFRwbFVpcDcyTmphLytoSjd0bTZsdTcwblg2dlk0eldwcUkyeWFFVTFLOWZPWlU1VEdlR3duMnpLeHM3YTZBbm5taEprRWpjYjE5RTQyQ2pEb3FBd3pMeEZGUXdOSnNtbWJVWkhrblQycEhGc1RUS1I1c1RCdyt3cWZKdG92SUJZWVNFZXJ3L3ZKUzdJaEJCQ0NDR0V1TEUwZlIwbnFHbWFXc2JGb1VPSHFLaW91R2dHeWxRTURnN2k4L25Zdlh2M1pUM2ZjUnl5MlN4MzNubm5wRXdneTdLNDY2NjcrT3UvL3V0emxuL2xLMTloeVpJbGZQYXpuejFuK2VPUFA4NHJyN3d5NVl5aXVybzY2dXJxYUdscHVheUFVMDlQRDkvLy92ZnhlRHk0cmtzNm5lWWYvdUVmV0w1OE9ROC8vRENtYVdLYUptKy8vVFpQUHZra2p6enlDQUNIRHgvbVp6LzcyYVFzbzBzcExTM2xQZTk1RHhzM2JxU3pzNVB5OHZJcDdSdGNmTkxuMDA4L3padHZ2c25LbFN2NS9PYy9mOUdmVzA5UEQrbDBHcVVVNlhTYWpvNE80R3dadkZRcXhZa1RKNWd6Wnc2V1piRnk1Y3B6M3BzdmZ2R0xGd3gyalZ1NmRDbnIxcTFqMDZaTnJGcTFpdHR1dXczSVpkMGxFZ2srL2VsUHYyUEFhZjM2OWNSaU1jTGhNSUZBQUovUGg5ZnI1VGUvK1EwdExTMjg1ejN2NFo1NzdubUhuOVRVeEdJeHlzcktPSHo0TUFzV0xMaW0yNzV1REJPc0lHYTRDc05KNHJvWmJEdUpIczFDWmdRTWhXYXN6SjdjdjdsQk5CZ2VsRGVHaXRTZ3dqVW9md2tZUG5rUFpqa0pPQWtocnBzRnQ3MC9IM0E2ZFdnYm84TjloQ0tGMHp5cUhOZDF5YVJTSER1NG4yMGJON0JyeTNiYVRyZVNHYXZ4SElwWWxGZEZXSGw3SFN0dW44TzhSWlhFNDBGTTA4U3gzVW5CSmdrNENjalA0WmswUyttQzVlK3VnOXh4ZVBiRlhSY2MyOFhqTlNrdWpiSjRaUTJaakkzdHVHemZjb2FCdmhSWjIyVjRhSVRqQnc0UkRJVXBLaTFqMFcycnFhaXR3N0lzbEdRNkNTR0VFRUtJYVRiVTMwVW1uWmh5LzZhV2xoYVdMVnQyVGNiUTE5ZEhKcFBodi83cnZ5N3IrYTdyNHJvdWE5YXNtUlR3dU5Lc2tVdFZJZGl3WWNNRmx5OWR1cFJvTkhyUngrKzQ0NDc4K0NvcksvbkpUMzRDd0RQUFBNUDI3ZHRadG13Wm82T2pSQ0lSRE1QQU1JeDhZR2s4V0RLZVBUUWVwUEo2dmZscjVFUWl3ZmJ0Mi9GNnZaUEdYMXhjelAzMzM4L3AwNmM1ZmZyME9ZKzVya3NtaytHdXUrNjY1TS9rZk04OTl4elBQLzg4dDkxMkcxLzR3aGN1K1RONzlkVlhlZVdWVndEWXRHa1Rtelp0T3VmeHpaczNzMzM3ZG43eWs1OWM5RDA3Zjduak9EaU9nOGZqUVNuRkF3ODhRRGdjUHFjTTQrdXZ2MDVGUlFYcjFxM0w3MnMybTgyWExKd29GQXF4WnMyYWM1WnQzTGlSZmZ2MmNkdHR0N0YrL2ZyODhxTkhqM0w0OEdIdXZmZmVxNjVZc1h6NWN2YnQyemR6QWs0WUtOTUwvaUxRRGdxRnNoTVkyc1YxVDVPN2lhTVpMNjUzNCsvZzZMRXhqTDB2NTE2Nnp5bzZmMmRFb2J4UlZLZ2FJOXFJRWFwRWVTTzU0S0RjUTV2VkpPQWtoTGh1WWtXVlZOUXRwdjNrUHJSMk9iVHJGVmJlOWZIcEhoYmFkY21tMC9SMmRiSm42MmJlZVA2UEhENXdtTkhCWVN3RmhxVW9LUSt4Y0ZrWnQ5ODVsMFhMYTZpc0tjUlFDc2R4Y1J5WDNObUJRdTdGaTRsMXZDOFdjTHFRNnhXa0hOL3UrTGdjMjhXeURJSmhQM01heTlDQXF6WGRuY1BZR1lmQi9neU9yZWxzYlVOcmgrTFNVdnlCSU9GWW5FZ3NoalYyb1NTRUVFSUlJY1IwNmVzOEFVeTlmMU5iV3h0MzMzMzNOUmxEYjI4dnExZXY1dk9mLy94bHIzT3hrbVJYZW41OXFTRENZNDg5ZGtWbCt0YXVYVHNwSU9ZNERoczNidVFqSC9rSVNpa2Vmdmhoa3Nua3BIVy85S1V2bmZQOXQ3NzFMUUMrLy8zdkU0MUdBUmdhR3VMWHYvNzFPNDUvSWoyaEI4emxCcHkwMXZ6dWQ3L2psVmRlWWZYcTFYenVjNTk3eDlkNzRJRUhlUERCQi9uYTE3N0d1blhyenNrNCsrSVh2OGg3My90ZTdyLy9mdUR5MzdQbTVtWisvdk9mVDFyK3B6LzlhZEt5ODBzU2Z2M3JYNmV1cnU2UzI5K3dZUU9QUGZZWUgvakFCM2pnZ1FmeTQzcmpqVGY0bi8vNW4zeG0zVi85MVY5ZDFuZ3ZwcXFxaWpmZWVPT3F0bkVqS1JRb0N6d1JNQ3dNMDRkcGorSTZhYlF6aXM0TWdaUE5IVmRqMSt2WC9UcDNmUHZqL1l6Ryt6Yk54dXRybmI4Yk12YTdPNWJkNUN0Q1JSc3dvZzBZd2RLeFVucHlJMjIyazRDVEVPSzZXbkRidmJTZjNBZkFvVjJ2c3Z5T0J6RE02ZjJ2eDg1bUdlanRZZGVtdDlqK3hwODUxTHdUTzVIQUFDeFRVVmpzWS83aU1sYmZNWmY1UzJvb0xvMWptQ2EyYlo5ekFqOGJ6eEhFVlpvWWFGSm5sK244Q2UwTkhzN1k2enBqdmNhOFhwT3Fta0pjeDZXek5kZkg2VkNpQ3llanlXU3k5UGYwczJmYlZpS0ZoVVFLQzJoYXRKUlFOSHJUMSswV1FnZ2hoQkN6MjJCdkt3RHg0dW9wcmRmVjFYVkZwZHJPbDgxbUdSb2FvckJ3YWhVN0xuWWVyWlRpbFZkZXlXZlhUTFI1ODJZMmI5NDg1VEdhcHNrOTk5d3pxVXpmeFR6NjZLUHMyN2Z2Z3VYbWR1ellBWkRQbnZucVY3K2FMNmVubEdMcjFxMzgvdmUvNXp2ZitRNlE2NEgwcTEvOWlvY2Vlb2h3T0V3b2RMYlBWbGxaR1QvKzhZL3pHVCtYUzJ0TkpwTzU3T2VQWnl1dFhidVdUMy82MDVjVjNKcFlEbTkwZERSZlVtK2k4V3d1cFJUSlpQS0N6NWxvL3Z6NVBQend3MWlXTldrTTMvem1OM252ZTk4N0tRanF1aTYyYlovVE0rcjh4OTk2NnkyMmJ0M0tnUU1IZVAvNzM4OGRkOXhCWjJjbldtdGVlT0VGTm0zYXhLSkZpM2p3d1FlcHFxcDZ4MzEvSitYbDVYUjFkVjMxZHFhRE1uM2dLOENJTmtFMkNYWUdkK2dFT3QyUGRwS0FKbGRaYnpwdTZyaTUyd2JqRFpobmsveis2RnhReVJ0SGhXc3dZMDJvWURsNHdoSnN1a1ZJd0VrSWNWM1ZOTjFHTUZKSVlyaVA1T2dnSnc5dHBYN2grbmRlOFRvWW55RTFPTkRQeVNPSDJMUGxiWTRmUE1CQS93QzI3V0I1SUJMMzBEQy9tSVhMcXBpM3VKcmlrZ2hlcjRuck9MaU9pM2JIRW9PVkJKekUyREUxNFNReFgwUGNVR2ZQbzF4dzNja25rbHJyNjNxQ08xNWVUK3RjYVQxd1VVb1JESG1wckNwZzJhcGFoZ2ZUakE2bDZXd2RKcDF5U0taU3RKMCt4ZUc5dXlrcUxTVmVVSWhwbVlRaTBlczJUaUdFRUVJSUlkN0pRRThyb1dneGxtZHFmVVpIUjBjSmg4TlgvZnJkM2Qxb3JTa3FLcnJxYlkxYnQyNGRIL3JRaDg1Wjl0M3ZmcGZHeHNaSi9aYWVmLzc1U2VYZXpuZXR5dlFsazBsKy8vdmY4NTczdkNjZmpLcXBxZUhNbVRPNHJvdHBtdmxyNi9FSm1lT2ZDd3NMSndWTmxGTDVvRTFyYXl1VmxaV1h2QTc2NHgvL2lOZnJaZTNhdFVRTE8wR2lBQUFnQUVsRVFWUWlrWE1lUzZmVFdKWjF3WDI5NTU1N01FMlRkNy83M1JmZHZ1TTR1SzU3d2I1TEZ5cXBkNzdkdTNlL1l3K3ZVQ2gwVHNEdGZPRndlTXBCVU1Nd2VQSEZGL01Cb0pkZmZwbVhYMzQ1LzNnMEd1VUxYL2dDcTFldm50SjJMeVVjRGpNNk9uck50bmZkcVFsbDhyUUJoZzhWS01XSU5ZSzIwY3FFNFJQb1JBYzRXVzdvekZDbHpnMHV6Ykk0MDFsbnM1d3d2QmpoS294b0xTcFVqdktHVUlaVVQ3bFZTTUJKQ0hGZEdZYkovQlh2WmVjYnZ3T2daZHNMMHhwd3N1MHMzZTJ0SE55emkvM05PMmcvZllaMDJzSFJFQTVabEZlSFdieWlpb1hMcXFtdEx5WVl5cDBZWjdOMi92emdhbXNoaXhsT24zTWFsVCtyVlVwaEdFYXVwNWZCV0dsbUJTNFlyc1oxWFhMeHFRa2wrRzdBK2UzNHVhM3JnbTA3ZUQwbXNYaUFCVXVxR0J4SU10aWZJRFdhcGFjM1NTYnIwTi9YeC9GREJ3bkg0MVRVMUJFSWhRa0VRNml4ZlJOQ0NDR0VFT0pHRyt4ckkxWlVPZVgxVXFsVXZyL1ExZWpzN0FSeTUvenZsT0V5a2Qvdkp4NlBYL0N4VUNnMEtmQ2dsQ0lRQ0V4YWZxa0F4cmdydlU0OS94ei9Kei81Q1YxZFhUejk5Tk04L2ZUVE5EVTE4Yld2ZlkxZi9PSVgrWi9EdUc5Kzg1dm5mSCtwaktSWFgzMlYzLzcydDN6cFMxOWl4WW9WRjMzZWxpMWI2T3pzWk1XS0ZaTUNUdC81em5mbzd1NmV0TTRYdi9qRi9OZVBQZmJZUmJjTnVSS0NuLzNzWnljdGYrOTczenVwcE41RVd1dEo2NTcvbk90cHZCOVZMQllENEttbm51S3R0OTVpL2ZyMWZQempIeWNVQ25IMDZGR2VlKzQ1UHY3eGoxTlpPZlhmbDRsOFBoK3BWT3BhREgxNktCUERGMFZUZzFLNUlLbXJiWlNkUktjSFFXZHpKZTdHZXpwZDUydGR4ZG0yVFhyOCsxazBrMWxQNk55RU1qRzhFWXpJSEl4d0hVYWdHR1g2cEQvMExVUUNUa0tJNjI3ZWludG9mdXYvdzNWc3Vsc1AwM242QUdVMU43N3hwT1BZOVBkMGNhUmxMN3UzdkUzcmlXTU1EZzJSSGF1U1YxSVdZZkh5YWxhdWJhQ2hxWXhJSkRDMm5vdlc0eWNoTjN6WTRxYW5zQ3dEeXpJd0RJWGpndU02dUhidXdESU5FNDhuRjRGeUhEMmhEOWlOcG5OQkowZGpXU2FsbFhFV0xxMG1NWktsdno5SjB1Nm1wenRKS3UzUzJkYUJyM2tuNVpWVlJLSXhDb3FMOGZrREtDbXRKNFFRUWdnaGJqQ3ROWU85N1pUWExKenl1bzdqWExCazNGU05CMXArODV2ZlRHbTk4NE1ZNDY2azE5STdVVXJSMTlmSC92MzdMK3Y1SXlNakYxeis0UTkvR0lCSUpNS1BmL3hqU2t0TGNWMlhyM3psSy9qOWZyeGVMeHMzYnVRM3Yva05QLy81ei9QOWxoekh1V0RtMExqRml4ZWpsT0tQZi96alJRTk9Bd01EdExlM3MzTGxTb3FMaXljOS9vRVBmQURidHZNWlR0dTNiK2ZBZ1FOODhwT2ZCSElCeGllZmZKSmx5NWF4ZE9uU2M5WjFYUmZIY1NncEtibmdhMStzeE9IRTlhOG4xM1hKWnJONFBKNExCZzlyYTJ2UldyTnQyemFlZU9JSlROUGt5MS8rTW9zWEw4NC94K1B4ME5iV3h2ZSs5ejIrOUtVdk1YLysvQ3NlajJWWjJMWjl4ZXRQT3dVb0UrV0w1UUlnMmdZM0MwNEtWd0daSVhEUzVHYVVHamYwWnMrc3ZhMDBWaXRRZVlLb1lEbEd0QUVWcVFSZkZBeTVsM0Fya1lDVEVPSzZDNFRpTkM2OW0wTzdYZ1ZnejZiZjMvQ0FrNTNOTXR6Zno1RjllOW0vY3p0SFd2WXgxRDlJT21PakxVVlppWThGUzhwWXViYUJ1Zk1yS0NnS1k1Z0syM1p3OWNReWVyUDIxRUJjcG9uWlRVcUJhUnFZcGtFcWtXVjRLRWwvN3dnakkybFM2U3dHRUFyN2lNWkN4T0pCL0VFdkhvK0pxOVE1alhCQlhaZnoyN1BIcTg1blU3bXVpK01xdkY2TDhxbzRDNWRWMGRNMVJEcHRreHpOa2tyWmpBd242VGpUd2Q2dFc0a1ZGaE10TEtLNm9ZRkFNQ1FaZmtJSUlZUVE0b1lhSGV6QnNUUEVpcWZlbDhZYzY4Vjd0VUduRDM3d2czendneCs4N09lZk9YT0c3M3puTzVTV2xsN3djY2R4THRnelNHdDl3VDVCbDFQYXpMWnRkdTdjeWM2ZE95OTduSkM3UGhnL3g4OWtNdlQxOWJGcTFTb3N5MkpvYUlqS3lrcU9IVHZHOTcvLy9VbnJucC9oODhNZi9wQmdNSGpCMXlrcksyUFZxbFZzMjdhTi9mdjNzM0RoNUFEaXZuMjUvczkzM25ubkJiZHgxMTEzbmZOOVIwY0hCdzRjT0tjbjBwWXRXK2p1N3VhdXUrNmEwdlg3K1NVT3o4L2VzbTJiYkRaNzBVQWR3SUVEQi9qcFQzOTZ5ZVB0bVdlZTRabG5ucm5vNC8veUwvOUNRMFBET2ErN2YvOStUcHc0d2ViTm0rbnI2K045NzNzZkgvemdCOUZhMDl2YlN5YVRJWjFPazhsaytQQ0hQOHh2Zi90YkhuMzBVVDczdWM5eDIyMjNYYzd1VDNJdGZtK21qUUkxbmxOa2VNQVR4Z2hYZ1pQSmxmOHcvZWlSTStoazk0U2cwNDBwcjNmTzFtZkIvYVg4UFkxOFNTQVBLbENNRWExSFJXcFF2Z0tVWVRHTHcyemlBbWJvL3h4Q2lKbG15ZHI3T0xUck5VQno1dWd1K3J0T1VWQmFlOTFmZC95UFh6SXhTbGQ3Ry90MmJPZEFjek5uanA4a01aTEdkc0FUTXBuYlZNQ3kyNnBadXJLT3NxbzRIbytKazNWeEhUZlg3MUQrTnQ3eUpwYkNnOXpwa21ubXNwclN5U3p0Wi9vNGVhU2JFOGQ3NmUwZFlYUTBqYWtnWGhpaXZESk9YVU14VlRXRkZKVkVNQ3dEMXdYdDZBbmJ2cDVaZEdjMzZyb2FiQWZMTW9qRlE5UTNsakk4bUdSd0lFVlAxd2h0YlNOa01nNkRmWU1jMnJ1SFdHRVJoY1dsUk9KeExJOEhuODkvUFFZb2hCQkNDQ0hFQlEzMnRRSVFMNXA2d01udjkrZjcvdHhJL2YzOUFCZk0wdEZhazgxbUw5b3o2SEw2QkozUHRtMHltUXhyMTY3bHZ2dnV1Nngxbm5qaUNacWJtM0VjSng5d0doMGQ1ZGUvL2pXdTYxSlhWNWYvWEYxZHpiLzkyNy9sK3lkdDI3YU41NTU3am05Lys5djU3S1pzTm92ZmYrbHJoWHZ2dlpkdDI3Yng0b3N2WGpEZ3RHdlhMaUtSeURsWk8xUDF2dmU5ajEvOTZsZHMzTGh4VW9EcWZPbDBPdDlmNmtJbERzZTVyb3R0Mit6WXNZTWRPM1pjZEh2bDVlVjg0aE9md0xLc1NSUDFUcDQ4eVFzdnZJREg0K0dUbi96a3BGS1BydXVTeVdRdW1JSDF5MS8ra2tRaUFlUktKLzdwVDMvaXhSZGZuUFE4eTdMdytYeEVvMUdTeVNTLytNVXYrSnUvK1p1TEJ2QXVKWjFPditQN09TTW9BMHd2aHE4WW9nb01MOHIwNGlvTFI3dVE2Z1luYzA1NXZmeXExL0xpZkJiZlZCcnZiYTJVQWs4WUZhekVpTTNGQ0phalBHR1Vra21ydHhvSk9Ba2hib2hvUVRsekZ0ek9pUU9iQWRpejZWbnUvc2cvM3BEWGRteWIzcTVjS2IyV0hkczRjL3dFaVpFVUdWdGpBa1VSSDh0WDE3TmtaUjFWdFlXWVk1bE5qdTF5WG94QjNPTHlrNTRNTUMwTHBSVEpaSVpUUjd2WS92WlJ0cjE5akZPbmhoZ2VTcFBOT2dBRVExNUtTc0xNWDFqQ2JldnFXYmFxanVLeUdKWnBZR3VINjF5WjRRSTdBYTZqeWFRZEROTWdFZ3N3YjNFRnZUMGo5SFFOTXpLVVpuQWdUZHAyNk9zZDRIRExQaUlGY1lvcUsvRDRmSlNVVGEzQnJSQkNDQ0dFRUZkam9LY040SXA2T0lWQ0lVWkdSaTZyQjlLRmRIVjEwZGZYaDhmenpzM3V4MHVpTFZ5NE1COXdLaXdzblBTOFJDS0IxcHFQZk9RaitmSjE0Nzd5bGErd1pNbVNTVDJHSG4vODhVdVdlK3ZyNjBOclRXMXQ3VVd6cXM2M2F0V3FTUUd4Z29JQ1ZxOWV6VXN2dmNUZGQ5K056K2VqdnI0ZXgzR29ycTdHTkUyVVV2aytRaE1ETk9NQkU1L1BkOUdmVlYxZEhZMk5qZXpmdjUrMnRyWnorZ3dsazBsYVdscDQxN3ZlZFZWVkZXNi8vWFplZnZsbG5uamlDZWJObTBkWldka0ZuNWZOWnZueWw3K2MvLzVDSmZWZWVlVVZObTNheERlKzhRMGdGekQ3d0FjK2tILzhxMS85NmpuUGo4ZmpyRnUzN29LdnQyblRKbncrSDdadGMralFJVDcxcVU5ZDF2NVlsc1duUC8xcFhOY2xIQTRUQ0FUdytYeDRQQjU2ZTN2NTN2ZSt4MmMrOHhuV3JGbVRMelVJME52Ynk0OSs5S01yRHBwY3plL05UY25NbGRkVHlzaGxRQ21GQVdoY2RLb1A3YVFBUFpZWkpRR1NxUm03cVdGNElWaUdpczVCUmVhQU53S0doQjV1UmZLdUN5RnVtQ1hyL2lvZmNEcSsveTFXM3YxeEl2SExPeG0rVXE3ak1EbzhSTnVKWXh6YTA4eVpZMGNaN092SHNYTWx4Z3FML0RUTksyTEppbHFxNjRyeCs3MWtiRHYvK0RncHBTZkdLV09zako0QlE0TUp6cHpzWmR1YlI5ank5Z24yN0c1bmVEQ0RrM0hRYnE3NG51RkowdGVYWkdnNGlUWU1mRUVQdnFDSGFEU0FhWTZYMXN2TkNzb2RadGYrV0p1NDNWeFo1ZHdzUkFERE5DZ3FqZEM0b0l5ZXJtRzYyb2R3N0g2R2h6SmtNemJkSFIwYzNydWI2b2E1eE9JRkZCUVc1WU50UWdnaGhCQkNYRytEdmEzNEFtSDh3ZWlVMXkwdExhV2pvK09pUVlkM3NubnpacDU3N3JrcHJmUHpuLytjdnI0K0FJcUtpaVk5M3QzZERYRFJiSm9yY2Z6NGNRQ3FxNnN2ZTUyMWE5ZXlkdTNhU2N2dnYvOSt2djN0Yi9Qc3M4K3lkT2xTTE12aUJ6LzRRZjQxSmpxL3BCN0FJNDg4UWpnY3Z1anIvc1ZmL0FWSGpoemg5ZGRmNXhPZitFUisrWTRkTzdCdCs0Smp1bHlkbloxNFBCNCs5YWxQOGQzdmZwZEhIMzJVcjM3MXF4Y00vRm1XeGIvLys3L2o5WG81ZGVvVTFkWFYrVXk0b2FFaFhOY2xFb21ReldZNWR1d1lrQXVZWFdyZkxtYnIxcTAwTnpkejMzMzNZWm9tenp6ekRPRndtSTk5N0dPWHRmN3k1Y3ZKWkRJME56ZlQxTlNVWDU1S3BRRHdlcjM1WU5OcnI3M0dIWGZjUVZGUkVkLys5cmV2K0xxdG82UGpzb09YTjd2Y3owQ0I2VU41Z1ZBRmh1dUFWbWp0NG1LZ0U1Mmc3ZHdzVXpWZWlVVHVCVjFLN2w3R1dMREo5SUd2RUROYWp4R3BRd1ZLVUtaUHNwdHVVUkp3RWtMY01NWGxEVlRPV1VMYmliMW9yZG0zNVErc3UvY3oxKzMxdE5aa01obDZPanM1Y2ZnZ1IvYnVvYXU5amNSWS9XdkxvNmlvanJKNFpSVk5pOG9wTEFtamxjYkpPcm15WStST0x1UUVRMHdzNTJ3YXVaNU5qdTNRMWQ3UDNsMG4yZlRHWWZidTdhYTFQWUVGbU9yc25LaTA0NUJNSlJrWlNlUHplNGpGZkZSV0YrRDNld2dHdldqWHdYSEhBNXpYNzFpYmVCaVB4MUp6OWRvaEVQSlNYVi9Fa3VFTVo0NzNreHkxU1NmN2NHek44TUFRWjQ0ZHAyWDdWaXByYXFsdGFDUVVpV0RPMUhyZVFnZ2hoQkJpUmhuc2JidWljbm9BbFpXVnRMYTJzbno1OGl0YWYvMzY5U3hhdE9pQ0pkTE9ONTdoQTlEVDAwTW9GSnBVTmczZ3lKRWpBTXlkTy9lS3huUWh1M2J0d3JJczZ1dnJyM3BiUlVWRnZQdmQ3K2FsbDE0aUVva0F1Y0NTVWlxZjRmVFdXMi94NUpOUDhvTWYvQ0IvdlR5Ky94ZnI0VFJ1NWNxVkJJTkJ0bXpad3NjLy9uRThIZzhBR3pkdXBLeXM3SnorUlZQeDVwdHY4dmpqanpObnpod2VldWdoUHZuSlQvS2YvL21mL08vLy9iLzUzT2MreC96NTg4OTV2bEtLNHVKaWhvYUcrT1V2ZjBsRFF3UC8rSS8vaUZLSy8vaVAvMkJnWUlCLy91ZC9KaGFMOGNRVFQyRDgvK3pkZVhCYzEzM28rZTg1OTk3dTIzczNnTVlPRWx4QUV1Qk9TdkpPeTArSlg2eHl4UW90UDg5NzBVekdqcDFKWEhaU3JobFhYR1dueHZuRFZhNVVUWG5LZGxWU2p1M1lpWlBKMkpZY1Qrem5XTStPRWltV2JHMWNKSzRnaVgzZkdvM2U3M0xtajlzQUFaS1NLQklrUWVsOHFwb0VHbmM1dlFCOTcvMmQzKzhuNVZYYnVCNG5UcHpnTzkvNURsdTNidVY5NzNzZmhtRXdNakxDNDQ4L3p1VGtKSTg4OHNoS3h0Z3I4WDJmYjMzcld4dzdkb3lGaFFYZSs5NzNYbk81RjE5OGtYLzh4My9raVNlZTRPTWYvemhkWFYydmU3ekx4c2JHYUd0cnUrSDFOeVFwRVNLTW9BR0ZnWkFoZk9XRDhsQnVCWnc4S0hkTk9mMlYwMmg5WFdqRjViNU5Qb0o2ZTRCUUFoSHZRS1o2a1BGTmlGQUdJUXpkdWVsTlNvY1pOVTI3cmZhKzliZFh2dTQvK1crVWk0dTNiRitlNTFFcUxqRjQvaXo5TDcvRTRQbno1QmVLT0k2UFlVbGFXaVAwN20zaHdIM2ROSGFrTWNJbVR0VzlxbGVQcGtFOTZDUkFHZ0lVNU9aTDlKK1o1SVZmRFhENnpDenpjeFVzQWJFd3hHeUkxRy9SRUlRbFZHbys0Mk41enArYVpHeG9qdUpTT1Fob1N1T096ZnBSU3VGNlByNm5TS1ZqYk52VnpJSDdOdEhUbTZXaEtZSnBTWnlhUjI0K3o1a1R4emw5L0VXR0wvWlRyVmJ1eUhnMVRkTTBUZE8wTjUvYzNCaXBwaHNMT1BYMTliM3Vma2lyTlRVMXNXM2JOalp2M2t4WFY5ZXIzalp2M3J5U2ZUSXpNM1BOckJvSWdrUHQ3ZTJrMCtrYkh0ZHErWHllbDE1NmlRTUhEbHd6d1BWNjVYSTVubjc2YWRyYjIvbjNmLzkzL3Vxdi9nclA4MGluMHlRU0NlTHgrRW8yalczYnhPTng0dkU0eVdTU3BxYW0xd3pNbWFiSlc5N3lGdmJ1M2JzU29Cc2RIZVhTcFV1ODg1M3ZmRjFqOWV2MXliLzg1Uy96dDMvN3QwUWlrWlVNcWJlLy9lMDg4c2dqTEMwdDhlVXZmNWx2ZmV0YlRFOVBYN1grdDc3MUxRekQ0SkZISGxrSm5uMzR3eDltZm42ZXIzemxLd3dNREhEOCtISDI3dDI3RW9DN0h1VnltZTk5NzN2ODVWLytKWnMyYmVKVG4vb1VacjFTeE8vLy91OXo3NzMzY3ZMa1NmN3N6LzZNeHg1N2pObloyV3R1eDNWZHZ2bk5iM0w4K0hFKzlLRVB2V0t3Q2VEUW9VUDgwUi85RVV0TFMzenBTMS9pcWFlZXV1N3hYdW5FaVJNMzFVdHI0eEpnaGhGMkJwbmNqR3pjald6Y2c1SHBRVVNid1l3R3l5eUhTdlRsb1d0U1NxR1dueHd6aW94MVlEYjBZYVIzSXFNdENETWNsSWZSM3BUMDlHUk4wMjZydHU3ZE5MVnVaWGJ5RXA3cmNPYjVmK0hRdXo5OFMvWlZMWmVZbTVyazRwbVhHYjdRei96TUROV3FnNUFRVDVwczI1bGwxNTUydG14dkptS0hVTDdDZGIzTDJTeDZMb2EySW5oVFNCbE1iSElkajluWkpZWUg1eGk4T01kaXJvcnYrb1JOTU9YYXlVOUNncElnWENnWGE4ek9GSmlkeWxOY3FrTHJjaGJkN1hza3F6UDJGQ29JT2prK2hpRkpwMlAwOUxZeU83WEU3RXlCV25XYVFyNUdyZW93T1RaRi82blRiTnIySWczTkxaaVdSU2gwOHllMG1xWnBtcVpwbXZaS0txVTgxWEtCVk1Qcjc5OEVzR1BIRGlZbUpsaGNYSHpOTEpMMU1qazV5ZGpZMkRVdjFvK09qdExmMzgvdi9NN3ZYSE5kMy9kWFNsOURFTGpLNS9NTURBeThZakRwc2NjZXczRWMzdk9lOTl6MDJFdWxFbC83MnRlUVV2THBUMytheWNsSnZ2M3RiL1A1ejMrZXJWdTNzbnYzYmpvN08wbWxVbnpvUXg5YUNSaDVua2U1WEtaUUtEQXpNME5QVHcrSlJJTG5uMytlZkQ2L2tobTFiTGwzMHdzdnZBQUV3WTNsN1R6NTVKTkFjRUY3T1d0cWRkK2taVW9wK3Z2N0FUaDM3aHozMzM4L1I0OGVYZk04dmV0ZDc2S3RyWTF2Zk9NYi9Qclh2K2JFaVJOODVqT2ZvYk96RTkvMytmYTN2ODI1YytmNGt6LzVrelVCd0xhMnRwV2cwM2UvKzEwQUhuend3WldmTHkwdHJaUkd2TElpeXRUVUZFOC8vVFJQUGZVVTVYS1o5Nzczdlh6Z0F4OVkwMS9KTkUwKzlyR1BzV1hMRm43NHd4L3lzNS85akovOTdHZHMzcnlabzBlUHNtdlhMaURvdy9UTmIzNlRnWUVCUHZyUmozTGZmZmV0Mlpmak9GYzlMd2NPSEtDdHJZMnZmZTFyZlBlNzM2VldxL0hBQXc5Y3RkeXJ5ZVZ5VEUxTnJTbmY5MFlRVkpwZkxxOFhBZ1FpMWhHVTF4TUdHRFlxUDRqdlQ2TGNLdUNqaEFTMWV0MDN1YUFmQUN4bk5ra0w3RVpFb2h1WjNvbUl0aUNzT0VJWXI3VWw3UTFNQjV3MFRidk5CSHZmOXRzODhjUC9HNEN6TC80UDlyNzF0N0hDa1hYYnczS0dVaUdmWjJKa21JdG5UakUyUE1SU3Zvam5RVFF1YVdxT3NITlBHOXQzdGRMU21zUlFDdGYxQ1NaSWlYcm15Ym9OU1hzakVBb2hEUkRCZ2Yzc1RKN0ppVVZtcDRzNFZSOURRdGlzOTBsU3JBbFhTcW13QUsvbVVTaFV5ZVhLbEVvMWZGOGhKQWovTmo4VXNYcTJsc0p6ZllRUWhHMlRydTRHWm5wYm1KcGFaR0YyaVZyVm8xajBjQmFMRFBWZjROUUx6N0ZsWnkvUldJeFFvdzQ0YVpxbWFacW1hYmZPNHR3NEFPbW1Hd3M0R1liQnZuMzdPSEhpQkVlT0hGblBvYTN4N0xQUDh1aWpqK0o1SG9WQ0FhVVU5OXh6ejFYTGZlOTczOE95TE43KzlyZGZjenVPNDZ3Skl2VDM5L09kNzN3SENJSW5WM3I2NmFkNTVwbG42TzN0WmZ2MjdUZjlPTDd4alc4d1BqN09wei85YVpMSkpNbGtrai8vOHovbm1XZWU0Zm5ubitlblAvM3BtdkY5Ly92ZnYyb2JxVlNLTDMzcFN3QTg5ZFJUbkQxNzlycjMvMC8vOUUvWHZQOWFBU2ZYZFRGTmsyZzB5a2MvK2xIMjd0MTd6WFczYjkvT0Y3N3dCWDc4NHgvVDE5ZTMwdWRLQ01IV3JWdlp1blhyU29CbnRYZTg0eDM4K01jL1puUjBsQWNlZUlEdTd1NlZudzBORGZIVnIzNFZZTTM5SXlNai9NVmYvQVcxV28wOWUvWnc5T2hST2pwZU9UdnZnUWNlNE5DaFEvemtKei9obVdlZW9WYXJyWGtkQndjSG1aNmU1aE9mK01TYXgvZUxYL3lDMDZkUE16RXhBWEJWNWxWTFN3dWYrY3huK0lkLytJY2I2b2wxOHVSSjl1M2J0eVpJOWtheHVrU2VNaXlFblVFSVdjL0lNZkNWaDNCTG9CWlF2bk01aTBmM2N3S29QeDhxZUI2bGhiQ1NFTzlFcExZaFUxc1JkaHBoaE83d0tMVTdUUWVjTkUyNzdUYnR1SWRrUXh2NStRbHExUkxuanYrQ1BXOTUvN3J1dy9kODVxYW51SGptRkVNWExqQS91NERqQlJOU01vMVJ0dXhvcG5kZkIyMWREVmpoTUk0VFhIU0hZQmw5SEtGZEtaZ0hKVkMrd0tsNWxQSmxLb1VxYnRWRktJVlJmOSs4V2tWR1g0SHJnZXY2dUo2UDV5dnU5REY4TURuSngvTVVDRWs4YWJONWF5T0xjKzFNamk1UUxMaVVpa1VFTURzK3pzdlBQVXZuMW0zRUVnblNqVTEzZHZDYXBtbWFwbW5hRzlweXdDbDFnejJjSU1qNGVQTEpKMjlwd09uUW9VTTgvdmpqeE9OeDJ0cmEyTDkvLzFWQkRLVVU3M25QZTlpelp3L0paUEthMi9uYzV6NjNKa09ucjYrUGh4OSttQjA3ZHJCNTgrYXJscy9sY3NSaU1UNzg0ZldwR3ZLUmozeUVnWUdCTlprdGxtVng1TWdSamh3NWd1LzdURTlQTXo4L1Q2RlFvRnF0NHJydVNtazdLU1VORFEwclpmVSs4WWxQWUJqR1ZSbE8xME1waGVkNTE4emlXUjdYSC96QkgrQzZMaTB0TGErNkxkdTJlZmpoaDlmY0o0VGcvdnZ2ZjlYMTN2Lys5OVBjM016aHc0ZlgzTDlyMXk3ZTk3NzNzWGZ2M2pXOXVMcTZ1dmo0eHo5T0pwTzU3djVKbVV5R1J4NTVoS05IajFJb0ZEQlg5Y285ZlBndysvYnRXK2x6dGF5MXRaVWYvT0FIdExlMzg3NzN2ZSthd2Naa01za2YvdUVmWHRjWXJ2VENDeS9jMHQrWGpVUklFeFZPZ1dFaGhRQmM4R3A0ZVlHbzVWQmVCUzUzS3RLb3oxc1ZFaEZLUVh3VFJzTnVaR29yMkJtUU90U2c2WUNUcG1sM2dCQ1NQVzk1UDAvLzlLOEJPUFhzZjZmMzhIL0dNSzNYV1BQNitMNVBxVmhnZkhpSS9sTXZNek0rU2JsWVJnaUlSQXphT2xMMDlMYlN1Ym1KWkRxNlVpTE45OVZLc0VrSG5MUXJDU0ZXeWl3cUZSeGtLYVhxdFl1WGkrNnArbnZuOGh0STFBTlFQaUNrd0xJa1ZzaGNtUzIyc3U0ZE9JSmRQdWxUS0pTdjhEMkZhVW9hc3dtMjdHaGgrK0FjdWZrS2l3c1YzS3BIcVZobVluU0NVeTg4UjB0N0I5bldkbElOalZlZEFHbWFwbW1hcG1uYWVzak5qV0ZhWVdMSkc1L290SC8vZmg1OTlGSDYrL3R2V1lrdzB6VDUvT2MvLzZyTENDRTRlUERncXk2elhHcHVXVHFkNWpkLzh6ZGZjZmtISDN5UUJ4NTRZRjE2TjBHUUtiTnYzNzVYL0xtVWt0YldWbHBiVzY5cmV6Y3pMaUVFcG1tdUNjQmNxYkd4OFlhM2Y3MnVMR01Id2V2OTBFTVBYWFA1VjN2K1hrMDBHaVVhalY1MS83WE90WHA3ZS9ucVY3LzZxcy9OamVydjcyZG1ab2I5Ky9ldis3WTNtcFVncURTRDNrMlJObVN5QXI2UGtoYXFNQXpsNlhwNVBZVlNQbGMxWDNpVFhEeGFyaVFVOUxhV1FkbThlRHN5c3dPWjNvR01OdGN6bTk0Y3o0ZjI2blRCS0UzVDdvaHRlOTVKSkI3VVNDNFhjMXg4K2NhYldWN0pjeDNtWjZZWXZ0alB3Tmt6TE16bnFGVWRwQ0ZKWnNKMGRqZlFzNnVONXBZVXRoM0M5eFhLODBFRjVjMzA1Nk4yTGN2QkpVRlFtc08yTGNLMmhSa3lVQUo4bjNwSlJnQzEwa1RUUndVL0E2eVFRVHh1azBoRXNNTVdRZ1FaVTYrV0ZYV3JDU0hxTXhBRnZoZVVsWXdsYk5vMk5iQnpkeHVidHphUXp0Z1lsc1IxZlpaeVMvUy8vRExuVGh4bitFSS8xVkpwWlVhanBtbWFwbW1hcHEybnhka3hrZzF0TjFYS3lqUk5QdkNCRC9EWVk0K3Q0OGcyanZVS05tbDNEeW5sTFFrMlFkQVQ3S0dISHJwbDI5K0lncFlLSmpLY1JpYTdNUnIzSWh0NmtjbHVaS1FKYWRyQnVidnkxMHc0dllPbjhiZlZ5a1JiVmM5a05FTElTQllqc1FVanN3dVoySVFJcFJIaTlXY3lhbTlNT3VDa2Fkb2RZUmdXdSsrOTNIVHo1RFAvaE9kZE8xWCs5YXBXcWd5Y1A4dkZNNmNaR3hxbVhLNmhBTnVXdEhZazJieTFpYTdOV2VJeEcwTUtQTTlEMWZ0RzZtaVQ5a3FDM3BnK0NFVTRiTkRRbENEYmtpVFRHTVUwSmE0SDFSbzRMcmp1Y3VrOHFEbFFkWUwxNC9FUUxhMXhtbHRUeEpNUnBCUkJuVDEvWXh5cUtnV2U1eU9sSUpteTJiYXJoWjYrVnJxMlpBaUhEVVM5ZjlYVStCam5YMzZKMHk4K1QyNStEdmNWeWx4b21xWnBtcVpwMnMxWXlrMlJ6RnhmTnMycnVlKysrM0FjaDJQSGpxM0RxRFR0amVuWXNXTTRqc085OTk1N3A0ZHlaMGlKQ0tjUWlVM0l6QzVFcGc5U095RGFET1p5MzNHL2Zuc3o4b0pzc0ZBR2tkaUdTTzlFSnJjZ1FpbUUxRlZQdE10MHdFblR0RHRtNThIZklCeUpBMUJZbktYL3hCTTN2VTJuVmlPL01NL0ZNNmNZSGJqRVVpNlA2M21ZSVVFeUZhYXJ1NEdPVFExa211SkJaZ3JnSzdYY29BZUJ1REpCV3ROVytFcWhGQmltUVdOemt1N3R6ZXpvYTZPdExVRTRhbEwxb2VwQ3phc0huTHdnbG1TR0JZMk5FVFp2YWFTbnQ1WFc5aFRSV0FpVXdxL1BrdG9vbHNkaVdRYk5MU20yOURTenZhK1ZodVlZbG0zZytvclNVb1h4b1dIT3ZYU0NzY0ZMRlBJNTNseHp2RFJOMHpSTjA3UmJUU2xGSVQ5SFBIWHpmVU9GRUJ3OWVwUWYvT0FIbEVxbGRSaWRwcjJ4bEVvbGZ2Q0RIL0RCRDM3d1RabWxJb1FJYm9hSnNHTElTQ3N5dVJXWjZVVW10eU1pTFFnakhGd3ZXblhhcTRLWnFhL2V6UGt1ZFRtelNZSHlnOGR0UmlEU2hFaDFJeEtkQ0xzQllZUVFVb2NZdE12MHUwSFR0RHZHQ3Ruc2U5c0hWcjQvOGNzZjRqclZtOXBtdVZSa1ptS2NDNmRlWm1Ka2hFcTVodklWa2FoRnRpVkc5N1ltV2p2U3hCSmhsQlJCc0tsK1hQQm1QS2pTcmw5US9nNTh6MGNJUWJvaHp0YWRMUnk0WnpPN2RyZlExcEVrRXJld2JCTXpiR0tGVFN6YkpKNEtzcHAyOURheDUyQTdmZnM2eUxZbUNkc212dS9qKzBIQVU4ZzcrLzViUHNBRzhIMkZGSkpVS3NxbXJWbDI3ZW1nc3p0RFBCbkdVK0E0aXRtcEdRYk9uZUhTMlRQTVRrM2h1dTRiOFJoYjB6Uk4welJOdTBNcXhVVjh6MTJYZ0JOQVgxOGZCdzRjNEsvLytxOTFTV2hOVzhYM2ZiNys5YTl6OE9CQmVudDc3L1J3N2pBQjBrVGFHWXg0RjBaNlJ4QjBTbXdHdXdGa0NKQ1hnMHoxVXZxS04xalFhZm14cWZyRVVnRUlLeWc3R084TXlnMUdXeEJtbEtBM2hhWmRabnpoQzEvNHdwMGVoS1pwYjE2TkxkMWNPUG52T0xVS3JsUEZDa2RvNmR4NXc5dWJIQjNsMUl2UDh1Ui8vMmZHQmtlb1ZsMkVoTmEyR0R2M05IUDRiVnZwM3A0bDFSQURIOVJ5S1ROUnYrQ3VzNXUwNjJTR0RLTFJFT21HS0tsMGhIak1JQklXcE5JaG1ob2pORGZIYU91TXMzMUhJL3NPdHZPV2Qyemw0RnU2NmRuVlJpSWRRVXFKNTYwKzBRM2VleHNtOENrRVJ0akV0QXdzUzFJcWxGbVlLOVo4ckFZQUFDQUFTVVJCVkRFN1ZjQlZvSHdYZkpkd0pFcW1LVXR6V3p1V0ZhcjNnOUkwVGRNMFRkTzBtNU9iSGFYL3hCUHNQUGlicEJyYTFtV2J2YjI5UFBmY2N3d1BEN043OSs1MTJhYW0zZTIrLy8zdlV5cVYrTDNmKzcyTmN6NTZwd2tEakJCWVVZUVpCZ1I0SHZnT0tEZjQvL0xzNWVDLzRNTFNIUnZ5cmJFY2NES1JrVVprZWtlOXg5VXVSRGl6VWtwUHYyKzAxZDQ4SGVBMFRkdVFERFBFL25jZTVabC8rU1lBTC8zcS8yUG5nZDhnWkVkZjEzYVVVbml1eSt6a09CZlBubUZ5YXBaaXVRb1M3SWhCdGlYQnBpMVoyam9hU0NTalNDbng4ZXByaTNwRlBmMEJxVjFiMENBME9KaFVDbnhQWVFpSVJFTzBkS1N4UWlZTjJUamJkclpTeUZmd1hCOGhJR3liSk5OUkdwcmlaTnRTTkRUR1NDUWpDTEZjdWs2czJjZkdFSXhqT1hVK0VnM1IwcDVteCs1MlJvZHpqSTRzTUxkUW8xcHp5Uy9rR1RoM2p1NmVjM1QzOU5DeHhjWTJkS05RVGRNMFRkTTA3ZVlWRm1jQTFpM0RDVUJLeWNjKzlqRys5S1V2a2MxbWVjOTczck51MjlhMHU5RVRUenpCcVZPbitPeG5QNnNuRDlZSklZS0FreENBaEdncnduT1F5a2RKQTdVMGhGK2VCcmNDeWx1Sk95blUzWDh1dkhMZFl6bTd5UWZEUnRqcG9NUmdhZ2RpcFc5VDZPNS92Tm90b1FOT21xYmRjVDM3N3VmbFgvMHpTN2xwYXBVU0wvLzZuem4wN2crL3JtMzR2aysxVW1aeWJKUkw1ODZ4bUM5VGN4VmhVNUJNaG1ocFQ5SFZuYVd4S1lsdFcwRnFzQi9Vb0JVNi9WZTdEc3NIVXFyZXg4bDFQUXhERUkyR2lXNE9rMjFKc2FPdm5YS3h1cEs1WklWTTdFaVlTRFNFRlRhUVFvQ3ZjRjJQSUxsdU9hdnBEajJvSzZ4K2pMNVMrSzZIYVFTbDliYnVhR1h3NGd3WHprK1JLK1J3eWk2bFlwWHhvU0dHK3M4eE10QkhwcmtGS3hUQ05QWGhoYVpwbXFacG1uWnppb3V6QU1SVDJYWGRialFhNVkvLytJLzV5bGUrd3N6TURBOC8vTEMrMEs2OTZmaSt6L2UvLzMxT256N05wejcxS1NLUnlKMGUwb1lqaEFURFFzaFVNRWxaR3ZnQ2xBQ1VoNnJNbzd3S1NqbFFMMTRpMU5xc3B3M3ZpaktBSy8ybGwwdnBJUkNoZUZCR0w3MExtZTVCeGpyQmpJSTBidnR3dGJ1RC9rVFZOTzJPazlMZzRMcyt0UEw5NmVmL2hYSng4WFZ0dzNOZEZtWm5HUjhjWkd6Z0VtNjFpZ0JNVTVKcGlOTGFucUNsUFVrMEhxcVhNbFA0ck9uMXFHbXZqd0xQVXpnMUQ5K0hVTmdrMVJDbHBTTk4rNllHT2pZMzB0eVdJcG1PWUlXTWxTQlZiU1hZdE1FcDhEd2YzMU5ZaHFTbEpjbm1MVm02dHphUnNFMGtVUE04Q29zNXhvWUd1SGoyRkF1enM5U3FOOWVIVGRNMFRkTTBUZE1BQ3ZsWlFuWU1LMlN2KzdhYm1wcjQ3R2MveStUa0pGLzk2bGNwbFVycnZnOU4yNmhLcFJKZitjcFhtSnFhNHJPZi9TeE5UZXVYUmZpR0pFd0lKUkR4amlEREo3MFRrZG9Da1dhd1lzSFA3MlpYOVo1U2dBZjRZRVlRMFhhTTlFNUVlZ2ZFT3lHVUNETEFOTzBWNklDVHBta2J3cGErdDVISmRnSGdPbFZPUHZPajE3Vys2empNVEl3ek5qVEUxT2drWHMxQkNyQnNnK2EyT0swZGFScXpTYXl3Q1ZJRXZadFdUVHk1V3lhZmFIZGVVSmNaRVBYeWVqNTRub2Z2K3dnRVVrb013MEJLdVRKVDB2Y1Z2dWZqcjNyZndjWi83eWsvR0xzU0VFdmFkR3pLc0gxbkN5M3RNZXlZU1UwcHlwVXFNK01UREp3OXk5akFKWllXRmxDK2YzbG1sS1pwbXFacG1xYmRnTUxpN0xxVzA3dFNOQnJsazUvOEpPM3Q3WHp4aTEvazJMRmp0MnhmbXJaUkhEdDJqQzkrOFl0MGRuYnl5VTkrVW1jMnZRWWhSSENURnNLTUkyUHR5RlFQTXJPbm51M1RnUWdsUVpyMWF3VCt5ZzJscmhITTJialVjcjhtQUdFZ3pDZ2kxbzVNYlVPbWR5TGlYZlZTZXVieUpSRk51NmE3UEFTcmFkb2JoUkNTUTBmK0M3OTQ5UDhDNE55eG43UDczZ2V2NndSanVaemV4T2d3RTZQakxNd3ZJZ0RMRXNUaUZxMmRhVnJhTTZRYjRwaVdXVi9uN3ZuUTF6WVlzYnJmVjFEWDJQZUN2azVTcUhvVUNjVHk0WnJQbXVETGN0bTZ1NlhXc2U4cmhGVFl0a1Z6VzVydHUxbzUrL0lZQzdrS1MwV1htdU16Tnp2SFVIOC9nK2ZPMHRUU1NpYWJ4YlNzbTM2TWFsVjBUbHpSVzRvclNoV3N2aytzaXVRRi80bkxXN2s3bm5aTjB6Uk4wN1EzdldKK2xrUzYrWmJ1UTBySmh6NzBJZmJzMmNPamp6N0s0NDgvenRHalIrbnA2Ym1sKzlXMDI2Mi92NS9ISG5zTXgzRjQ1SkZINk8zdHZkTkR1cXNJSVJGR0NDSU5RU2s1TXdLbWpXL2FDQ2tCZ2FvdG9ieGFmWTNWNTdKczZKbW1Db0syRXlzQkp4TmgyZ2c3ZzB4dnc4anNSQ2EzUVNRTFJtaERQeFp0WTlBQkowM1ROb3l1bmtOazI3Y3pNMzRCMzNNNThjdEhlY2VELzl0cnJsZXIxVmhjeURGNjZSTHpzN080QkgvY2JOdWdvU0ZDUjFjajJkWWswVVFJS1VXUXNYRVh6VExSTnJyTHdTZi9OV1l3M1MxQnB0V1VVaWcvNkZ1VnlrVFpzajNMcnQzdFRJOFhtUjByb253b0xCV1lHaHZsL01zbmFPbnNwS1dqazFSajR5MnBoYStVaitlNnVMVmFVRkc2WGpmYTgxdzh6OE0wVGFSaFlCakIvVUlFV1dkQ0dQcTRXTk0wVGRNMDdhNmhLQ3pPMExwNTkyM1pXMjl2TDUvNzNPZDQ3cm5uK0p1LytSdXkyU3lIRHg5bS8vNzlwRktwMnpJR1RWdHZpNHVMbkRoeGdoZGVlSUhaMlZrZWV1Z2g3cm5ubnJ2eXZIVERFQWFFVWlERFNDTWNaQUZaVVh4cDR4ZEdVT1ZaVUM0UVRLQVV3UmQzVDVCR1NEQ2ppRmdyTXRXTmJOeUhTUFVnN0dZd3pMdm5jV2gzbEE0NGFacTJnUWdPdmZ2RC9Pei8rU0lBRjE1NmtqMXZlVCtweG81WFhhdGNLREE3T2M3bzBDVVdjL05BOEhrZWpZZG9iazNRMnBFaDNSRERzc3g2Q2JTZzhTSG96MHJ0NW9pVjdKcmxlMTQ5MkhTM0hOaUwxVmxEOWY4ZDF5TmttelMxSnVucGJXVmtZSjd4MFFYbTVxdFVxdzZMQ3ptRytzL1R0VzA3blZ1MkVZbkdWa29Mdmg2KzcxT3JWbkJxTlp5YWcrZTUrSjZMNjdqVWFsVnF0U3BPdFlycnVNRXNMT1hqdWk2dTY2R1VJaFFLK3JRSktaQ0dnV1dGQ0lWdHJGQ1lrQjBtSExHeDdRaW1aV0VZWmowWWRYZThMcHFtYVpxbWFXOFd0VW9KcDFZaG5yeXhrbnF1VTJWdWNvRFp5VXM0MWZKMXJ4Y0NQdmhiQnhrY21lRzVaLzZWNzMzdkg4a2tZM1IzTmRPWVNaQk94b2lFTFV6VHdEQjBsd3B0WS9BOEg5ZjFLRmNkY3ZraWN3dExESTVNczVBdnNxV3ptUzJibWpseStBQkdkWmdUdnh4KzNkcy84TTRQM29KUjM0VkVVRWhPU0lFMEl4QnBSZ2tEVER2b2RXUkc4S1dGcXVWUmJobjgyc29WZ28xNnhobGtOUVVkem9Vd3dZcERyQk9SN2tGbWRnWmxBeU10Q0ROVWJ5MndVUitKdHBIb2dKT21hUnRLMitiZHRIWHZZV0x3WlpSU0hIdnFCOXovMEo5Y2UrSDZKM2RwS2MvMDJBaVRJME1VRmhkV210UEY0MkZhVzVNMHQ2VklwS0lZcHFSV2NWSCs4b2ZwM1JNQTBEYXV5OVhiM3JoVmpIMWY0VGdPWWRzaW1ZN1EzZFBNMXAwekRBeE1VeWpPVXk2NkZBc1Z4a2RHR09vL1QzZlBEbG82T2dsSDdGY01PQzBIczN6ZkQyNmVpKzk1MUdvMWxoWVhLT2FYS0JXS09FNkZhcmxNcVZoa2FTbFBwVlRDclZhQ2RUMFB4NmxSTHBaUlNtR1lKcUZRS05nK0N0TUtZVWNpUkdJeEl0RW9zV1NDUkRwTkt0TkFOQmJIanNRSTIwRXd5alF0V0s3UHJmOHVhSnFtYVpxbTNWR0Z4Vm1BRytyaE5IVHVXWDcxK0xjcEYzTTNOWVpHb0tFRDh0VUNvd096OUorWFZCeUo0d3Q4WDZDcnRHc2JoUlFncGNLU0N0dnlpVmcrVFZHUHJSMHVnaHo1NGZPODlQcmpUQ3Qwd0dtdG9LZVRBYUU0eXJBZ0ZFTllNWlFSUmtnTHJ6Z081UmxVTFFlK0d3UjFybEVKNWJhZmR5NVBLRjF6SHdUWE1TUllDVVMwRlpIWmlaSHB3OGpzUkVSYkVFYjRqWHFwUTd0RmRNQkowN1FONTlDUi84SlBCbDhHWVBEc3I1bWJIS0N4ZGNzckxsOHNMREU5T2M3czVBVGxRZ0VBdzVURWt4RWFXMUtrR21LRWJRdXhYSTlXbDlQVHRPc2lMbmVpUW5tZ1BJVmhHalMxSk9uZTNzeTJIVE5NakN4UnE3ZzRyc2ZpUW82eG9VRUd6cDFsVys5dVlvazRwbVc5Nmo1cXRTcWx3aEtGeFVYeUN3dms1bWFabXhvbm4xdWdXQ2pnT0pYZy90bFpGdVlYOEQwWDA1VFlFUXZYY1NtWEtoUUxaU3pMeEk2RUVZYkVkWUtzS0R0aVk0VkNtS0VRZGpoTUpCWWxsa3lTYW13ZzNkQkFwakZMYzFzWDJmWk5OR1RiQ0lVaXdZbURQcGpXTkUzVE5FMjdvd3I1SU9BVWUxMEJKOFV6UC9zYnpoMzdPVzNkZTNqSGczOUFjMGNQSVR0MmF3YXBhWm9tUXdnckJYRVRNSkF5Q3FFMHZqbUlYelNnTW9QeUhKVHlRUmdiWjNMamNqc0FJY0FJSThJcFJMd0xtZHlPYk9oRkpycVJkaGJrcTUvUGE5cTE2SUNUcG1rYlRyWjlPNXQ2RGpQYy93SUF6LzdpNzNqZjcvNFpWMTRGOXBXUFU2MlJtNTluWm1LQ1FpNlBVNjFoR0pKWXpLWXhtNmE1dlpGRU1vcGxHZlZZazNxVm9tZmFuUlRFQWEvMTZnaWR0WDBIQ0VUd0s2ZVcwK3lEVWczU2tNU1ROcDNkRGV6c2ErUFN1Um1xWlpkODNxRlVxakk5UHNIZytiTk1qbzZRYm13aUdrOEF3ZStlNzN0VUswSEdVcmxVcExpMHhOejBGRE9UNDh4TlQ1T2ZuMk5wY1lIUzBnS1ZjcEZLcFVTcFdDWS92OFRpZko1S3VZd1FQcFlsTWNNbXJ1TlRyVGk0VlJmVGtvVERGb2pnYndQS0kyeWJTTk5BR2hMVE5MRXNrM0FrVER3Vko1M0prR2xxcExHNWpaYU9ibG82dW1uSXRwTnFhQ0dSYWlCazIwaTVnVTRJTkUzVE5FM1Qza1NLaXpNQXI2dWszZ3YvOW8rY08vWno3dnVOLzRYZXcvOVpIOGRwbW5icmlPVTJEUUtFQlNJT3NmWWdlR05Ga1ZZTVlVYnhoWVJxRHVVRlZUcFdUNEJXM01Zc0ozVzVsL25LQ0lSRVdER3dNNGo0SmtScWU5Q3ZLZG1GQ0RjZ3pIQzlwTXZ0R2FMMnhxRURUcHFtYlVpSDN2MWhSaTRjUXltZnFaR3pESno1RlZ0NjM3Wm1HZC8zS1JVTHpNOU1Nek01U2JGWXhuRjlwR0dTeXNUSnRqWFMwcEVsR3JjeERLTmV1aXY0ZkgrOWZXVzBtN2NTNm51RmlOOHJCNXl1VFo5QTNtSmkxUmRLQWdyZlUzaE9FTWhwYmt1eGJWY3IzZHZHeU0yVktlUWRhbzdQM013Y3c1Y3VNbnpwSXMwZG5hUWJnNHNFcnVOUUxwZFltSjFoZm1hYStla3BacWNtR1J1OHhOamdBTE5UMDVRS1M3aTFFZ0lYaEl2ak91UVhTeFR6TmFwRkR3U1lKaGhtY05EcnV1QzV3VEd3bEVFWkNhaC9id1RMU21OdG1XbHBnQjAxU1NSakpKTUpvb2tFNmFZV3NtMWRkRzNyWmRQV1h0bzM5WkJxYkNFU2pXT0ZRcnJNbnFacG1xWnAybTFXeU05aW1DSHNhT0s2bHU4LzhXKzg5S3QvNXQ3LzlMdjAzZk5idDNoMG1xWnBsd2toRUlhRnN0TW9LeEwwZExKaUtDdU9Fa0JoRkNwejRKWUJkeVh3cy9yeVIxQ2xmNTNQT1ZkUHVGYUt0ZE92SlpnUmlHU1J5VTNJOUM1RXFnZVoySXdNcHhDR3ptelNicHdPT0dtYXRpR2xtenJaZGZpOW5IbitYd0I0N2wvL25xN3RoekN0OE1veXZ1dVNYNWhqZm1xUythbEphaFVIZkxEQ0JnM1pKQzN0VFdTYnM5aTJqWlRndWZXU2VwcW0zUkRmVjNpdVFybUtXTlNtdFNQRDl0NVdwaWFXbUprdVVpeDdsRXRsNWlhbXVIajZKVm83TzBrM05xSjhuNFc1T1NaR2g3bDQ2bVhHQmk0eFBUN0t3dHdjOHpPekxNN25xRlJjbFBJd0RJOXdHSVJVK0w2aVVna0N4WFpFWUlVbHBpbVFoc0R6V0ttYmIxbkJnYm5yQnMxeUZRb3A2d2xhQ2p3UGxGdXZHZ0E0amt1dFVxQ1FLeVBNV2N5TEkwVGpwMm52UDBOM1R5OWJkdXhqVTg4KzJqWnRvN0c1blhBNHJBTk9tcVpwbXFacHQxRmhjYmJldittMWo4RktTL004KzY5L3g0Nzk3MkgzZlEvZStzRnBtcVpka3dBWlF0cE5LTk9HY0FyVGl1RGJqZmhMZzZqeUZLcVdCNmNNS3VndGZ2dlRoendRRnNLS0lXTnR5TlIyWkhvSElyazE2TjhVVGdhek5EWHRKdWlBazZacEc5YkJkejdNd0tsZlVpa3ZVVnFhNStUVC84U2hkMzhZQ01wenVhNUxibjZlK1pscEZoY1dxRGt1U29GcFNOS05DVEpOU1JLcEtLWWxBUStsL0pVSkkvcmE4ZTJsVnZmTnVycERKWEI5R1V0clYzMTk2Mm8zUnF6S2RGSks0U3NmMS9NeExZTjBKc2JtYlZrR0w4d3hmR21lV3EyTTc3b1VscFlZN0Q5UHVyR0phcmxNcFZKaWRuS1M4YUZoQnMrZloycHlrdHhDamtxbGdsdXU0TlZxU0JPc2tBaks1WVZNVEZOaW1wSk1vMGs0YkdGSExNSzJpV2xKREVPdURFNUtpV21DN3lscWprZWw0dUo1SHNyMzhWd1BwK1pUclhvNEZaZGExY09wZWJpdVM3WHNVeXQ3SysrcGZLNU10VnFqWEN5eFZPOGxsVitZWS9PMjNUUzNkeEtKQmRsT21xWnBtcVpwMnExWFhKeTl6bko2aW1kKzlpMU1NOHc5LytsMzBiV2ZORTI3VTRMckVoS01NQWdqQ093b0FUTEllUElMS1NoT1FIa0dWVnNpYUpSOFJaazdiajdiNlhJRzFlcnJNUFVKMk5KQ2hGSkJzQ216RTVIZWpraHNRVVN5Q0N1T3FQZHMwbjlKdFp1aEEwNmFwbTFZSVR2S29mdi9KNTcrNlY4RDhQS3pQNkZuLy8wazBpMmdGSzdqQkJrU3N6UGtGeGR3UEE4bElCUXlTV2VTcEROeFl2RXdoZ0ZLZVhoZU1IdEV4eVp1bjdYSE9mVnlaOHVITG1MVjE3S2VoczdWcFE0VjlWckQ5ZU9qMVhXSGx3Tk5TaWtkZExwVnJrZ0s5SDF3WFlWaFNtTHhNSjFkalhSMFpXak1SbGxjcUZJcnUxUktKY1lHTG1GSXllVHdDSXY1SFBNejA4eE9UakUzT1V1aFhLSG0rMGdwQ0p1U2FOd2luakNJUmszc1NBakxEbU5ITEtKUmkwVEtKcEd5aVNkc3duWVkwd3dDVG9ZcE1Jd2dLQVZCZGxPdDZsS3VPTGlPaSt0NFZDc3U1WkpEcVZpalhLeFNMTlFvNWlzVWxpcFV5ZzdWaW90YjgvQjloZU40K0Y0T3AxS2ptRjhrbDV0bktaK25YQ3pqZXg3WjlrNFNxVFNHYWVyM21xWnBtcVpwMmkxV1hKcWpvYlg3TlpjYkczaUprUXN2OHU0UGZJcFFPSHJyQjZacG12WXFnbDdJQW1HRVVOSUlBazlHQ0VJeHNGSW9JNG92ek9BMDJ5bWlmSmZMMTBwV1hldFlQZysvMFhOUGRjV0p2QUFoREFnbkViRU9aR29Ic21rdklyRUphV2NSWmhnaFRIU29TVnNQT3VDa2FkcUcxclB2M1p3NzluUG1KZ2Z3UFpkbmYvNTNQUER3LzRIdis5U3FWUmJuNTFpY242VzBsTWZ4UEtScEVvbmFwTklKNHNrd0lkdEhTb1huK2xkOTNtcDNTRDNRWkpnQ0tZT2JNQ1NDVlFkVjllV2dIbWRTUVhrMXovUHhQQi9mVld1VzBXNHZoVUlhZ3JBWm9yRTVRWE5ia3FibU9PTWplZHlhUzgxeG1adVpvVlFzY2VuTWVZcWxDcFZLbFdyTkFkZkZOQlIyeENBYXM4aGtJalExeHNoa295UlRFZUxKNEpaTTJTU1NOdEc0VFRRZUpob0xFUTZaU0NrUlFpSU5zUko4OHIwZzQ5RjFQRHdWOUhmejZ0bE9sWXBEcGV4UUxsVllXcXlRbXk4eE43M0UzRXh3bTU4cHNMaFFwVlJ3S2JvQVZaQTVQQlRWY3BYYzdEekYzQks3OWgrbWUxY2Y4V1FTdzlTSFQ1cW1hWnFtYWJlS1VqNlZVcDVvUFBOYVMzTDhxUi9RMUxhTkxiMXZ2UzFqMHpSTnUyNUNnaFZGeUdha0ZZRlFDaFZLSWtLSklDQlZua2JWOGlpM0RIaXJWMXovc1JnMklweENKTHVScWUwWXFaMlEyb1lJWjRLTXJPQ0t6UHJ2VjN0VDBsZE1ORTNiMElTUXZQVTMvMWQrOG5mL0p3QWpGMTVrN05KeHNoMjlWQ3BsQ29zNWlrdDVxdFVLbnU4VHRzUEVFaEZTRFRGaWNRdkw4b0VnWUxHY0dhT3pFMjZ0bFF5azFRMHdCVWdaWktVRXo3K0FldWFTNC9yNFZTOElKcmtlK1BYNVBRS2tFRWhEWXBoQmdFRktnUlV5d2FRZWZQS3VucmlqWDk5MXNmSzhybW8wS29UQU1BU21hWUNDbXVQV2V5K0JaWmxZbGtBYVFYbTdhclZLcmVxaS9DVWMxMFZJQ05zR21iWW82WWJnbHNsRWFjckdhV3hPa0c2SUVVOHNCNWhDUktJaEloRUxLMlRXYndhbWFTREY1UU5oYVlDVUF0OEQzL1B3L2Zydk8wRy9xYUNuazQvcmVEaU9TNlZVbzdnVUJKM21ad3ZNVHVlWkdsOWtkR2lCOGVFY0N3dEZhaldmL0VJVjM4dFJLN3VVQ3VXZ0ZKL3Jvb1JnNjY0K1lvbUVEanBwbXFacG1xYmRJcFZTSHFVVWRpejFxc3VOWFRySnpQZ0ZIdmpnLzQ2K1VLcHAyb1lnVm44cGdnd25iRUFpUlFnbFF5Z3pBa1lZVlJoRGxTYnh5dFBnTElGZkRWWmNQZ2NYNGpyL3NxbFYxMFZVdlhteEFpUklFOHdJSXRLRWpIY2lHdnFRaVc1RXJBUENHWVFSUnVpZVRkbzYwMWRMTkUzYjhMSWRQV3piOHk0dXZ2d1VBTC8rK2QveDNnLy9HZVZpa2NKaWpuS3hpRk56VUVvUkNsc2tVMUV5RFRGaWNSUFQ5SU9MenlyNEFKWlM2SURFTGJDNlI1TzZJdEprR1BWZ2t5R0Q0SUFQcnVOUnFkU29WVjFxOVF5VWFzV2xWblh4UElXcTE4OHpUWk5ReUNBY3NiQWpJV0x4RU5GNEdNczBFVktBQk4vMVViNWFzMS85R3QrY05hOG5sN1BKcEdGZ21jSEJhS1ZjSTdkUVpISnNudHg4QWNmeGd1dzFLVkMrd3ZkQWVSNUtlWmhoZzBReVJGTnpsTTNiR3VuY2xLRzFMVVZqTmtHNk1VNHFIU1VldHdsSFFvUnNDeXNVQkJrTkk5aVhFUFdTaTZJK2tOVUgwNEF5UVNsajVYc2h4SnBLZ01zUHgzZDluSnBMcGVSUUtKVEo1WXBNVCthNWRHNks4NmZIdVhSK212blpFcFdTaSsrWHFaYURuazZsWWhXbEJLWVZKcDFweExKQ1JPTDZFRXJUTkUzVE5PMVdLQmNXQVlpK1JzRHB4QzkvU0taNUU1M2JEOTJPWVdtYXB0MFFJUTBRZHBEVlpJUlJWaHhoUlZGMkEvNVNHbVdZVUp4RVZSZEF1UVN6Y0lPQTBUV0t3S3hZZmRhKy9NM2w4M2VCa0NHRUZVUFlEY2hVTnpLOUU1SFpqWWkwSUVJSk1FeUVrRHBjcjYwN2ZiVkUwN1M3d2ozMy8xZUd6eitIVTZ1UW41L2c3TEhIQ2NVMlVjZ3ZVaW1WY0wwZy9UaGtteVRTRVRLTk1XTHhFRktDOG9LQWhIWnJxU3RTalV6THdBd1pHS2FCQUR6SG8xeXNzWmdyc1RCWFpINit3RksreE5KaWlhVmNrVkxCb1ZwMmNUMC82TWxVRHpqWkVZdG9QRXd5RXlQYm5LS2xMVTFMVzRwNEtveHRtL2llaitONHVEVi9lU0EzMVdCVEMxek9DRnpPYkRLUWhzQlhIdm1GRXVPakN3d1B6akV5Tk10Zy96UUxjd1ZjMThmendISEFCU3dERWdtRDlzMHB1cmRsNmQ3ZXpKWnRXVnJiVXpRMkpZaW5Jb1JDSnFZcEVWSUVOME1pUlQwd1hNOU05Tldxakt2bGwzWlZYN0RMMXZ5d1B2YmxId21rS1FtYklVSjJpSGphcHJFbFFVZFhBMjN0YWRxN0dzaTJqbkQrMUFSRGwyYkpMOVJ3cWk2dVcwSDVVd3hmT29NVnRtbHU3eUFjalJLSngyN1ZVNjlwbXFacG12YW1WaTdtQUlqRTBxKzR6UHpVRU5OajUzblgrLzlJVHpiVE5PM3VJQ1RDdEVHYVFaQXBsRUNFMDVpbWpXOUU4QW9tVk9mQnJhTHdRSG1BQk9UbDg5clYxenRXcXBINHJPbVpMZXBaVGVFVXdzNGk0bDNJOUE1a3BnZWliV0JHNjFsTittK25kbXZvZ0pPbWFYZUZTRHpOL25jYzVma24vZ0dBc3kvOGxNMTlEN0cwdUVpNVZNRnpBQVdXSllrbExESU5ZV0pSRXluQVZUNVgxVjNUYnRxMXNwckVjZ204ZXFremZFV3hVR1VwVjJKK0pzL1VlSTdKMFFVbUp4YVpteTJ5bEs5U0xGWXBGR3JVS2g1T3ZRZlA4dlpNS1RFdFNUaHNFb3VIeVdRaXRMWWsyYm9qeTdhZHJXemFraVdSdGpGTkF5RUVydVBWczhkMStjUWJzZnlTcXN1VG9qQ01JRHNOb0Zpb01EKzd4TVh6VTF3OE84bmd4Um5tcHBkWW1DMlNteTFSS2JwNHJrSUlTTVJOc3MxUnVqWm42TnZmenZhZHJYUjFOOUhRbENBV0Q0S0ZadGhFQ2xrdmVYbDVOcFlLR25mVlgwZUY4c0ZmSFhDNnhxOXo4Rkt2TGVjbzVkckhRajFEU2dnd1RSUFRNZ2piSmxiWVhPa2JsV21Ja2twRk9IOW1tdHg4OEppa3FEQTNQWWtWUHN2NWw0K1R6RFNRYk1oZ1I2SXJXVmlhcG1tYXBtbmEraWdYZ3d5blZ5dXBkLzc0THdpRm8zVHZlc3Z0R3BhbWFkb05XN2sySVl3ZyswZ2tFY0pFeVFnWUViQVNxSEFTbFI5Q1ZlYkJLWUJYQmVVRDlWWUNxd0pOcTNLWllDWElGQVl6aXJRU0VHNUVSTEtJYUNzeTNvbE1kQ0tpcldER1FCcjZXb2wyUyttQWs2WnBkNDIrZTM2TDh5ZWVJRDgvZ2V0VUdiLzBEUG5GQlVybE1wNFhmT2FhbGtFMGJwRk9HMFRzSU9DaC9DQzlXTjdpRDlRck0zeXVuN2pyRW5KVzk4UmFKZ1FyWmRBVUhxVmlsYVhGTXROVEJVYUg1aGtlbUdGa1lJYnhrUVdtSi9JczVxcFVLaDQxeDZmbWd1OEg4M0tDamEzYWJ2MW1TckREa2xRNnpOWWRXUTRjM016Qnd5VzI5YlhTa0kxalIwTW9CWjZyVmpMYUZFb2ZTTDJHTmJXZTY1WkwxMGtqeURyeWZFV2xWR1Y4WklHTDU2YzQrY0lRNTA5UE1EbzRSNlhrNHRZOFBFZmgrUUxiTm9uRUxGbzY0MnpmMVV6djNrNTJIOWhFMStaR0dwc1NTRE1JTUszMFcxcVR4YVRXUnBiRTFmM0FWaHA4WGZOeHJIMVArdjZhSlZiV1crNHBKZzJCTkEyUzZTanhSSVJVSmtvNkV5T2RpV0ZZa3Y1VDAweU81NmxWWFpZV2NraUdPSC95T0EzTnJUUzJ0ZExXc1FscDIvbzlwbW1hcG1tYXRvNldBMDZSVndnNE9iVUtGMC85Qjl2MnZBdkRETjNPb1dtYXB0MDhJUkZHR0lTRk1LSVFTa0FvQ1hZRzM0d0Z2WjNLTTFETG9kd3l5cXV4TnNBRUsrZkVob21RUWFDSlVBcHBOeUdqelloWWUxQTZMNUpGUnBvUW9TVENpdDcreDZxOUtlbUFrNlpwZHcxcG1OejN3UC9NejcvL0Z3Q1VsNFpSZm9GcXFZTHlnMFRqY01nZ0ZqZUp4UldtNWVQNUNzK3JYOFBXMTRSdm1lVWVUVUlLWE5kallXNkpDK2NuT1gxeWpOUEhSaGdjV0dSNnVrU2w2dUk3THNyeHdBME9sNlNBcUF3bTVFZ0pwbG1mL2FQQXEvY0M4anp3WEtpVWZKYXFGU1lXSjdod2ZwNFRUMS9pWGIvUnkrRjNiR1BIM25aTTJ3VGw0L3BCaVVYMDYzNWpSUEJhR0JJcVZZZkZ4UktqQTdPY1B6M0orVk9URFBSUE1ERzZ4UHhzRmNkVlNBRzJMV2hzc21scFQ5SFZuV1hQL2s1MjdtNW4wOVptNGdrYksyUWdKTGcxRjM5MXdJbFZ3ZG8xUjlCcTFmZlhHNVM5dkpDNmNsdXIvbGNLUE0vRFZ3TGNJQnZQTUNUSmRKU2UzZTAwTkNmcVFhZ0xIUHYxRUhOVFM1U0xMc3JQTTNEMkZJbDBobGdxUlNLVnhncUZkSmFUcG1tYXBtbmFPaW9YYzFnaEc5TUtYL1BuZzJkL2pWT3IwTFB2L2xzK0ZzL3pPSC8rUEtkUG4yWjhmSnpwNldtS3hTS1ZTZ1d2WHRaZDB6UnQvWVdCbGh0WWI2RitPN2UrdzdtTEdZYUJiZHZFWWpHYW01dHBiMitucjYrUEhUdDI2SFA1VzBRSG5EUk51NnQwYk4xUDU3YURqRjQ4QnNEV3JRbCs5WVFEZ0NrZ0ZESUkyeUZNU3lDTmEyYzkzQXJYeXZpQnEwdTZ2WElXMU9YTWk0MXNlZndySmV1a3FHYzFTWHhQTVQ5YllHeDBudjdUNDV4NWFaeitVNU9NRCtkWXlGVXBsb01UTWt0Q0pHU1FTdG1rb2piSnFFM010b21HTFNLV2lXV2FTQ2xRZ090NTFGeVBhczJsVktreFh5b3hYU2d5bmE4d1BWV2t2RlRGUVZCemZSQ3daV2NMZGl5RVlVazgxdzlpRnJxODNpdGFYWDRRMUVyWk9jTUlHb2VXaXpYR3h4WVl1RGpEaGRQampBek9Nem1XWXpGWG9sWU42bGhhSnFRYUlyUjFKdG0yTTB2M3RtWTJiY215ZVdzanphMHBrcW5ZeXI0YzE4UDMvRFhCSUxVbXNIUXR3YUJ1NU9XN2R0QnBsWG8yVlpCZDVXT2FrckJ0MFppTjA5UFhSbUdwUXJGUTRiVHJrcHN0VVM3V21KMllZdkQ4T1JwYTJ1anAyMHMwR2ljYTAvMmNORTNUTkUzVDFrdTVrSHZGN0NhQXdUUFBrR3BzcDdGMXl5M1p2K3U2bkRoeGd1UEhqM1B5NUVuYTJ0cll0MjhmUjQ0Y29iVzFsWGc4VGpnY3hqVDFKVFZOMDI3TzVZSWpQc3B6b0xxQXFpN2dWMlpSaFRIODdrM1QzQUFBSUFCSlJFRlUwalIrWlJacWVmQWQ4RDNBci9lRENrTW9nN0Nia05FV1JLd05FV2xHMkkwSUs0YVFWcjFYMDV1YjY3cFVxMVVLaFFLVGs1T01qWTN4b3gvOWlJbUpDZmJ2Mzc5eTAzL1QxNDkrSmpWTnUrc2NmczkvWTJ6Z0pNcjNTQ1REOU8zdjRzbi9rY00wSUJ3MnNLTVdaa2dnSlBqdTZvdk82eDl3dURJQXM1b1F5emR4eGJKWGJXVlYzOGVOR3hTNU1xZ21oTVJjeVdyeVdaZ3JjUDdVT0NkZUdPYms4OE1NOXM4eU0xbkFkY0V3QkttSVJkaTBpRWRDWk9JMjdRMHBXak5KbWxOSlV2RTRLVHRDSWhTdUI1eGtQZURrVW5WY3l0VXFTNVV5azRzNVJtYm5PRDgreDBpdXdIeXB3ckhqWXdncHNDeEJKQmFpZlhNR094YUdlaGJONnVRWnNZR2YzOXZwY3ErbXE4c2lTbE9DZ21yRlpXb3l6L2xURTd6MDRqQVh6azZ3TUZlaVhISndYQmNoSVJZM2lDZHN1cmRuMmJtM2pUMEhOckZwU3hQTnJTbWlzVkFRaVBSOVhOZkhYLzNldVdLZnkvY0tSSkNxdUE2V2YvOHU3M0g1OTNEbFdlQnl4cE5DZVlxYTUyTVlnbERJcExVanpZNitOb3JGS3ZsY0NhZnFNVGRUSnJkWVlHeG9tRXpUYVdiSHgybkt0dWlBazZacG1xWnAyam9xRnhlSnhOTFgvRm0xVW1CaTZCUjk5NzV2M2ZlcmxPTFpaNS9sUnovNkVkbHNsc09IRC9Qd3d3K1RTcjF5OEV2VE5PMW1pRlZmQ1dsQnBBRVZpa0U0ZzdKU1FWbTg2bndRY0hJclFWQUtGNlNKc0NLWEEwNTJFeUxjZ0FnbEVHWVVwTlNUYnV0TTA4UTBUV0t4R0MwdExlemZ2NThISDN5UXhjVkZUcHc0d1pOUFBzbWpqejdLUXc4OXhMMzMzcXVmdDNXZ0EwNmFwdDFWbEZMRUVrMWtPdzh3UGZ3Q0FHOTdWeTh2SFIra1Zsd2lIamRKSm13c3d3UWxicUt2MG8wVDlRd1JLWU5nakpUMUR5dGY0WHNLVjNuNHZncDZQOTVsbGdNMmhpbXhMQU5wU3ZLNU1pTkRzL3o2cVg1ZWZIYUFzeTlOa3BzTCtqUDVIb1FzZzhha1RYdERraTB0V1RabnMzUTJOcEdOSjRoSGJNSWhDMU5LRENFd3BGZ2JwRU1GdloxOGhZL0M5VHdLMVFyRE0zTThkK0VTdjdvd3dQbXBSVTZkbndFSmtXU1l3MkliVzNlMllKZ0dlQVNaVHRwck1neUphUWJSbnZ4aW1jblJCVTZkR09YVXlSSDZ6NHd6UGI3STRxSkxxUnhranFVekZwMmJrK3c1dElsOWh6ZlR1N2VUNXRZa2RzVENNQ1JLMVY4M3Z4NVFmY1U5aXpzWVoxM2U4ZVcvRTc0ZjlQMktSa04wZFRlaEZKUUtGUnpISjErWUpGL3dtSjFkWUd4b2tPbkpjVFp0MzA0RHpYZG0rSnFtYVpxbWFXOUE1V0tPVExicm1qOGJQdjg4dnUvUnRmM1F1dTd6OU9uVFBQYllZMWlXeFVjKzhoRjZlbnJXZGZ1YXBtbXZTUUNZWUJpSWNCaGhSbEd4Vm9SVEFiZUE4c3JnMWNCM0VZWUZWZ1NNR01KS0lFSnhrQ1lJQThRNnplSjhnMHVsVWh3NWNvUWpSNDdRMzkvUFk0ODl4dU9QUDg3Um8wZnA2K3U3MDhPN3ErbUFrNlpwZHgxZitUUzA3Mk5pNERpRzRXRmFCdTgvZWgvLy9QLytPN0ZZaUdRcXZITGhQTWpLQ2RaYjcwa0tWMmY4QkNYbXBBakNNazdOeFhFOFBNOURTSUZwQk9YaWhDa3hEUER4VWZYc3B1Q2ZqVG1MWWszUVRvQWhKWVlNU3RiTlRPWHBQelBCeVJlSGVlN3BBUzVjbUdWbXVvajBJQlkyeVdSaXREZWs2YzQyMHAxdG9pdmJTSE02UlVNOFFkUzBnbnE1UWhCa2Vhbkw2U2Vybndxakh1aXFQN2ZwV0l4ME5Fb2taQkszdzVqR0pTWnlpMXdhV09Ea2l5TmttdUkwTmlkSXBTTklJWEF2UHhBOVU0VXJ5MHpXKzJnWkFta0lmTjluY2FIRTBNVVorazlQY1BiVU9NT0RNeXpNRlNqbUhTcGxIeDlKVTVOTno2NHNldzYwcysvd0pyYnVhS1cxbzRHd2JhNzBSL0s4SUlOb2RZYmh0WjcrMi8yYXJNMTZ1bXgxQnFKU0NvUkJQQldsZlZNRE8vWjBNRGRUWUdhcVFLRlNvRnlwa3B0YllISjBtSVc1V1pvN3VqRHJtWG1hcG1tYXBtbmF6U2tYRjJuYnZPZWFQeHM4KzJ0Q2RveHN4L29FaEh6ZjU5RkhIK1g0OGVNOC9QRERIRHg0Y0YyMnEybWE5cnFJeTFVNUJBUk5sYVVFMHdiTEJTK0o4SjE2R1I4WHBBVm1HREFSUmlnSVFCR1UrZEJYUFY2L25wNGUvdlJQLzVSang0N3g5My8vOXh3NGNJQVBmdkNEK2h6L0J1bUFrNlpwZHgyL25pbVV5OGRvVEMrQ0VHenFibWJ2UFQzRTRtRlNTUnRwR2lnRS9pMUlibEhMWmJoVzNiZWMxU1Nrd0hOOUt1VWErVnlacFh5WmNybUdOQVN4bUUweUdTT1J0ckZDQm9ZcDhUd2ZWTERGV3hVWVcwOVNCdGxOdmhjRUpzNjlOTXF2LytNQ3p6MTlpZjd6Q3hSS1FhbTFaTVNrb3lIQjFwWkdlcnU2NkdsdHBhdXhpVlE4UnNnME1ZUUVGWlJaOC94NjZFMHBWRDN0YTAyTXEzN0FKRlJ3d0dWS2c2WjRuTWltVGFTalVjcVZLcjg4NXpJMHY4alowNU4wYm02Z2UxdVdXRHlNYVJrSTRhUDhhd1N5M3JUVTJyaGUvYjJMZ21LaHh0REFES2RPRG5QNnhDakRnM01zTGhRcEZtbzROUi9MbEtUU05yMTdXamowbG00TzNOdk5sdTB0cERKUndyYUY2M3A0cm8vclhtNmdMTVRhckxXTktCamo1ZEtYbnE4UW5zSTBEZEtaR04xYlc1Z2F5VEU2T00vRVJKbFNvVVpocWNqNDRCQ3prNU5zM2xZa2xrZ0V2eUNhcG1tYXBtbmFEZk04aDFxbFNDUitkUms3cDFaaFl2Qmx1bnZmaWx5SHZpU2xVb2x2Zk9NYktLWDQzT2MrUnpRYXZlbHRhcHFtM2JTVjgyY1RBU2hwZ1JrQjVRYzNWSkRGSk0zbHhiVjFjdkRnUVhidTNNblh2LzUxdnZhMXIvSHhqMytjU0NSeXA0ZDExOUVCSjAzVDdpNUJuUzU4MTZWY2dqT2pZL1R1N1FUZ2JVZjJNRGt4Uml3WnhyaHRGMzZEaSttbUpURU1pZXQ0ek04c01UWTh6OURGR1dhbTh4U1dLZ0NrTWxGYTI5TnM3V21odFROTnVpR09hUnA0cmg4RW5qWTRLVVVRVkJPQytia0MvV2ZHK1k5L1BjdnhaMGZvUDdkQXZ1SmlHZEFRczlqZTJraGZWeWU3T3p2WjB0SkNZenhPM0xhQklQdWw1amw0Zmowb3NTb1FjYzBDaU12UmtYcjBVQUloMHlSa1duUTBObkpvNnhhbUZvdE01UmVabVNvd01qalArUEFDTFIwWkVwYUJhUmk0dm52dGJiL0ppZnByYXBxU3hWeVowYUU1WG5weGhETW5SeG02TU0zQ1hKRmkwYVZhOFZCQWEwZWNucjRXM25wa0IzMzdPOW0wSllzZERTR2tvRktwNFh2QnM3eVJnMHZYUllIdmV3aXBrSVlnMHhpbHRUTk5lMWVHY3kvUFVpbldLSlZyakEwT01EbnkvN04zM25GUzFQZi9mMDdadm51OUYrN29jQ0M5cU5qQUtIWU5vc2FZb0pKRTlLdGZGZnZQUEtJUms1akVtRVFOTmpSK1JRMUdMQkJSSWhFTEtKRWljQWdJVXU2QTY3MXRuZmI3WTI2WFcrNE9qcUp5TXM4OHp1eE8rY3huWm1mWTJjOXJYcS8zSGxxYm1uQzYzVWhXa1ZFTEN3c0xDd3NMaTZNaTVHOEc2TEtHVTlYZXJjY3NUcSt1cm80bm5uaUM0Y09ITTMzNmRPc3BkZ3NMaTE2QXVILzhwSmYvNUQ2ZWNidmQzSHJycmJ6eHhoczg4c2dqM0hycnJhU2xwWDNYM2VwVldDTWpGaFlXdlFvRDBEVU5WVkdJS0JHSzE1YVFtWk5FU3FvWG0wMG1Nek1UdDllT0lBdnRycUg5c1hmSGJCRGNhSGM1R1diVW15eUpDQWlFUXdyVmxjMTh2YVdTcmNWbGxPeW9wYkhlVHlDZ0FPRDIyRW5MOUZLK3I1SGhvL0laUEN5YnBGUnZlNzBiSXhaMVpoanROdXJqNEFiQzZHQ0ZFVVd6SmxaVGd5azJyVjIxaTQzcnk5aXp0eGwvVU1VdVExYVNod0dacVl6dTI0ZkJ1Ym4wU1U4bjBlM0dMa250YmlZTjNURGFheksxTngxdlorcXVJN0grYUlDaXFvaUNnRTJTeVU1T0lqc3BFWi9kU1hOYmlPcXFWaXJMR3huY0ZzTHRzU05LSWlpQzZTVHJCUzZ5YjRxT2tYSFEva0JVZTMweGYxdUU4ajMxZkxXcGpHMWZsbEcycDU2bXBnQnRiUXFSaUk0b2k2UmxlaGsyTW84eEV3c1pNYllQMmJuSmVMd084NXJVZFhSTjczQjhoYmovNzMwSVpyUmVlejBucDh0T1VyS2JsRlFQYnJlRUtBbEVWSlg2dWhycWE2cHBhVzRrSlNNRDdBN3J4dC9Dd3NMQ3dzTEM0aWdJSGtSd0t0KzlDVkdVeU8wNzhxaTJFUWdFZU9LSko1ZzhlVEtUSjA4K3FyWXNMQ3dzdm1uaWYxZGJndE8zZ1NpS1hIbmxsYVNucC9Qa2swOXkzMzMzV1U2bnc4QVNuQ3dzTEhvWGhvR21hU2lLZ2hJT0V3b3JMRm0waHAvT25JSWdnTjNocExuUmpIV2pZMDJnWTdiNWpnSldlNnl1SkJBS0t0VFh0ckp0VXpsZmZGN0N4blg3cU5qWFJNQ3ZvS282QmlCSkFoNmZnNHFLWnNJaEZZZERZcERMaHNmak5OMVJxaDRUbllSbzF0bHhnSUdCM0Y1cktSeFVZaTZZdGY4dFpkZlhEYlQ1RlNTYlFKclh6cURzTk1iMksyUjB2MzdrcHFTUTRISmhZS0MwZjJiUll5ZUtJdUxoNUF0M2lEc3pEQVBOTU50RUVQQzZuQ1I2M0hpY0R1cmFnalRXQjZtdWJLRzFKVVJTaWdlWExLS0s3ZTV6NC9nNnR0ODJIY1ZYU1RKajVKU3dTbTFsTXp1MlZsTDh4UjUyZjExRGM1T2ZjRWdsRXRHUlpabWtORGREVHNwaHpLbDlHVHV4SHpsOVVuRTZiQmk2Z2FxbzdlMGUvOUY1UFVOQUVFeEIyZEJORjVqTkp1SHkyUEVsT25HNVpXUlpJS0pydExXMjB0TFVTR3RMRTVxcXRwOWZ2WDMvTFN3c0xDd3NMQ3krTzRKdFRRQzRQQW1kNWxXVUZKT1JQeGk3ODhpajczUmQ1L25ubjJmNDhPR1cyR1JoWWRHN3NINXFmdXRNbmp5WjJ0cGE1czJieHkyMzNHSzVZWHVJZFpRc0xDeDZGWVpob0tvS1NpU01FZ2xqYURwbGUycFp1L3JyMkRLN3RqY1Q5S3ZIWEd3NkVGRVVFVVdSY0NCQ1dXa2RYNnplemNmTHZtTDFwNlhzMkZaUFkyT1lVRmhIMTh5dVJCU0Rob1lRV3piWDh2bG5wYXhldVpQeTBucUNnVENTTENMSmdpbVVIV2ZoYjRJZ0lJa2lTa2locHJLSjRpOUtLZjVpTHp1MzE5SGlWeEVGU1BQYUdGV1l5MmxEQjNQcWtNSDB5MGpINjNTZzZocGhWVVhUdEZoYngycEFQdXBnMDNRTkJCMnBQY1k5RklyUTB1UW4wQlpHVmJTRHRuRWlJZ2dnU2lESkVvcWlVVi9YeXBiaVBSU3ZMV0g3bCtVMDFiY1NDa1JRSXhwMm0waGVRUkpqVHk3a2pIT0dNbnBDUDNJTFVySGJaWFJOUjFWVWROMzRwaSsxN3h3QnM4NlZiQk9SYlNCTElDRWdpUkthcWhMMkIxQVVCZjJiS0JwbllXRmhZV0ZoWVhFQzBaM0RxYldwbXBiRzZxT08wM3Z6elRjeERJUHAwNmNmVlRzV0ZoWVdGaWNHMDZkUFI5ZDEzbnJycmUrNks3MEdTM0N5c0xEb1ZSaUFwbXFvaW9xcXFoanRBN3dmZmJRWmYxc1FBRTNSV2JleW5HTXAzSFEwUzVrdURsTndNZ3lvcldsaDIrWnkxbjYybTgzRmxWU1d0UkFPcW9pQUxKcUQwN2IyUHhFSStGWDI3VzFpODZaS2R1K29vYkhPajZZWkNJSjQzTGdqWWs2dTl2MUVnS1pHUDd0M1ZMTzF1Snc5SlkyMHRpb0loa0c2ejhXUW5FekdEK2pQOFB4OGNwSlRzTmxzNk8wdUpGM1hUZWNINXNCOVZIUVNldXB1NnI2VDZJWk9TRlVKSzZhb1pSZ0d1bWFnS2hxS29xRnBPZ2JSN2NIeEp1WjlXOFE1ODBRQlNaSVFNR2hwOGxPNnE1YXRtOHJZdGFPRzJ1bzJBbjRWVlRHUVpJbk0zQ1NHanNobC9DbjlLQnFlUjFaMkluYTdoSzRicUpxT3B1OC9uc2RTVFB5dWlSZlFvc2ZPdkI0TW9kMmxKNGpZN1hiVEphWW9hS3FDYmxnQ3A0V0ZoWVdGaFlYRjBSQVZuSndIT0p3cTkyd0ZJSy9mcUNOdWUrdldyV3pjdUpGZi9PSVgxbFBxRmhZV0ZoWTlRaFJGYnJqaEJqWnMyTUJYWDMzMVhYZW5WMkI5dzFwWVdQUXUyaVAxVkVWQlUxVTBYVWMzRENJUmpiV2ZiNDB0VnJHdmpkS2R6Y2R5dzNHRDlwSW9takY0bWs1RldTTmZmVm5KbDErVXNhKzBDWDliQkpzRURobWNOckRMN0g4dmd5UkFZMk9RM2JzYjJQMTFEYlhWTFNoaE5WWW5TZWdRSC9kZEVOM1BhRHlZS0Fub3VrRnRUUXM3dnFwazU3WWFhcXY5YUJwNEhCSUY2Y21NNmx2QXFNSkMrcVNuNDNUWVVUV05TUHZuWXdwWFFwelFkTFJFeFN0RE53aUdGUUpoaFdERXJBOUZlNnliMGI1dEE2TmRNUHgraUNHSFExUW83VkNLQzBrU0VTV0JjTmlzT2JaemV4Vzd0bGRUVTlGTW9DMUNPS1JqR0FJZXI1TUJnN01ZTWJhQWs4WVdrTmNuQlkvSGdhN3FhSXFHcnUxMzgzeGZoQ2FUenRkZHRPNllvUnZvT3FhSUtVblliRFlFUVVCVlZUUlZ3OUJQVEVIVHdzTEN3c0xDd3VKWUVmUTNZWGQ2a0NSYjNQVGE4aDA0WEY0U1U3T1BxRjNETUhqcnJiZVlQbjA2YnZlUlIvSlpXRmhZV0p4NHVOMXVwaytmSG5QSldod2NTM0N5c0xEb1ZSaUdnYWFxcHNOSlVlT2NDRFhWRGVoR09QYitpLzlXRVFxcHgzTHJzVmVDQ0FZNm9hQkMrYjVHOXBiV1UxWFpTaVNpSVlnZzIyaVB4NHRHdjVsL29nQjJDVkIwV3B2RFZKUTFVbHZkVENBUUF0MDQ3aUo1UmNFVUtZS0JNSlZsamV6NHFvcXFDdE1GWTVjbGNsTjlET3VUdytpK2hlU2tKR09YUlVLUk1LcXFtdUxQTjRTQWdDQ0s2SUpBSUJ5aE5SUWhHRkZCQkx0VHd1bXg0WFRLU0ZMMGE2N2RvWElDRXZjeFNHYk5NWFNEK3VvMlNuZlVzbXRyRlMyTmZqTiswQUFsREc2UGt6NzlVeGsxc1pDaUVYbms1Q1lqMldWVVRVZFI5TGhhVU44dnNTbEtGNktURHFvS2VqU3QwekNJUk1Jb2tRaTZwbmE1am9XRmhZV0ZoWVdGeGVFUkNyVGdkSGV1MzFSVHZvUDBuSUVjYVJHVE5XdldZTFBaR0QxNjlGSDIwTUxDd3NMaVJHVDA2TkhZYkRiV3JsMzdYWGZsdU1jU25Dd3NMSG9kaHFHakd4cGFMSzdObkc2S1FBRmNiaG1BU0ZoancrYzF4M3o3SGVQZ2RGVWo0QThUOEljSmgxUjBJeHEzSit6UDNxUERuMkNLT09iQXZrWnpmWUNXcGlDaG9HSUtORkdGNXpqUlJ3UkJ3TkFNV2hvQ1ZKYTFVTGEzaFRhL2lpUkNlcUtEa3dweU9La2duNzRaR1RoazJZeGFVelVNNkJTaHQvOTRIRDV4cml0TWw0NEFoQ01LWlExMVZEVTEweFpSRUVVRHQ5dE9RcUlibDhlQmJKZE84TUthUnV4UEVEQnJEaWtHVFEwQnRtOHQ1NnZOWmV3cHFTVVlWRkExOCtSTlNIYlFiM0FHWTA3cHgvRFIrV1RuSjJOMzJzRFEwUTl3OEJ4TDE5cnhoM2tHR3dhb3FrNDRyQkFNUmxBaU9nSUNraXlhemlaTkE0VGpLaExUd3NMQ3dzTEN3cUszRWduNWNUZzljZFBDb1RhYTY4dkp5QnQwUkcycXFzcml4WXVaTm0zYXNlaWloWVdGaGNVSnlyUnAwMWkwYUJHcWVpd2Zidi8rWVFsT0ZoWVd2UXdESFIxZDF6QjBMVnBXcFgwd0hTVEpZTVQ0dE5qU0ZmdGFLZHZUZW14N1lBajdZOG9FRUNWVEFKRWtBWkgyL2hnR0FnYUNZQ0NLKy8vaTJ0RU1JaUdGU0VocGQ0M3MzNWZqQVZFVTIrUENOQnJxVzZtcGJLRzJKa0E0b3VGeDJ1aVRsc0NJZ253R1pXZVQ2dk9oQXhGTlErOFE0Ulp0NDBqb0tESjFqRE1VUlFGWkVsRTBsWWJXRm5aVlZsSFIwRWdvb3VDd1N5UW1PRWxKOWVMeE9iSFpaSVJqMUovZVMzdk1vR2dldTFCUW9hcWlpYzBiOS9MMTFuS3FLaG9KQmxVMEhTUzdURzdmSkU0YW04ZTRVL3JUYjFBbUNjbHVOTU5BVTQxWVpKd2dDTi96M0hzaHBvOGFCaWdSVTFodWF3MFJpbWdnaURqYXp5MUJFSkZrQ1ZFV0VjUVQ3ZHl5c0xDd3NMQ3dzRGkyaEVOKzdFNXYzTFM2aXAwQVpPUU1QS0kyaTR1TFNVOVBaK0RBSTF2L20rQllEMVpHSXBIMkI2RjZocTdyUkNLUjc5MmdhU0FRK0s2NzhLMVJWbGJHWC8vNlYzYnUzUGxkZHdYQUxIMXduSjVQMXZVQk5UVTFLSW9TZTc5NzkyNkN3ZUJodDlQUzBrSmRYZDJ4N0Zxdll1REFnYVNucDFOY1hQeGRkK1c0UnY2dU8yQmhZV0Z4TE9nNHpKdVI1YUwvNEdSMmJXOEVZT1BxYWxKU1hYZ1Q3TWRnS3dhZ1l4Z1NnaWpnY3R2SXlra21LeWVSNU9SYXFtdEQ2SnFCcW9JczA4bGRJOUFoWGs4VWNIdnN1RDEyN0hiSkZKcU9FMmRURk1NQVJkVm9iUExUMkJ3Z0VBd2pZSkRpYzlNM0k1M0M5RXdTM1I0MFRMRkowM1Z6bDRWalY5ZW5ZejZ1TElyWVpSa0VxRzVxWmxQSlByYnVxNlN1cFExUkV2RDViS1NsdTBuTDlPTDIyQkVsQVUzanVEcW0zejVDekdtbWFUb045YTJVN0twaHgxZVYxRlEwRXc0cXFLb0Nna1J5cW8vUkV3c1pOYjZRdnYzVGNUaGtzMmFUR2gramR5Smg2QWJob0VKclU1RG1oallpSVExUmxIQzVYWGdTRXZFbUp1SkpTTUJtc3lNSzMyY1J6c0xDd3NMQ3dzTGlteWNjYWlNeE5TZHVXazNaRGdSQklEVzczeEcxdVhIalJzYU9IWHZFZlFvR2c0UkNJV1JaN3ZHOXNLWnBLSXBDV2xwYWwvUC8rYzkvSWdnQzA2Wk53K2wweHFhcnFrb29GQ0lRQ0JBSUJHaHRiYVd4c1pHcXFpcEtTa3JJeTh2am1tdXU2ZFRlU3krOXhMcDE2dzU3MzY2OTlscE9QZlhVSGk4L2I5NDg4dlB6T2UrODh3Q29yS3lrdXJxYVVhTkdIZmEyanpXbHBhWDg2VTkvNHR4enorV1NTeTQ1NG5icTZ1cjQxNy8raFNpS1hIZmRkUUFzV2JLRW1wb2Fycnp5U3J4ZTcwSFhENFZDMk8zMkkzcEFUMUVVSkVucTBicVJTSVR0MjdkVFcxdkxyMy85YTJ3MjJ5SFg2VWgxZGZWaDFhSkpTRWc0YVAyemJkdTI4ZUtMTHpKOStuUk9Qdm5rdUhuejVzMWovZnIxL081M3Z5TTVPZm1RMjlxMGFSTW5uWFRTUWErM2xTdFhzbTdkT202KytXYnM5b09QOVp4STEwZTBGdmVCdlA3NjYremN1Wk43N3JrSHQ5dk5YLy82VjNKeWNwZzllellPaDZQSDdTOWF0SWcxYTlid3kxLytrdXpzdzYrcFp4Z0dUVTFOWFo0SEd6ZHVaTjI2ZGZ6Z0J6K2dzTEN3UjIzOTR4Ly9ZT3pZc1F3Wk1nUXdoYlN5c3JKRHJxdnJPcHFtNGZGNE9wMnZoMkxzMkxFVUZ4Y2YxZmZLOXgxTGNMS3dzT2hsQ09iL0JCRkJGR04yb0ZpZEpCM1FZZlRFTENyTFdnbjRWWlNJenRyUEtqanp2QUxFSXg0czM3K2VZUmpvdWc2R2dOMHVrNU9YVE44QjZWVHNheVFZcnFXdEpVSkVNOUF4RS9LaTk0b0NvQm1nNkNCSTRQTEtwR2I2U0V6eDRuVFpFUVdoM2NsREo2SHF1eUI2cUhUTklPU1BFQXhHaUtnYWdtamdkVHBJOVhyeE9WM0lrb1N1NitZeHdZakY1eDJOTUJIVDNUcmNBRXVDaUUweWYrUTErTnZZVmxISnV0MGxWRGEwRWxGVVhBNlo5RXdQMlhsSlpHUWw0WERZRVF3QlRkY3hUa0RGeVREYWoyRlUvRE1nRkZLb3EyNWxYMGs5ZFRXdEJBSVJkTTBnRW9MVWRBZjlCcVJRZEZJZStZVnBlTHpPOW1zcSt0bWFuQmlDVS9ROEJoMkRVRmlsdFNWRVMxTVFSZEVSUlJzT2g0emI0OGFia0lEWGw0QmtrNDhmZTZLRmhZV0ZoWVdGUlM4bEV1d2NxVmRUc1lQa2pBSnNkbWMzYTNXUHBtbHMyclNKNmRPbkgzR2YxcTVkeTZ1dnZucEU2ejc5OU5PZHhBUERNTmkwYVJPeUxIUGxsVmNDcHZ0Z3pwdzVjUTRFQUVtU1NFcEtJams1bWVUa1pHUlo3bkpBK2FxcnJ1S0tLNjVBa3FTNGVSOTg4QUZMbHk3bHNjY2VpMXRlMTNVVVJjSGppVC9XaCtMTEw3K00rMjN3M252dnNXYk5HcVpPbmNvUGYvakQ3K3kzZ3FxcXZQTEtLeWlLUW5GeE1SZGNjQUd5Zk9SRG5xdFhyNDQ3TmlVbEpXemV2SmtmLy9qSGgxeDM5dXpaY2Nmb2NMbjk5dHNaT25Ub0laZnIxNjhmbDF4eUNZRkFnRWdrY3RpQzA1dzVjdzdMd1ROanhnd21UWnJVN2Z5Tkd6ZlMydHBLYm01dXAza2Vqd2RkMS9INWZJZmN6cFl0VzVnN2R5NWp4NDVsNXN5WjNYNk9UVTFOYk51MnJVZWY4NGx3ZmVpNnppdXZ2QUxBVDMvNjA3aHRCWU5CdnZycUsvcjA2VU5Pamlub3o1dzVrMmVlZVlhRkN4ZnlrNS84cEVmYjJMMTdONnRXcmVLODg4N0Q0L0hRMHRMUzVYSU9oNk5iRWV2Zi8vNDM3Nzc3TGhkZWVDSG5ubnN1a2lRQjVqWDg5dHR2MDliV3hwUXBVNmlxcXVxMHJpaUtaR1JreE42M3RiV3hkKzllUHYzMFU2NjQ0Z3FtVEpuQ3hvMGJlZi85OXcvNTJSbUdnYXFxNU9mbkg3YmdOSExrU041NjZ5MDBUWXYxM3lJZVMzQ3lzTERvZFFpQ2FFYWppV0tzUkZKVWJESjAwQTJ3TzBWT25aTFA4aVdsR0laQlEyMklyUnRxR1Q0bTQ1RHRkNzNOL2ZGYWhnRzZicURwT3FJa2tKbVZ5SUNobVRRMHRPSDNLNVR0YTZhbEtZeW1HZWdDZEV6UzB3M1FBSi9YVGthV2o3ekNGTkl5RTNDNjdRaUNZTmJJTVRwczlMdEVBREJqMUZSRlJWVlVORjFERkFWY2RocytseE9ITEp0Q21xWWh0RmR1RW80aWFpMjY2MFlzczlCRUVreG5reWlLQkNOaFNtcHFLZDZ6ajAxN3ltaHNDeVBLQWttSk52SUxVc2d2VENVakt4R2J6Znd4cG12YWNTSGdmZnNZc2QwV0JkQjFhR3NOVTFQWlRQbmVCbHFhUXlpS1lZcTNCcVNsK3hneVBKT0JnN05JUzA5QUZDVlVWVE5yaXdreHFmYzczYU52bFhhaHpqQWdGSXpRMmh5a3VUR0lvb0xkSm1LM3l6aGRUanhlSHg1ZkFySjhaRTh4V2xoWVdGaFlXRmhZbUJpR1RpUWNpSXZVTXd5ZHVvcWQ5QjkrK2hHMStmWFhYNU9kblUxaVl1SVI5NnVvcUloYmJya0ZtODNXNlg1djd0eTV1Rnd1WnM2YzJhSFBSc3poMU5VQTgxZGZmVVZUVXhNLys5blBZb1BsR1JrWm5IZmVlVGlkVHBLU2t2RDVmTFMydG5MU1NTZmhjRGpZdkhrelRxZVRBUU1HeExYVjJ0cUszKy92dHUrUlNBUXdCMmE3b3FtcENaL1AxK09CZFVtUzRnWllaODZjaWRmcjVmMzMzeWNuSitld0IyNlBGYSsrK2lyNzl1M2pra3N1NGYzMzMyZisvUGxjZi8zMVJ6VEFIM1V3ZFhTZVJWOGZ5a2tEY08rOTk4Yk9sUU8zdjJMRkNwWXZYODVERHozVWFUM0RNTHAweFMxYXRJaWxTNWNlZEp2TGxpM3JkdDZ2ZnZVcjh2THlPazIzMisyY2VlYVpNZEd6TzJwcWF2alZyMzUxVUVGTFVSVFdyVnZIa0NGRHlNL1A3elEvZXA3M1JCd2FObXdZVjE5OU5Rc1dMQ0FVQ25IVFRUZDF1ZTNvZVhpdzMyQW4wdlVoaWlJZWo0ZGx5NVpoR0FZelpzeUluWCtyVjY5R1ZWVW1UNTRjVzM3VXFGRmNkOTExREJzMkxGYkNRRkdVTHYrZEE5TzU5L2UvL3gzRE1GaTZkR20zNTZRZ0NOeDMzMzNkT3BUT1B2dHNWRlhsM1hmZlpmWHExZnpQLy93UEdSa1ovUE9mLzR5SlRILzR3eCs2WFBma2swL20rdXV2ajczMytYemNmZmZkdlBUU1MvenpuLytrVDU4K3NYUGx6My8rYzl5NkN4WXNvS0NnNExBY2E5MlJtSmhJWm1ZbU8zYnNpRG1yTE9LeEJDY0xDNHZlaFdCRzBZbWloQ2pHUDUxaWRQZ0RTTTkwVXpReWxTMGJ6WHpaN1pzYlNNL3lrSmx6ZUUrcGRJZW1tZUtRTDhuTmdDSFpTSktFMDJGajg4WnlkbXlyb2FraGhCTFJpVDQwcExmMzMrMlVLQ3hJWXN5NFBJcEc1SkdWazRSZGx0RjFVOGc2cmhDaVlsdnNCWklBVGxuRzdYQWd5K2JObEs3ckhJWWJ2NGZiTmo5YldaQ3dTekt5TE5Ib2IyVlhWU1VmZnJtRmpTVmwxTFdHVVRXRDFHUUhlUVdKREIyVlI5OUJtYVNrZVJBazA1MWxHRUxINWs0NHhQYW94a2hZb2FHMmxjcnlScXJLbWdqNUZYUlZ4eVpMSktiWktCeVVSdEdvZkxMeVUzQjduV2lhdmwvNE85R09uV0FLMjRJZ29HczZyYzFCR3V2YmFHNEtZR2dnMkNWRVNjTHVjT0J5ZTNCN3ZKYllaR0ZoWVdGaFlXRnhsRVJDWnYyZGpnNm54dHA5S0pFUTZibEhWbjlwNjlhdGpCZ3g0cWo2bFphV2h0dnRadE9tVFowR2pDVkp3bTYzTTJqUW9OZzBWVlY1NmFXWHVPQ0NDN29VUEQ3NDRBTnljbklZUDM0OG1xYngwVWNmY2ZiWlozUFNTU2Z4L1BQUGM4Y2RkL0QxMTEvejk3Ly9uZG16WnpOa3lCRGVmdnR0d3VFdzk5OS9mMXlzMlgvKzh4L2VmLy85USs3RGd3OCsyTzI4U3krOWxBc3V1QUF3NjdNME56Y2ZORDR3SEE3SHVRL09QUE5NVWxOVEtTZ29vS3lzREtmVDJXMlU0RGZCb2tXTFdMVnFGV2VjY1FZWFhuZ2hxYW1wdlBqaWkraTZ6clhYWG52WXpwL284aDNGa1o2SUcxRU9GZ1VXRmJPeXNySjYzSjlvUHg1OTlORWVyd052Nzlab0FBQWdBRWxFUVZTbTQralZWMS90VmlRVEJJSGx5NWV6ZlBueUhyVjNNUEh1di8vOUw0RkFnTk5PTzQxd09Cd1RYZzYyVGxTWTFYVzlVeC9QT3Vzc3d1RXdiNzMxRm9zV0xlS0tLNjdvVVI4UDVFUzdQaTYvL0hJVVJlR2pqejVDVmRXWU9CUDlqRjk0NFFWZWVPR0ZnN1p4NzczMzBxOWZmSHlwcXFvODg4d3oxTmJXTW1MRUNHNjg4Y1pPenA0OWUvYnc2S09QY3NZWlp4ejBHckRiN1Z4ODhjV2Njc29wZlB6eHg2U2xwZkhhYTYreGN1Vktmdjd6bnpOKy9IaVdMMTlPVFUwTjA2Wk53K0Z3OFBycnIvUFJSeDl4NFlVWGRtcFBsbVZtenB6SnFhZWV5b0FCQTlpMmJWdW5aWGJ2M3MzSEgzL00xVmRmZmRCOVB4eEdqaHpKbGkxYkxNR3BHeXpCeWNMQ29sY2hJQ0JLTXBKcy9nbFJpMU83RXlmNlpFWlUreGc4UElXYTZnQzFsZWFQbDdXZlZuTDJ4WVc0WEVmMno1OWdXajB3MnJlbkd5REpFaW1wWGlSUnhDYkxKQ1M2U1VwMXM2K2tnYWFHSU1GQUJFM1ZrV1FSbDl0QmVwYVhvaEU1akI1ZlFFRy9EQklTWEFnQyt3ZjR6UTE5NXdLSjBaN0hKa2dpYm84RGg4dUdLQWtJR29pU2lDeExTS0tJSUlnWXhwRkhCblRNamU2b1dZbUNnQ3lLaUlLSW9tdlVON2Z5ZFVVNTYwdEsyVkJhUVVWREc1cG00SENKWk9jbFVqUWlsNkhEY3NqS1RjTG1rTkYxdzNUbjBFRTBPd0VSUlJGVjBRajR3OVRXdEZCZjIwcGJTeEFsb3FOckJySkxKQ2MvaWI0RE04anZtNEhINTBBUVFWZTAvWFdib29yVDkvZ1FSazlEQS9OY0VVU3o1bFdnTFVSZGRRc05kUUVDclJvWTBhaE1tWVNVVkJKU1VuQzYzWmJnWkdGaFlXRmhZV0Z4bElSRHBoUEI0ZHJ2Y0tvdDN3RkFSdTZnTHRjNUZCVVZGWnh4eGhsSDNiYzMzbmlEeno3N0RMdmR6cGd4WXc2NjdNY2ZmOHlhTld2dytYeWQzQ003ZHV4Z3k1WXQvT0lYdjBBUUJOYXRXOGZDaFFzcEtTbmg2cXV2cHFhbWhyMTc5OGFjVEx0Mzc4WnV0MU5XVnNaTk45M1ViUTJkWjU5OXRzdnA3NzMzSG9zWEwrYlpaNStOYzNISXNvelQ2V1RXckZseHk2OWZ2NTQzMzN5ejJ3SDFZRERJMXExYjJiVnJWNWZiVWxXVkNSTW05RGlpNjJqUU5JMkZDeGZ5MFVjZk1XYk1tTmhnOHNrbm4weHJheXR2dlBFR2xaV1Z6Smd4ZzRLQ2dpN2JDSVZDL1BlLy95VXJLeXNXWTlmVGlLeTMzbm9MZ01tVEozZXFSL1BTU3kreGF0V3FidGM5OExnRFRKbzBpUmt6Wm5TYUhvMjlTMGhJQUdEbnpwMnNXclVxTGpiTk1BeWVmZlpaa3BLU3VPU1NTM0M3M1hnOEhtUlpQbWhzM3Nrbm44ejU1NTkvMFAxc2FHamc4Y2NmNzNhK3FxcTg5OTU3QUF3ZVBKakhIbnVNUFh2MmRMbHNWL3Q5eWltbnhHcGxkV1RxMUtuNGZENG1USmh3MFA3MWhCUHArcmpxcXF0b2JtNm1yS3lNU0NUQ3hvMGJxYW1wQVlpTERseThlREVyVnF6Z3NjY2VpNVdOVUJTbGt4czBFb253L1BQUHMyM2JOczQ3N3p4V3JGakIzTGx6bVRWclZpdzJyN3E2bXIvOTdXOFVGaFp5K2VXWDk2aWZhV2xwWEh6eHhZaWl5TWlSSStuZnZ6L2p4NDhIWU5XcVZkVFcxbkxWVlZjQmtKMmR6WlZYWGhrWHB3Zm12NDg1T1RrNG5jN1k5ZHZ4ZC9tYmI3NFo1LzVic0dBQkN4WXNpTDJmT25VcTA2Wk42MUYvRHlRM041ZVZLMWNlMGJvbkFwYmdaR0ZoMGJzUUJHUlpScmJaa0dVWlVlZ1E4bVVZNkpxT29adFJZa2E3eURCdVVoWWZMdGxET0tRUkRxbXNYVm5CNmVma0g1a0EwZTRXRWRwei9IVERRTkFOSEU0YkdkbUplSHd1RXBKY3BHWjQyYlc5aXFyeUpob2IvRVRDS2c2blRIS3FsNzc5MHhreVBKY0JRN05KVFU5QWxrV3p6bEIwY0Y4OFBrYjFEUjJRQkd3MkNWK2lHNi9QaGQxaFExVVVkTjNBMEUwaFJ4UUZkTDFkaUdzWC9BNXJPK3dmNlJmQWRMRUpJcklvSVlzQ0lWV2xNUkJnVjJVVjYzYnRZdDJ1RW5aWHR4S09hRGp0SW1ucGJnWU15ZUNrc1FYMEhaUkpVcklIRU5FMTFUd1hqby9EK1oxZ2ZqNGltcWJnOTRkcHFHMm11Y2xQS0tTZ3FtYTlNSnRkSXI5dktuMzZwNUdSblloc2s5RTBEVTJMaW9oSFY0K3I5eEFWMTlxRmJRRkNvUWlORFcxVWxOZFRYK2NuSERJUVJRTlJCTmttazU2WlRWSnFHbmFYKzZpaUpDMHNMQ3dzTEN3c0xDQVNNZ2Q4N1IwY1RqWGxPM0M2RS9BbHBSOVJtelUxTllmbEp1bU82ZE9uczIzYk5sNTY2U1Z5YzNQSnpNenNjcm5tNW1iZWVlY2QwdExTdVBUU1MrUG10YlcxTVgvK2ZCSVNFc2pQejZlaG9ZRWxTNWFRazVQRFZWZGRSVjFkSFNOR2pFQlJGQlJGNGVLTEwyYkFnQUY4K09HSEpDY25rNW1aU1UxTlRkeWdxNlpwc2RmUFB2c3M2OWV2ajN2ZmtUdnZ2RFAyZXN5WU1WME8vcDkxMWxtY2RkWlozUjZITys2NGc4TENRbTY5OWRadWwvazJLQ3NyNCtXWFg2YTB0SlRUVGp1TmE2NjVCbEVVMmJ0M0x3ME5EVXlaTW9YazVHUmVmdmxsSG5ua0VjYVBIOC9VcVZNN1JjdnQzYnVYMTE1N2plSERoL2VvYmxKSDFxeFpRM056TTFPbVRPazBMK3JZT1RBNnI3dEl2UWNmZkxCYko5WkZGMTNFK2VlZmo2N3JmUGpoaDd6OTl0dGtaV1hSMnRwS01CaWtwYVdGL3YzNzA2OWZQNVlzV2NMYXRXdTU5TkpMT2YzMDB4azdkbXkzL1RjTUE3dmRIaE95dWlOYVY2eTczL24vK2M5L2FHeHNCTXpmbnRkZGR4MjZyc2M1bkpZdVhjcm5uMzhldDk5UmgxTTByakFhNmRiUjdYUzA4V2NuNHZVaENBTFhYWGNkZ1VBQVFSQll0R2hSYkY3VVlRZjduWHdkcDNYRlo1OTl4cFl0VzdqKyt1dVpPSEVpWThlTzVmSEhIK2Qzdi9zZE45NTRJNkZRaUtlZWVvcms1R1J1dnZubUhndTJOVFUxUFBiWVkxeHh4UldNR3pjdU5uM3IxcTJVbFpXUm5Kek0vLzNmL3pGanhneE9QNzF6cEtxdTZ6ejMzSE5vbXNZUGYvaERUam5sbFBZeUZmc2ZodTd1T2dUem11dEpSR1ozWkdWbHhZUThpODVZZ3BPRmhVV3ZRaEJBa21Yc2RqdDJoOTEwM0FobWJTUlYxV0ovSGUrRm5FNlpjWk95K0d4NU9RQzFWUUcyZlZuUDBCSEh4c2FzcVJxR0lTSkpJbTZQbmJ5K2FmaVMzR1RucFZCWDAweFR1K0RrY3R0SVR2R1NuWmRDZW1ZQ2lVbHVKRWxBMC9XNHdmM2pCek9nVUpJbGt0TjhwS1I2OGJvYzFEVXF0UG5EdFBqOXBuTkxFTEhaSkJSTlJZdUtjSFR2S0lxN1RlM3dRWW1pZ0NTYXJpbFJFTUFBZnlSTWVVTURPNnFxS0M0dFpjdStha3BxV2dsR05Pd3lKQ2ZaR0RZeWk5RVRDaWdha1U5S2loZFpsdERVL1lMSmlTR1dkSWVBS0F0b2hrRW9wTkRjRkNMZ0Q2TnFLcnBoSU1zaUhxK0R2THdVTWpJVGNYbnM2SVp1MXIweXpKcGNKeFptQVdaUkZCRXdhRzBKVXJHdmdUMjc2bW1vQzZFWkVxSmtJTnR0dUR3K2Nnb0tTY3ZJeEdGM1dBNG5Dd3NMQ3dzTEM0dWpKT1p3NmxERHFhNXlOK2s1QXpqUysxSy8zMy9JQWRXZTRIYTdtVGx6Sm4vNjA1K1lOMjhlOTkxM1g1ZjFhT2JQbjA4NEhPYVdXMjZKUGYwZlJWR1UyQURsQXc4OEFFQlNVaEozM25rbkNRa0ozSGZmZmRqdGRuYnQyb1hmNzhkbXMvSGhoeC9HMXYvREgvNUFKQkxocWFlZWlrMDc3N3p6WW9PeFhRMlFSd2RmRGNQZ0QzLzRRMHcwaUE0MlAvVFFRL2g4dms3cnJWcTFpc1RFUklZTkc5WnBYa2xKQ1pxbXhRMHM3OXUzRDAzVERocWxkU3lvcnE3bS9mZmZaOVdxVlVpU3hOVlhYeDBuQUt4WXNZS1ZLMWZ5eEJOUE1HN2NPQW9MQzFtd1lBRnIxcXhoelpvMUZCUVVjUHJwcDhlTzJhQkJnOGpNekdUcjFxMDBOemYzdU5aWGJXMHRqWTJOREI4K25LU2twRTd6bzc5QkQzU2tSYytacnB4cTNmMmVrR1daclZ1M3NuanhZc3JMeXpucnJMTzQvUExMc2Rscy9PTWYvMkRUcGswODhNQURuSHZ1dVl3Yk40NVhYbm1GVjE5OWxVOC8vWlFaTTJaMFdiOEpUT2ZLaWhVcldMRmlSWS8yT1NvOGRhUyt2cDczM25zUG04MFdtNStUazlOcHVXZ05wSU9KdjdXMXRmenFWNytLbTNiZWVlZHgwVVVYOGRGSEgyRzN4OWZNTFMwdEJZanJ2NlpwMU5mWGM5cHBwNUdWbFhYQ1hSOVJIQTRIRG9lRCtmUG4wOWpZU0VaR3hrSEZFY013VUZVMUprSjJaUExreVl3ZVBUcDJudmZwMDRkNzdybUh4eDkvbkVjZWVRUlZWUms2ZENpLytNVXY0dXFlSFl3OWUvYnd0Ny85amI1OSt6Snk1TWpZOUMxYnR2RDN2Lytkc1dQSGN1bWxsL0xvbzQ4eVo4NGNMcmpnQXNhTUdSUFhOMUVVdWUyMjIzajk5ZGQ1NmFXWFdMdDJMYmZkZGx1Y01CcjlEQTUwUm5WczQwanhlcjBIclE5Mm9tTUpUaFlXRnIwS0FRRkprcEJ0TWphYkRTSDIxSXlCcGhzb2lvWVNVYzJ5TTRJUWN5UmxaSHNZUER5VjdadnJBZmlxdUk2MEREZnBXVjFIRWh5MEQxSGJldXcvMFZwQk9ySXM0blRha05LOHVGd3lHVmsrZ29Fd3FxcGpzOHU0M1E2OENTNXpHVmt5Qi9kMVkzOTgzWEVramtTakNVVlpKQ0hGUTA1ZUV2bDlrbWlxRDFMYjVtZG5SUzJEYyt0eE8rMGtlcnpZWlJ0cWV3WnpwN1k2dk82NGg0SWdJQXJtbDd4Wm04dDg3UStIYWZJSDJGdFh4NDdLU3I2dXJHSjNWUjBWVFg0Q0VRMkhEWEp6ZlF3dXl1RGtNd1pTTkRLUDlDelRuYVByZEJEd1RqekI2Y0RuemdUTWFMaFFNSUxmSHlFVVZOQVVIVjBGbTlOR1lwS2J0RXdmQ1lrdWJKSmtSbE8yMXlkRE9MN095VzhLODZiVVBIS2lZTHFiZ2dHRnF2SW1kbTZyb3F5a2tlYkdJTHB1WUxOTEpDWWxrWm1iUjI1aFh4SlQwbnI4RkplRmhZV0ZoWVdGaFVYM2hJUHhEaWROVTJocHFLUmcwTGlEclhaUVFxRlFKK0huU0Jrd1lBQ1RKazNpczg4K1k4ZU9IWjBjTVI5ODhBR2JOMi9tM0hQUFplREF6aldua3BPVGVlS0pKN0RaYk96WXNZTzVjK2R5NDQwM2twU1VSQ2dVNG05Lyt4dWlLT0wzKzduampqdTQrdXFybVRScFVtejk2S0N3cXFveDRjTG44OFVHeEcrLy9mYllzdG5aMmR4Nzc3MkV3MkhBRkF2bXpKa1RHeUFkTkdnUWQ5NTVaNWNDUUd0cksvLzYxNzlvYm03bThzc3Y1d2MvK0VIYy9FQWd3UHIxNjJQeFY0RkFnT2VlZTQ2bXBpYiszLy83ZjEwS0RzZUNxcW9xSG43NFlWUlZwYkN3a0d1dnZiYlR0cUxISlNvWXBLV2w4Yi8vKzc5czNicVZkOTU1aDVLU0VuSnpjK1BXT2ZYVVUzbjc3YmRaczJZTjU1eHpUby82c21uVEpzQ01nK3VLNk8vYXUrKyt1OHY1WFUzdjduZVgzKzluNGNLRkNJTEE3Tm16R1R4NE1HQUtMUnMyYkNBakl5TW1xcWFrcEhEcnJiZnl5U2Vmc0dqUm9vUCtUbm5ra1VmUU5JMG5uM3lTaG9ZRzdyMzMzcGd3MUJVSGlnbUdZVEIvL253RVFlRHNzODltNmRLbDNhN2JFM3crSHpmZWVDTXBLU25Jc3N5Y09YT3cyV3lFdzJFV0wxNk0zVzZQTzBaUmdhdWpnd2RNSVczMDZOR3hOaytVNitOQUZFWEJNQXlLaW9ySXpzNW0rZkxsWFlwdUhhZDE1K3lLaWsyNnJyTnIxeTVXcjE1TmMzTXpnaUNnYVJvTkRRMTg5TkZIREIwNmxMeTh2QzdGK0NpZmYvNDVyN3p5Q3FOR2pXTG16Sm5zMjdlUFRaczJzWEhqUnNyS3loZzNiaHd6WnN6QTRYQnczMzMzOGNvcnIvRGlpeS95OHNzdjA2ZFBIL0x5OHJqNjZxc1JSWkhzN0d4dXUrMDJWcXhZRVJPak5FM3JkQzNkZE5OTlIzUU1ENGJENFNBVUNoM3pkcjh2V0lLVGhZVkY3MEtJQ2s0MkpKc2RTWklRUlFGQk4yKytReUdGWU1EOFloVVBpS1lyR3AxR2JYV0FodG9naGdGclYxWnc5c1dGT0p4SFdNOUpFR0p4Y0lZQmhtNmdxaHFpS09Cd3lEZ2NYaEtUUGVpNkhxc0xJNGxTKy9JR21xNmI4NkpsbTQ2RHVrMEhZdWc2b2lUaDlUbnAweWVGd1lNektTMXRwTEV4eEpieUdnb3l5M0E1N0Roc05tUkpSaEpGVkUxRGk0cE83VHNYSnpoMTJFbEpFQkRiajRtdUcwUVVqYlpRaU9ybUp2YlUxZkZWV1JrN0txdlpXOXRJVTF1RXNHNWd0d3RrcHpzWlBqS0w4YWYxWjl3cEE4akpTOGJqZGFJcWFsd3RyQk5CTE9sRWh5ZDZCQUVNd1VDSmFBVDlDb0cyTUtHZ2dxSm9hS3FCMDJrbk9jMUxjcm9YdDhlQktBaW1RMUFIQWZHNHFDWDJUUktyMnhTOUJrV3pkcE91NlRRMnRMR25wSTRkVzZ1b3JtakQzeElCWGNEcGNKR1dsVVhob0lGazlTbkFtNWg0M01SZ1dsaFlXRmhZV0ZqMFppS3hHazdtb0hkTFF4V0dvWk9Vbm4vRWJXcWFkdERCejhQbGtrc3VZY3lZTVYzR3IwMllNSUdHaGdZdXUreXlidGQzT0J4VVZWWHg3TFBQOHFNZi9ZaStmZnNDY050dHQzVmFkdjc4K2N5ZlA3L1Q5R3V1dWFiTHVsUy8rYzF2WXEramdzYzU1NXpEcEVtVHNObHMvUG5QZno3MERtSU8wdi95bDcvazZhZWZadUhDaFZSVVZQQ1RuL3drMXFZb2lyenp6anVNSFRzV1hkZDU5dGxuYVcxdFpkYXNXZC9vWUhwV1ZoYlRwazNEWnJOeCt1bW4wOXJheXNNUFAweFJVVkdzYmt6SFBuYWtxS2lJb3FJaUtpb3FPdlZ4d29RSkxGcTBpTldyVi9kWWNGcTNiaDBlajRkUm8wWjFPVC82RU9aZi92S1h1T25MbGkzajMvLytkNmZQWXZiczJkMXV5K1B4eEZ4dzBmMWF1M1l0Q3hZc1lPTEVpZXphdFl0SEhubUVtMjY2S2VabU92UE1NNWs0Y2VKQkhTZGVyNWNYWDN5Ujh2SnlMcnZzTWdSQklCQUlkTHQ4SUJEQVpyT1JtcG9LUUdWbEpWOS8vVFZYWFhYVk1VbDdjTGxjTWFFb2V2d2tTY0xyOVRKMzd0eE95MGZyTC9YMHZQNitYeDhkYVdob0lDVWxoV3V2dlpaUUtNUy8vdlV2b09zYVRuLzYwNTlpOFlZZEJjcFFLRVJKU1FuMTlmVlVWRlJRWGw1T2FXa3A0WENZUG4zNmNOVlZWekZ4NGtUS3k4djU4TU1QV2JwMEtZc1dMVUlVUmRMUzBraEtTc0xwZERKZ3dBQ21UcDBLUURnYzVwTlBQcUdvcUlpWk0yY2lpaUp1dDVzdFc3WXdlUEJnZnY3em41T2RuUjNyUTFwYUdyZmZmanRWVlZXc1hidVc3ZHUzazVlWDErbDg2L2p2b2FxcW5ZVFdoeDkrdU5NeE90Qk5kN2djcWo3YWlZNGxPRmxZV1BRcUJFd0hnaVJLeUpLRUdEVXhHUVpxUkNYb0QrTnZDNk5yT3BJVS95VWtDZ0lUVDgvaGd5VWxLQkdkWUZCbDNXZVZuRG9sL3hnTnFodm91aW1jaUtJcGRnaUNnTmpoeXk1YWpORXd6T1dPZDNUZFFOQjA3RGFKM0lJVVRocWZ6KzdkdFd6ZVhNUE91bVkrL0hJN29ZaUNvbWtNeU16QzdYQWcyR1FFMVJTZE9ybHQybXR1aVlZQm9valUvcWVxT28zK0FCV05qZXl1cm1KWFZSV2xOYlZVTmpmVDRnOFRDS2xFVkhBNkJiS3lQWng2Wm45T1BuMGdJOFlXa0p5ZWlNMG10ai90cDlFTER1czNUM3NhbmlHQXBobUVRd3B0clNIOGJTSENBUlV0YkI0a2w4ZE9jcXFIaEFRWGRvZHNucGZ0NXFZVEpVMHZwczhKeENJdTIxcERsTzZzNGVzdEZleit1bzVBbTJwZTF4SjRmRDc2REJqQWtGRmpTRW5Qd0g2TW5waTFzTEN3c0xDd3NEalJDUjlRdzZtcHJneUE1TFN1SThGNmdpUkpjWTZndytYenp6OUhrcVJPQTVqUldqQ2FwaEVPaDJQdkJ3d1lRSEZ4TVdBT21tdWFodDF1ancyazE5Ylc4dmpqanpOKy9IakdqQmxEZlgwOUNRa0ovUGEzdjQxRmhqM3p6RE80WEM2dXZmYmF1RzFHMitzb0loaUd3WjQ5ZXpyRmpRRzB0TFRFWGxkWFYzZTVmN3F1RTRsRU9rVjkrWHcrWnMrZXpWTlBQVVZXVmhhaUtMSnExU3FDd1NERGh3L242NisvNXAxMzNxRzB0SlNhbWhydXZmZmV1SUhpYjRxenp6NDc5dHJwZEZKV1ZrYS9mdjA2TFhkZ3pKcWlLRXlhTktuTEFmK1VsQlQ2OXUzTDd0MjdxYXlzUE9SK1ZGWldzbnYzYmlaUG50enRlUlVWVEE1TS93aUZRdGp0OWk1VFFUcldHenFRanJGOXk1WXQ0NjIzM21MS2xDbGNjY1VWTkRjM00zZnVYQjU1NUJFdXZ2aGlmdkNESHlETDhrSEZwc2JHUmw1NDRRVjI3TmdCbUM2aEE1MUNYZEcvZjMvdXVlY2V3SXpPdS9IR0d4azVjbVNuV0w0MzNuaUQvL3puUDUzV1A5QTk4K0NERHg1VWhEbmFCMGhQdE9zanl1dXZ2MDRvRk9MMjIyK1BPdys2cXVIVVZXUWdtSUxLYTYrOVJsVlZGV2xwYVhnOEhrNC8vZlM0R01uR3hrYmNiamNYWFhRUlU2ZE9aYytlUGV6YnQ0KzJ0allDZ1FEVjFkVk1uanc1MXFiRDRXRDI3Tm1Jb3NndHQ5d1NkODZYbEpTd2ZQbnlidmRwNnRTcDNIWFhYVjNPYTJscGlkVWlpMTVqc1ArYTZ1cDY2emovU0RpYTc1VVRBZXZJV0ZoWTlEb0VVVUtTYmNoMk81SXNtZTRDMVVCVk5FTEJDSUZBQkYzYjczRHBlSS9pOXRvWWUwb09uMzlpL25pcEt2ZXo4NnNHQmhhbEhGbGZZbzBiSFkwbFpoeWRZZGFERVRwTmp3NXlHMTIwODkwVGl3dzB3TkRCMEhRUVJaS1RQUXdhbE1YWThRVzB0a1hZVkZ6SlYzV05xTUp1bWdOdDdNM1BKVGMxbFJTZkQ2L2RhUXFDN2FLZndINWhVTk1OVkUwanFDb0V3bUZhZzBFYTI5cW9hR3lpcks2QnlzWW1hcHBhcVd2eDB4eU9vR2tHTmxFa004dEpZYjhVaWtaa2MvSVpnK2cvSkpQVWpBUWtXVVRYRFRSVmo0bE4wWDA0bm83cnQwbDdHcDVaQzB2WFVTSUtBWCtJZ0Q5RU1CZ2hFdEVSQkFPbnk0WXYwWTNUYlVlU3hOaDVDM3p2QmFlTzE2SWdnQ1FLU0tKSW9EVklWVmtqWDIwcXArVHJPaHJyZ2hpWUVaNTJoNDMwbkZ3S0J3Nm0vNUNoZUR4ZUswN1B3c0xDd3NMQ3d1SVlFUW41a1cwT0pNa2NDRzJzM1ljZ2lDU2tIdmxBcmRQcEpCd09IL0hBNE1zdnYzeklwOWhEb1JEUFB2dHN0L1B6OHZJWVBYbzA0WENZMy8zdWR3UUNBVDcrK0dNKy92aGpBSDcvKzkrVGxtYldGNjZ2cjJmWHJsMWNmUEhGWGJwTjNHNDNMcGNyOWw1VlZmNzR4ejkyT2FBT0VBd0dBZUxXNllpbWFVUWlFWjUrK3VsTzgydzJHN2ZlZWl1R1ljUUpDQzZYaXlsVHB2RGVlKytSazVQRHZmZmUyMlVkbzIrYTZLQnlkT0M4SXgzRkUxM1hVUlNGa1NOSGRoc1pOM2JzV0hidjNzMmFOV3U0OU5KTEQ3cmREejc0QU9nK1RnLzJ4NzNkZWVlZFhjN3ZhbnBYTlpJNlVsZFh4NElGQzlpMmJScy8vdkdQWTY2T3BLUWs3cm5uSGhZdVhNaWlSWXRZdVhJbFU2ZE9aZUxFaVozaUpDT1JDQjkvL0RIdnZ2c3VvaWd5YTlZc3hvd1pnNnFxL1A3M3Y4ZHV0M1AzM1hjakNBSi8rY3RmcUs2dTVqZS8rUTJ5TEhQLy9mZDNxbkhWc2Y1T1I2TFgyME1QUGRUbC9BMGJOckJvMGFKdmZNRCtSTHcrUXFFUW16ZHZadUxFaVQxZUorcHcwblU5ZGwzSnNzek5OOStNMCtra0lTR0JtMisrbVQxNzluUXBKQjdJNVpkZnpybm5udHZsdkdqN0RvZURFU05HY1A3NTV4K3l2UWNmZkxCVGJhbU8vUDczditlc3M4N2kzSFBQcGJtNU9WWWpMUktKeE5idml1ajhJeUVjRHZlNFp0V0ppQ1U0V1ZoWTlDN2FJOWhrbTgyOGFiREpDS0tBWVlDaWFBUURFZnh0SVRUTkFFUUVRUVRNcHhhaTQraTVCVjc2RDA1bTEvWkdBRGF2cnlVMXcwVktXdGMzR1Qzcmx0QkJxTmsvYU4reFlPR2gxanVlaUFwMWhtR2dhd2Fhb09OeTJjakxUMlg4S2Yxb2FRN1MyTkRHcmtvL204cXJxYXFyWTBkTkxmMnpNdW1YbmtGMllpSWVseE83eldiR2xBRkMrME1saXFZUmpFUm9DdmlwYVdtbHFxbUppdVpHcWhxYXFHMXVKUlJXVVJSUU5UQWNFbTYzamJSa0Y0T0tVaGs1dm9CUkUvb3lzQ2dIajhjQjdUbm1tbTVnNk1ScURoMS9SL1RieHhUNXpIcE1Ta1FsSEk0UUNTbEV3aXFLcWlGSzRITExlSDBPbkE1YlRIQ2lRejJqN3hzZGhkNzlzWXNnU2lLaUpLSXBHblhWTGV6Y1dzWG1EV1hzSzJraUdEQndlVzA0bkJJSmlRa1VEaHBNdnlGRHlja3Z4R2E1bXl3c0xDd3NMQ3dzamhuaFlGdk0zUVNtd3lraEpTc21RQjBKSG8rSHRyYTJnOWFtT1JpUFBmWll0NFBWQUhmY2NRZGVyNWM1YytaMG1xZTNSNmhIQlN1SHc4RzRjZVBJeWNsaDRNQ0JlRHdlWkZtT2N4MHNXYklFWGRkWnZIZ3hpeGN2N3RUbVhYZmRGVmNmeW1hejhkUlRUM1hadDVxYUdoNTg4RUdtVHAxNjBKaS9neEVJQkpnM2J4NDdkKzVreG93WnZQbm1tNERwTnZqMDAwOXh1OTF4L1Q5ZTZHazhXcFJSbzBheFpzMGEwdFBURDdwY3RJNVdmbjQrQlFVRjNTNzNveC85aUJFalJ2RDIyMjl6d3cwM3hBU0hSeDk5bEl5TWpFN3VOZWhhT0FNb0t5dmo0NDgvNXZQUFA4Zmxjbkg5OWRlVGw1ZEhWVlZWM0hKVHBreWhvS0NBZDk5OWwxZGZmWldGQ3hjeWJOZ3doZ3dad3NTSkUzRzVYRlJVVlBEZWUrOHhkT2hRZnZTakg1R1VsSVNpS0hFMWhnUkJZTk9tVFd6YnRvMmYvdlNueUxLTXJ1czBOall5WXNTSVF4MUtnTmhEZVYzVlFBSml3bFZQSDk2TFBzeDd1SnlJMThmYXRXdFJGSVhUVGp1dDA3ekRyZUdVa1pFUmV5M0xNaGRlZUNFWFhIQkIzTG9IUm56T21qV3IyM081STRJZzRQRjQ0czZSWC8vNjE2U2xwWEhMTGJkMHVYeFhWRmRYVTE5Zkh4T1BhbXRyU1U1T0JremhLeHEzdVhQblRoNTk5Rkh1dlBOT0JnMGFkTWorSFlxaitWNDVFYkFFSndzTGkxNkZJSUFvaThoMkd6YW5FNXZOaGl4S2lEcEV3dERjSEtHKzNrODRvdUEyN0lnaTZIcGNXUnNBVGhxWFFYMXRnS2FHTUxwdXNIcEZCV2RmVklqZC91MjRGWTVIa2FrN0RBUTBUUWRCeE9tek0zeE1INXh1R3htWlh2Nzk3bGEyN214Z1IxT1lmU1cxRkpjMWtXTGZSYUpid21XM1laZHR5TEpnMXRrU1FOVU1GRVVsSEZFSlJWVDhZUjEvUk1PdnFVUTBEVVhWd0FDYkFENlBSSjkraVF3ZG5zdXdrZmtNSHBaTlRrRUtLZWsrYkxLRXJ1cW9pb1orQ0ZIdlJFVkFRREFFVkUxRFYzVUUzWXlNQTlBMGtHVUJoMVBHNWJGamMwaWRhcDU5WHpuUVhTakpJamFIRGQwUXFOamJ3UG8xcFh6MjBYWTJiNmdnMEtZanl3NWtXU1lwTllVK0F3WXcvb3d6S1J3MEdKdkQwYXV1WXdzTEN3c0xDd3VMNDUxSXlJK2pvK0JVdTQva2pPNEg5WHRDUmtZR1ZWVlZaR1ptSHRINlIvTUV1eWlLaUtJWTUrSzQ1cHBydWwxKzE2NWQvUGUvLzhYaGNIRHFxYWR5NVpWWEF1YkE1cHc1Y3hnMmJGaWMyQlNsdExTVVJ4NTVwTnQybHk1ZHl0S2xTN3VjZDhrbGwzRGhoUmQyMjUvbm4zOGVRUkM0NTU1NzZOT25UMnhBM2VsMDhwT2YvSVNubm5xSzU1NTdqaHR1dUtGWHgwdWxwYVZ4Ly8zM0gzSTVRUkM0L3ZyckQrbDZjemdjcEtlbkU0bEVlUExKSjVrMWF4YUppWW14aUxHZWloRFBQUE1NR3pac3dPUHhjTUVGRjdCNDhXTG16WnQzeVBVbVRacEVKQkpoMDZaTlJDSVJ6anp6VEFBS0N3dDUrT0dIWXpGcWUvYnNZZjc4K2JTMXRYSEhIWGVRbXBwS2Eyc3JyNzc2S29XRmhVeWFOQWt3bzlOMFhTY2xwV2ZKTUQzOW5kU1QyaytLb3ZEa2swOHliZHEwVHRGMlBlRkV1ajRNdytERER6OGtKeWNuVmgrdUk0ZFR3K2xBUkZHa3JhMnRrOURaMHRMU2FWcFBQdGNENCt4YVcxdXBxcXBpeUpBaFhTN2YzVFczY2VOR3dIUXBoc05ocXFxcVl1ZDdiVzB0U1VsSlhRcGdkWFYxTVdmcGtWQlZWUlVueUZuRTAzdS9EU3dzTEU1UUJBUUUwK0hrY0dDejJaRkVFUXhRRlFnR0ZQeXRJVFJWeGNEbzROU0piMFdTQkNhZWtjc0hTMHJSVkoxQW04THFUeXFZOUlNOE00YnNhSHJZd2VuVTNmemVNMUF0SUFnR0JxRHBCb0pvNFBJNDZEc3dFNXRkUnBRa3NqZVc4ZFgyR21xcVd3bTFocWxvQ2xMWkNxSW9JRWtTc3JqL21HaUdnYWJwNkpvTzdZNG5RUUJrOEhsbHZENFBpVWx1a2xQY1pHYjY2RDhvalFGRHN1ZzdJSVAwekVSY0hnZVNMS0dHVlRTMXM5Z1VqZTZ6QUFRQlF4RFE5R2hkSmdGUk5wMDhvZ2l5SkNCTElwSWtJb2hpKzJmMC9UeDYwZFBFT01DOUpVa0NOb2RFSkt4UVc5M0tGNnQzODhYbkpXemZVa1ZyY3dSUnRHR3oyM0M3M2VUMktXRG9xTEVNR0hZU3FSbFpjYlhaTEN3c0xDd3NMQ3dzanA1d3lLbHFNM01BQUNBQVNVUkJWQjl6T0dscWhKYkdHdm9XVFRxcU5uTnljaWd2TCs4Mit1dmJKaGdNVWxkWFIwVkZCWHYyN0tHMHRKU2lvaUltVDU3TUN5KzhRR1ptSnRkZmZ6MlBQdm9vK2ZuNVRKbzBpWC84NHg5SWtoUVRvQTRrR2pWMS9mWFh4d2JrSDN6d1FjNCsrK3lZODJERmloVXNYNzQ4Rm5HbXFpb1BQL3h3bHdPeGlxS3daTWtTbGkxYnh0Q2hRL25aejM3VzVaUDhJMGVPNVB6enoyZnAwcVU4L3ZqajNIREREVjNXZy9uM3YvL05PKys4QThBRER6eHd4T0xmOFVSUHhJTzh2RHp1di85K25udnVPUjU5OUZHeXNySndPcDFNbURDaHg5dTU3TExMR0R4NE1LZWVlaXAydTUzRml4ZDNjcFFjeUt4WnN5Z3NMT1NNTTg1QVVSUkNvVkRjK0lQUDU2TzB0SlJseTVheGZ2MTZoZzhmem0yMzNVWkNRZ0toVUlpNWMrY1NEQWFaUFh0MmJMMzYrbnFBSGd0T1BSRWNlb0ttYWN5Yk40L3QyN2V6ZCsvZUl4S2NUcVRyWS8zNjlWUlVWSERGRlZkME9mOXdhamdkaUNBSUxGKyt2Rk9kcFhmZWVTZlcvNDdMSG9vREJhUVBQL3dRd3pBWU8zWXNUVTFOZlBIRkYweVlNQUdmejhlZ1FZTzZqU1ZjdTNZdE9UazVaR2RuVTF4Y2pHRVlEQjQ4R0lBWFgzeVJ0clkyN3I3NzdyaDFQdjMwVXhZc1dNQXR0OXpDMEtGREQ5blhyaWd2TC85VzYzTDFOaXpCeWNMQ290Y2hDZ0oybXcyWHk0WGQ0VUJxdjluVFZBZ0ZWQUp0WVJSRk53ZVg0Nzdvb2dQTjVqUnZncDJ4cDJTeVptVWxBRFdWZmphdHFXSFV4S08vQWU1ZG9sTDN4TVE2QXd6TlFEVTBCQkc4aVU0R0Z1WGdUWENTM3llSnZ1dEwrV3BUQmZzcTJxaHRET01QYWFhYlNUZE1ZY25ROXcvekN5S0NUY1FwaTdqdEloNm5oTXNwa1pidUlqc25nWncrcWVRVXBKTGJKNVdjUGlta3BIbnhKYmdRUkJsZDAxSENLa3BZTlczMW92QzlPZGJIRmpQV1VUZUVhREVuQk1tTW94UkZBVkUwa0NRSlVXeVBuWXhxVFlKNWxYeWZQR1BSV2szdDc0RDJReUtLaUxJSUNOVFh0TEJ0NHo3V3JOekpsZzNsMUZUNGtXV3pacFBMNHlBNVBZM0NRVU1ZTm5vc09YMEs4ZmdTdnF2ZHNiQ3dzTEN3c0xENDNoSUorZkVsbTcvRm11c3JBSVBrOVB5amFyT29xSWpGaXhmSHhVQjlWNnhmdno2dTFwUFg2Nldnb0lDVWxCU2VmUEpKV2xwYXVQZmVlOG5QejJmYXRHbTgvUExMRkJjWDgrV1hYeko3OXV4dTQ1dWlnL3NwS1NseDhWUmVyemYyUGpyUUhIM2ZYYjJnRFJzMjhNWWJiMUJYVjhmNTU1L1BwWmRlZXREZld0RW9zcVZMbC9MUVF3OXg0WVVYY3VxcHA4YlZEdW9ZSzNpb3lQbnZHd2tKQ2R4eHh4Mzg4WTkvcEtTa0JMZmJ6Y3FWS3pubGxGTklTRGowYjRxc3JLellaM1lreDg1bXMzVVNUWGJ2M3MyVFR6NUphbW9xTjkxMFUweU1yYSt2NSttbm42YXlzcEtiYnJvcDdseHFhR2dBSURVMXRjdnQ2THJlNWZzRG5TOVJtcHViRDdwUDBlbkxsaTBqSEE0ZlVtUTdHQ2ZLOWFGcEdvc1hMOFptczNXcUx4WnR0NktpSWphdHJhMHRicHF1NjJpYWhpekw1T2JtZHJtTlN5Kzl0RWVSZWozaHJydnVJaUVoQWNNdytPU1RUMWk2ZENtbm5ISUtBd2NPWlBueTVieisrdXU4K2VhYmpCZ3hndlBPTzQraW9xSk9iWlNVbExCdjN6NHV1dWdpQUZhdFdvWGRibWZZc0dHc1hMbVNYYnQyY2NrbGwrRHorYWl1cm82dE4yN2NPSll2WDg0enp6ekRYWGZkUlg3KzRYL1BGQmNYODhNZi92Q3cxenRSc0FRbkN3dUwzb2NnSXRzZHVEeGVYRzQzTmxsR3dLelVGSWxvaEFJUk0ycE5OdzRaRTViZk41SG14akRiTjVzM1VMdTJOK0pMc3ROL2NQSTN2eCs5aWZiRGFCZ1FDV25vTmdOWmxzbktUOFhsY1pMZEo1MEJ3NnJadDZlT3F2SkdtdXI5Qk5vaWhNTXFxcXFpcXJyNWVRaENlNFNaaE5mckpDSFJoUy9SaGRmbkpDTXpnZXpjSkRKeUVrbEpUeUF4MllQTktTTUlBcXFxb3lwaEROMklDWWxSOTVwRmR4Z0lnb0VzaWRoc01ySVVqU0hVMFRSQUFtSVBubjEvM1UzeENFZ1N5TElwdHFtcVFYMTFLNXZYNytXekQ3ZXhlWDBaOWJVaFpObU8wMm5INDNHVGxKSkMvNkZGREJrMW1yNURpbkE0ajd6V200V0ZoWVdGaFlXRlJmZUVRMzdTMmgxT2piWDdBRWhLeXp1cU5nY05Ha1JsWlNYTnpjMnh1akhIa283MWV3OUZVVkVSRXlaTVlQRGd3UXdjT0pETXpFeHFhMnQ1NnFtbnFLcXFZdGFzV2JHQnozNzkrdUYydXlrdUxpWWhJWUhtNW1ZQ2dRQnV0L3VZOUx1N2VLcm01bWFhbTV2NStjOS96dmp4NCtQbVJRZWtEK1N5eXk0akp5ZUhWMTk5bGRkZWU0MUlKTUxVcVZPUFNUKzdZdDY4ZWFTa3BNUkVqUysrK0lMUzBsSmd2eFBuMDA4LzdiU2VxcXIwNmRPSGZ2MzZ4YVl0V2JJRW04Mkd3K0hvNU1vSkJvT3NXTEVDSURaWUhYMFA1bWNmaVVRSUJBSk1uVHExVS95aW9paHMyclNKWmN1V3NXZlBIczQ1NXh5YW1wcFl0R2dSaXhZdG9yQ3drTUdEQjlPdlh6L3k4dkpJU2tvNnFETW9lcDUxRldGMklBY0tRQjNwMTY4ZmMrYk1pVGxiUXFFUW4zenlDZSsrK3k1dXQ1dmJiNzg5THJwUjEzV0tpNHVCN2dXbjZIa1IzVzcwL1lNUFBuaEUvYXlzTkI4S0RvZkQvUFNuUDQxRiszMWI5TWJySXhwN09HSENoRTdpZFBUY2lUcTRPbkxndFA3OSszUFBQZmQwV3M0d2pCNUg2aDNxMzBURE1QQjRQR3phdEltVksxZFNVVkhCV1dlZEZYTnhubjMyMlF3ZVBKaFBQLzJVMWF0WHMySERCdExTMHBnOGVUSm5uWFZXekdHNGJOa3lBRWFQSHMyMmJkc29MaTdtdE5OT282R2hnWVVMRnpKdzRNQXVIelp3T3AzY2ROTk4vUGEzdjJYdTNMazg4TUFEaC9WdmExTlRFOVhWMVYxR25GcVlXSUtUaFlWRjcwTVFzRG1jZUh5SmVId0pPSndPQk1HTURRc3JLc0ZBR0NXaVllZ0dnaVMwaC9DMXV4eTZHRk1mTmpxRGx1WUlsZnZNSnp5SzE5VGdUWENRbVgxc2J1WjdPeDBqQXFNM0RwcWlnNkVpMlNRU2tsdzRIRElKeVM3eSs2YlNVTnRLUzZPZm9EOUNLS2dRaWFpb3FvYW1HV2FVbTAzRTRiVGg5WmxDazlmbndPMTFrcERrSmlISmpjZnJ3R2FYa1dRSnd6QnZWalZWUjljTVUvRVN3SXo2c3dTbmd4RjFwa215Z04waDRYREladlNrQ2hFVkhMcUJybW5vaW9aZ2RIVC9DWHdmUEU3N2IzS04ySGtpU2lLeUxQNS85dTQ3U0s3enZQZjg5OFNPMDkwVGVpSXd5Q0FSaUVCUUVETUppalFsNmw2WmhpQ1hhbGVya3RhV1pidGtiWlhMVmFaS2xxeHJyVXJTSDd0MlVWSjVMZEdsY3BWVjJudE4wcUpYOWhWSm1TTEJuSVRFQUFKRUhFeE9uZnYwU2UvK2NTYUJBRWlFUVJqdythaGFuT2x3em50bXVqSGQ3Kzg4ejR1dWFkUnJIbU9qRmQ3YWU1eFhuajNFM3RmNm1SaHZBQWFKWkl4NDNLYTFvNE9scTY5aDNaYXRMTDltRFMzNWRpekxrb282SVlRUVFvaUx3SFdxMkxGb29yUXdkZ0pkTjhpMGRIN0FvOTZmWVJoczJMQ0JQWHYybkhlRnhQc0pndUMwazh5bkU0L0grWU0vK0lPVHJqdHk1QWdURXhOOCtjdGZac1dLRlR6NzdMTzg4c29ySERod2dIWHIxbkhublhmeTlOTlA4OUJERHdHUXkrWDQvT2MvejdwMTYwNGF3N2w0K2VXWFo5YXNlVzlJY3VlZGQ3Sng0MGFhbTJkUHdQUThqKzkvLy91TWo0L2pPTTVwUTRldFc3ZXljdVZLRGh3NHdJMDMzbmpTYmZmZGR4OTMzSEVIZi83bmYzN1dheGU5bjBPSERyRm56eDVNMHlTUlNOQm9ORTZxM0Vna0Vqejg4TU9uUE03M2ZlNjc3NzZUQXFkZi8vclgxT3YxMCs2blZDcnhzNS85N0tUcjN2djl0RzNidGhHUHgzbnR0ZGQ0NDQwM0dCNGVwcSt2RDgveldMTm1EVi83MnRkWXNpUmFqK3d6bi9rTXI3NzZLbnYyN09ISko1K2NDVGMwVGNPMmJlNjY2NjZaeXBpNXBqL2ZuSzZGMlh1OVgrQUVVVVhQOUZoMzdkcEZFQVRjZGRkZDNIZmZmVFBQaVgzNzl2R0xYL3lDUXFGQXBWS2h0N2YzakZWWmpVWURtSDB1VGgvVDNJcSt1VjU0NFFYKzZaLys2WXlWUkdFWVl0czJuLzNzWjg4WU5rMGZZeGlHN3h2VWZWaGVIMjF0Ylh6akc5L0FjWnhUYnB2K0dieTN0ZHhjMDRIWmRBdkMwOTErdGkzMXp2VDhDNEtBSC83d2h4dzhlQkRQOHpCTmsrdXV1NDdQZi83enA3UkxYTFJvRVovOTdHZjV2ZC83UFhidTNNbmpqei9PSzYrOHdzYys5akVBcXRVcVI0NGNvYTJ0alZ3dXg5Lys3ZDlpbWlhZitNUW4rTGQvK3pjTXcrQ0xYL3dpbXFheGI5OCtYbnJwSldDMnhXSjdlenVmKzl6bm1KaVlPT2NnZisvZXZXellzT0Y5MTd6NnNKUEFTUWl4b0V5SERQRjRuS1pzam5RMlJ5eVJRRGNnOU1IMWdpam9hTGdFWVlpdGc2NUhrKzluT3NsQzAyRHJyZDA4L1QrUFVTdzBVRXJ4OGpNbnVPdStwYVF6cC85aisyRTBkNUk5VklyUURmQ0RBTXN5U0dkaXBETngyanV6MUdzdTlacEx3L0Z3R3o2ZTYrTUhVeFZPT2hpbWptMmJKQkp4NG5HVFdNd2tGcmN3WXdhR3FVTVE0dmtoYnNPUDFucWFPd1pkMnVkOXNPbWZrVUtwRU1Nd2lVKzFock1za3hBTjF3UFhEWEVjSDhkeDhmMGdhbEdvVGVWNVNwdjVmaUU2dVkxZTlCbzNwdGVyUXNPcCt3d05GRG53OWhEUFAzMkFmYS8xY2Z4SUFkT0trMHpGU1RVbFNLV2FXTFJzT2RkdTNzS2F6VGZRdldRWnlUTzBNUkZDQ0NHRUVCZEdLWVh2TlREdGFJSzNNSGFDYkdzM3VuN2hFM3FiTm0xaTU4NmRGeVZ3eW1ReVoyeDFkemEyYnQzSyt2WHJTU2FUT0k3RDAwOC9UUzZYNHkvKzRpOW16cDdmc0dFREl5TWo3TnExaXpmZmZQT1U5ays2cnJOaXhRb1NpZGxLL0c5Lys5c25UVjdmZWVlZDNIREREUUNzWExrUzB6UzU5OTU3VDd1ZTBOekpkSWphc2wxLy9mWDA5Zld4WnMwYWJyNzU1dE1lUzB0THl5bVQ2ZE9lZnZwcFZxMWFOUytCMC9lKzk3MEwzc2EwYjM3em15UVNpZE5XT0gyUXVSVk9jMXV5L2V1Ly9pdUxGeS9taGh0dVlNT0dEZVR6K1pNZWw4MW11ZnZ1dTduNzdydnhmWitCZ1FINit2b1lIaDVtWW1MaWxIWm8wNlluOGM5bURhY3pWZWhNMHpRTjEzVVpHQmpnazUvOEpMZmNjc3NweitPMWE5Znl5MS8ra2lWTGxyQnExYXIzM2VjMTExekRaei83MlptQVp1dldyZlQyOXA3eC9oczNidVN2L3VxdmFHdHJPKzN0dmIyOWZPdGIzenBqUlJYTWhseXU2NTRTRE0zMVlYcDl4R0t4azlyMVRZdkg0N1MydHJKeTVjcnozcmJuZWFlMDFEdWRMMy81eTJjTUVnM0Q0TjU3NzJYcDBxVXNYYnFVMWF0WG4vUjdPWjFZTE1ZOTk5ekRiYmZkUnJGWW5Ka1BTcVZTZlB2YjMrYnc0Y09rMDJrKzlhbFAwV2cwYUcxdDVRdGYrQUpEUTBNeno1L0Rody96Mm11dnNYcjE2cE9lbCsrdFVqdGJyNy8rK2tYNWUzSTEwZFNIcllHcUVPS3FVQmdmNDhnNyszbmkwZi9PeTA4L3pmNjliMUR4b2JNendmVmJPdm5jbDI3bjJ2VTlaSnRUK0Y1QTRDdkNNS3FPT1ZOZ1VhdDRQUFVmUjJrNDBka2Y2WXpOWGZjdHdiTGxySVZwMDM4eTV2N3AwSFFOM2RBeE5HMDJFRkpUb1ZRWVJ1cy9LWVdhczRhV3J1c1krc2tWU3FFaStoMnBLSndLd3puN21ITkhDWnplMzl6MWlqUWRZcmJKNUhpRnd3ZUdlT3AvdnNGTHp4NWwvNXRqbUFhc3VhNmRHKzlZemwwZnY0N2xxenZJTnFkd25kbUFVSHVmMTh1VmJHN2dwR21nR3hxbXFSR0dVS3Q2OUI4cnNQZTNmZnoyNVNQc2VmVW9rK04xUWw4amtZcVRTaWZJdGpUVHUySTFHMjY4bVUwMzNzTHkxZGVTem1Rd1Q3Tm9yQkJDQ0NHRXVIQ2U2L0N6Ly90LzU0WnQvd3ZyUC9wZmVQai8rVC9JZDYza2p0Lzlzd3ZldHUvN2ZQT2IzK1NMWC96aUZkOEM2WU9xTlJhaXNiRXhmdlNqSC9FbmYvSW50TGUzWCs3aExGaGhHSEw0OEdIYTI5dlBhdjBuc1RBc2xOZEhvVkFnSG8rL2I3Z0hVV3UvUkNMeGdmZTdHS0tUWmsrZHZ5aVh5MHhNVE14VUdWNklnd2NQOHRPZi9wUy8rWnUvbVdudEowNTFkZjBWRTBKOGFGaDJqR1M2aVhRbVN6d1JSemQwZE1EM2ZLb1ZoOG14Q3RWS0E2VkNwc3MyUGloZVQ2WXRidHEyYUdiZHAwcko1ZVZuK2s4S1BqN3N0Sm0xazJZdktBaURNR3FiNXdlRVlZaENvZWthaG1sZ1dBWld6TVMybzR0bG1SaUdEcHFHbWdxWmdrQVIrQ0hCVk91OWFKbW1VL2UxRU1PUFN5MEtpYWErbVFyKzdKaEp0amxGWjA4emJma1VxYVNCRjhKazBXRjRzTURvY0pGcXhZbCtiNmFHcHNOMFJMaFFudjFxT3RpY0ttZlVwZ0kzM2REUU5RM1hVWXdPMWpqdzVpaXZQbitFVjU4N3hMN1hUekE1V2tlRk9vbDBnbVFxUVVzK1QrK0tWYXoveUZiV2JOeE03L0lWcERJWkRBbWJoQkJDQ0NFdUd0K0wya0NaZHB3d0RLZ1d4OGcwWDFnN3ZXbW1hZks3di91N1BQcm9vL095dll2cGFndWJJR3IxOWRkLy9kZFg5R1Q2UXFEck9pdFhycFN3NlNxelVGNGZ1Vnp1ckVLazV1Ym15eEkyd1psUGxtMXFhcHFYc0FuZzBVY2Y1Zjc3NzVldzZRTmNmWC9KaEJBZkNxWmxrVXlsU0RkbFNNUVRXSWFCcm1uNG5rK2w3REEyV3FGU2NsQ2hRaitIb0tJMW4yREx6Yk1mYklZSGEreDliZVJpSGNhQzlkNmZwNXFxU1BMOUVNOE5vbFo2RFEvUDlmRzg2VXVBNXdYNG5vODNkYnZyUnRkSGF6d0Zjd0tETSs5TG5EMDFGUVphcGtFbW02UnpVWTcycmlhYXNoYWhybEVzTlJnOFVlVEU4UW5HeDZxNGJoQlZxVTJGcnRPOUtOK3ZKZVhsTlAxOFVWTUxWazJQVXhFZGcybnFhTHFPNjhINFdJTjNEMHl3NjVVVHZQTGNJZmE5M2tmLzBYRjhMeVFlajlHVVRkUFMxc3FpNWN1NVp1UDFyTC9ob3l5L2RnMHRiWGxNMHp6ZDhtOUNDQ0dFRUdLZWVHN1VIc3V5WWxSTFl5aWxTT2Z5SC9Db3M3ZDE2MVk4ejJQWHJsM3p0azBoaEJBZkhydDI3Y0x6dlBOdXhmZGhJb0dURUdKQk1nd2RLMllUVHlXSkpSS1lsb211Z2U4cUtpV1g4WkVTbGJLREh5ZzR4OHFZM3VWWlZxK2Y3UlY4YVA4a2h3OU1Yb3pEdURwTmxjVkVJVlJJR0lSVDFVdFRseUJFRWM1cHNYY2FNcnMvUDFUVXFsQXpET0pKbSthV05DMXRLVEs1R0lhcFU2dTREUGNYZWZldFlVNGNHYU04V1FNdHFrelRkVzFxUFNkMVJaYzV6UTJkTkUxaEdHREhvdU8xYkJPbkZ0TGZWMlhQNjRPOC9Pd1JYdHI1THUrOE1jVGtlQzFxN1dpRVdMWk9VemJMaXJYcjJYVFRyZHh3K3gyc1hMT0dYRXNyMmxWNGxxa1FRZ2doeEpWbXBzTEppbE11akFMUWxKMi9NLzQxVFdQNzl1MDgvUEREMUdxMWVkdXVFRUtJcTErdFZ1UGhoeC9tMDUvK3RKd1VmUlprRmtVSXNTRHB1b0Z0eFVnMVpVazJOUkZMeHRGMUhkK0RXaVZrWXF4R3VWUW44RU0wcGxxTWFaeDFpN0QxbTl2b1dqUzdZT1B1bDBjWUdaSVBKbk9kVmNzN3hWbi8wS1dGM2tXZ1RhMjNwWUZsbVdSelNWcnpUYlMyTjVHMGRmQVVwUW1YZC9jUDgvYmVmZzYvTTBTOTFFQkh3N1pNZEdPNlA5OTBwZE9jeXlWTW9XWXFsOVI3cTVwbW56ZUdvV0ZaT3BZVnJibFdyN3FNREZSNDU4MFJYbnZoS0M4Kzh5NTdYajNHc1VPalZNb05kRjBubVlxUlRLWG82TzVoOWZvTmJMbjFEalp1dllsbHE2NGhrMjNCc21QeVBCUkNDQ0dFdUFUODZRb25PMGFsRUhXWW1NOEtKNEMxYTlleWFkTW1mdktUbjBScnpRb2hoQkFmSUF4RGZ2empIN041ODJiV3JGbHp1WWV6SUVqZ0pJUllrRFE5cW5CcXlyVFExTnhDc2ltTllSZ0VQdFNySVpNVFZjb2xCODhOMERXbTJ1cEZqMVZuMFJ0TTB6UzIzdFpOTmhlYmVjeExUL2RUS2JzWDg3QVdySk5DSW4zTzVRd2gwZ2RkeFB4UklhQVVocUdUemlSbzc4clJ2YWlGWEpOTnpOUm9OSHo2RGsvdzV1NFQ3SG45R0lOOTQ5U3JqV2hkTkVPUDFuUFNwa0tlOEQyaDAzdkNuL01lNC9UbEROdCt2d3N3RXphWnBrN29oeFFuYXh3L09zRytYZjI4L053aG5udnFIVjU3OFJDSER3eFRtcXhoR0FhcFRJcm05bGE2ZW50WmZkMUdyci9sTmpiZmZDc3IxNnlucmFNTE94Ni9LbnZvQ3lHRUVFSmNpYnc1YXppVkN5UG91a0d5cVdYZTl6TjlkdnJERHo4ODc5c1dRZ2h4OVhuNDRZY3hESVB0MjdkZjdxRXNHTExDbFJCaXdUSk1pK1o4SzYzdDdXU2JXeGcrTVlZSGVFRklhYkpHdVZERHFiazBOU1hROUtoUVEwMmZ5SFlXbVlacDZkeDgxeUtlK285ak5Cd2Z6dzE0NFQ5UHNPMitwVmkyVEVTTGhTQUtaTUpRb1drYVRVMXhlcGEwc25wZEZ3T0hSekUwbjFMWnBWWUxPUEQyR0o2dmlDZE5OamFXc0dSbEIvRzRIWVU0UVlnL3RaYVRObWZUYzZ1Y0xqUW9uTm5TV1FYQ29PdWdhVG9hVWRDRXBxZzdMZ045azd6N3ppanZ2REhDL24zREhEazh6dEJRRWVYNnhHeVRkRk9jZUNwT3BybUZqdTVGck4xMFBSdHZ2SmxyTjExUFV6YUxiY2N1NkRpRUVFSUlJY1M1ODkwb2NMS3NPSlhpS0tsTUs3cHV6UHQrZEYzbkQvL3dEL25lOTc1SFBwOW4yN1p0ODc0UElZUVFWNGZmL09ZM3ZQbm1tenp3d0FOeVF1bzVrTUJKQ0xFZ2FacUdhWnBrbTF0b2FXc24xOXlDWlpwb1FCQ0VsSXAxQ2hOVlNxVTZ6VzFwVEN0YWsyYTJkY0xaVFk0bjB4WTMzdG5EczQ4ZkoxU0tjc25scFdmNnVmbGpQUmp5eCtZRHpGYVZpY3RCbThwdXBsclA2V0FuTE5yeUdaWXViNmQzUlo1Nnc4TUxpZ1NCVDdYaWNQamRjVjU4K2lEMW1rdWw3Tks3UEU4Mmx5UVdNekhOMlFva3BsdmJ6ZG5iaFZRNWZWRFlwR216Z1phbWEraTZqcTVINjRRRlhrQ3A2bEFzMUJqc0wvREdubjdlZlh1RTQ0Y21HQjRvVXlyVjhaMEdoZ2E2cG1QYkp2bk9ibFpjdTViVkd6YXhkdlAxTEY2K2twWjhPNFpoU0lXZEVFSUlJY1JsNExrblZ6aWxjL08zZnRON0paTkp2dnJWci9MZ2d3OHlPanJLamgwN1pDSlJDQ0hFakRBTStaZC8rUmZlZXVzdC91elAvb3hFSW5HNWg3U2dTT0FraEZpd2ROTWtNeE00dFdMSFRIUWR3aUNrVW5TWUdLOHlNVkdtYzFFT3d6TFFEQVBOajlhZW1aN1dQcHVwNWJiMkJOZmYzTWxyenc4Q01ESlk1WldkZzN6MDltNTBYU2FueFpWcHRvWGtiTHM2eXpUSU5pZnA3bTFsNlRXZEZNdDFxdFVHR25WS3BZREo4UnA3WCt1alh2T29WRndhanMvU2xlMjBkMlF3TFJQZDBLTlhUeEFGVDZHYTNzZUZ0OVdiTnZOaFg1dDlmV3BhRkRSTjM2QVVCRjZJVS9lb2xPcU1EaGM1Zm1TY2cyK1A4TnRYK3hnNFhxQlNtRDVMMWlEVjNJUnU2c1RpQ1hJdGJheGNzNDVOTjkzS2RWdHZvbmZGY3VLSjVMeU1YUWdoaEJCQ25COS9xcVdlWmNlcEZFYm9YWDNEUmQxZlcxc2JEenp3QUE4OTlCQS8rTUVQK05LWHZrUXlLZThKaFJEaXc2NVdxL0hqSC84WVhkZDU0SUVISkd3NkR4STRDU0VXTEYzWFNhWlNaRnRheUxibWljVXRkQU9DVUZFdXU0eU5WQmdlTExGMHVVczhabVBxT3Y1NTdtdkppaXpWa3NmYis4WUFHRGhlNXZVWGg3amg1aTZwNGhGWE9BMlVRb1VRaENHMmJaRFBwN2htWFEvVmNwMXF5V0VJaGU4N3FOQ25Xdkk1dEgrVVdyVkJwZVF3T1Y3bDJyWGQ1THN5Sk5NeHJKaUZia1pQZXFXbUw0b3dWRE05SzZlako2VXh1MERUMUZDMDk2UzlHc3lrWTVxbVJTSHV6RzM2VkhVVGhFcmh1VDVPM2FkV2JWQXUxaGdlTE5KL2ZKSmpoOFk0ZG1TUy91TUZSb1pLK0c2QXFadWttcEprbW5Oa1cxckp0YlhTMGJPSVJVdVhzL3E2amZTdVdFVjdWemQyTEg1eGYveENDQ0dFRU9JRCtXNERpTjVYT3ZYeVJhMXdtcFpNSnZuS1Y3N0NJNDg4d25lKzh4MTI3TmpCNXMyYkwvcCtoUkJDWEpsMjdkckZ3dzgvek9iTm05bStmYnRVdjU0bkNaeUVFQXVXcG1tWWxrVTZtNlcxbzUxMHBnbHJ2SUJYaTlha21SaXJNVHBZcEZKMnlHU1NtUEdvWGRiMEJQbmNpZTZ6c1haeks2NFhjR2ovSkFESER4V3hMSjFOVzlzNTJ4WjlRbHhhczg5THBSUmhvREJOalVUU1p2SFNGaXFsTGh6SFJUTTBOTDBBV28yR0UxVU9EZlFWQ1FLb2xScE1qSmJwWGRaS2EzdUdiSE9TVkRwR0xHNWgyeGE2cWFQckdvYWhBVVlVYmsxWFZVMG5UZE1CMG1rcUFqV05xV1FLVUNwYUx5b01DUU5GNkN0OFA4QjNmUnpIcFZoMG1KeW9NakZhWVd5NHhGQi9pYUgrSWdQOVJjYkhhNVRMTHZnQjhWaU1wa3lHMW80OG5Zc1gwN05rS2QzTGx0UGR1NFRPbmw3YXU3dHB5dVdJeTFtc1FnZ2hoQkJYQk05ekFBMm5XZ0NnNlJJRVRoQ2R4UGlaejN5Rzlldlg4OGdqai9ERUUwK3dmZnQyVnExYWRVbjJMNFFRNHZJN2VQQWdqejc2S0o3bjhiblBmWTQxYTlaYzdpRXRhQkk0Q1NFV0xFM1RNRXlUcG15V3RvNU9zaTJ0eEFkSHFWVmRYQmVLazNYR2hvcVVTM1hjZG85NHdrVFhwdHQvY1U1aDA5UWUyZmlSRGp3djVQaWhJZ0NIOWs5aVdUcnJOdWZuL2ZpRXVGRFQxVUhUbFVoaHFBZ0NoV2thdExWbldIRk5KMkVZRWdRS05JMFFSYTNzVXEvNjFDb3V4dzZPVWluV0dSa3FjZUpJQ3gwOU9mSmRXZG82bW1odVNkT1VUUkpQV3NTbnd5Y0R0T20xbzJZWFpqck55S1pmZzlQM0QvRjloZS81ZUs1SG8rSGpObndhamsrOTRsSXRPNVNLTlVaSHl3d1BsaGdlTERJeVdHWmlyRVp4d3FGU2N2QUNoV1lhNUxKSldscGJhT3ZvcEx1M2x5V3JybUhaTld0WXVubzErYTRlc3MwdG1KWWxaeW9KSVlRUVFseEJmTGVCWmNjb0Y2T09FdW5zcGYxOHRXYk5HcjcrOWEvejZxdXY4dE9mL3BSOFBzK1dMVnZZdUhFajJXejJrbzVGQ0NIRXhWY3NGdG16WncrdnYvNDZZMk5qM0gvLy9keHd3dzJ5cnZNOGtNQkpDTEhnSmROcDhsMWQ1THU2T0hHc24vSHhFaUZRcmJxTWoxWW9UbFpwMUYxVVV4eHRla0k4UEwvMVpqUU50dHpVaWU4RkRCeXZBTEIvM3ppV2JiQjZYY3M4SHBVUUYwY1VPb1ZZbGtHK0l3dWFobEk2aHFGREdESXlWRUpURGlwVU9OV1EwYUVhbFpMTDhFQ1JiRXVDbHJZVTdkMVo4aDFaV3ZNWnNzMEpzczFKbWpKSjRuRVR3elRRZFIxRDAyWXpYVDA2ZTFUWE5FS2xVR0ZJR0ViMVQwR2c4Qm8rVHIxQnRkcWdXbkdvVmhwVXl3MHF4VHJGeVRxbHlSckZRbzFDc2M3a1JIUXBsejFjTnlUMFF6U2xpTnNHNlV5SzdxVzlMRjYyZ3Q3bHEraGRzWktlWmN2cDZsMUNhMGNIOFhnQ3d6VGxEYVFRUWdnaHhCWEc4eHhNSzFxL0NTNjh3cWswT2NUNDBCRXF4VEVDM3ozcng5bkFweisrbWFOOW83ejY0bFA4ai8veC85S2NTYkYwY1R1dHpVM2tNaWtTTVF2VE5LTDN6MElJSWE1b1FSRGkrd0gxaGtlaFZHVjhzc3pSdmhFbVMxV1dMV3BuV1c4N3QyL1poTkU0enA3bmo1L1R0amZkK3VtTE5PcUZUUUluSWNTQ2wwaWxhZXZzcExObk1lbnN1eWo2MFlCNjNXTnN0TXJZY0psS3IwTnpheG8wRFUyYmFxYzMxZmJyWE9lZWRWMWo2MjA5dlBEVUNVWUdxd0RzZTMwRTA5Slp2am8zejBjbnhJV2JEbGlpNnI2b3lrblRGTEdZUlZ1K2lYQU5vSUZwNnNRVHc0d01GakZHcXlpL2dlZUYxS291bnU5VExqdE1qRlVaSGl5UnlZMlRiVTZTeWNTai8rYWlhaWZMTXJFc0E5TTAwSFV0Q3A4TTBBME5UZGZ3ZllVS3dxaXlLZ1MzNFZPdnVWVEtEclZLRkRqVnFtNTBLYnVVU3c2VmlrdXQ2dUU0VWVXVDV3YUVvWUZ0MlNReU1acWFtbWhwYTZXOXA1dGxxNitKUXFiRlMyanY3aUhYbWllVHl4RlBKakFNQTJsL0tZUVFRZ2h4NWZGZEo2cHdLb3hnV2pIaXlhYnoyazdmd2RmWjk5TC94MGovZ1FzZVV5dlEwZ09sUm9VVFI4WTRlRURIOFhTOFVDTU1OYzd6SEVZaGhCQ1hrSzZCcmlzc1hSRzNRaEpXU0ZzeVlIbVBqMGFCMHZFRDdEdTNuR21HQkU2bko0R1RFR0xCaXllU3RMUzEwN2xvQ1UzWktQRFJBYWZtTXpGV1kyU3dRR0d5Um1kUGdHbWJhSHBVeVJHMS9WTG5WZTFnR0JvMzNkbkRzMDhlak9mOE9nQUFJQUJKUkVGVVoyTE1BV0RYUzhOWWxzN2laWmw1UERvaDVzL2NOY3lDSU1Bd2RKS3BPRDJMTFF4RGo5WmxpbGtrVXpGaXNRa012VXlsN09JNFBrR2dxRlU5NmpXUHdrUVYweXBneHl6aUNaTjBPazZxS1U0OFlXTGJCcFp0WU5vbWhxRmo2QWFtcWFFYkd1amcreUVxaktxY2ZGL2gxRDJxWlpkS3VZRlRjMms0SGcwbkNwVmNOOFJ4ZkJwdWlPZEZhMERabGtrOG5xSXBreUhibkNIWG1pUGYyVVgza3FVc1hyYUNKYXRXMDliWlJiYWxsVlJUQnN1Mk1VMTV1eU9FRUVJSWNTWHpYQWZUamxNdFQ1REt0SEt1SndtNVRwVVhmdldQSE4zL0VzMzV4ZHo0TzErZ3MzY3Q2V3dlMDRwZG5FRUxJWVFRNGhReUF5T0VXUEJNMHlTWnp0QzFaQWt0YmExWVVaNUV3dzBvRkJzTURSUVpIeXRUcTdsa2JIM2UybW1abHM2dGR5L21tVjhkcDFob0FJclhuaC9FdEF5NkZxWG1aUjlDWEJ5S01BUUlBSVZsRzdSM1pZa25MSnFhNG5SMDVqaDJaSXpqaDBZWUhpeFNtS2podXdGQkdCS0VJVjdEcCtFRTFDb0J1cTR4WWRZd1RYMnFvaWtLbHpRamVxM3BtbzVwQXJvV1ZSUVNWUmdxRFh4ZjRUWUNHdlVBejFGUm16MFZSbVBUb2paOG1tNWdHQm9RRW8vSHlYZms2VjY4bU40VnEraGN2Smg4ZHhjdCtRN2FPcnBvNitnZzA5eU1IWXRoR0NhNllVajdQQ0dFRUVLSUJjRHpIQ3dyVHIweVNTSjlibDBqYXVVSm52anYzNk5TSE9XbWovOEIxMnk2QzZscUYwSUlJUzRQQ1p5RUVBdWVwdXZZc1JqNXptN3luUjFrY2swVWkxVjhQNlJlOHhnYkxqTXhXcUZTZGtpbFl4aG10TGFNVWxFUEJQVUJyUkRlYjhMYXNnMXV2V2N4ei96cUdKV3lSeGdxWG42Nm4xdnVYa1MrTXptZmh5bkVCWmw5SHF1WjUzd1VPaWxBWVprR21Wd0NUV3NqbVlyVGttK2lveXRELy9FSmh2b25LWXhYcVZWZDZ2VUc1YkpEV1BFSi9HZ3RKcytESUFoQWkvWVR2YjZpaWlSZDF5QUVQNGpXanpKTjBQVm9yNDBHQkw0aTlHZGZoTnJVbDVxdW9WczYyZVljbWVZV2NxMnR0T2JiNmVqcG9XdHhMejFMbHRIYTBVRzJwWVZFT2sweW1TYVJUR0hGYkhSZCt1a0xJWVFRUWl3a3Z0c2dsa2hUSEIrZ3ZXZjFXVCt1WGlud0gvLzgzd2pEZ1AvNmhmK1RiR3ZQUlJ5bEVFSUlJVDZJQkU1Q2lLdUNhVm0wZFhiUXViaUh0cTRPeXJVK1BLZUJXdzhZSDYweU9seWlNRjZsdVNWRndyRFJEVzFxUFp2WndFblQxSnp3U1p0WjJ5a0twclNwKzV5NjczakM1TFo3ZW5ubVY4ZW8xWHlDTU9TRjM1emd0bnNXMDlLV3VOaUhMc1E1bVJ1Z0tqVlZWUlQ2NkxxT2FSZzB0eVJKcFd4YTgybTZlN0owTDI2bS8vZ0VnMzJUVEl4VktFeldtSnlzVUNyVXFWVmNvZ0JyN29Kb1VkcmsreUc2b2FGckdvMmFUK2dyQXFWaldScWFEaXFjRGFYc3VJYWhLOElnSlBDbnRxVXI3SmhKMTZJZVZxMjdqaFZyMTlIZHU0VFdqaTZhMi9Ka1cxdEpwdExZOFRpNnBra2xreEJDQ0NIRUF1WjdEcWxNTS9WS2dVUTZlMWFQQ1h5WC8zemsvMElweFgzLzYxK1R6dVV2OGlpRkVFSUk4VUVrY0JKQ1hCVU0wNlE1MzhHaVpTdnBYYjZTNHlkR0NKMEd2aDh5UGxaaHFML0F5R0NCcnU0czhiaUZhUmtRUmhVWFp5cHdPdmtXN1gyYk1pVFRGcmZlMDhzemp4K240Zmo0WHNoenZ6N0JIZmYya20yV251SGl5cWFBSUF6UkZPaTZoaDB6c1d5VGRDWk9jMXVhUlV0YUdSK3BNRDVhamk0akpTYkdLaFFMTlJ6SHcyMzQrRjZBNy90NGZrZ1FxS2l5U1lIdkJWUjBCMTNYaVNkdEVzazRTZ1Y0dm85Q0l4YXpzQ3dUcCs1UUdLOVJtbWpnZTlHZ1l2RVlLOWV1NDZOMzNjMTFOM3gwcWwxZUhNTTBNYzFvUFRaZGdpWWhoQkJDaUFVdkRIdzBUSUxBSTVFNnU1WjZML3pxSDVrYzdlT1QvOXQvazdCSkNDR0V1RUpJNENTRXVDcm91azRzSHFlelp4RXJycm1XTjNidndhMlVDWU9RVXFIQnlHQ1p3YjVKbHExcUo1MUxFRXRZVVVGR3FGRGhWR3U5cVVvTkZVNXRkS3JRZ3BsYkkyZXFwR2pLMnR4Njl5S2VlZUk0dmh2aXVRSFAvYnFQT3o3ZVM3ckp2bmdITDhRNWVtK1YwK3pYVVFnYnRjTFRNUTJkcGx5U1JNb20xNUttb3lkSHVWQ25PRm1sVktoVEt0ZXBPeTROeDhPdGV6aU9oK2NHQkVHSUJ2aCtRTVB4Y1IwUHl6YUlKMlBFNHZiVTZ5d2tGamVKeDIzUVlPREVPSWZlR2FWYThYRGQ2RVZvNkNhNXRqYmFlM3JvV0xRWU94YVRkbmxDQ0NHRUVGZWhJQWdJbFE5d1ZtczRIVC93R29mZWVKYmIvdXVmMHRLeDVHSVBUd2doaEJCblNRSW5JY1NDRkxYRGl5YXQ1d1pCelcxNWVwZXZJTithb3pveFFhM2FvRjd4R1IydWNLSnZnckhSTXRtV0ZMR0VQZHMrYjJydVhRZVVwa1hmVDdYYVUrRlVFTVVaMW51YU0zR3ZBYm1XT0xmY3Raam5udXdqQ0VLY3VzOHp2enJPYmZmMGtzbEo2Q1N1TEtjTFQ1VUNGU2hVR0lBQnBxR1R0R01rVTNHeXpTbjhEaCtuNWxKM29vQ3A0WHQ0cmsvRDhYRXFIcjRYRUFRQktnaG9OQUlhYm9DbWdXbnJXTGFKYVJob1dyUzJVem9keDQ0WnVBMmZOL2ZHS0JVYURQV1ZxT0pCcUVEVE1HMmJXQ3lPYmR2U05rOElJWVFRNGlvVkJqNHFDQUJJZmtDRlU2TmU0Y1hILzVIZTFSOWh4YnBiTDhYd2hCQkNDSEdXSkhBU1FpeElZUmppZXg0Tnh5R2MrbUJpV2lhYUJ1bHNsdmF1YnNaSHhuRHFvd1FobEVzT0F5Y0tIRGt3Z21rWU5Pbyt0bTJpNjRBT3BxbGptRHFtWmFCclV4UGlSbFJKRWExekUwNkZVT3FraXBEVFRZQzN0U2U0YVZzUEx6eDFnakJVT0hXZm5VOGM1OVo3RnBGcmpsK1NuNDhRNTB2VG1GbmZEQis4SUNBZ0JDMTZ2dXVtVGpJVEo1bVplaTdyZ0ZLb1FPSDdBU2dJbGNKditQaEJTS2dVbG1VU29naUM2SFZrR2xINFpNZE5GRkF1MWlnV3F4dzVNRUlzYVJJV2ZBZ1VZUkJRTGhTcGxNcTRqUVoyUEM2aGt4QkNDQ0hFVlNnTWZJSXcrbHozUVJWTysxNzZOd0xmNDZiZitlS2xHSm9RUWdnaHpvRUVUa0tJSzlSMFJWRTBTZTI1RGR4R2RQRWFEUnpIb1Y2clVxOVU4RDJYTUFqUVRJUFN4QVJESjQ3amVTNjZybUVZMFpZYWpzZlljSmwzM2h5azRmaU1EcGV3NHlhR29XT2FPc21VVFNKcEUwL0VzR3lUV053aW5yQ0l4VTAwVGNmUVR3NmZ3cW0yZStxVWtxZG9VcjZqTzhYTjJ4Yng0dE1uQ0FKRncvSForWGdmdDkyem1PWldDWjNFbGVOTUFjN01jMXRCT05WZlV0UFVURXU3cU8xZXRMYVpwdXNvZzJodHRDbEJ6SnJaaG1FYWhFb1JCdUhNUGcxVHg3QU1sRko0RFp0VU9rNHlGU01XTTFBNnFBRENRTkZ3SER5M01SWDZubW5GTlNHRUVFSUlzWkNGb1U4WWVNRDdCMDcxYW9HM1gzK0NqYmY4M2xtMTNoTkNDQ0hFcFNXQmt4RGlpakJUT2FRVW9Rb0pnd0RmOXdsOG4wYkRvVklzVUNwTVVwcWNwRmFwVUMyWHFaWXJPTFVLcnV2Z2V4NWhxS2hYeWt5TWpqQTVQb2J2ZTFoV05Ea2UrQUdUWTFVT3ZqMUlxVmlqNVVRYTB6UXdEQjNiTnNrMUowazN4VW1sNHlSU01acXlDYkxOU1RMWk9MR1lGZDNYakNiWVRkUEE5OVVwMVU1enA4STFUYU9qSjhYTmR5M2loZC8wRS9qUm1rNDduenpPYlI5YlRFcytjWWwvd2tLY1BVM1RUbG5uYWJycUtaZ0tqUWhtdWxFU2xUOU5QM1pPaUtYcGFGcTBMaFFvZEVPTDdxdWlNQ2trNnRPdkFOdU9RbDQ3YnFJMGpSQlFLc1QzWEFMZmkvWi8wWTljQ0NHRUVFSmNEa0hnRS9nZXVtRVNpNmZPZUwrOUwvNGJwbW16WnN1OWwzQjBRZ2doaERoYkVqZ0pJYTRJWVJnU0JENis3K0U2RHRWeW1ZblI0Wm1nYWJpL2o5R0Jmc1pIaDZsVktyaE9nOENQWnJ4REZSSjRBWTdqVUMxWHFaYktWQ3BsQXRmRk1LS1dYYjZuS0U0MmFOUTl5c1U2NllFWXZoK2lRUlE0dFNSSkpHMWlDWnRFTWthdUpVVkxQazFiUGswdWx5S2JTNUxKSlVobkVpU1NOcVlaRW9RUUJMeHYxVVY3VjRwYlA3YUk1NTg2Z2UrRitHN0l6aWY3dU9XdVJlUTdrNWZxeHl2RUJac09rYzZteUdqMlB1bzA5NSs5VHA4S3RuUmRKNTYwU2FaczRna1RUWi9lbDRxcUdsMlhNUENsd2trSUlZUVE0cXFrQ0FNZjMzTkpwSExNUGExcHJtcHBuSGQyL1pwTnQyekhzcVZyaEJCQ0NIRWxrc0JKQ0hISktSV3R6UkpNVlRGNWpRYlZjcGx5Y1pKS2FaSlNjWkxKc1ZFR2p4K2pPRDVHYVhLU3NaRlJTcE9UVkVzbGZEOXFyNlZRNklZSkNnSS94SEZjR25VWDMvVkFDOUgxcU8xWDZJZFJOVVVRNG5zQnJoZFNMRGJ3dldoZEdqdW1VNWlzWWRzR3BtVVFqNXVrTW5FeXVTUXRyV21hbTFNMHQ2WnBiYytRNzh6UWxtOGltYkt4YkJQVE5BQkZHS3FwS283bytPWldoN1IxSkxudG5sNmVlN0lQendzSS9KRG4vL01FTjIvcm9iMzd6R2Z2Q1hHbE9QTzZTYWNHUUZFbTlQN0IwRXkzUGhWVlJPbTZobTBiMkRFTHk3YlFkQTAxVlFYVnFEczBuS2lLOFhRdExJVVFRZ2doeE1JV1R2VXJEL3dHaVZUMmpQZmIrOEl2TUsyWVZEY0pJWVFRVnpBSm5JUVFsOFQwUkhFWWhnUytoK1BVY1dvMWFwVUtwVUtCc2NFQlJnWk9NRFk4d09UWUNHTWpRd3dlTzBaeHNrQzFYS0ZlZGZCOWp6QU1NVTNROUdpU1d0TU5ORFRDVU9IN0lTb0VUZE94TFEzZDFOQjBEZCtBd0lOUTAwRUh6d3RwTkFJOER6UmRZVHJnMUtJMW4zUU5URXZIanBuRWt6YlpiSUpNTmtHMk9VVnJlNGF1UlRtNmUxdm82czdSMHRaRVV6YUJhUnBvdWdJL0lBalVTY2M3UFZIZjBoYm45dDlaekxOUDl1RzZBVUVRaFU0MzNOYkY0cVdaeS9OTEVlSThUR2RQMFZOOE9vZzZ6eUJJUlZzd2RBM0xOckZqSnBadGdLYWhRZ2k4RUtkV3g2azdlSzRFVGtJSUlZUVFWNk13aU5vc2U2NURybTNSYWU5VExZMXpjTy9UYkx4bE8xYnMwclVuRDRLQUF3Y084TlpiYnpFd01NREl5QWpWYWhYSGNRaUM0SktOUTF4ZERNTWdIbytUU3FWb2IyK251N3VidFd2WHNucjFhZ3pEK09BTkNDSEVGVXdDSnlIRUpSTUVQazY5VHFWWVpHeDRrTkdCQVVZRytobnU3MlBvUkI4amcvMU1qbzFTTFpXcFZhcFV5blZxcm84YkJPaWh3dFFWdGdXR2FXRFpPcWFsWTVvNnVxNWhHRHFtcVdGYUpwWmxvaHRSMktQUThQMkFNQWdKL0pBd0JNOE5hTlI5SENjZ1ZBb0k4ZjJBd0Zlb0VBd2p4REFDckxKSG8rNVNMdFdaR0s4dzJGK2c3K2dZN1owWmxxL3FZUGsxblN4WjNrWnpXN1FlbEthQklqaGoxNjljYTV6YjcrM2wyU2Y3YURnK29WSzhzbk1RMXdsWWNXM3pKZjFkQ0hFbDBUU21Yc01HcG1ITXhsZ3FwRkd2MDZqWDhGeFhBaWNoaEJCQ2lLdlEzTUFwYXFsM3FuZjM3VVEzVE5iY2NQR3JtM3pmWjgrZVBlemV2WnU5ZS9mUzFkWEZoZzBidVAzMjIrbnM3Q1NkVGhPTHhUQk5tVklUNThmM2ZScU5CcFZLaGFHaElmcjcrM25zc2NjWUhCeGs0OGFOTXhkNWpna2hGaUw1bDBzSWNkSDVub2RUcjFHY25HQjhlSWpSZ1g2Ryt2c1lQSDZNd2VQSEdSN29aM0pzZ2xLaFNMVld3M2U5bVE4ZHVnNkptRUZUMGlLYnNjbGtZaVRUTVdKeEF6dG1ZTnNtcG1WZ1RiWENpOFZ0N0pnRk9xQVVVOTBaVUVvUkJDRnV3NmRlODZoVkd6ZzFIOWYxY1JvdXBVS2Rlc1dOcm12NCtINkk2d1JVVURRY24ycWxnV25XbVJ5dk1EcGNZbUtzUW1HeVJxWHNzR3hWT3kxdEtaTEpHSWFoRTRZS2RZYjJldG5tR0hkK3ZKZG5mOTFIcmVJQml0MnZET1BVZmRadGJ1Tk0vY3FGdU5LYzNHWHZYSiszNnBSSEdacUdZV2dZcGpabnZTaUYyM0J3R3c2ZTU2SlVlQ0ZERmtJSUlZUVFWNkJnNnJOZjREZUlKWnRPdVYwcHhidjdubUhKTlZ1eFl4ZHZIVnlsRksrODhncVBQZllZK1h5ZUxWdTJzR1BIRHJMWk03ZjVFK0o4bUthSmFacWtVaWs2T2pyWXVIRWo5OTEzSDhWaWtUMTc5ckJ6NTA0ZWVlUVI3ci8vZmo3eWtZKzhUNHR6SVlTNDhramdKSVM0S0tLQUo4QnJPRlJLSlNiR1JoazhkcFQrbzRmcFAzcUU0Y0VUalBUM01USXdRR0ZzZ25yZHhmTkRRazNETkhUaWNZdDB6aWFSc2ttbVk3UzFKY25uVTdTMHBVZzN4WWtuTE95WVNTeG1ZZGttVnN3a0hqT3hZeFoyekVJelFJV0tNRkJvZWxUdEZJWUt4L0dvVnh2VXFnMGFkWTk2M2FWY2RoZ2JMbE9jcUZJcTFDa1dITXJGQnJWS0E5LzNjUnNoWGlNQVhEUTBKc2NxVEk1VktKY2RxdFVHRGNkbDJjcDJ1bnB5eEpNeERGMGpVTE85eUtkTnYwbE1aMnp1L01RU25uK3lqMktoQWNEK2ZlTTBuSUJOSCsxQTErWE5wUGh3bUtsWDBqUTBYWThDSjJNcXpOSWdWQ0dlNStJMUdyS0dreEJDQ0NIRVZXcjZaRU9sT0cyZ05OeTNuM0poaEpzLy9vY1hiUXh2dmZVV2p6NzZLSlpsOGNVdmZwRlZxMVpkdEgwSmNTYlpiSmJiYjcrZDIyKy9uWU1IRC9Mb280L3l4Qk5Qc0gzN2R0YXVYWHU1aHllRUVHZEZBaWNoeEVVUitEN1ZjcGtUUnc1eC9OQkIrZzRmWXJpL245SEJmc2FIaHlnV3hxbVZpOVRyWlVMTngwNG9Fb2FCSGJkb2JrM1QwWldsZDBVYjNUMDVPanF5WkhJSkVrbUxXTndpSHJjeExSM0QxREJNQTkzUU1Vd0RUZGVpS2dsZEJ5MEt2YUlLbzdudDlYeDhMOEQzQWdqQjlYeHE5UWFWZ2tPNTZGQXExaGtmcXpBOFdHQm9vTUR3WUluQ2VKVktzWTViRDlFMGhhbWdYbXN3MUQrSjd3ZVVTdzZGaVJyMXRWMHNYdFpHcWltR2FSbjRQb1JoOU1IcHZTY2tKUkltZDN4OENTLzg1Z1Jqd3pVQWpod3MwR2o0YkwydEc4UFFMOE52VFlqTFE1ditQMDFIMDJkN2xpc2c4RDE4MzQ4bUlpUnZFa0lJSVlTNDZvU2hQL04xTEo0KzVmWjM5ejFEcXFtRnppWHpQK0VlaGlHUFBQSUl1M2Z2WnNlT0hXemV2SG5lOXlIRStWaTFhaFYvK1pkL3lhNWR1L2paejM3R3BrMmIrUFNuUDQydXkxeUJFT0xLSm9HVEVHTGVLS1h3UFk5U29jQndmeDk5aHcveDdsdjc2RDl5bE5IQlFjckZBcVhDSk9WQ2tacmpnR3BnV1FIWmxqak5MU2xhMjVySWQrYm82TTdSMFpXanJTTk5hMXVhWEM2SkhiZlFqV2k5cG1pOUpHMjJFa2pYMEkzWlJFZWJNeWs5L2VYMHJYYk1RTTFwZVJlcUVNOVA0clg1dUkyQWh1TlRxVGhNakpVWkdTb3hORkJncUgrU29mNEN3LzBsaXVNTzlacEhFUGpvWmdQVHJxQlV0TmFNN3djb29HZEpDN25XRkpxdW9RR3pYY0FVYzV1SVdiYk9yWGN2NHBXZEF3ejBWUUFZT0Y3aHVWK2Y0S1p0UGRpMkxCWXFybTV6Ryt0cG1qWjdtYjVXS2NJd0pBd0NnaUNVQ2ljaGhCQkNpS3ZRZElVVGdCMVBuWFNiNXpvYzNmOHlhN2JjaTZiTjcwUjdyVmJqb1ljZVFpbkYxNy8rZFpMSmk5ZXVUNGp6dFhuelpxNjU1aHArL09NZjg4TWYvcEF2ZmVsTEpCS0p5ejBzSVlRNEl3bWNoQkFYVENsRkdBUzREWWR5c1VEZmtjTzhzM2MzYi8zMk5kNTk4MDNHUjBhcFZtdjR2by9YY1BBYUx1Z2E2U2FUMW55U25pVXQ5QzV2WThtS1BFdVc1V252eXBGclRtT2FPclp0WU5rRzZGb1U3SVRUVTlUYVZBVVRnSnBaMjBXRm5GUUZNWGQ2ZXJhS1lqYWcwalVkMHpSSnhHUFQwOTRFZmtCOWNRdWxVbzJKc1FxREE1UDBIUnZuM2JjSE9iSi9uSUdqSlp5R2oxTUxxTm9OR2cwZno0dldmckp0QTlNMmlDZGp4T0ltdXFZUmFsTmpVNXpTZTlrd2RENTZSdys3WGg3aTZNRWlBR1BETlg3ekg4ZTQ1V09MU1RkWjgvdkxFdUlLTS8wYTFiWG9NaHMyUmErWk1Bd0l3b0JBQlpkdmtFSUlJWVFRNHFJSlRncWNUZzU5anU1L0dkOXJzR0w5YmZPNno3R3hNUjU4OEVIV3IxL1BqaDA3cEdwRVhOR1N5U1JmL2VwWGVmamhoL251ZDcvTFY3LzZWZHJhMmk3M3NJUVE0clFrY0JKQ1hMQXdES2xWcS9RZlBjemgvVzl6NUoyM09YNzRJUDFIRGpNNk9NVEVaSkZ5MVNGQVlXbUtkRnluYzFHYXBTdnpyRmpkd2JKVkhYUXR5cEh2YUNLVFN4RlAybGd4RStVSEtBVkJxS0xlZEFBcUNtekNxWFo1MDlQVktwd0tjbFEwV2YzZXlpWTE5VkJOZ1lZaW1MbVdrejVjNkRxWXRrSEtqQk5MbU9TYWszVDBaRm02c3AybHk5dDVlM0UvKzM1N2dnTnZEbEd2dXJpTmdIaGF3M2NEQWkvQXNnd3MyeUtSaXRIUm5jT3lUSlNhSGRIcDF2clVkWTB0TjNVU2o1dnMzemNPUUtYazhwdC9QOHBOMjNwbzY1QXo3Y1NIdy9RcmV2b1ZFeXBGRUVRVlRpcFFLT21wSjRRUVFnaHgxWmxiNFJSN1Q0WFQ0YmVlcDYxek9ibTJubm5iWDYxVzQ4RUhIMlRidG0xczI3WnQzcllyeE1XazZ6cS8vL3UvVHo2ZjV3Yy8rQUVQUFBDQVZEb0pJYTVJRWpnSkljNVROUEZiS1pVWUd4N204UDYzT1BqR1BnNi8vU2JEQS8yVUNnV3FwVEpPclk2bVFwSUpuWFRHb3FPemljV0xtMW0yT3MrUzVYbDZsclNTNzJnaTNSUW5uckF3amFoZG5nckNxVloxMGFSelZPNHdaKzlxZGd6bk1tUTErK1dNTUZSejdoSk5kMnNhbUphQmFSbkVrakdhc2ltYW01dG9ia25UMXBFaDE1TGs0RnRERFBZVnFKVVVvZGRBVXhySGo0elJsRTNRbElrVGoxdGttOU5ZdGtrWVRFVmNhanA0ZW0veXBMRnVjNTVrMm1MM3k4T0VvY0oxQTU1OW9vOHROM2ZTdXlKN2JzY3F4QUlURlI5cXM5L01Yc25jVnBSQ0NDR0VFT0xxTXYxWkNVNXVxZWMxNmd3ZmY1dk50MzltL3ZZVmhqejAwRU9zWDc5ZXdpYXhJRzNidG8zUjBWRis4cE9mOEpXdmZFV3E4NFFRVnh3Sm5JUVE1Mnh1QzczaEV5YzQ4TVplWG4zbUtRN3MyMHYvMFNQVXFuV1VBbDAzMFF4b3lzWm95cVJZdkRURDZyVmRyRjdmdzVMbDdlUTdNbVJ5Q1N3cldxc29ERUo4UDhRUGdwTkNvUGZzL1QzZlI1UFI3MzJQZFdxY3cweUFwVTYrOXFSMVlhTFBPck9oa0c1cVdLWkJJaDRqbDB2UzNKS2lveXRMdGpsQnpOWnhLZzVqb3czcTFSQmRjOUROSXNlUHhNbmtFclMxWjRnbllzUVNOcWd3V2p0S3FkT0VUYk9XcmNxUlNsdTg5RXcvbmhzU0tzV3J6dzlTS1htczJkUjIyZ29wSVJhMktGQ09NdVNwaXNXcE1pZGQxOUIxSFUzWHAxNDM4Z0lRUWdnaGhMamFuTFNHVTJ3MmNCbzg5Z1poR05DemZPTzg3ZXVSUng1QktjV09IVHZtYlp0Q1hHbzdkdXpnd1FjZjVORkhINVhuc2hEaWlpT0JreERpbklWQlFLMVM0ZmpoZDNsNzkyOTU4N1ZYT2ZqbVhvWUgrcWxVcXRRcURaUlMySEdEdG80VVMxZTBzdkxhRHE1WjE4V3lWWG02RmpXVFNNVXd6YWlheVhWOXdsQVJUbFUxUldZbmx1Y3paRG45dGs2OWNqcWNDbnhGR1BnRVdoaXRLUlV6NmVqSmNYMU1pMEkzMStlM0x4K2pPTm1nWGxQRUVqN0ZpU3JEL1pPTURCVm9iazNTbElsSFZWdlRxZGNIYU85S3NlMFRTM24rUDA5UXJiZ0F2TDF2akVyWlpjc3RuUmlHbk1Fa3JqNEtGWVd5UVRqYkVsUFRzQ3dUeTdZd0xGTUNWeUdFRUVLSXExQTR0UjR2YUZpeDJSWmhKdzd0SnBISzBkTGVPeS83ZWV1dHQ5aTllemRmLy9yWHBTcEVMR2k2cnZOSGYvUkhmT2M3MzJIZHVuV3NXYlBtY2c5SkNDRm15RjlZSWNSWlV5ckU4MXhHaHdkNVo5OXVYbi8yR1hhLytEd0gzOXpMMlBBd3RXb04zL2ZSOVpCTXMwWHY4aXdidHZUd2tWdVc4OUZiVjdMaCtsNTZsK1hKTnFld2JSTU5DUHlRd0EvZkV6YkJkT1ZTMU43dWd5NW5OMzVOTzkzbHpOdU5EaG9JSVFoQ2ZDK3F2TEpzazN4SGxtdlhMK0tHbTFhd2NrMG51WllrWWFDbzEzd0trM1ZHaGt2MEg1OWtiTGlDVTNOQjA5RDFzNTh0YjhyYWJQdmtFdHJhWno5dzlSMHRzZlB4UHVwMS8zMGVLY1RDTWYwcVYwVEx0RTJ2elRZOTVhQnJHcVpsWTlreExNdEMwK1J0aXhCQ0NDSEUxY3EwWTNPNlFTaE9ITjVEei9JTnpFZVZ1MUpxcGhva21aUTFjc1hDbDB3bTJiRmp4MHpWbmhCQ1hDbGs1a1lJY1ZhVVVuaXVSM0ZpZ2lQdjdPZTNMejdIYjU5N212MjdYMmZnMkJIS3hSSys1MkthR3JtV09NdFh0M0w5amIzY2RNY3F0dDZ5blBXYkZyRm9TUXVaYkFKZDEvSDlFTThMQ1B3Z3Ftb0EwSFEwVFVmWGRYU2RtY3Zsb00yMDg5SkFpNDdmRDZiR0hDaGk4UmlMbHViWjhKRmxyTCsrbDU3ZVp1eTRnZXNFbEFzT1k4TmxUaHdiWjJpZ1FLbFVSOU5CTjg3dGcxSXNabkRyN3l5bWQvbnMrazBUWTNXZSt1VlJ4a2ZxODMzSVFseHlNN0d5VXFnd0pBaENnakNjK2NDa28ySFpNV0t4R0xabHYyODdTaUdFRUVJSXNiQlpkbnptNjhtUlBtcmxpWGxycC9mS0s2OWdXUmFiTjIrZWwrMEpjU1hZdkhremxtWHg2cXV2WHU2aENDSEVEQW1jaEJCbkpRaDhLcVVpKzNmOWxsZWYrUTJ2UGZNVXh3L3RaM0pzaUdxNVRLVllSZ1V1TGEwMjE5M1F3MjMzWE1zOW43eU9HMjlkeWZMVkhUVGxFaWpBYmZnMDZpNWhNRlhETUZWcUZQM3Z5cWRDUmVBSCtHNUFNbW16ZUdrcm03WXNZZTJHYnJvV1pkRjFnMXJGWTN5NHd0SERvNXc0UHM3a2VBVUZhSVoreWdwVUg4VFFkVDV5YXlkck43Zk5YT2ZVZlhZK2ZweERCd3FjdXFhVkVBdVBBdndneFBjRGZHKzIybEhUZEdKMkhEc1d4N0F0Q1p5RUVFSUlJYTVDMCsvd0xIdE9PNzNEdTlFMGplNmwxMTN3OW4zZjU3SEhIbVA3OXUwWHZDMGhyalRidDIvbkY3LzRCYjR2blZDRUVGY0dDWnlFRU85TEtZWG5lWXdORDNIZ2piMzg5dm1kN04vOU9vTW5qbEl1RnFqWDZuaStSenlwMGJNMHkzVTNMR2JyYlN2Wi9KRmxyTGltaTVaOG1samNpaWFVL2FpQ1FTbm01Q1J6VytmTjczcE44MG5UWmlNeEZTcDhQenFPUkRMR2t1VnRyRnJUeWJKVmVacXljWUpRbzFEd0dCa3NNekZhb1ZweG84QkppNDR6V2gvcVhJSWlqVFhYdFhIenRrV1lkdlRQZHFnVXUxOGE0dlVYaGdrQ0NaM0V3alA5RWxCTVZSQjZBVzdEeDNNRFVDcjZWMEhYc0JNeFlvazRsaTBWVGtJSUlZUVFWN081RlU0bkR1Mm1yV3NGc1VUNmdyZTdaODhlOHZrOHExYXR1dUJ0elZVc0Z1ZDFlMkVZY3Zqd1lRcUZ3cnh1OTBwVkxCYnA2K3M3cjhjMkdnMHFsWXEwa2dOV3JWcEZQcDluejU0OWwzc29RZ2dCZ0htNUJ5Q0V1SElwcGZEOXFMTHAyTUdEN0hueGVYYS85RHpEQThlb1ZrdjRubzhmK0ZpV1R2ZmlMR3MzOWJEeGhpVmNlOTBpdW5xYXllYVNLS1dpOVkvOHVWVUxzL3RZQ1BQSG1xYWhVTE9MelFDQkg2QnBZQm9HK2M0c3kxYTFNekpVcEwrdlFMbmlVU2w3RkNkcUZBczFhdFVHZmhCaVdVWjB2RXFoRk9jOGVkNjFPTTFkOXkzbHhkK2NvRngwQVRqNmJvRmlvY0dOZDNTVFRGbnplK0JDWEdUVEw0RWdWRFFjSDZmdTBYQThDQldhQm9hcEUwOGtpU1VTV0xhRmRnN3JvQWtoaEJCQ2lBVmk2azJoWmNjQUNBS1AwWUYzV2YvUi96SXZtOSs5ZXpkYnRteVpsMjNOOWExdmZZdE1Kc00zdnZFTlRQUENwOWQ4MytmNzMvOCtuL25NWjdqNzdydlBheHVQUGZZWXlXU1NXMjY1WldhdHFxZWVlb3EzM25xTFAvN2pQejZuY1k2TWpQRExYLzZTVzIrOWxkV3JWNTl5K3ovLzh6L1QydHJLdG0zYmlNZmpwOW5DKy92UmozN0UyTmdZRHp6d0FPM3Q3ZWYwMkgvLzkzL244Y2NmNThFSEh5UVdpNTQzanovK09MWnRvK3Y2R1Q5cmI5NjhtYWFtcGxPdVAzcjBLTzN0N1NldDd6VThQSHhXZ1ZaVFV4T3BWT3FzeHYzODg4L3o2MS8vbWdjZWVHQm0zUE5oeTVZdDdObXo1Nkk4ejRVUTRseEo0Q1NFT0NPbEZFNnR4dUYzOXJQN3hlZDViZWZUOUIwNmdPTlVDRlZBcmVLVFNKbDBMY3J4MGR0V3NHSExFbGF2NlNMWGxzYTJMWHcvYXBGMThwdTBxMmZDT1BSRFFxV1JqTnUwZCtaWXVyS0RkOThaWVh5MFRxbm9VcS83bElzT3Bja3Fic1VsWVpsWXBvYnZLODczUkt5bWpNMWRuMWpLcXk4TU1IQzhBc0RrV0oybi92MFlINzI5bTN5bkxJQXJGcEtvNHM5ekF5cWdGNzROQUFBZ0FFbEVRVlNWQnBWU2czcDFObkRTREoxa0trRThuc0F3N0FYU2VGTUlJWVFRUXB3UFhZOU9vSnNZUGtZWStPUzdMN3dpS1FnQzl1N2R5NDRkT3k1NFczTTVqa090Vm1QanhvM3pFallCV0paMTBuL1BsZXU2UFBYVVUyUXlHZTY0NDQ2WjYwZEdSdGkzYngrR1laelQ5Z1lIQjNuNTVaZTU3cnBUMnhxR1ljaXJyNzVLSnBQaDNudnZQYS94ZnVFTFgrQzczLzB1Ly9BUC84RFh2dmExYy9vNTJyWjkwbjhCZnZHTFg1dzJjS3JYNjRSaGlLN3JMRnUyN0pUQXFWYXI4WGQvOTNlc1hyMmFQLzNUUDUyNS9sdmYraFpoR0g3Z1dIYnMyTUU5OTl4elZ1TjJYWmVCZ1lIei9oMmZ5Y2FORzNuMDBVY0pndUNjZjg5Q0NESGZKSEFTUXB4aU9pQXFGU1k1Y2ZRSWI3ejJDZ2YyN1dLdzd6Q1ZjaEhmOTlBTm5WU1R4ZEtWYlZ4My9TSzIzcmFTcFN2eXRMWTFZWmdHQ21iYjU4MFJ0YzFiZUpQR2M4YzgvZk5SU2hFcWhXWm9wSnZpdEhkbTZPckowWGRra3BHaEVxNnJtQnl2TXpSUW9EaFJKWld5c1dNbXZuOVNUOEZ6WnRvNk45NnhpUDF2alBIV3JuRWdxZzU1OXNrKzFtMXVZL1c2MWdWUk9TWSszS2IvTFFoVmlPZDVsTXRWU3FVNnRhcUxtZ3FjZEVNamtZd3FuQXpUWEJnbGtVSUlJWVFRNHB4TW4xUmtHTkVVMVdqL1FRRHkzU3N1ZU5zSERoeWdxNnVMYkRaN1FkdXAxK3M0ampQei9lRGdJQUJMbHk1bGNuTHlqSS9MNVhKbi9mbDMrbjduKzNuNXBaZGV3bkVjdnZDRkw1d1V4T2k2ZnRydERnOFBrOC9uWjI1L3I0R0JBV3piWnVQR2phZmNkdURBQVJ6SDRWT2YrdFFaSDYrVW9yKy9IOU0wTVF3amFsTS9ad3l4V0l5Nzc3NGJ3ekNZbkp3OGFUdEtLY0l3SkFnQ05FMmpzN1B6cEcyZjdwaisvdS8vL3BReDdOeTVrNS8vL09mY2VPT05iTisrL2JUUGcyUXl5ZjMzMzgvUGYvNXpkdTdjeWUyMzN3NkFhWnA4NGhPZjRMNzc3Z09pQ3JSeXVYelM3L1RMWC83eUtlSFJLNis4UXJsY3hqQ01VMzQyaHc0ZEF1QzU1NTQ3WlJ4aEdPTDdQa3VYTG1YbHlwV24zUDUrc3Rrc0hSMGRIRHg0a0d1dnZmYWNIaXVFRVBOTkFpY2h4UC9QM3IzSFIxWGYrUjkvbmN0Y016UEpUTzRrNFo0QUFSSVE4SW9vMWRacXEzV1Y4dkJoYmJmYmJkWFcxVjdjZmF6N1U2dGJXKzJ1dld5eGJyZHFINzFzZWJoZGdkYTEyaFp2RkVVUkVBaENnSVJBUXU3SkpKbE01ajduOHZ0ak1rTkNFaUFRQXNyMzJRY1BtelBuZk9jN2syUXljOTduOC9tT2tGcFBKVUZuV3lzSDkreG0zL3RiYVRseWdIQ29sMlFpaVdFWVdLd3FKVk96cVZwU3hpVXJ5cGxmVllZNzI0NGtTMmhKSFVOUHQ0MkRvVlZOSDhhd2FhajAvRTNUekt3OVk1b21OcnRLanRkSlhvR2JISzhkdTEwaEhOSUo5TWJvYk9rbjBCTW12OGlEdzJYRGpDVXp4dzBkYzN6emdIa0w4L0Q2N0d6YjNFNHltYW9rMjd1em02Nk9DQmN2bjRMTkxxNXNFczVqZzh1M0dicEJJcTRSN0k4UTdJOFFEU2VRZEJPWlZNdEtoeXNMdTkyT2VvTFdHSUlnQ0lJZ0NNS0huNXdPbk5vTzRjckp4KzcwblBHWXRiVzFWRlZWbmZFNHI3enlDaHMzYmh5eC9mbm5uK2Y1NTU4Zjg3aWYvT1FucDlWdWJydzBUZVBQZi80ekJRVUZMRnEwNktUN0o1Tkpubjc2YVR3ZUQvL3dELzh3Ykk3cFZuSU5EUTFNblRxVjN0N2V6RzBGQlFYSXNzeTJiZHN5OTd0NTgrWmhZeGNXRmpKbnpodzBUZU94eHg0N3BmbS85TkpMWTk0Mlpjb1VIbm5ra1ZNYUo4MHdERFpzMk1DYmI3N0pIWGZjd1JWWFhISEMvYSs2NmlwMjdkckZhNis5eHZMbHk1RmxlVVJZMU56Y3pQZS8vLzBSMzlQajk5dXlaUXRIamh6SmhHeVFxbXhLSnBPWmNPcUZGMTRna1VqZ2REcUhuV1BRTkkzcnJydHUzSUVUcEtxYzl1M2JKd0luUVJET09SRTRDWUl3Z3E0bDhYZDJVTDkzRHpYdnZVMXI0d0dpa1Q0VWk0UUpPSndXaXNzOExMMWlKa3N1bThXY2hTVzRzaDJZUUNLdVllaW5INlI4K0pnWWhva2tTVmdzS2phSEJYdVdpczBoRXcwYnhHTkpBb0VvQStFWUNVMEhSVTZsUmFiSmtFVHV0QldWdVBqWXA2ZngzcVkyQW4ycEsrNjYyc0s4OXRJUmxsMDVoUUxSWWs4NHp4bWFTU0ttRSs2UEVScUlFNDNwWUpvb0NsZ3NNczRzTnphSEUxbFZSVU05UVJBRVFSQ0VqNkxCTjNsREE2ZjhLZU0vNFQ2YXRyYTJUTVhLbVVnSEJXdldyRG1sL2YveWw3L3c4c3N2ajlvbTdtdGYreHE2cm85NTdOcTFhMW03ZHUyb3Q0MjF2dE5ycjcxR1QwOFBLMWV1UEtYUDRmLzkzLzlOWjJjbjFkWFZJd0t4NzN6bk8yaWFsdmw2YU5qem94LzlDSUFkTzNZQXNHSERoaEZqTDErK25EbHo1cUNxS2wvKzhwZXhXQ3laQU9mNHVUM3p6RE00SEE0Ky8vblBEOXVlcm5EU05DMVRyV1VZeHJEUUpyMmZwbWxJa3BSNXJzUGhNTC80eFM5b2JHemtHOS80QnVYbEoyL05LRWtTbi8vODUxRlZOUk1ncGY4YmpVYngrLzBFZzBFQWVudDdTU2FUbEpXVmpUcldONy81eldGZjkvWDE4Y1FUVDFCWVdNaVNKVXQ0L3ZubmVmamhoL25lOTc3SG9rV0wrTUlYdmpBaDUwNUtTa3A0NjYyM3puZ2NRUkNFTXlVQ0owRVFoakVNbldnNFRGTjlQWWYyN2FHeHJwWmdYemVSVUloNExJR3NRR0ZKTnZNdkttUGhSZE9ZTmpNZnR5djFCbFhYalV6WU5OUkhPWGd5QVdOSWRpUkpvQ2d5RmxYR1lnRkpNdEVIS3pnMHpSamNFVWhmQkRWWUtYVW16NUhMYmVYcUc2Ynh3WTR1R2c2bTJqbkVvaHB2Yld4bVhsVXU4NnB6UDlMZkErSERZMmlMelZTQms0U3VtOFNpU1FhQ1VTS2hCSW00QVFhb05obWJ3NDdINjhQdWRDSExpbWlwSndpQ0lBaUM4SkdVZXBNb0t5clJjSUJRZnplVlN6ODVJU04zZFhXTmFNZDJPdExoZzgxbU82WDkwK0hIYU92cHBOdlVYWC85OVNOdWUrU1JSN2p4eGh0WnVuVHBzTzFkWFYwOC9mVFR3MXJscFhWM2QvUHl5eThQbStlSnJGdTNqdmZlZTQ4VksxWnc2NjIzampyM3E2NjZpdFdyVjJlMmJkeTRrZlhyMTZPcUtuLzV5MStJeCtOODYxdmZZczZjT2NPT2Zmamhoek9Ca0NSSkxGdTI3SVJ6VVJRRnE5WEsvUG56VHpydnhzWkcvdTNmL20zWXRydnZ2aHVBMjI2N2pTdXZ2SklkTzNhd1ljTUc3SFk3Ly9Jdi8wSitmdjZZNDVtbVNTS1J3R3ExSWtrU2VYbDVvKzdYMU5URTAwOC9uWGx1bjN6eVNSS0pCUC8rNy85KzBqbDNkSFR3MUZOUFliZmJ1ZlBPTzltMWF4ZVFxaFM3Kys2N2VmcnBwd2tFQXR4eHh4M2s1dWFlZEx3VEtTb3FvcXVyNjR6R0VBUkJtQWdpY0JJRVlaaEVQRTVmajU5RHRYczVmSEFmbmEyTmFJbnc0SWxnblJ5Zm5WbHpDMWw4eVF3cUtvdFRhellwcVRaNnBtR20rbThQdHNxU0xvQjZoRlJidmRTYlZkMHdNSFFEd3pDUUpMQmF3V2FWVUJYUU5CMHRxV0hvUmlyOGtlUk0ySVJwbm5FZ3BDZ1NpeTRwSkwvSXlmdnZkSkJNNm9ESi9qMSsvRjBSbGkwdnh1R2MySVZKQldIOGppVk9neThUSkpNYTRYQ2MvcjRvNFZBU0xabmF6V3F6NGZibTRNc3J3T1YySTZ1aVJhUWdDSUlnQ01KSGthRWJRQ3B3Nm01THJYRXpVUlZPNFhBWWw4dDF4dU9rdzRhT2pvNVQyajhVQ2dHalgxZ295ekpaV1ZsakJtRWVqMmZFYllaaERKdEhtcVpwUFB2c3M2aXFtbW5aUGhiVE5GbTNiaDJ2dmZZYVYxNTVKYmZmZnZ1bys0MFdrcVgxOWZYeDZxdXZNbS9ldkJGaEU0Q3U2Nk9HWHBGSTVJVHpHdTEyUlZHR0JYeGxaV1U4OGNRVHFLcktHMis4d1ovKzlDZCs4SU1mb0drYU5wdU5oeDkrT05QK3I3Ky9uNGNlZW1qVSs3dmxsbHU0N3JycmlFYWpJNnFSdnZlOTcyV0NwL1QzYnU3Y3VUejExRk4wZEhUd3lDT1A4T01mLzNqTXg1Sm1HQVovL2V0ZitmM3ZmMDlSVVJGZis5clhjTHZkdy9hWk4yOGVYLy82MTNubW1XZjQ5cmUvemJKbHkxaTVjaVhUcGswNzZmaWpjYmxjaE1QaDB6cFdFQVJoSW9uQVNSQ0VZWHE3dTZuZnU1ZTlPN2ZSZXFTT2FDaEFJcUdSaUpuWTdUWVdYalNWaTYrY1RkWFNHZVRudVZGVkJVMHpNSXpCTjdjZi9ZeHBtUFJKYzhNdzBaSUdpWmhHUEt5UmlHcklxb1RWcm1LMVdkQTFBeTJob1NkMVpNQ1VwRXpZTkpGS3BybngrdXk4OTFZYnZmNG9BTjBkRVY1L3FaRWxWMHlodURSclF1OVBFRTZYU2VwM0lCSk8wT3NQNGU4T0VScElZQXgyRjNGNXNpa3VuVXJKOU9tNHZkNXpPbGRCRUFSQkVBVGg3REVHMjhzcGlrcDNhejJ5ck9Bcm5ENGhZOGRpc1ZPdVNqb1Y0MTFMNkd3eURJTmYvT0lYTkRVMWNkZGRkL0hiMy83MmhQdi84cGUvNUwzMzN1T2FhNjdoczUvOTdHbGQ5TGh2M3o1TTAyVDE2dFhFWXJFUjdmaDBYUisxamVEOTk5K2ZDYzJPRnc2SFJ3US9rRnFUNkd0Zisxcm1hNHZGZ3MvbkE4aFVlZzBOY1c2ODhVYXlzckxZdjM4L2I3NzVKdmZmZno4ZEhSMnNYYnVXejMzdWMrVG01ckptelJvY0RnY0FEb2VENzMzdmUxaXRWdmJ1M2N1dmYvM3JZZTM2aHM2dnQ3ZVhRQ0FBcE5vMEpoS0p6RnlHNnUzdFpkZXVYV3phdEludTdtNnV1dW9xVnExYU5lcTRBT1hsNVR6NjZLUDg0UTkvNE8yMzMrYmRkOS9GNi9YeTlhOS9uZUxpNGxHUEdZdk5aaU1XaTQzckdFRVFoTE5CQkU2Q0lBQ0QvWkFUQ2JyYTJtZzRzSS8ycGdhQy9iMW91b2FXTkhHNmJKUk84N0hvNHVuTXFaeENYcjRiUlZVd0RQTlkyTVJIdTMzZThhVE1QeE5qc0cxZU5KSWtIa3M5Wnd3dTF5UU5XYllwVmVFaFpUcURuZXdxdE5QaGRGdTQ2dnFwN052WlRkMisxQlZlOGJqT08yODBNNk04aDZxbEJhaVdrN2RhRUlTekpkVitVa0xYREVMQktGMGRBWHE3UXNUQ2lVeHJTbmRPRG9XbFUvSG1GK0p3T3M5SmxtMmFKcWFaNmgydkp6VjBYVWVTWlZSVlJSM3NSWDhodmVZSmdpQUlnaUNjRGJxZUJGSVZUcjFkUjhuSkswVlJKNlk3dzFnQnlPbjYrYzkvZmtyN3ZmTEtLN3o0NG9zVGRyK2pTU1FTeEdJeFB2R0pUM0RSUlJlZE5IRGF2bjA3dDkxMkd5dFhyanpwMk9rMWxJWitEYkJpeFFvdXV1Z2lPanM3ZWZMSkovbnFWNzlLUlVWRlpqOWQxMGNOVjZ4V0szYTduVldyVmczYi90dmYvbmJVN2M4OTk5eVlJYzFZTHIvOGNnRGVmUE5OdkY0dkZSVVZIRHAwQ0lBRkN4WmtxcWpTQWVUUU5ucnA0R3hvZFZiNk1lL2Z2NTlmL2VwWFdDd1dzckt5ZVBMSkowa21rM3p4aTE4Y01ZZHdPTXdmL3ZBSEtpb3F1T21tbTNqdXVlZll0R25UaVAzdXV1dXVFZHNlZWVRUnRtM2JobW1hNHc2YklOVUtjZWphVzRJZ0NPZUtDSndFUVVpMWc5TTF3Z05CT2x1TzBuU29qdDd1VHFMaENMb09TQks1aFM0cUZoYXpZSEVacGROOE9Cd1c0bkVOUXplSHJGOTBnWjE0VFQ5bUtiVlFhU3lhSUJLS0VZOGwwWFFER1RCTUF5UXpzMGpxWUQxVXFoVWZFeDgycGNtU3hNSWxCUlFVT2RuK2RqdnhlT3Fxd1NQMUFUbzd3aXk3dkppOFF1ZFp1MzlCT043UWNGV1NKR1RKSkJiWENQU0c2R2p0bzZjN1JDeVNSQUpVQzJUN3ZCU1dUTVdUNDhWcXM0ODk4Rm1hcXprWXdzZWpVVUlEL1VUQ1llS3hPS3FxNG5TNWNYczhPRjJ1VlBCMGdyWWpnaUFJZ2lBSXdvbVpneVh1c3FMUzM5TktRVW41aEkydEtBcWFwazFvNkRRUnd1SHdtTzM1Z3NIZ2lOdjhmditJL2V4Mk8vZmNjODhKVytEdDNMbVRkOTU1QjRENzdydVBlZlBtbmRMODNuampEZDU0NDQxUmIvTjZ2VmdzRm5SZDUvLys3Ly80eDMvOHg4eHR5V1J5MU9kYWxtVnNOdHVJTloyZWYvNzVVYmMvOTl4ekozeGNZMmx2YitmQWdRTmNkOTExQU5UWDErUDFldkg1ZlBUMXBkWTdUbGM0aldib09RMWQxNUVraWFWTGw0NVlVeXZ0MldlZkhmWjFXVmtaanovK09HNjNPL005Kzl6blBqY3NsRHZlamgwN2VPbWxseWdzTE9UbW0yOCt0UWM2aXZQeDUxd1FoQXVUZUNVU0JBRUFMWkhFMzlGQlIwc0wvdllPNHJFWWlZU09yb0hiWTJYNnJEd1dMaXBqU2xrdURxY3QxVVp2TUd5NmNLVnJuQ0NSMEFpRllnd014SWduTldSMXlNMlNoTldtWXJFb1NKSU1ocEU2b1MyZC9TZXZzTVRGdFRmTjRQMTMydWxvVGZWempnd2srZXRmbXFtWTc2VnljUjdLS1N3c0t3Z1RTWklrVEJPaTRUZzkzU0U2VzRNTUJCSWs0Z2F5QkRhYmlpL1BSMkZKS2Vvb0N5T2ZiYVpwRUkvSDZHcHRwZVhJWVk0MjFPUHY3Q0E4RU1SaXRWTlFQSVdwczJaVFVWV05OeThmK3drK3RBcUNJQWlDSUFnblpoaXBDaWZKTkFuMSt5bXZ1bXJDeHJiYjdjVGo4UWs3RVQvZU5aekdzblhyVnJadTNUcnFiUys5OUJJdnZmVFNLZDNQV0k4ckVBand3Z3N2c0dQSGpreWwwS21HVFpDcUZycisrdXN6WDIvWnNvVS8vL25QbWE5ZExoZFhYSEVGYjd6eEJvY09IV0wyN05TYVc1cW1qVnFaZERZdlR0VTBEYi9mVDJGaEliLzczZSt3V3ExY2UrMjFSS05SNnVycXVPeXl5d0NJeCtNQUk5b0FIaThlajJPejJUTGhXVzF0TFQvNXlVOUc3TGRtelpwUmowKzMrUnR0TGFzVEdlLyt4NHZINHlkOWJJSWdDSk5CQkU2Q0lHQWFCb2w0bko3T2R2eWRiUVFEUFNUaVNYVE5SRllVQ29wem1GbGV3S3p5SXR3ZUI3SWlvMm42a0FxZEM2ZXl5VFNQTGJ1VWJwZG5HQkNOSkFqMGhRbjBoWW5IRWtneXFCWVptOE9DSTh1S3cybkRZbEdSQnNmQUJHbVNuamU3UStXS2EwbzVVdGRQelk0dWRNMEFUT3IyOWRMWkZtYnA4bUp5dk9LTnFYQjJwQ3ViMHY5VmxOUUhxVVJDbzd1cm45Ym1YdHBiKzRtRWttaTZpYUtvZUhLOEZKZE5wMnhtT2RZSjdMbC9LclJra25Cb2dKYkREUnpjVThPQlBidG9hVGhNb05kUE5CSkJWVlc4K2ZtVXpaeEZKQnhpVHRVaVNxYlB3R0sxbnZHSFJFRVFCRUVRaEF1UlB0Z0dMSm1JQXliWnVTVVROblpXVmhhaFVJaXNySWxaeTNhaTFuQzY1cHByV0wxNjlZanRkOTExRjUvNzNPZFlzV0xGc08xdGJXMzg2Ny8rNnltTnZYbnpadGF0VzRlbWFYem1NNThoR0F6eTVwdHZqbXQrRG9lRGdvS0N6TmVqUFg5WFgzMDFiN3p4QnErKytpcXpaOC9HTUZLdHFLMlRlTUhZU3krOXhPYk5tMW0wYUJFdWw0djkrL2Z6aFM5OEFiZmJ6Y2FORzlFMGpVc3V1UVE0RmppZHFNSXBFb253M0hQUGNjODk5MkFZQms2bk0vTjRIbnJvSWJLenMrbnE2dUxKSjU4OGFjdS9kTWkyZHUzYWlYaW9KeldSUCtlQ0lBaG5RZ1JPZ2lDZzZ6cXhhQVIvWnllOS9pNUNBLzNFNDBsTUUreDJsWkpwUHFiUEtxQmtxZytyM1lKaG1taWFBWm5nNWNJSm5CaHNoZ2VweHkxSkVwcW1FUnFJMGRNMVFGOVBtSGhNUTFWa0hBNFZ0OGRPVGs0V0xwY2RpMFVGMHlUOVB3a3AxWlp2VW9JbmlSa1ZPUlJNY2JMOXJYWjZ1cU1BOVBmRmVmT1BUVlF1enFPODBvY3NYMGpmUytGc3lZVFI1dkd0OUZKWDd1bWFUaWdZcGJtcGgrWWpQWFMxQlluRmRBd0RiRTRMZVVWVEtKMHhpNUpwMDdGYUp5ZHdTdmVwRHcwRWFXOXVZdmZXZDlqMTdoYjI3OXBKYjFjWHNXZ1VYZGRBQXB2RFNmT1JJeVNUR29xcTR2SDV5UGI2Uk9Ba0NJSWdDSUp3R3ZUQmxucngyQUFBMmJsVEptenNnb0lDT2pvNktDd3NuSkR4enFjMW5NYXlZTUVDZHU3Y3lhcFZxeWd0TGVWLy8vZC96OHI5RkJZV3NuRGh3a3k3dUVRaUFadzQwRGxUd1dDUW5UdDNzbTNiTmlBVnJpMWJ0b3p1N200MmI5N015cFVydWVLS0t4Z1lHR0RqeG8yVWxaVlJYbDQrYkg2MkUxelF0bmJ0V2pvNk9qSnJQMlZuWjJmZTQ3dGNMandlVDJZdHFKTzk5MCt2Z1hYUFBmZFFWVlUxNW42Yk4yOW03ZHExR0laeFdtMEUwem82T29hRmhJSWdDT2VLQ0p3RVFVQkxKb21FQnVqcDdpTFkyMGNzSEVHTGFWZ3NNcjY4TE1xbTUxRTB4WXZMN1VpZGxOV1BoVTBYTWxtV2tHV0pSRXduMEJPaHF5MUlvRGRDSXFhanlnb09tNDFzajR2Y1BBL1pYaWNXcTRLbW45czVaN21zWFBYSnFSemMyOHYrM1g0TTA4UXdUZmJ1N0thbGFZQWxseFdUNDV2Y2loTGh3cEFPbTJSSkloaUswOXJTeTRFUFdtazgxRTJmUDRLbW1hZ1dDVSsyazFsejUxSTJmU2J1YkMvS0pQVWhOdzJEZUNUQzBVUDE3TjY2aFMydmJxUmgvd0c2T3pvd05BMU1JNzBFRzVHQktPMkpEbmEvdXdWZlhoNVRwazdEbVpVMTdvV05CVUVRQkVFUWhHT2lrU0NTSk9IeEZVM1ltRk9tVEtHMXRaWHE2dW9KRy9OODUvUDUrTVkzdm5GSysyN2Z2cDJxcXFvVGhqQW5jczg5OTJRdVFJMUdVeGMxbm1uZ2xFd090bGc4N3NMV25UdDM4c3d6ejJDYUp1WGw1WHo1eTE5bThlTEZSS05SL3VNLy9vUHJyNytlejN6bU0raTZ6cTkrOVNzR0JnYjR5bGUra2puK1JCVk82WXZrRGg0OHlOMTMzMDA0bkdwSFgxUlVsRm43S1JRS29TaEtwbDFpT2xBYVN6cmdldnJwcDAvNWNaOUo0TlRhMmtweGNmRnBIeThJZ2pCUlJPQWtDQUx4ZUl4Z0lFQmZkemZCL240U3NRU0dicERsc2VETHo2S29PQnRQamhQRkltT1lxUlp5UTEwSUJVN0h0d1VEa0JVSlpBaUhZL1IyaCtqcTZDY3lrRURYRFN3T0ZZdmRnc3RqSjhlWFJaYkxobXBSTUFiWGI0SWhsVTJUL1B4SmtzVGNoYmtVbGJqWS9uWWJ3VURxalhlZ0o4WWJMemRTTWQvSHZPcmNUT3N6UVJnUDB6eldiSE5vTUsyb2NtclI1cmhHZDJjL0RRZmFPYlMvZzg3MkFXSnhFOTBBVjNZV1JhVWxWQ3lzcHFDMERIVVNBNXhrTWtsbld3c0hhbmF4YTh2Yk5PemZUMDlYTjhsNEFsa2FiS0U1dUM2YnFabkU0ekg4bmUxMHRqYmo3K3lnZE9aTTdBNEhzbno2SHhJRlFSQ0VzMGZYZGVycTZxaXRyYVd0clkydXJpN0M0VEN4V0F4ZFA4ZFhCQW5DV2FJb0NuYTduYXlzTEFvS0NwZ3laUXFWbFpWVVZGU2MwWW50aVpaKy94UUw5K1BPS1VCUkp1NDlZR1ZsSlMrKytDSTMzSEREaEl3M1VXczRuUXVtYVE0TGNVelQ1TGUvL1MxV3E1VW5uM3h5Mkw3aGNIallZeDNyOFF3ZGIyQWdWYUUyV3FCektxK3p6YzNOL1ByWHY4Nk1jM3hWMnVMRmkxbXhZZ1dYWDM0NTA2ZFB6MngzdTkwODhNQURXQ3dXWXJFWXYvakZMOWk3ZHkrZitNUW5tRE5uVG1hLy92NytNZWZYMk5nSXdLYy8vV2tXTFZyRVQzLzZVN3hlTDNsNWVYUjFkUUh3M2U5K2Q5Z3g2VUJwTFBuNSthZmNCaEZPWEhsMUttcHFhdmlidi9tYk14cERFQVJoSW9qQVNSQXVZT25nSXg2TkV1enJJOURUUTdoL2dFUThnV0dhT0xOczVPYTd5Y3QzaytXeWdtUmk2bWJxU3Y5QkYxSTd2V0d0d1VndDRLUWJCb0hlTUYwZC9YUjNEaENOcFBxUFd5d0tEb2NGZDdhZEhKOFRSNVlWU1pIUU5SMmt3YWpwSEQ5MU9UNGJIL3ZVZFBiWCtLbmIxNXNLQ2t5VGczdDdhRzBLY3RGbHhlUVhPYy90SklVUGpXT2g3UEczU0NpcWhHcFJrSUJnTUVyekVUOEhQMmpqNktFZUFqMHhERDFWTWVqMTVUSjlkZ1hsQzZySUs1cThxL01Nd3lBV2pkQjBxSTdhWGU5VHUzc24zUjJkSkJNSkZBVmtlWGl3cmloZ0dDYnhXSlJnSUVDZ3A0ZDRQSTVoR0NKd0VnUkJPSTlvbWtaTlRRMjdkKzltejU0OUZCY1hVMVZWeFlvVkt5Z3FLc0xsY21HejJWQW5xWnBXRUNhYnBtbkU0M0ZDb1JBZEhSMjB0cmJ5NG9zdjB0N2VUblYxZGViZnVmNGRrSlhVL1VmRFFRcEt5aWQwN0lxS0N0cmIyK252N3ljN08vdTB4MGxYczR4M0RhZmpRNTcwdHRkZmY1M1hYMzk5MUdQV3JsMDc1cm8vSjZxcVNiZUlQbDY2Q3YrZGQ5NWgxcXhabWUwSERod2dGb3V4WU1HQ1lmdnJ1czdXclZ2WnVuWHJpTEYwWFIrenFyK2hvUUZJdFo0NzNsamh6TkRQMkdWbFpaa3FvbzkvL09OY2UrMjF3L2FWSkluYmI3OTkxSEVzRmd2NzkrOW43ZHExZEhkM2MrV1ZWM0xMTGJkZ0dBWXZ2UEFDc1ZpTW5UdDNrcGVYTityUGUxWldGb3NYTCtaVG4vb1VuWjJkN051M0wzUC9sWldWbzdaU1RGZE1IUzhXaTJHeFdGQlZsYUtpOFZYckdZWkJNcGtjZC9nVUNBVG83T3pNdEE4VUJFRTRsOFE3YTBHNDRKa2tFbkZDQTBFaW9TRFJTSmg0SWdtU2lUM0xpamZYaGR2cndHb2ZmTGtZZVRiNWdpTkpFaGFyaWl4RGRDRE8wU04rampiNjhYY0YwVFFkMVNLaFdtVGNYaWZlUEJmWnZsUjEyUGxJVVNRV1hKUlA2WFFQNzcvYlRxQW5Ca0JvSU1ubWpVZVpYcDVOMVpJQ0xGWnhFbDBZUDBrR1ZaR3gyRlFrU1NJMEVPTlFYU2Q3ZHpkVHU2Y05mMWVVZUV4SGxpVmNianVsTTZjeGQ5RkZUSnM5RzA5T3pxVE5VMHNrQ1BiMlV2ZkJCeHcrc0ovdWpuWU1UVU9SWWJSQ1AybklQMDFMRW85RjBaTkp6Sk8wMVJBRVFSQW1oMm1hYk51MmpSZGZmSkg4L0h5V0xGbkNxbFdyenVoa3N5QjhHS21xaXFxcVpHVmxVVmhZU0hWMU5UZmNjQVA5L2YzVTFOU3dlZk5tMXE5Zno4MDMzOHl5WmN2TzJjV0VxcHo2ckptSWhmSDRKdmFpSTBWUnFLcXFvcWFtaGhVclZwejJPSnFXdXJCd3ZHczRhWm8ySXFCSkpwTmNldW1sWEgvOTlhZDgvNkZRaUNlZmZESXpqOUhvdWo1cUpkR0NCUXZZdUhFanYvbk5iMGJjWnJWYXVlYWFhNFp0MHpTTmE2NjVodFdyVjJlMmJkeTRrZlhyMTVOTUpySGI3VURxdFhiRGhnMEVnMEY2ZTNzNWRPZ1FzMmZQSG5VZG9aLzk3R2VqenRrd2pHRnovdTUzdjN2YUFlaTJiZHNJQm9OODduT2Z5M3l2SlVraUVvbXdkZXRXUEI0UHExYXRHdlhZVDM3eWs1bm5kdTNhdGNpeXpOVlhYejNtbkY5NTVSV09IRGtDa0hrKzByNys5YStmMXZ6VGNuTnplZnp4eDhkMXpKNDllNmlxcWpxdktoY0ZRYmh3aWNCSkVDNXd1cWFUakNlSVI2Tm95U1M2cm1NWUJwSmtZcmNyZUR4Mm5DNDdxbFhKVk1Ca1dzSkowZ1ZSNFRUME1VT3FsWjVxbFFnRll6UTErS210YWFYcGNBK2hZQnhaTnJCYUxUaXlyQlJOeWFGb1NnNWVueE9aMUJveERGN2hkcjQ5YnprK0d5dXZuMGJEZ1Q3MjdmS2o2NmtUNTQzMS9YUzBoS20rdUpEU2FTN09lVm1XY0g3TC9KNUl5SXFFSWtzb3NveVdOT2pyRGRGMHVKdnRiOWZ6d2ZzdHREVDJFd21uUHRSbHVleE1uVFdUeXVyRlZGWmZSTFl2RDR2Rk9tblRIdWp2cDdXeGtjTUhhdWxzYlNNV1NTTExxY29tR093TWFLYXFzTkpiMHIvQ3BtR2c2eHFtWVlvOFhoQUU0VHhRVzF2TGhnMGJzRmdzL04zZi9aMjQybHNRUnBHZG5jMktGU3RZc1dJRjlmWDFiTml3Z1kwYk4zTExMYmRRV1ZrNTZmT1JCd01aMHpUSTh1Uk8rUGlMRmkxaTgrYk5aeFE0elpneFkwUXdjN3I3TDErK25JcUtpbkZWdjhUamNUNzk2VTh6YmRxME1mY3BMeThmMFlZdXZmM3h4eCtudTd0NzJIWlpsaWt1TGlZcksydlk5czkrOXJPVWxwWU8yN1owNlZMS3lzcUd0YU9USkFtbjAwbE5UUTFsWldYY2NjY2RYSHp4eGVQNnJPdnhlSEE2ajNYVk9KTnF1OXR2djUxUGYvclQ1T1lPL3htNjlkWmJ1ZW1tbS9ENWZDZWNtNnFxQklOQm90RW9WMTk5OVloeDBtUlpwcmEybG9hR0JtYlBuazFWVmRXdzI3LzczZTlpdFZxUlpmbVVud3ZUTk1jTURFL0YrKysvZjBZLzM0SWdDQk5KQkU2Q2NBRkx2NmxKSk9Na2tySEJZQ1YxY2xWUndPNVFjYmx0MkIwV0ZFVkozVGJraFBLRkloMDRTVWdvaXB4YTIwaVM2TzRNVWx2VHdnYzdXMmh0NmlNUjA3RGFKUnd1RlkvWFFlbFVMOFVsT1hoeXNqQk5DZE00djg5R3k3SkVlYVdQS1dWdWRtMXRwN005QWtBc3F2SGVYMXRwTEhHeDZPSUNYTzdKQ3dLRUR3Y3o5ZUlBREZiK0tCS0tLaU9aSnZGWWdyNitDSWZxT3ZuZy9hTzg5L1pobXVwN0NmU2tXbEE0WFRieUN2T1lXMTNOL0NWTG1WVTVINmZMalR5SlYrZjE5L1hTZUtpTzVvWUdBdjVlREQzMUdwaGVzNG5qZjNYVDJ3WWZ0bW1Pc284Z0NJSXdxUXpEWUZ6aG5QOEFBQ0FBU1VSQlZQMzY5ZXpldlp0VnExYXhlUEhpY3owbFFmaFFLQzh2NTUvLytaL1p0V3NYYTlldVpkR2lSZHg2NjYzSTh1UjFhSkRsWTZlbXN0eStDUisvdXJxYTlldlhVMTlmZjlvaGRMcjk0S21hTjI4ZTgrYk5HL1cyMjI2N2JkejNiN1BadVBIR0cwKzR6NzMzM2p2bWJWNnZGNi9YZTByM05WcGxqOC9udytjYitiMjUvdnJyeDFXcGRiekhIbnZzdEk4OW5zVmlHVFVrOG5nOHB6eUd4K1BoL3Z2dlAybFFkUHZ0dDJPejJjalB6eDl4MjJqYnpxYjYrbnE2dTd2SDlmTXBDSUp3TnAyZlBaNEVRWmcwcG1sZ3BLK2trU1ZrVlVGUkxkanNOdXdPT3phN0RZdXFJQSsrNFRKSm4xZSs4TTZ1S3FxQ3hhcWdxakxSZ1FTSEQzYXk0OTBHRHRmN0NmYkhrUzBTcWwzRm5lT2tzTmhMNmJRODhnbzkyQjFXVERPMTVzdUhRWmJid3ZLUGw3SDBpdUpocmZRNlcwTzgrdUlSOXU3c1JrdUsxbUhDY0NZU0poS0txbUN6cWFnV2hWQW94dUZESFd4K2ZTK3YvdDh1TnYxcEgvWDdlK2dQSkpBa3NOa2tDb3J5cVZpNGtNVlhYTW5zQlZYazVCZWdUUEk2QW9FZVA4ME45ZlQ0TzRuSG84aURZZE9wWEpBb3l6S3FyQ0RKRjA0SUx3aUNjTDZKUkNMODlLYy9wYTJ0alFjZmZGQ0VUWUp3R2hZdlhzeUREejVJYTJzclAvM3BUNGxHbzVOMjM0cHlyT1djOHl3RVRxcXE4cG5QZklZTkd6Wk0rTmpDUjQvZGJqL3BHa3FscGFXVEhpeU5aY09HRGR4ODg4M25mQzAyUVJDRU5CRTRDY0lGVEFJVVJVMWR2V2FZSkdJeGtva2tBSGE3Qzd2RGc4WHFRcElzU0VpRGE1WmNLQ2RWajdVUGxLUlVaWk5xbFRFbEdBaEdxYTFwWnRmV0ptcHIyb21FNHNpeWlkV3U0SFRhS0N6Mk1uTk9JVk5LdmJqZERtUkpHdGFTNzhOQll0cXNiSzY3ZVNabE00OWRFV1lZSmdmMzlyRHh4U00wTndhNUVJTkg0WmhoTFRabEtSWElXaFIwdzhUZkdXVFArMDI4L3ZKZVhudmxBTnZmYmFIeFNEL1JjQkpNRTFXVnNEbHNGSlNVVUxHZ21ybFZpeWdzS2MyMG41aE1BLzBCT2xwYkNBVkQ2SnFXYWFlWHZySnhSUGlVcm1xU1pTeFdLM1puRnFyRk11bnpGZ1JCRU1EdjkvUDk3Mytmb3FJaTdyMzMzbUd0bVFSQkdCK24wOGw5OTkxSFVWRVJUenp4Qkg2L2YxTHVkK2lGTzJjamNBSzQrT0tMU1NhVDdOcTE2NnlNTHdqbndxNWR1MGdta3l4YnR1eGNUMFVRQkNGRG5Ca1JoQXVaSktFb0txcWFPbEVhajhXSVIyUG9tb25GNXNScXkwWlZQVWlTRFZBeWdkTkhPWFF5emFIL2pnVk9xa1ZCVVNRaTRSaEhHLzI4OTljNmRyM1hTTXVSQUlwazRIQXFaR1ZaeWZFNUtadWVTOFhjWWdxS2M3QTdyUmlHaVdFWW1LWTVyajdPNXdPYlhlSGk1Vk80NnJwcFpIdVBYZVVWalNUWnRybU56UnViNlEvRXorRU1oY2swOVBmQ3pQU1JTNjFubEc0M2FlZ0d3YjRJZGZ2YWVXZFRQYSsrVXN1MnQ1dHBPQlFnT0pCRWxrd3NLcWlxaE5WcXhlUDFVVENsQkY5ZUFUYWJIVTNUSmkyZ05VMlRaREpKTU5DSHY2T2RhQ2lPb1pzTTdlWTNkTTIxOU9NMkRNQ1VzS2hXc2x4dTNGNHZGcHQ5VXRzQUNvSWdDS25LcGpWcjFyQnk1VXBXcjE0dGduOUJtQUN5TExONjlXcFdybHpKVTA4OU5hbVZUaExneU1vK08yTkxFcmZjY2d2cjFxMGpFb21jbGZzUWhNa1VpVVJZdDI0ZHQ5NTY2NGZxSElNZ0NCOTk0aDI1SUZ6b1pGQXRGcXhXRzZaaG9Hc2FtbTZnbXhaTXlRV0tEeVFYa21KRlVpQ3pjTWxIWFBwOHR5eExxQllaU1pZSmgrSTAxSFh5N3FZNi92cnFBUnJyL1NpS2hOdHJ4K056a3BQclp2cXNBbWJQTFdMYXJIeGMyWFlVUlViWFAvenQ1L0lLSFh6c1U5TlpkRWtoRnV1eFB4M2RIUkZlZjZtUjNkdTdTQ1krL0k5VEdJL1VMNG1pS0tpcWdpeEJOSnlnK1VnUHU5NDd6S1kvZjhEV0xZM1VIeDRnSHRleEtPQ3dna1ZOVlErWmdLWnJCSHA3T0hyNEVQWDdQcUR0YUNPUmdRR00wMXdzZDd4MFhTTVk2Q1BnOXhQc0M2VENyaE05NGlHQnRLUW9lTHhlOG9xTHlTOHV3bXF6aWc5NmdpQUlrOGd3REo1Nzdqa1dMRmpBeXBVcnovVjBCT0VqWitYS2xjeWZQNTlubjMwV3d6amI3L05UNzZGazFZb3NuNzBMZUNvcksxbTBhTkVrUFNaQk9Ic013K0NaWjU1aDhlTEZZNjRWSmdpQ2NLNkl3RWtRTG1SUzZrb3ZxODJHeTUxTlZwWWIxWktxeUlrbU5HSWFnOEdUSFVtMklNa3lIN1hpcHVNck5vYTJDSk5sQ1ZWVk1BMlRVSCtFd3djNzJMWDFNTnZlYnFDMXFaOTRJb25EcVdCenFPUjRuVXdwODFGUk9ZVnBNL1B4NXJxd3FNcmdmWHcwQWpwWmxwZzF4OHQxTjg5a1JrVU82UjhHMHpScDJOL0xuMy9mUU1QKzNnL05XbFhDaVIxZjZYZnMzMkFnSzBuSWlveWl5bWhKblY3L0FBZjN0YkQ5blhxMnZIR0EzZHVhYVQvYWp4SFhVV1d3S0tESWc2M3BwTlQ2Y2NsNGdzNldGajdZL2g2YlhubUp6WDk2bWUxdmJhTGhZQzI5M1Ywa0V3bk1zM2d5UU5jMGVydTY2T25xSk5RZlNLMWx4OWhyTjVrbW1FYnFkcnZEUnRuTVdaVE5uRVZ1WVJFV3F3aWNCRUVRSnRQNjllc3hUWk5WcTFhZDY2a0l3a2ZXcWxXck1BeGowdFkrVXBTenZ3Wk51aHBrM2JwMVovMitCT0ZzV2JkdUhZcWljTXN0dDV6cnFRaUNJSXdnQWlkQnVJQ2wyK1BaN1U0OFBoL1plWGs0czdJd1RZTndKRUlvRWlVYTF6Rk5GUWtMTWpLcGxDcDEvTkJ3NXNNbWN6TDl1UCtsMTJwUlpGQVZHY21FeUVDY3R1WmU5dXhvWk9jN2g5bGYwMG9rbXNSaWxYRzRGT3gyQzduNWJtYVVGMUJST1lVcFpUNmNXVlpBeXJUa2t5UUpXZjVvbkl5MjJWVXV1clNJajkwd0ZXK3VQYk05RWRmWnZiMkxqUzhlcHFWSnJPLzBZVFphQ0d1YUpvTjlOWkdrVkFBcHl4TDZZTmgwK0dBSE85NXQ0SjFOQjluMmRnTkg2bnFJQk9MWVpMQ3FvQ3FwdzlNdkdaSUVXbExEMzlIQmdacmRiTm40Wjk1NDZmZHNldmxGdG0xK2cvcmFEL0IzZGhBYUdDQVdpNkpweVV4cnlvbWlKVFg4blIycHdHa2dpR0hvWTRaTmFZYVJhaC9veVhZeGExNGxVMmVWaytQTFE1MkVFeVNDSUFoQ1NtMXRMYnQzNytZclgvbUthS01uQ0dlUkxNdmNlZWVkN05xMWkvMzc5NSsxKzhtc215bWYvZmRUc2l6ejVTOS9tYjE3OS9MbW0yK2U5ZnNUaEluMjVwdHZzbS9mUHI3ODVTK0x2NEdDSUp5WHhOa1JRUkN3TzUxNDgvSXBuREtGYks4SFZkSUpEUVRwOWZ2cDdlNG1IUGFoYVNvMnF3Sm9ESjQyUHNlem5rQkRIb29rZ2FyS3lMS01hVUFvRk9Od1F4ZDdkemJ4N2w4UDByRGZUelNrNDhsUkJnTWtHWmZiUWRuMGZPWlZsVEoxVmo2ZWJBZW1DYnF1OHlITjQwNkpOOC9CeWh1bTA5VFF6NzVkM2NTaUdnRGhnU1R2L2JXTnVsdzdDNWNVa0Y4a0Z1LytxSkRsVkZXVHFzaVloa2tzbHFTckk4Q0JtaFpxdGpleHI2YUZ0cFlnZ2Q0WXliaUJCTWdTb0tlQ0dnQlpHVkpCSktYYVFjUWpNYnJqWGZUM0JXZytmSmk2RC9aUVBuOGg4Nm9YTTZ0eUFVV2xwWGp6OG5DNDNLaXFaY0lxaVRRdFNVOW5PMzMrYm1LUkNMSmtuRGh3TWxPUHcrRnlrbGRjVFBtQ0tvckxwbUd6MjFNVm9JSWdDTUpaWjVvbUd6WnNZTldxVlRpZDRqMkdJSnh0VHFlVFZhdFdzWDc5ZWg1ODhNR3pXdEU5V1crbm5FNG45OTEzSDJ2V3JLRzd1NXRWcTFhSkUvZkNlYzh3REY1NDRRVnFhMnU1OTk1N2NUZ2M1M3BLZ2lBSW94S0JreUFJcUJZTFRyZUgzSUpDUERrNVdLeFd3ckVFQVg4UGJZM050QjNOeHVQT3htWlRVMEhNa01xbWRBWFBoOEd4OEdkb0NtUm1LcmJrd1JaaGtpUVJqU1RvN1FseDVGQW50VFV0N052VnpKRTZQK0ZRSEp0TlFsRWtIRTRyM2x3UDg2cEtxS3d1WldaNUlUazVUbFNMTWxpSmNmd01QaHpQMDNoSUVreWZuVTNaZERkMXRYM1U3ZXRCUzZhU2hiNmVHSnMzSHFXNDFNV0Npd3J3NUZqUDhXeUYweWFCSWt2SVNxckNNUlpKME5NOVFFdHpMM1g3MnRpL3A0MzYyZzQ2MmdhSWhKSm9TUU5WbGNseXUzQjczRmhzTnFLaE1BUDkvY1RqY2NCRVNRZFBnMjM3OUdRU0xaa2tIbzBTSG9nd0VCaWcvV2d6OWJXMVRKMDFpOUlaMHlrc21Zb254NHZENWNKdWQyQjNPckRaN1lBMDd0Y2hRemVJUjZKMHRyVFE1KzhobVR6V1RtL29XT25YT3NOSXZYSW9LdVFYRmpDN2NnR3o1bFdTVzFDSW9weTl0UVlFUVJDRTRiWnQyNGJGWW1IeDRzWG5laXFDY01GWXZIZ3hHemR1WlB2MjdWeDg4Y1VUUHY2eGRac203L05TWGw0ZUR6endBTTg5OXh4UFBmVVVYL25LVjBTSUxaeTNJcEVJenp6ekRMSXM4OEFERDRpd1NSQ0U4NXJ5NktPUFBucXVKeUVJd3Jtbkp4UDBkSFhSZnZRbzdTMHRSS0p4RkV3c01tUm5XL0ZrSzNoeUxGZ3NDdEpnVlVJbXR4bjhYSEIrQjAvcGdHejQxNUtVcXNDUUIwK21tMGpFWWhydHJRSHFhdHZZL3ZZaGRtMXJwSzYyazFBd2dhS0N3MlZCVVdYeUM3TXBuMWZNMGl0bU1YZEJDY1dsUHF4V0ZkTUFYVHUyN2t5NnBkNUhtU3hMNUJjNm1UNDdHME0zQ2ZUR003ZUZnZ21PMVBVUmpXams1TnF3V01USitmUFZzU0Q1MkRaSmtsQmtHVVVlckdxS0pPaG9EWERnZzFiZWYvY3c3MjF1b0haM0c4Mk4vWVRET29aaFlyV29aSHZkbE02Y3pxektTcWFWVitCd090R1NTU0xoS0xwK3JIVmR1bzFsZW9rNFF6ZUpSUk1FQTcxMHRyZlIybmdVZjNzYkFYOFh3VUFmL1gxOWhQb0R4S0lSa0ZLQnVheWsybjJPNS9jc2tZamo3K3pnM2RjM2NtamZmbnE2ZXBEbHdYbU1NbzV1Z0dsS09MTWNsQytzWXVtS3ExbDgrUlhrNU9ZaVNlS0tXRUVRaE1tZ2FSci85Vi8veGUyMzMwNXVidTY1bm80Z1hGQUtDd3Y1bi8vNUg2NjY2cW9KcndaS3hNTWMzUFVhaXNYR3drcytQYUZqbjRqRlltSFpzbVcwdExUd3dnc3Y0UFA1S0M0dW5yVDdGNFJUc1d2WExuNys4NTh6Wjg0Yy92WnYveGFyVlZ6SUtRakMrVTFVT0FtQ2dDUkxxRllyWHArUDNJSUN2TGxlUXNFd2lYQ1V6cFp1RG41d21CeWZpUzlYWVVwcERvb3FZWmh5S2xUNWtMZU1rMlVKUlZHUVpFZ2tOQWFDVWRxYSs5aGYwOEtlSFVlcDNkTkduejlNTXA3RWthVmd0U3ZZSFZaY0xpZnpGcGF5OVBLWlZGYVY0YzF6b1NnU21wWTY0WDZoc2p0VUZsMVN5S3g1WHZidDZxSzFLUVNrQW93ajlRR09OZ1NaWHBITm5JVzVPQnppVDlENUtWMzFKNldxbXVSVWtLTnJHajNkSVk0MjliSnYxMUgyMWJSd3FMYVRybzRJa2JDR3JvTXFnODF1SWNlWHplektTcW92dllMNVN5L0dtNXRMVTMwZE83ZTh6YnViWHNQZjNra2lsaHdNZTFOdDlnQWtCYVRCcjAwVHRFU0NQbjhQMFhDWWp1Wm1hbmZXNE03SkpqdlB4NVNwVTVsVHRZaTUxWXNwbVQ0VGw5dURQSTRQWDZGZ1ArM05UYlEyTmRMZjE0ZGtjc0oyZW9ZQmttd2h0NkNJOHNyNVZDNjZDR2VXVzRSTmdpQUlrNmltcG9iOC9Iekt5OHNuZE54SUpNS1JJMGVZTzNmdWhGU3ROalkyMHREUXdGVlhYWVdxanUvOWpxWnA0ejdtVEhSMWRaR2Zuei91aTZPU3lkVGFpamFiN1N6TjdQeFdWMWZIakJrenNGZ3M1M29xazZhOHZKejgvSHhxYW1wWXNtVEpoSTR0RFM0dmJocjZoSTU3S21SWjVyT2YvU3dMRml4Zy9mcjFiTnk0a1Z0dXVXWENYMmNFWWJ6cTYrdlpzR0VEeVdTU08rNjRnM256NXAzcktRbUNJSndTY2JaUEVBUWtTY0ppdGVMTkw2Qmd5aFR5aTRybzcrMGxFb29RQ29acFBOU0dOMC9GbTJzaHkyMGxPOGVCb2lpWWhwbHFNelZLcTdyem9hTEhIR1VCcFdOVkZUS1NBcXFTcXRnS2gySjB0ZlZ6dE5GUFhXMGJCL2UyYy9oZ0Z6M2RJYlNram1JQmViQ05YbDYraDFubFJWUmROSldLZVVWNGM3T3dXbFVNdzBBM2pPUFdoRHIzejhPNTRQWll1ZlNxVW5xNm8zeXdvNHVlN2lnQXVtSFFjS0NQeHZvQU15cHltTE1nRjdzSW5zNnBrYjhuRW9vTXNpSWp5eEphMGlBYWp1UHZERkpmMThuK3ZhM3NyMm1qNVVndi9vNFFzWmlPWVlMVkt1UDJ1Q2dxTFdGYStXeXFsbDFLNWVLbHpKZzdEN3N6QzArMkY1dmRRVkpMY0xDbWhyYkdvOFFpNGRUdmpaWUttdExWVHBLVWVsMHhEREIwalZnMFJESVJKUmdJWXJWWnNEc2R0RFkyNHUvb3hOL1J3ZHhGaTVrMnU0TENrakxzZGp2eUNVNFdwbHFDUW4rZ2o3YWpUWFMxdFJJTkRReTcvK1BwR21DQ3cyRmpXbms1c3lyblV6cHpabXJ0cGd2MGQxd1FCT0ZjMkwxNzk0U2Y2QWJvN2UxbHpabzEvUFNuUHgwMWNCcHZDK2xEaHc3eHdnc3ZzSHo1OGhGL1oxTnJmSnFqdGtPS1JxT3NXYk9HeXNwS2Jyenh4c3g5eCtOeHJGYnJDYXRLRE1NZ21VeWlLTXE0QXFzZi92Q0hGQlVWOGMxdmZ2T1Vqd0Y0OXRsbnFhbXBZYzJhTlNjTm5kYXRXOGYyN2R0NTdMSEhScjB5djZ1cml6Lys4WThzWDc2Y2lvcUtFYmYvOXJlL0pUYzNsNVVyVjJLMzI4YzF6K050MmJLRjd1NXVicnp4eHRNT0YzdDZldmp4ajM5TWZuNCszLzcydDAvNStUWk5rODdPem5IZm4ybWE2THBPYVducHNPMmRuWjJqZnQ0NVZZV0ZoZU4rSDdOa3laS3pFamlaWmlwb01yVGtoSTQ3SHZQbXplUEJCeDlrKy9idC9QS1h2eVEvUDU4bFM1WlFYVjFOZG5iMk9adVhjR0hwNysrbnBxYUc5OTkvSDcvZno4MDMzOHpTcFV2Rlp3NUJFRDVVeEZrK1FSQ1FKQm1MeFlvdlA1K2kwaktLeTZiaTcreEEwM1Rpc1RqdExUMWs3Wk54ZTFUeUN0eW9haDd1YkFlS0lvTmtZdWlwOW5HbWVTeGdTWDM0a1FiSFAvdVBZYlRRSzdYdDJOZXBTbzNVSE9YQi9sMm1DYkZva3RhbTlGbzBMUnpjMTBaclU0QyszZ2lxS21PenkxaHRNbGFiaWkvUHpZenlJaFpmTW9PSytjVVVsbmhSVlJYRE5ORTBQWE4zWXRIWmxOeDhCMWRmUDVXMm8yRnFkM2ZUSDBpMTJ0TjFrMFA3K3poU0YyREdIQzl6NXZ0RThEU0pocDZjR1BxN0kwbWdxS21nU1pZbE5NMGsyQitqc3pWSVhXMGJIK3c2eXQ2YUZsb2Ird2dQSk5HVEpySU1Eb2NGZDdhYmttblRtRk5WemZ3bFMxbXdaQmtsMDJlU2s1c0hnTVBweE9sMm81c0dUbWNXVm91Rmp0WVdCdm9IU01RVG1JYVphYTBIcWRjTlJVbjlNNHpVQ1RvdEdTRVdoV0IvUDczZG5RUjZ1dWxxYTZHbnM0TmdieS9hb2dTRkpXVTRzckpRQjY4NEhyVTlucTdSMzlORFc5TVJBbjQvaVhnc1ZXazF5dnBOcGdHR0RoYUxnamMzbS9MNUM1aytaeDY1aFVYaTkxd1FCR0VTNmJyT25qMTdXTFZxMVJtUEZRNkhpY1ZpbWVxVWFEUjFZVXdrRWdGU1ZVYUtvcENUazhPbVRadW9yYTNsODUvL1BHNjMrNVRHVHdjUTk5MTMzNmkzWDNMSkpYenBTMThhc1QwZExQenhqMzlFVVJSdXVPRUdlbnQ3K1gvLzcvK2Q4bVA3MHBlK3hDV1hYTUttVFp0NC92bm5SOTNuZ1FjZVlNYU1HUnc5ZXBSQUlNQU5OOXh3MG5FTncrQVh2L2dGbDF4eUNWVlZWWm5uN2xRcWZEUk5JeEFJakxsdmUzczc3NzMzSGdzWExoejFmcmR2MzQ3SDQrRzY2NjQ3NlgwTnRXblRKdWJPblV0UlVWRm1XMTFkSFZ1M2J1VVRuL2pFYWEvWHMyN2RPZ3pESUJ3T0V3cUZ5TW5KT2FYak5FM2prVWNlT2EzN3pNcks0a2MvK3RHd2JZOCsrbWlxemZscCtzbFBmakx1QUsrNnVwb05HemFnNi9xRXJtRnBtcW5IWWVqYUdZOFZqNFlJOW5VUUMvY1REZmNUaXc2TWExd3JjT3NuRjlQWTNNMzJkOS9nZi8vM2YvQjZzcGhlVmtDdTEwMk9Kd3VIellLcUtxblB3NEp3R25UZFFOTjBvdkVrZ1dDWW5yNEJHcHU3NkF1R21WRmF3SXlwQmF4WXNnZ2xmcFNhTFVmSFBYN1IxSGtVVGEwOEN6TVhCRUU0T1hGMlR4QUVBQlJWd2UzMVVsUTJsYkxaczJsdmJpSWFpWkJNSklpRUV6UTJkQU02Ym84ZFV6ZVlOYWNJdTlPS0tzdm9rcFJaMDJuNFZYYlNwSVJOYVdOVldrbnBOWnBrZWZDRWNtcVBlRXdqMEJlaHRibVhIVnZxcWExcDVVaWRuNTd1S0ltRWhxUkkyQndLZG9lS3kyMmpvRGlIT1F0TFdIRFJWTW9yaXZEbXVsQlVCY013aDY5cEpSeEhZc3BVRjhWbEx0cU9EckIvajUvK3ZpSEJVMjB2Unc3Mk1iUENTOFVDRVR4TkZoTnoyTStzTEVzb0ZnblZvbURxRUl0b2RIV0dhRGpZemNFUDJxbmQwOEtSUTExMHRBVkl4clRCRm5OZ3N5c1VsazFoNXR4NUxMcjBNdVpXTFdaR3hWeDhCWVhZaDF5OWJiRmE4ZVVYc0hUNUNuTHpDaWlkUG9zUDNuK1B3L3RyYVQvYVRDd1NTMVU3QVVyNmRVTkt6MjB3dUI1c3RXZWFvQnNtQVg4dnNYQVVmMmNuVFlmcWFkaS9uK1hYZlpKcDVYUHc1dVdQZXNXeFlSZ2tJaEg4SFcyMEhqbENOQkxITkFmYitoMy9lbVdDYVlCbVFJN1h4L1E1YzFsNDhTVk1tVHBOaEUyQ0lBaVRySzZ1anVMaTRnbXBOTml5WlF2cjE2OGZzYzdtQXc4OE1GZ0phM0xSUlJkeHpUWFg4TUlMTDFCYVdqcXVTcEwwMzRnMWE5WU0yNTRPbE1iaWREcjV4amUrd1E5LytFTmVmUEZGYkRZYnk1Y3Z6NnpaTWZSdno2RkRoM2o5OWRlNTdiYmJjTHZkbUtaSk1wbGt4b3daQUprdzRNRUhIeHhXVmZUSUk0OWtncCt0VzdkaXQ5dTU5TkpMVC9xWTZ1cnEyTEZqQjlPblR4LzJHTlAvTlF5RFJDS0IzVzVIMHpRaWtRZ09od09MeFpMWlo2d3I5TnZhMnJCYXJWUlhWNDk2djdGWWpKdHV1bW5jZjN0Lzk3dmZVVkpTd2tNUFBaVFpscGVYdWhBbUhvK2ZWdUMwWThjT2R1N2N5ZEtsUzltL2Z6OC8vL25QK2RhM3ZuVkt3VnY2ZmNrMTExekQ2dFdyUjl6K2h6LzhnUmt6Wm94NEh0TFZhOGV6V0N3c1g3NTgxTEc2dXJvWUdCaWd0TFIwUkFYYUs2Kzh3b3N2dm5oYXJSdXpzN01wTEN5a3ZyNmV1WFBuanZ2NHNlaURnWkJoR3VoYUFrVTk5VGJKcG1uUTNyU1B0aU1mME5hNGw5N09KaWJxZzFrdTRDdUJZRHhFeXhFLzlYVXlzYVJNMHBBd0RJa0x1Sk82Y0laU3JjVk5MTEtKM1dMZ3NCamtPWFZtbG1oSUJBZ2VyZU9EOGVkTUdZdVczeW9DSjBFUXpobHhWazhRQkNCVjVXUzEyc2dyS21aR3hWemFHbzhRQ1lXSVJ5TkVRenJob0VaVFE0QWRXdzVqR0NZbUJsTm41T1B5T0xCWUZVeERSdGNOZE0wWThvSGN6SVJBWjdNRVBOMGlLMzJmeHg0VEtESklTdXBrZ2dRa05ZMW9KRWt3RUtPN1BVRFRFVCtINnJxbzNkVktaMXMvd2Y0SW1xWWhLMkMxSzJTNXJlUVZlcGhTNXFPaXNwaUsrVk9ZVVY1SXRzZU9xcXFZUmlvMEdYNE9RcFM3ajBhU29HU2FteWxUM2JRZUhXQi9qWi9na0lxbit2MjlISzRMTUtNaW0vSjVQcHl1QzZjbi9tUktuMGdiU2xWbEZGVkdVaVJpVVkyKzdoanRMVUVPSGV6aXdMNE9EdTN2b0syNWgvN2VNUEZ3Nm9TQXhhYml5WFl4ZGRaTTVsWXZvdktpWlZSVVZWTlVVa3EyMTRmdHVOWjJzaXhqdGRuSXpTOUFWVlN5dlQ0S1NxWlFPbU1tOVIvc29mbndZWHE2dWdnRkI5RE5ZeFZPa0E2T3pjSDVENjZuQkJpNlRpUWNKaEdQRXd2SENQajdDSWVDbEMrb1l0cXNjdktMaXZGNHZUaGRyc0g1cUJpYVJxQzNoL2FqVGJRMkhTRVJqOE54cmZUU1Q0OWhnb21FdzZGU09tTWFDNVl1WVZwNUJkbGVuMmhySVFpQ01NbHFhMnVwcXFxYWtMRSs5ckdQY2UyMTEyWUNqSTZPRGg1NTVCRis5ck9mQWFscXFxYW1KcDU2NmlrcUtpcTQrKzY3UjIwYmwwZ2s2TzN0SGJFOUdBd0MwTmZYTitZY0JnWUdjRGdjSXdJMHA5UEpQZmZjd3hOUFBJRWtTZGhzTmk2Ly9QSVJ4NmVEcS9uejUxTlFVRERpOW5UZ1ZGaFlTQ2dVd3VWeVpSNkRMTXNrazBtMmJ0MUtMQllic3hMcnBwdHU0bE9mK2hRQTc3enpEcENxN2xtM2JsMW1uN3Z1dW12WU1XdldyS0dwcVlrZi92Q0hmUEdMWCtTeXl5NGI4emxJdDRScmFHaGc2dFNwdzU3TGdvSUNaRmxtMjdadFFLbzZhUFBtemNPT0x5d3NaTTZjT2FPT0hZL0hNUXdqRTVBTkhSZFNiYXU4WHUrWWN4dE5lM3M3di9uTmJ5Z3NMT1FMWC9nQ0J3NGM0R2MvK3huUFBQTU1kOTExMTBrRG5CTzlkOUIxblZkZmZaWExMcnRzUk9Ba3kvS29QMzhuQ3VEZWVlY2QvdlNuUC9Ia2swK08yZkx3ZEMrZXFhNnVadCsrZlJNYU9DVVQ4Y3ovajBWRFpMbDlKejFHUzhhcDMvTlhhcmUvd2tDZ0M5VmlvN0IwRGt1dnZnMXY0VFFjVGcvMndYK3lJazU5Q1lJZ0NNSmtFWDkxQlVFQVVoK0FGTldDTnkrZkdlVnphRHZheEVDZ2oxQ2dEd3lEU0RoT29EZkJ2dDJ0cWNvSVV1czNsVTNQeFp2blFsWFYxSWNvRTR6QnhWN1RRZEFadEJZL0pVTlBucWMreDBrZ2dTSkxLSXFFQ1doSmczZ3NRWDhnUm5kSGtOYWp2Unc1MkVuOXdVNGFEdlhRM1I3Qk5EUnNOaE83UzhacVZYQTZiZVFYWlRPanZJQTVsVk9ZWDExR3liUmNjbnhaYUVrTlRUUFJ0WFFiQ3pQelBJb1QwU2NtU1ZBNnpVM0pWRGV0UjRPRHdWTUNTTFVXT0xTL2o0WURBVXFuZTZpWTd5UEhkMkV1UmowUlJyc2FPeDA0U1VoSXNvU2lnS29xSUV2RVlob2RMU0VPSCt5aHJyYUwyajJ0SEs3dm9xTzFqM2dzQnJxSklrbFk3Vlo4QmJtVXpack80c3VXVTMzeFpjeXRYa3hlVVJIV0U2emprQXFkN09RWFQ4R2JuMC94MUttVVRKOUp5YlNaN04yK2xVTzFlMmx0YkNRMEVFYlROSFRkR0d5eE4zUmh0R05CVkNwOE1vbkhrc1NpWGZUNWUrbnVhT05RN1Q1bXpadlA3TG1WRkUrZFJsNVJNZGxlTDFhN25XUXl3ZEg2T3BvTzFkSFIyb3ltSlVhcHhEUXhCb010UlZId0ZmZ29yNXpMZ3FVWFV6aWxCUHRwdHVBUkJFRVFUbDliV3hzclZxeVlrTEZPRmd4MGRIVHduLy81bjVTWGwzUG5uWGVPdVg5VFV4TS8rTUVQeGh6blpPM1RWcTllelRYWFhETml1OC9uNDlGSEh5VXJLK3VFeDUvSTBERGhvWWNlWXVuU3BmejkzLzk5NXJhMzNucUxhRFRLL2ZmZmo4ZmpHWFpzUEI3bjhjY2Z6MVR0dExlM3MzMzdkcTY4OGtxdXZmWmFBTmF2WDgrZVBYdjQxMy85VnlCVmhST1B4N0ZZTExoY0xvQlIxMnNhNmp2ZitRNmFkcXpWMmREbks5MCtic2VPSFFCczJMQmh4UEhMbHk4Zk0zQktoMWRsWldYRHRoY1dGbVp1UHo2TU9oRy8zODlQZnZJVEpFbktCSkRWMWRYY2ZQUE4vUDczditlcHA1N2l6anZ2SE5mM2JHQmdnSEE0REtTZVkwM1RtREZqQmgwZEhjUDJHeTJZaEJNSFdPbWYyUk8xZ1R6ZHp5d2xKU1c4OWRaYnAzWHNxWWhIQms0WU9KbW15WUdkRzluMTFqb1NzVEFsTTZxNDlCTi9SL0cwK1NKWUVnUkJFSVR6Z1BockxBakNNRmt1TjhWVHA3Rmc4UkxDL2YzMCtYdUlKeEpJc294aDZNUWlNUTdWZGhJTnA4S2JCWXZMbUZ0WlFrRnhEaGFyaW1wSjlhVXlqZFNKWUUwek1pZUZHVnpXYVR5ZmJTUnA3TURLekxRc2w1RGt3U29OUlVKVkpaQmtKRklCUmlnVW83dHpnUGJtWGhvYnVqbGMxMG5qb1M1YW00TDBCQktFb3hxcWJtQjNnTTBoNDNMWnlNMTNVMXpxWS9hOFltWlZGREYxWmo3NVJSN3NEcFZrVWlPWjBJZk5LeE4wQ2Fjc0ZUeDVLSm5xcHFWcGdQMDFQUXowcDY1dU5FMlQ1aVA5TkIvcHA2QTRpemtMZkJRVU94SFA4ZWxMaDAvcC95cFdHWXRWUWJXb1lLajR1eUkwTnZSUnM2T0oycG9XR2c1MDBObmVSeVFVSjVuUWtFd1RDYkRhckV5YlBaMnFTeTVoOFJWWHN1Q2laUlFVVHlITDQ4bXNtM1FxRkVYRm5lT2xZa0VWeFdYVG1GMDVuNE43ZHJQdi9lM3NlMzg3TGMxdEJBSWhiR3FxVW5Hc1pRSWtDVlJMNnZYQU1EVzZPdndNQkVNY3JhOWo5enR2azF0UVNHNWhJWG1GeFdTNTNVaVNSSHZ6VVE3czJVV3dyeGRqak5aR2c3azU5aXc3cytmTlo4R1NpNW16WUJHT0xOZFpDNVhEd1I0Nld3N1MzOU5LZjA4N3diNE9FckVReVhpTVpDS2FDZk1GUWZqb2tHVUZpOVdCeFdiSGFuZmhhUGxFSlFBQUlBQkpSRUZVOFJhUm5WdE1kbTRKaGFWenlQTGtudXNwbmplNnVycUdyY1V6WHRGb2xLNnVMbFJWSGJIMmpOL3ZCMUpCVTA5UEQ4ODk5eHo1K2ZsODVqT2Z5ZHlXYmhrM05LUklCekxwTlpIU2dzRWcvL1JQLzhSWHYvcFZGaTFhTkdJdTY5ZXZaK1BHalN4ZXZEaXpMUjNXcElPaU13bWJqbWV4V0lhdE14UU9oM241NVplNTlOSkxLUzh2SC9GM0xiMldWZnA1c3R2dFZGWlc4dkdQZnp3VDJEZ0cyK2FPOWowNVdRdTlORlZWdWVxcXE0YTFoTnU0Y1NQcjE2OUhWVlgrOHBlL0VJL0grZGEzdmpVaVdIcjQ0WWRQMk1ZdS9YMHJMUzBkdGowOTMrTkRuUk5wYUdqZ21XZWVJUndPYysrOTkxSlFVTUJMTDcxRVlXRWhuL3prSjRuSDQ3enl5aXM4OXRoamZPRUxYNkN5OHRUYVdMMysrdXY4NlU5L0dyYnRONy81ellqOXJyenlTdTY0NDQ0UjI0ZXVuYnR4NDhaTTIwVkprbWhxYWdMSUJFT0dZYURyT2o2ZmI4VHg0MVZVVkVSWFY5ZHBIVHVXb1RPSlJRZkczSysvcDVVdHJ6eExWMnNkMCtkZVN2VVZmNE0zdjJ6TS9RVkJFQVJCbUh3aWNCSUVZUmhGVmNseWU1aFdQb2Yrdmo0Ryt2dEpKaEwwOVhRUmowWXdkSjNRZ0VaVFF3OUpUU2NZaU9EdkRESjlWaUcrUEJjdWp4Mlh5NGJWcm1LeHFQeC85dDQ3ekk3eXZQLytURHY5N0o3dFZkdUxkclZhOVFKWUFvbGl3QkJqaWtQc09CanovbDVNaURFNExqL0hyMjNJNVJpd2pVdmkyR0E3NENST2JKcE1zekNTSllSQVNDQ0VHbHExN2Izdm50Nm12SCtjM2FOZGFWVldXcUhDZks3clNIdW1QTTh6TTgvTW1YbSs4NzF2aTBVR1FjQVFETkFNRE1iQ2VZM3BUMGtIeGxHaWttR01UUnNMclpYNENKUCtUcWc4aWYvSEgxSkVESFJOSnhLSjRmZUdHUjRNME5NMVNsZkhNSjF0UTNTMkRkUFg1V2V3UDBqQXB4SlZEU1JCd3VteWtacHVJU1BiVGs2ZWk2S1NERXJLc3lndXp5WTdMeFZQbWhPTFRRWURORlZQeHVzV09OSStVd3c1UFFSQllGWkpDb1hGS2ZSMEJEajR3U0REZzVIay9QNmVJUDA5UVR6cFZxcm1wRk5Ra29Kb3VzaU95NUhva3NlR3prTUFXWkdRWkJGSmxvbkhSYncralpGK0wwMEgrOW0vcDVPOU8xdnBhQmxnc005SE5CekYwQTBFUWNCbVY4akl5V0ZXV1RuMVN4WXpaOGxTcXVmT0l5czNINXZkampUTlBBQ0NJS0FvQ3JJc1k3WGFzTmx0dUQwZXNnc0t5Q2tvWU4rdTNUUWVPSUIzc0o5WUpFbzhyaWR6T1UyTUFEUGVGUVFKMEJNaGQ4TEJBUEZvRUovWFIxOTNEdzZuQzNlcUc1dmRoaWlJK0gwK2hnY0hpRWZqazhwSTdMYUVlOVBRd1pYcXByQzBoTG9seXlpdnJTTTlPeHRGVVdaTWNFcmtIR2lnOWNBMmV0djI0UnZwbTVGeVRVeE1MaHgwWFNNYUNSQ05CTUE3eUhCZjY2VDVLV2s1NUJiUG9XVDJjdktLYXhHRWoyNyt1R0F3bUhUT25BN2pJZkttRXB3Z0VjcnV1OS85TG9JZzRIQTRHQndjNUxISEhrdk8xM1VkVlZYNStjOS9ucHcyVVZneERJTlFLSVRQNTZPbnB3ZEk1SXA2NzczM0dCMGRaV1JrQkUzVGVQamhoNm1xcXNMcGRFNGEvUCtYZi9rWCt2b20vdzc4K01jL1BtM2hhZUp2MWRFaDJkcmIyN0hiN2R4MDAwMDg5OXh6REE4UDg3blBmUzZaMDJpcVBGTTMzWFFUdXE0bmhacHdPQXdjRVc0TXcwQlYxV2tkbzZtT3d6Z2pJeU9zWDcrZW1wcWFLVjFNbXFhZE1DUmNSMGNIa0hEalRNUm1zNUdXbGtaM2QvZEoyeGVMeFZpN2RpM3IxcTNEYXJWeTMzMzNVVlZWaGE3cnZQTEtLeXhjdUpDbFM1Znl5VTkra3RUVVZKNTU1aGwrOXJPZk1YZnVYSzY5OWxvcUtpcE9XUDY0WVBiRUUwOGNkNW03Nzc3N3BFNHh3ekI0NFlVWHNGZ3N5WDBhalVZUkJJRVhYbmdodVl5bWFkVFcxbEpVVkhUU2JUOFJMcGNyNmN5YU1TYjAxK2h4QktlbWZXL3g5dHBmWTdFN3VmS1dmMlJXNWFLWmJZT0ppWW1KaVluSmpHQUtUaVltSnNjZ0t3cVplZmxVekpsTEpCSW1HUEFoTllvTURmUmhBS0ZBaUpIaENNRlFMOE5EUWJyYVJ5Z3RINkNnT0ozY0FnODVlUjdTTXB5NFUrM1k3RlpraTRRa0NRaVNNTm50bEpDZmtzTFN4TEZ4dzVqZ1lCSVRTVFdUZ3BNb0hBbGRKd2pvaG9HbWFzUWpLckZvbkVnb3h1aElnSzcyWWRxYUIybHJIcVM3YzVUK0hpK2pJeEZpVWRCMUJZdmRpVTBVa1dXSkZFOEsyZmx1Q290U0tDMVBwYXc2bmVLeWRES3pYQ2hXQlVFUTBUUU5YZFBSTlFOQkJBUUIwUlNaWmd4QmdQd2lGL2xGVGdiN0l4ejZZSWllemtCeS91aHdsSGZmN01IKy9pQlZOV2tVVjZhaUtNY2ZxUGdvTVRHSG1YSHNSR0FzSjVJc0lWdGtSRmtoR29PaC9paGRiWDZhRHZiUnNMdWQvWHZiYUcvdUplZ1BvNm82c2dCV2k0TERhU2M5SjRQcWVmT1l0K3dTNWkyL2hLTHlLakt5Y3M2NDdZSWdJRnNVUEJtWk9GTlN5U2tvSksrd21PeUNRdEl5UEJ6YXM0ZitubjRDM2dDNkhzY3dkSFQ5eURaTjNENVJCSXZsU0tpOVVDQk1LQkJtZUdBSVdRWlJGQkFFRWQzUXh5NHlZekx4Qk9lbFBqWkxraVd5Y25PWlBiZWV1VXVXTWF1c0FvZno5QWM2SnhMMERiTC8vZlUwZi9BV29jRHg4M3VZbUppWStFYjY4STMwY1dqWFJoenVkTXJuWE1ic2hWZmpUTWs4MTAzNzBJbEVJc2ZOUlhNcXpKNDltMy8vOTMrZmN0N1EwQkJQUGZVVWZYMTkzSFhYWGFlY20yWmMxR2x2YitlUlJ4N0JNQXljVG1jeU41QWdDSlNVbEpDUmtVRjZlanBwYVduNC9YNEtDd3VaTzNmdXBMTHV2dnR1QkVGQUZFVTJiOTdNaGcwYlRpakluSXlKTDUySW9qZ3BMR0JOVFEyWFgzNDVvaWh5NE1BQjdIWjdVbXlDaExnR1J3U2h0OTU2aTFkZWVXWEtlbzRPRzNqOTlkZXpiTm15MDI3M09QdjI3Y013REQ3OTZVOFRpVVN3Mld5VDVtdWFkc0xRaUsydHJXUm5aeCt6SGlUQzdMVzB0QngzM1hnOHpodHZ2TUg2OWVzWkhSMGxMeStQTDM3eGkwbDMxTGlBTi9INFhISEZGUlFYRi9QYjMvNld2WHYzc25mdlhrcExTL25hMTc1MjNPTTQzbitPem9NMVhVUlJUT1lmRytjblAva0pnVUNBYjMvNzI4Y3N2M2J0MmpPcXoycTFFb2xFVHI3Z05CQTRrZUJrc0hmYksrelk5SHRtVlM1aXhTZnV3V0l6d3h1Ym1KaVltSmljcjVpQ2s0bUp5WlRJa2tSdVlRR2l0QXhEMDNDbHBOSzRieTk5WFIyb2NaVjRQRTQwck5IVEhtU29MMHA3NHlDWnVTNXk4ejNrelVwTENrK1oyU21rZXV3NFhUWmttNHdzU1VpU2xCQ1F4TEhQdUpnRTZFYkNUU0ZMWXRJeG9XbGFJcCtMcW1Qb2lkd3FtcW9sUHBwQk5LWVNERVlaR2ZBeDBPdWp2OGZQNEVDQTNxNFJlanBIR1J3SUVRNnF4S0lHQmdJMm14MTNpaHRQcGdkWlVwQmtHeG01QlJTVloxTldtVTVKcVVMdUxKRzBMQUVKME9JNmFreE5DR1dNaVUwbVp4R0J6R3c3bWFzTDhZM0dPTnd3VEh1VEYzMXM0Q1FjakxQN3ZYNCsyRFZJY1drS1pUVnBwSHJNUEU4bkloRnFNaUUwcWFvRjc0aEFlK3NJVFFmN2FOemZ3NkdHZHRwYit1anJHU1lXalNFWU9oWUpiRGFaN1B4Y2lzb3JxVjIwbUxtTGwxSTFkeDVwbVZsbkpZK1JMTXU0VWxJcHE2a2hKVDJOb29wSzlyMjNuUU83ZDlOOG9JSCs3bTVDd1NCcS9FaStoM0hYMDlFSUFveVBRNDNua3RNMEEwSFFrdlBIeHpZbWh1NDBqRVNJcTlSMEQ1Vno2bGowc1N1b3FrdHM4NW5pRytsbDc5YVhhUHJnelNuRDQ4bUtsZXpDYWpKelMwbEp6eU0xSXgrN016VVJic3RpTS9NU21KaGNoT2lhU2p5V0NKc1pEbnJ4RG5YakcrNWhzTGVGL3M2RHFQRm9jdG1RZjVpOTIxNW0zN3RyS2E5YndkeEwvb3FVdE5NUE1YZWhjVEtCNFhSUVZaVU5HemJ3cHovOWlZeU1ETDc0eFMvaWRyc25oUXN6REFOSmtzak1QTDdJbDVlWHh6ZS8rVTJ5c3JKd09CejQvWDYrK3RXdlVsNWV6cFZYWHBrVUZuUmRaKzNhdGJ6NjZxdDgvZXRmcDdpNE9GbkdSQ2ZPcWVaQW1zNTJUZ3cvWnhnR29pZ3lQRHhNVjFjWDk5MTNIOEZna0s2dXJxU0RCNDRJVHRkZWV5M1hYWGNka2lRbHQrWEpKNS9rblhmZW1kS2RNNTF3ZFFsbnNUN3BPOERLbFN0WnVIQWhmWDE5L1BDSFArU2VlKzZocXFvcXVaeW1hY2NOcWFmck9vY09IWm9Vc25BaVpXVmw3Tm16QjUvUGQweitLa2hzZDB0TEN6NmZqNnV2dnBwUGZ2S1R4OVFseS9JeERxdlMwbEsrL2UxdnMyblRKdjc4NXo5enhSVlhUQ2sySGUyVUhzK0ROUlVueXdNMkZiRllqSmFXRnZMeThnaUh3OG53aHpPRkxNdVRjbS9OQ0JOMlNTUTBVWEF5Mkw3eGY5ajM3bHBtTDd5R1pWZi8zVWZhNldsaVltSmlZbkloWUk1Y21KaVlITU80YzhqbWNKS2RtMC9kb3FWWUhVNGNiamVIOXU2bXA2MFZzYStmU0NTQ3B1bG91c0hvU0l4dzJNdndRSmoyMWhIU001MWtaYnZJeWtuQmsrRWt4ZVBFNFhKZ2M5aXcyU3pJc295aVNNaUtoQ3lQdTVZUzdneEpGSkRsaFBQSU1IUmljWlZJS0VZOHBoS1BhOFRIdm9lQzBjVC80UmdCZjRTaGZoOTkzWDc2ZW9QNEF6R0MvZ2poUUJRMXFpR0tDaGFyRFp2TGdTZk5RMXBtQnA2ME5PS3hPTkZvRE0wd0VBUUxWcXNIdTlPTzFhWWhTMUZRb3hpYWpxWWRlUkFXeE1RVGtXQzZtODQ2S1I0TGl5N05wWForQm8wSFJtaytOSUlhU3h3TFRkVnBQanhLOCtGUk1uTWNsRlY3S0NoeUk0b2ZqZU15OGMzbGlRNm5KQUtJZ29Ba3lTQllpR3NXd2tFWUhvalQxZTVqNy92Tk5EYTAwOTdjUTMvL0NINXZrR2c0Z2l5RHcyWWx4Wk5DZnRFc3F1cnFxWm0va0lxNTllUVhsNUNSbFkxaXNaNHdqTTNwSWdnSllVeVdYV1RuRjJCM092RmtaRkpRVWtaSlZSVk4reHZvNldobnVMK2ZnTjlQTEJJbUhvc250MThRSm9TNW5OQTh3empHOEpWYy91aGxCRUhBNFhKU1dsbEZ6WUlGVk0rYmp5Y2pBK1VNQnYzaXNRaTczbnFPaHUxL3hqaVNmQTRBdXpPVnN0ckxLS3BlUWxaK0JhSm91dlpNVEQ1S2lKS00xZTdDYW5maFNzMGlLLzlJQ0M1ZDF4am9icVQ5NEhhYTlyMUZKT1JMVGorOFp4T05lemRUdStSYTVuL3NWaFRMc1M2T2l3MUprbEJWZFVaRXAwZ2t3dHR2djgyNmRlc1lHVWs0VGJ1N3UvbkJEMzR3NWZKejVzemh2dnZ1TzJiNnVGQml0OXNuNVFweXVWek1uajJiTld2V3NHYk5tbVBXVzdaczJTU3g2WGljeVcvdGVOc013eUFXaTAxeU1JM2ZRMnpac29YQ3drSnFhMnQ1NVpWWCtQT2YvOHhqanoxMmpPQ2tLQXFxcWhLTHhaSmxqSWZkaTBhUGlLTGp5MDZIalJzM3NuSGp4aW5ucGFXbG9TZ0ttcWJ4MGtzdjhkV3ZmalU1THg2UEg3Y3ZORFkyRWc2SGordFVHeGV1R2hvYVdMNTgrVEh6UlZIazg1Ly9QRGZjY0FONWVYblQyaDVabHJucXFxdTQvUExMajJsZlBKNEk1VHZ1MUJ2Znp5ZkxUVFpSa0RzVk5tL2VURFFhWldCZ2dJY2Vlb2k3N3JxTHlzckthWlZ4SW1icVBKeklSQkZwb3NOcDM3dXZzdS9kdFN4WWNSdnpMcnNKTTRTNWlZbUppWW5KK1k4cE9KbVltQndYU1pKeHVOd1VWMVZqZFRseHBxU2dXQlJzTmpzV2l4WHY2QkR4ZUF3MXJoR0xxRVRDTVFMK0FEMmRQbXgyRVhlcWdpZmRoVHZWZ1R2Vmljdmp3dWx5NFhBNHNOcXNXRzBXYkRZRldRRkpHc3ZMSW9Bc0NZbndWNEtCcG10RVkzRkNnU2l4YUp4WUpKN0l6K1NMNFBPR0NIZ2poTWZFSis5b2lPSEJLQ09qY1ZRU2crMVdXY0poVTNDbHVFbE44NUNSazBWbVRpNXBtWm5Jc28yaHZoNEMvaTc4ZlQwNEhCWXlNdHlrWlZod3VzRm1UVndramFPZjhjWUhyczNublE4TnUwTmg3c0lzWnM5TnAvV3dsNllEb3dRRFJ3WTlCdnRDRFBhRnNObGxTaXRUS2EzeVlIZE1iOERqUXNJd1RodzZiendranlqS0lOcUpSbTM0L0JLOTNRRmFHNGM1M05EQnJuZjIwZEhjd2NqQU1LcGhJQWhnVlVUY2Joc1oyVm5rRjVkU3UyQXg5VXVYVXpOL0lWbjUrVmpPSUpUUmRMSFo3TmhzZHJKeThzZ3ZLcWEwdXBxaXNuS2FEelRRM3RSSWIyY0hRLzBEK0VaSFVXTXFtcWFpYTFwaTN4d2xPQjNaTDFQWE5TNDJHUVpZYlZiU01qT3BtanVQNm5uem1WVmVqczFoUCsxQnYvWkQyOW0yN3JmSGhNN0xtVFdidW1VM1VGQTJ6eFNaVEV4TXBrUVVKWElLcThrcHJHYlJxcitocTNrM0g3enpDbjBkQjRCRUhyaDk3NjZscFdFcnk2KzVrNktxeGVlNHhXY1htODFHTkJvOTdZSHVjZGZMdSsrK3kzdnZ2WWNvaXF4ZXZacXJycnFLOXZaMmZ2clRuL0s5NzMxdlVsNmw4ZldteW1rRVIwU1hvMFVXUVJCNDRJRUhpTVZpaEVLaFNXMldaWG5LTUc4enpiaW9ORHc4akdFWWs1dzhtcVl4T2pyS1gvN3lGejcvK2M4RE1ILytmRjUrK1dYMjd0MmJ6UEV6MFozeis5Ly9ucmZlZXV1WWVvNFc0cjc2MWEvaWRydFB1WjJYWG5vcDExMTNYZkw3bGkxYitQT2YvNXo4N25LNXVPeXl5OWk0Y1NPTmpZM0p2RWhIdTdZbXNtM2JOa1JScEs2dWJzcjVwYVdsdUZ3dTNudnZ2U2tGSjBnYzArbUtUVWV2ZnpRK1gwSTBIcy9MTmU0U09sbEl2WWxDMzhubzdPemtwWmRlb3I2K25qdnV1SVBISDMrY0gvLzR4OXh5eXkxY2RkVlZwMXpPaVloR28yZTFENGZIeFBYMlE5dlp2dkYvcUpxLzJoU2JURXhNVEV4TUxpQk13Y25FeE9URUNBS1NMSk9abll2RllzWGhzSk9WblVkVFRnUHRMWWNZSFI0aUZBd1FqMFNJUmlKRXdpRWl3UWp4bU03b1VJeUFkeFRaRWtDeFdMRGFiQ2hXS3hhTEZhdk5odFZteFdLempEbWNERVFSWkRtUnB3bERKUmFKRUZmanFKcUdybXBvbW80YTE0aEcxWVRJRklnU0RxbW9jUjFOTlZCVkhVMHprQUFKY0Rnc3VEMXVQT2tlMGpPenlNckxvNmk4a3R4WlJiaFNVaG5vN21hZ3Q0UHV6amI2QndMMGQzVXkzTmVKMzF0RExKS05MTHBJUzVlUVpBUGRTSlJ0Y201UkZJbksyblFxYXRMcDd3N1NkSENZbnM0UTR5cGdKS3l5Zjg4UUIvWU9rMS9rb3F6S1ExYXU4N2hDdzhYQytPYUprb0FvaVVpeWdtSFlVVFVIa1pDTnZqNk45bFl2aC9ZMmM3amhNSzJIbXVsdTd5VVNEQ0Znb0VoZ3NjaTRVOTBVVjVSUlZWZlA3UG9GVk0xYlFINXhDZW1aV2NqVGZHTjVKbkduZXJCVVd2RmtabEU2dTVhZTlqYmFteHZwYkc2bXA3MmQ0Y0UrUm9lRzhJNk9FZ2xFMExYRTlVU1lFRzd2VlB0QWlzZERVWGs1cytjdm9MQ2tESWZUZlZxQ2tLYkcyYjd4ZHh4NGYvMms2YmxGTlN4WWNSczVzMDR0UDRpSmlZa0pKTVNuV1JVTG1WV3hrTDZPQSt4ODgxbDYyL2NERUFxTXNISE5qNW05OEJxV3JQNHNrbnh4dm5EaGREb0pCQUxKd2ZycHNtYk5HdGF2WDA5R1JnWTMzbmdqSzFhc3dHYXpFWXZGZVA3NTU1ay9mLzR4WWhNazNDN0h5OEV6TGdRY0wvUmRYMThmVHo3NUpGLzcydGNtT1l3MFRadFdmaVpqTE9UMGRCZ1h3N3E2dWdESXljbVpOTy9KSjU4a0dvMnlZY01HWG56eFJZTEJJQUE3ZHV4SXVyVW12bXd4THFBODhzZ2pBRHo5OU5QczNMa3orWDNMbGkyOC9QTEwyR3kyU1M3c2syRzMyOG5Pems1K24rcjRYbkhGRld6Y3VKSDE2OWRUVVZHQnJ1dW9xanJsZmcrRlFyejMzbnZNbVRQbnVIMUZGRVVXTDE3TTVzMmJHUmdZSUN2cnpNUG1uZ3Jqb1JySGMzeGRlZVdWeHdoZTMvM3VkMW0rZlBra0VlNVV4WjBQUHZpQUo1OThrdXpzYk82NjZ5NXNOaHRmL3ZLWGVmenh4M24yMldmcDZPamdiLy8yYjg5NE84N2tQRHdlRTEyYVlmOElBZThBYjc3eVMvSkw1ckQ4bWpzeHhTWVRFeE1URTVNTEIxTndNakV4T1NHQ0lDQUlBbGFiRFU5NkJwSllnOU9WU2xadVB2bk54ZlIwdGpQUTA0MTNlQWkvZHhTL2R4Uko4cVBHVlhRdDhUQ29SMENOcTBUQ1lTQU1pRmh0TmtSWlNyaWEwSkdrUkFnOVNSTFJkWTE0UEVZc0VrYzNOQXdNSkVsQUVFUUVCRlRWSUJhTkV3M0hpRVpVRENQeEJxYk40Y0RwZHVGd3ViQllMSGd5MHNqTXpTR25vSkRNbkJ3eXNoTi9lekt6a1dRWlNaSnBiTmhMUEJvbkVnd3lFSTJCR3Njd05BeWpCRm5LcDd6S2hjc3RJRW9DdWpIdUxESE1jSHJuR0VHQW5BSW5PUVZPUXY0NFRZZEhhVDA4U2l5YUdGd3hESU91Tmo5ZGJYNGNMb1hpc2xSS3lsTnh1Qy9zUVRoallxS2hNWVN4MEhtQ0pDS0lGZ1RCaHFyYkNRVVZSb2VodTJ1VWxzTjlOQjFzcC9sQUUzMmRYWXdNRGhJS2hBRWRpMDNDNVhhVG5aL1ByUEl5YWhjc3BLSzJqcUt5U3JMeTgzRzZVejVVWjlOVXlMS0M2SkJRRkF0T3A0dU03Qnp5aW9vcG4xM0xZRThQL2IzZDlIVjMwdGZaU1U5N0IvN1JVY0xoRVBGWUpKbjd6UkFtdTV3bWhkUFRRVURFNlhZd3E3U2NPUXVYVUY1VFIzcDJ6bW05U1IvMERiTGgrUjh6M05lYW5HWjNlbGh5NVdjcHE3M3NEUGVHaVluSlI1MmNXYk81OWpQZnBubmZGclp2L0IvQ3dWRUFEcnkvanY2dVExeDV5MWR3cGh3LzM5Q0ZTbloyTnIyOXZaT0VrK2x3NDQwM1VsMWRUVjFkM1NUeFpzMmFOYlMzdDlQZTNzNDk5OXd6NWJwZi8vclhLUzh2UDJhNnorZERFSVJrM3FkUUtFUnhjVEVEQXdOSmdheTd1NXNYWG5pQnozem1Nd0FjUEhpUU5Xdlc4TFd2ZmUyVWZtTWlrUWkvL3ZXdnVmdnV1NmVWMHlrL1A1K3JyNzZhL2Z2M2s1cWFTbnA2T29aaDhOaGpqK0Z3T0tpcnE4UG44NUdmbjA5ZVhoNXBhV2xzMmJLRmZmdjJjZTIxMXdLVEhVN2o0dE80V0RMZWx2SHY0M21DTEJaTFVvZzduak5zdXVUazVEQjM3dHhrS0x6eDhxZktUZlNuUC8ySmFEVEtxbFdyVGxqbWloVXIyTFJwRXkrLy9ESmYrTUlYWnFTZEo2T3pzeE00RWtMUDdYYlQyOXRMU2tyS3BIN3RkRHJKemMxbDM3NTlsSlNVbkZUY1VWV1ZwNTU2aXZmZWU0K3FxaXJ1dWVlZXBFaWxLQXIzM0hNUHYvemxMOW01Y3lkWFhISEZHVzlIYjIvdkpKRndKckRhajdqaVFvRVJ0cno2YXdSUllzV05mMjg2d1UxTVRFeE1UQzR3VE1ISnhNVGtsQkRGaEVoa3pjMGx4ZU1ocDZDQXZKSml1bHFiNld4cG9hK2pnNEcrWG9ZSCsvRU5qeENMUkZGak1TTGhNSnFtb1JzR3Fxb1NqOFhSdFJnWW9JMEpTN3FtSVN0SzhzRTFGbzBSamNiUWRSQWxDVVdSc1ZobFpFVVllekFYa0NRcE1VM1drV1FKdThOT1JuWVdPUVVGWk9YbFluZTVTTS9LSVNlL2dMemlFdEl5TW5HbmVIQzRYRmp0ZGxSVkpSSU1rSjZkZzlPVmdpSjZpWWJDOVBmMEVZdkhFYVU0VnF1TzNaNUhRWkVUZDZxTUpBcm91bzQrSmpwaEhKdjAxK1REeCtGT2hOdXJuWmRKVjV1UHh2MGpqQXhGa3ZORGdUajc5d3l5Zjg4Z1dUa09TaXBUS1NoeUk4a1hWc0pod3pBbXZURXNqUDBqU2lLU3BDQ0lNb2JoSUs0NkNRU3Q5SFpIYVc4ZTVkQUh6UnplZjVpMnBtWUd1M3VJaEVMb21vWW9DOWdkZGxJOXFlUVZGVkZWTjVmYUJZdW9YYlNZM01JaTNKNjBLUk5pbnl0RVVjUml0V0d4Mm5CNzBzak95eWRTV1UzQTcyTjRvSi8rN2k2NjJsdG8zTGVYbnZaMkJ2djY4QTRQRVFxRWlJYWphTHFLb1NmRUp3Qmo3TlJOZkJPd1dHM2tGQlJTWFQrUCtxWExtVlZlaGpzbGRkcnRIQjNzWXYzVER4UDBEeWVubGN4ZXhxWFgvUjhzVnNjSjFqUXhNVEdaSG1WekxxT3dZZ0Z2di9wcldnKzhBOEJ3WHl0ci8vdEJycm45bTZSbUZKempGczRzK2ZuNWRIVjFNVy9ldk5OYTMycTFNbmZ1M0dPbVgzbmxsZFRWMVpHZW5uNk1BTFIrL1hyZWZQTk5DZ3FtM3BmZDNkMWtabVlpeXpJYk4yNWswNlpOUFBqZ2d6ejQ0SVBjY01NTjNIREREU3hidG96Tm16ZXpjdVZLQ2dzTDZlam9vTFcxbFdlZmZaYS8rWnUvT1dHYnZWNHYvL3F2LzBwWFZ4ZHRiVzNUeXNOVFVWRkJZV0VoMy96bU4xbTJiQm0vKzkzdmlNVmkzSFhYWFFpQ3dGVlhYY1UxMTF3emFSMjMyODNWVjErZC9PMmZqZ3RyWEZ5U0pJbEFJQUJNTHhUY3liajMzbnVUOTkzaGNCZzRWbkRxN094azA2Wk5sSmVYTTJmT25CT1dWMWhZU0gxOVBlKzg4dzZYWG5ycGNmTTl6U1NIRGgzQ1pyTWxRL1g1L1g2ZWZQSkpaRm5tb1ljZW1uVFBGWS9IZWVxcHAzQTRISHpwUzE4Nm9RdExsbVd1dnZwcTB0UFR1ZW1tbTQ0NWJySXNjL2ZkZDlQVjFVVnBhU243OSs4L28rM282dW82bzNDRFUyRzF1NUovQjMxRCtFZjdXWEhEUGRpZG5obXR4OFRFeE1URXhPVHNZd3BPSmlZbTAwYTJXSEI3MHJBNm5LUm5abE5ZVWs1L2R4ZjlQZDMwOTNRejB0K1AzK3NsR1BBVENnU0loRUpFdzJFaWtmQ1k4MG5EUUNjYUNST0xBQWdvRmd1S1lrazRvZ3dOelJDUlpRVlhTZ3J1bEZRc1ZpdWlLQ0tRZUpBVkpRbEprYkZhclRpY0xsTFRNOGliTll0WjVSWGtGNWRnYzdxd094elluVTVjN2xRVWl5VzVuaUFJQ0tKSVRtRVI1YlYxdEI0K1RHLzNJTkZJRkUzVDhJNk8wTktvWUxFSXVGd2d5OWxZcmFuWWJESWdvcXRqTGhwT1BVeVh5ZGxIa2dTS3lsSXBLa3RsWkNoQ3k2RlJPbHA5cVBFalNiZ0cra0lNOUlYWXFmUlJXSnhDY1VVcW1kazJMb1F3SFliQm1GaVNDQmNueVNLeUxDS0lOc0NKYXJnSWhteU1EQW0wdDR4d2NGOFRCL2NjcE9sQU15TURmUVFEWG1LUmhQTlFra1RjYmp1RnBhV1UxZFJTTTM4QmxYVnpLYW1vSmkwckc2dk5oaVRMNTYyZ0tnZ0Nzc1dDUTVheE9oeWtabVJRVUZKS1pWMDlWWFh6NkdwdG9hdXRoZTYyZHZvNk81SXV6R0FnbURqUDFmR0NRTlhCNmJDUW5adkpna3N2WmRHS2xWVFBtNDhyeFlNNGpZRTJnTUdlSnRZLy9TalJTR0tnVFpJVWxsejFPV1l2bUptY0NTWW1KaVpIWTdFNnVPS21MM1BnL2ZWczMvQTdOQzFPMEQvTTJ2OStpS3YvK2h0azVoM3J5cmxRcWEydDVjVVhYK1Q2NjYrZjBYS3pzcktPTzVqdjlYckp6czQrYmtpelhidDJVVjVlVGlRU1lldldyVlJYVjVPYm00c3N5OGtYcVc2KytXWmFXMXVUSXNsVlYxMUZZMk1qbXpadG9yNisvb1RDeUtPUFBrb2dFT0R2Ly83dnB5VTJqYk4rL1hvaWtRaXJWNi9tcmJmZTRyWFhYc1BsY25INzdiZFArVUxKdUl1cnJhME5tQ3c0NmZyUlNVMlA4UGJiYjdOanh3NGdFZjZ0cHFhR0o1NTQ0cFRhR0F3RzZlM3RUWDRmRjZ1T1p1STlpZC92QnlZTFRzRmdrRi8rOHBjQWZQYXpuejJsdW0rOTlWWWFHaHI0ai8vNEQ3NzFyVy9oOFp3OWNTTVlETkxRMEVCOWZUMkNJQkFLaGZqNXozOU9NQmprL3Z2dlArWjRLSXJDL2ZmZnowOS8rbE1lZmZSUjdydnZ2bVJ1clhFbXZvaFVVbEpDU1VuSmNldTNXQ3lVbHBZZXMvN3AzT3Z0M3IyYlQzM3FVOU5lNzBUSWloVkp0cUNwTVhSZEkzdFdOZVYxSDV2Uk9reE1URXhNVEV3K0hFekJ5Y1RFWk5xSW9vaWdLRWl5akt6STJKMU9VdExTeU00dndEczhqRzkwR1Avb0tINmZsMkFnUU5EbkplRHpKWEk5UldQRW85RkVycWR3aUhnc2hpd3J5TEtNSUlwRW8xSGk4UmlHWWVCMHVYRjcwbkNucEtJb0NhZUZJQ2FFS0p2VGlUTWxCWS9IZ3lzbEZWZUtCMDltSnVsWjJhUm1aQ0RMQ3BJc0pkb29LNGwxSnp4UUNZSkFpaWVOeWpsMStJYUg2V3h0cC9YUVlZSytBR28wenNqQUtDMkhKVHdlQmF0VndHNlh5U3QwSXlzaUlLS3FPbUFrSTV1ZHJ3UHpIMVhTTW15a1haTEx2Q1haZExYNWFXM3lNdEFiU3M1WDR6cXRqYU8wTm83aWNsc29ya2hsVnFrYnArdlVROVY4R0J6dGFoSWxBVWtTRUVVWlNWSkFzcUdxRGlJUkIxNmZRSGVIbDliR2ZnN3NhYUx0Y0JNOUhlME1Ed3dURFlmUlZCVkJBS2ZMaGljam5iTFpWZFRNWDBEMXZBVVVWMWFSblZkQWFsbzZGcHZ0dkhFMUhZL3hVSi9qZVRVVWl3V2IzWTdEbFFpcG1aV1hUM0ZsRlVOOXZmUjJkdERiMFU1dlp3Y0RQVDBNOVEvZ0hScEpYSC9VT0lvZ1VWaGFUUDNpUlN5OWZEV1ZkZldrWldRNHJyRWZBQUFnQUVsRVFWU2lXQ3pUMmc4Slo5TVJzY2xpZGJENmxxK1FXMVI3dG5hRGlZbUpTWkxaQzYvR2sxbkFodWNmSXg0TkU0MEVXUC8wbzF6L3VlOWVORTZucXFvcWVucDY4SHE5cEtaTzM0RTZYU0tSQ0ljUEh6NnVvK3JRb1VQMDlQUnc0NDAzOHNZYmJ4Q0pSUGpFSno0QlRNNTk1UEY0ZVBEQkJ4RkZrYmZmZnB2YzNGenV1T01PT2pvNitOM3Zmc2YzdnZlOVl4d3A0d0tNcG1sOC9ldGZUK1pVVWxXVkhUdDJvQ2dLVzdkdUJZN3ZRdnJnZ3c5WXUzWXRxMWF0SWpzN201dHZ2cGxBSU1EcnI3L09yRm16dU95eXlTRmVkVjBuRkFvUkRvZDU4ODAzQVNidDV4TzVsYnE2dW9qSDQ5eDIyMjI0WEVlY0txcXFFb3ZGNk92cm0zSTlUZFBZdG0wYjI3WnRtM0tlY3B6OGtVMU5UUURKdXJ4ZUx6LzcyYzhZSEJ6a3R0dHVPNjRqN1doeWNuSzQ0WVliZU9HRkYvaTNmL3MzdnZLVnI1eHliaUxETUU0b3doM04rdlhyVVZXVlN5NjVoTzd1Ym43MXExOHhORFRFdmZmZVMxbFpHWkZJSkpsSGE1ekN3a0srOXJXdjhhTWYvWWlmL09RblBQVFFRNlNrcEV4cXc0WU5HOWl3WWNNcHQrUG9iWmp1TTh6bzZDaDlmWDJuSllDZURKdkRUY2cvakdFWVZOU3Q0SHg1SVV6VE5BNGRPa1JEUXdQZDNkMzA5L2NUREFhSlJDSXpGamJTWk9hUkpBbWJ6WWJUNlNRN081djgvSHhxYTJ1cHFxcWFsbnZ6bzR6WjkwMHVCTXh6L2Z6RUZKeE1URXhPaTJSdUo2c05pOFdLMCswbVBTczc0V1FLaHdnRmd3UURBU0tCQUFHZkY3L1hTeWdjVE13UEJnbDR2Y1Npa1VRNFBZc0ZRUkRSTloxWUxJSmhHQ2dXaFpTMERKd3VOemE3QTFrV0VXVVpTVmJHNmtzaE5TMk50S3lzSTh0WUxHTUMwNUZMMi9HU0ZvdWlpTjNob0xpOEVuU0Q1djBmRUEySGFEM1VqS2FxaFB4aCtyb0hhZGdqWWJPSnVOd3lMcmVDSjhPT1lwSFFkUU5kUHlyRW1TazZuWGRJc2toUmVTcEY1YW1FL0hIYW1yMjBObmtKQmVMSlpRTCtHUHQyRHJCdjV3Q2VEQnV6U2xJb0xIYmpjSjJiZkU4VCsxVGk3M0ZYazRpc1NJbitMZG93RER1cTdzTHJWeGpzMCtsb0grWlFRd3NIZGgraThZTUdSZ2Y2aUFRRGFBYUFnR3hSY0xsdFpPZmxVVlJleWNLUHJhQjI0V0pLWjllUW1wYUJvaWpudmRBMEZlUFhJaENSSkJtcnpZNG5JNU9Db2hJaW9TQWpRNE1NOUhUVDNkNU9UM3NyM1cydGRMVTBNVFF3UUNnWXhHcXpNWGZwRWk1WmZUWDF5eTRoTXpjUDZ4UTVJVTVFMERmSStxY2ZUb3BOZG1jcVYvLzEveVU5dS9nc2JMR0ppWW5KMU9RVzFYTGRaNzdEK21jZUlSejBFbzBFV1BlSGg3bitjdy9oVE1rNDE4MDdZeVJKb3I2K250MjdkN055NWNvWkw3K3BxWW0xYTljQ0VBcUY2Tzd1SmhLSnNIang0aW1YZi9ubGw3SGI3ZFRWMWZISUk0OVFWVldWekRFa2lpS0hEeCttcnE0dStkc2FEQVo1OWRWWEVRU0JoeDU2aUx2dnZodkRNSTRaREluSDR6UTFOWkdUazhNRER6eVF6SkVFaWRCbzY5ZXZwNk9qQTRETXpNeEo4OGNaR1JuaDE3LytOUVVGQlpPY0tKLzV6R2ZvNnVvaUVva2NzdzdBRDM3d2c2UTRWRmxabVJTNklPRWFtaGdDVUZVVGRtRmQxN250dHR1bUxPK2xsMTdpdGRkZVM3YjFhRlJWNWNvcnIrVFRuLzUwY3RxNmRldDQvdm5uaWNmalNXZVpZUmlzV2JNR244L0g4UEF3alkyTlZGUlVKUE1JeGVOeG5FNG5TNVlzNGFxcnB1Y3EvdmpIUDA1RFF3UER3OE8wdDdkVFUxTnpTdXRwbW5iS0E2NmpvNlA4NVM5L1NlYWlHaDRleG1hejhjQUREMUJXVmdiQWozNzBvK1J4bmVpMHlzbko0Y3RmL2pLdHJhMlR4S2J4Tml4ZnZwenJycnZ1bE5veHp1Yk5tOW13WVFPcXFrNHJMeGpBbmoxN3FLK3ZQeXVEZUZhN202Qi9DQUNMOWRTRXY3T0ZxcXJzM3IyYlhidDJzV2ZQSHZMeThxaXZyMmZseXBYazV1Ymljcm13V3EybmxldlQ1TU5CVlZXaTBTaUJRSURlM2w2NnVycDQ4Y1VYNmVucFlkNjhlY21QZVF3blkvWjlrd3NOODF3L1B4R000NDNHbXBpWW1Kd2k0NWNSdzlEUmRSMURUL3l2YVJxcXFxTEZWVFExanFyR2lZVERSTUpoNHRGbzhzMUFWWTJQNVZiUk1Rd0RVWkt3V0N6WVhDNUVRUUxEUUpRU09WWXNOdnVZZTBsR1VSUmtSVWFVcEdReTJYSFh3OUZ0RzU5M05KcW00UnNaWnZlMnQzbjlsWmZZc240ZHZWMTl4S0p4SkVuRTVyUlNYcG5OZ2lWRlhINU5GWlYxdVdUbXVvbUg0NmlxaHFaUGNKOWNnSVAxSDBVTUl4RmFyNjNSUzFlYkgwMmIrdTNVOU15RStGUlE0c2J1K1BERUo4TXdNSFI5TEdaaklrZVRyRERtMUxPaUduWmljUmZScUpOb3hFWkw0d0FmN0c1aDUvYmR0QjF1WkxDN0N6VWNSbzNGeDV4NDRIRGJ5TXpPb0d4MmJUSlBVMVZkUFdtWldkanNqbVQ0dkl0Rk5CM2ZoNG5ya0VvOEhpY2FpUkFZSFdXb3Y0LzI1a1AwZFhiZzkzcEp6Y2lrdW00ZXMrdm5rNXFla1hBMlRTZG5oUnJuVC8vOVhZYjdXZ0ZRckhhdSsreDNUTEhKeE1Ua25ESGMxOGFyLy92UHhLT0pFRzdwT1NWODRuTVBJY25uNWtXS21XVEhqaDFzM3J5WkJ4NTRZTWJMRGdhRC9OTS8vUk1wS1Nta3BhV1JtNXZMdkhuenBneDVGNGxFZVBMSko4bk96dWJXVzI4bEhvOFRDQVNTNHM4Zi8vaEhYbi85ZGFMUmFISWRRUkJJU1VuaHpqdnZQS21vMGQzZGpjUGhtRExFMjZaTm0ranE2cUs0dUpnRkN4WWMxNUZ6NE1BQmNuTnpqeWtqR28xaXRWcW5YR2ZIamgzMDkvZFRYbDVPWldYbENlOExYbjMxVmRyYjI3bnp6anVQSzFwMGRuYXlidDA2aW91TFdiUm8wVEZ0MmJScEU0V0ZoVlJVVkNTbkRROFBKeDAwRXdlSFhuMzFWYlp1M2Nxc1diT29yYTFsNmRLbGt4eFE0d0xZNlF3bytmMStKRW5DNFRqMVhJdjMzSE1QZFhWMTNIdnZ2YWUwL09EZ0lGNnZOeG0yOEdqZWZ2dHRtcHViS1NrcFlmbnk1YWUwSGZmY2N3K3JWcTJhSk5pZEN1dldyV1B0MnJVOC9QRER4K1RCT2hrLytjbFBXTGx5SllzV0xacldlcWZDMnYvNkR2M2RqUUFzdnVKdnFGdCs0NHpYY1RJTXcrRGRkOS9seFJkZkpDc3JpMFdMRmpGdjNyd1B4VlZwOHVIZzlYclp2WHMzTzNic1lHQmdnSnR1dW9rbFM1WmNOTTlCcDR2WjkwMHVOc3h6L2R4aUNrNG1KaVpuQllNeHNXZE1SQnIvcUtxS0dvOVBDRUdSbU1hRWtCU0NtSEF6alQ5b0dicUJJSkFNanllSVVuSndYQkJPN0N3NkZRZFNQQlpqc0srWDk3ZTh3WmIxci9IK1cxdm83KzRqRkF5RElKQ2E1bUJXY1FiTExpOWx5Y2ZLbURPL0FOZFk2RFZWMWRISFJLZng4czBmc0F1SGVGeWpxelZBUjZ1UGdkN1FjUnh4QXBrNWRncEwzQlFVdWJIWnorek5tSlA5N0JxR3dYaXNSbEVVRXE0bXF4WERjQktQdXdpRWJJeU82UFQxQkdrKzJNMkJoaVlhOXpmUzA5NUZZSFNJV0NpQUFJaUNnTVZxSlNNbmg5S3FTcXJxNWxCVnY0Q2k4Z3B5QzJlUmxwbUZNcFliN1dJbmNmM1JpY2RpUkVJaHZNTkQrTDFlb3BFd2RwZUxqS3hzMGpLems2RTlwOE8yZFU5eDRQMzFRQ0puMDlWLy9RMHpqSjZKaWNrNXA3ZTlnZlZQUDRxbUpSeTlzeGRldy9KclBuOXVHelVEcUtyS2Q3N3pIZTY4ODg2ekV0SnJ1bWlhWm9ack1UbG4rSHkreEV0Nng4a3hOdE1jUG55WXA1NTZpbi8rNTM4K0syK0t2L0tmL3grRFBjMElDSlRQWGNISFB2SEZHYS9qUkRRME5MQm16Um9VUmVIbW0yOCtMNjR4Sm1lWHc0Y1BzMmJOR3VMeE9EZmZmRE8xdFIvTmUzaXo3NXRjN0pqbitvZVBLVGlabUppWWpOSFIzTWllZDdleTd2bG4yYjl6RnowZFhVVGpPb1lCZHJ0Q1JXMFdsNjJxNUxMVmxWVFc1T0J3MnNBUVVGVjFMTHdlRXdTd2NmSHAzRzZUeWFrVGphaDB0ZnZwYlBFejBCY21JWnRPUmhBZ0k5dEJYcUdMdkVJWDdsU0Y2Y1NYUHpvbjB4UkxKTVFpVVFSSlFKUVVSTW1LSUxvSUJSMk1qdGpvNjFYcGJPdW42V0FMMjkvZVFjdWh3d3oxOXlJRHNnQ1NsSGk3MTVYcUlpczNoK3A1ODVtLy9GTHFseXlucUtvS2g4dU5KSnFEWXpOQis2SHRiRnp6aytUMzVSLy9Bck1YVEMrVWo0bUppY25aNHNENzY5bTI3cW5rOTlVM2Y0V2lxcW5EdzExSXZQUE9PMnphdElsdmZPTWI1N29wSmlZZktSNTk5RkZXclZyRjBxVkx6MHI1ei83aVBvSytRUURTc29yNDVGMlBuSlY2amtiWGRaNS8vbmwyN2RyRnJiZmV5b0lGQ3o2VWVrM09IM2J1M01senp6M0gvUG56dWVXV1d6NFNMK1NCMmZkTlBucDhWTS8xYzRIMDRJTVBQbml1RzJGaVltSnlQcUFvRnV3T040WmhFUEQ3R09ydlI0dXBHSG9pOUY4Z0VDWWNqcUhHTmRJeVhiamNOaHd1R3dnSlE0cWhIK3VtTWdXbkN3ZFpGa25Mc0ZOY2tVcFpsUWVuU3lFZTF3a0gxVW5MaFlKeCtudUNOQjBjb2FQWlJ5aWdJa29DZHFkOFJ1NDJZVXhza2lVUnhXcEJjYnNRbEV4aWFnNmp3K2wwdEtyczM5dkYxZzN2c0hYRG03eS9aUnM5TGExRS9UNWtYVWNTUVJCQlVSUXk4cktwVzd5WWozMzhXbFplZHlOemx5Nm5vS1FVbThPQk9PWVFORGt6NHJFSWYzbm1COFJqaVR3WUpiT1hzWGpWWjg1eHEweE1URXlPa0psWHp1aGdKNk9EWFFEMGRSNmthdjVxSk9uQ2ptRmZVRkRBcGsyYmNMdmQ1T1hsbmV2bW1KaDhKTmk1Y3ljSERoemc5dHR2UHl2M2tZYWg4LzZtUDJBWWlhZ1g4VWlRdVpmOEZZSndkZ2NEUTZFUWp6LytPSDYvbi92dnY1K2lvcUt6V3AvSitVbGVYaDZYWEhJSm16WnRZdnYyN2RUWDEwOEsyWGt4WXZaOWs0OGlIOFZ6L1Z4aENrNG1KaVltWTRpU2hHSzFZbmM0d0RDSXhTSkVRa0hVZUF4VjFZakZkU0pobFlBL2lxRnJ5SXFFSzhXS3hTb2ppc0tZSWVabzk0cGdpazRYSUxJaWtwNXBwNlRDUTBsRktnNm5RaXlxRVFsUEZwOWlNWjNod1RCdFRWNmE5by9pSFltaTZ6cDJwNElrSFp0TDdIam1Ka0VVRUNVWldiRWhTaTQwSXdWLzBFVi9yMFI3YzRRRGU3dlo5YzQrZG14OW53OTI3cUc5dVkyaGdVSFVhQVJSTUxEYUZGd3BidktMaTZpZVY4K1NsWmV6N0lyVnpMLzBZeFJYVkpHZW1ZWE40VVFVUlZOc21pSGVmK01QZExmc0JjRHU5SERON2QrOEtQS2ptSmlZWEZ6a2w5VFR1SGN6YWp4Q1BCWkcxMVFLU3V2UGRiUE9DRUVReU16TTVPbW5uK2FTU3k0eEJ3cE1UTTR5b1ZDSUo1NTRndHR2djUyc3JLeXpVa2ZBMjgrKzdhOG1RaHNiQ1FHcXJQWlNiSTZVczFJZkpQSnFQZmJZWTVTVmxaMHdGNW5KUndORlVWaTZkQ250N2Uyc1diT0d1WFBuVGl1djI0V0UyZmROUHNwOGxNNzFjNGtwT0ptWW1KaU1JWW9paXNWQ1NsbzZWcHNOUVJRSWVFZUpoa05FSWhIaW1rNHdwT0lkRHVNYkRTSExBcWtlR3k2M0ZVV1JrY2Nla0k2SE9kQi9ZYUpZSkRLeTdKUldlU2l0VE1XVllnVUR3a0YxVW5nOFhUZndqVWJwYWc5d2VOOEkvVDFCSW1FVlVRS2JUWjRRZUU5SVdOOUVFTWRDTUlxaWdpalpRWEFSamJ2d2VoMTB0aG8wTm96UXNMT1ZYZS9zWXVlMmhOalUwOVZOTUJoRUVIU3NGZ2xYaXBPTXJBd0tpMHVwVzd5WXBhdFdjZGxWMXpCM3lYS0tLcXB3dUZ6SXBoQXlvL2hHZW5uejVWOHdmc0pmZXQxZFpPWk5uUVRjeE1URTVGd2l5UW9PbDRlMlE5c0JHT3h1b216T3BWanRyblBjc2pNakt5dUw0ZUZoM25qakRaWXVYV3JlWTVtWW5DVjBYZWNYdi9nRjFkWFZYSDc1NVdldEh2OUlINGQydjQ3Yms0MWg2T2hhbkt6OEN0S3ppODlLZmFGUWlNY2VlNHhWcTFaeHd3MDNtTmNRRXlEeFhEWm56aHdBbm5ubUdaWXZYMzdSdmRSZzluMFRrNC9HdVg2dU1RVW5FeE1UazZPUUpBbXJ6WVlyTlJWSWhNNEsra2ZSWWpFTVhVZFZkYnplS05Gb0RGV040N1Jic05rVWJIWUxvcGh3TkUxMHNvemZ3NWszY3hjK2lpS1JsbUdqcUN5Rnl0bzAwakx0eUxKSU9CUkhVeWVyamFHZ3lrQnZpTmJEWHBvT2pqQXlGRUdOYWloV0dadE5SQlJFSkVsR2tpd2d1SW5HVXhrYXN0UFpxdEs0ZjRpOXV4clp1WFUzdTdidDRNRGVmZlIyOXhBS2haRFJzQ3BndDh1a2VGSXByYXBtM2lXWHNuelZWU3hkdFpxNVM1ZVJONnNZaHpzRmNTeVJ1ZG56WnBiM1h2OWZodnBhQU1ndHFtSEo2cjg5eHkweU1URXhPVDVwMlVYMHRqY1E4QTRDQnFvYXBhaHkwYmx1MWhsVFUxUEQ5dTNiYVc5dlR3NGFtSmlZekN6UFB2c3NvVkNJTys2NDQ2dyt5MFJDZmc3dTJrRHVyQnI4SXozb2hvN1Y3cUNvY3Vienp1bTZ6dU9QUDA1WldSazMzSEREakpkdmN1RlRXbHJLd01BQW16ZHZac21TSlJmTmM3elo5MDFNSm5PeG51dm5BNmJnWkdKaVlqSUJRUkFRUkJGWmtiRmFiVmlzTmdRRTR2RTQ0VWlBZUN4R1BLYWhxanJ4dUVva0hFUEFRQlJGTERZRnhTSWpTU0tTSkV3WlBzMzhBYnQ0RUVVQmQ2cUYvRmt1S21zenlDMTBZclZLcURHZGFFU2J0S3l1R2ZpOU1YcTdnalFkR0tHOXlZL2ZxeE5YclJoaUtsNnZoYTZPR0lmM0QzQmdkd3NOT3cvU3NQc0RtZzgxMGRQWmc5ODdpaGFQSWt2Z2N0ckp5TTVrVm1rSjFmUG1zL0RTajdId3NoWE1ucmVBd3RJeTBqS3pzTmtkeUhMQ1ZXWDJ1SmtsNkJ0a3k5cGZKZDF0SzI2OEYxZEs1amx1bFltSmljbUpjWHR5YU56N0JnQ2pBeDFVekwwY2kvWENEaDhpQ0FKejU4NWx6Wm8xUUdMUXdNVEVaT1o0L2ZYWDJiNTlPL2ZkZDk5WkQ3a1ZpNFU1c0dNZEZYTlgwTlc4QjRCb09NQ2NKZGZQZUYzUFBmY2NmcitmTysrODAzdzJNemt1TlRVMWJOdTJqYTZ1TG1wcmE4OTFjMllFcysrYm1Cekx4WGl1bncrWWdwT0ppWW5KRkVpU2pNVm14WldhZ3NWaUJVRWc2UGNTRG9XSWhzSmdHRVFpS241ZmhGZ2tob0dCeFNKaGN5Z28xb1R3Skk3ZHhJMExUeE52NmN3YnZJdUg4ZU5yZDhoazV6b3BxL0pRVko1S1Nxb0ZTUmFJaGpVMGJiTDZHSTlwakF5RjZHb2JvbWwvQjExdC9mUzBEOUJ5dUkzOXV3K3lmMWNEYlkxTkRBME1Fb21FRVFVZHUwMGhOZFZGZGtFZXBkV3pxVm13aUlXWHJtRCtKWmN5ZS81Q2NndG40VXhKUVpMbGhIQjZEdmJGUjRFOVcxK2tyK01BQURtelpqUC9ZN2VjNHhhWm1KaVluQnhYYWlZOWJmc0krZ1l4REFOSmtza3ZtWHV1bTNYR0tJckMzTGx6ZWZycHB4a1lHS0NtcHNhOHh6SXhPVU4wWGVlWlo1NWgrL2J0Zk9sTFh5SjFMT3JEMmNSaWRkQ3cvVlh5U3VxUzkxbXhTSWpLK2l0bVZCeHZhR2hnL2ZyMTNILy8vV2JlR3BNVElnZ0M5ZlgxUFBQTU0rVG41NSsxL0dVZkZtYmZOekdabW92dFhEOWZNQVVuRXhNVGsrTWdDQ0tLeFlyZDZTUWwxUU9DUURRWXhEczhoQmFMbzJzR3Ftb1E4RWNKQldLRVExRUVRY0JxbFhFNkUzbWRSRWtra2ZsMnZORHhzczNCa0lzWmkxVWlQY3RHY2JtSDJmVlpGQmFuNDNJN0VBU0pjREErS2ZjVGdLN0ZFWWppZGdzVWxhUXdxeVNkakN3M0xxY1ZFUjBCeU03UG82SzJsb1VmVzhHU0ZaZXo0TklWMU14ZlNHN0JMSnd1RjVJc0g0bmZpT2xzT2hzWWhzNldQejFCUEJZQllQazFueWMxUGU4Y3Q4ckV4TVRrMUxBNTNMUTB2QTFBd0R0STdaSnJMNHI3RVlmRHdiSmx5OWk4ZVRQdnZQTU85ZlgxWmh4K0U1UFRKQlFLOFl0Zi9JSlFLTVNYdi96bEQwVnNnc1J6VjEvSFFRTGVRYklMS2hrWjZNQXdkRnlwV1dUbFY4eElIWVpoOEt0Zi9ZcWJicnFKb3FLaUdTblQ1T0pHVVJUUzA5TjU4Y1VYV2JGaXhRWDdtMm4yZlJPVEUzT3huT3ZuRTZiZ1pHSmlZbkljQkVGQWtpUVV4WUxON3NEdWRDQUtJbW9zUnREdkl4YUxFNC9ycUhHTldFUWw2SThRRHNYUU5CMVpFYkZZRStIMVpGbE1DZ3hUNVhZeXBZRUxsNG5Da1dFa2hFVkJBRWtXa1MweWdtakZFSndvMWpUY2FYbWtaaFdSbWxsRUxLNFFDTWFKUjJOSTBpU2RDQUNiM1VKMm5vZnkyUVhNWDFySmd1WFZWTldXVWpHbm11cTZlVlRWTGFLZ3BKVFU5QXlzZG5zaWZONVJoWmk5YXVicGFkdkhnZmZYQTJCM3ByTDg0MTlBRU1SejNDb1RFeE9UVThQdHllYmd6ZzJvOFNqeFdKamNXYk54ZTdMUGRiTm1CRVZSV0xKa0NaMmRuVHo3N0xPa3A2ZVRsMmUrRUdCaU1oMTI3dHpKRTA4OFFYVjFOWGZjY2NlSDdvS1FaWVU5YjcvQW5DWFgwWGJ3WFFEOG8vM1VMUHI0akpULzdydnYwdEhSd2EyMzNqb2o1Wmw4Tk1qTHkyUHIxcTFZTEJZS0Nnck9kWE5PQzdQdm01aWNuSXZoWEQrZk1BVW5FeE1UazVNZ3lUSld1NDNVOUF4c0RnZVNLT0ViSFVxRTF3dEgwRFNEU0ZqRk54ckJPeElpRm8yRFlHQ3pLVmhzTWxhYmtuQTZDUUtHYm5DTTNRblQ4WFFoY1l6SU5JWUFpQUpJc29Ta3lJaWloYmpxSUJ4MjRQTTVHQjRVYVdzTnNMK2hqNzN2TjdOblJ5UHZ2SDJBZDk3YVIwZExINzdSSUFqZ2N0a1F4TW45UVJJRkZNWEEwSHo0aGhycGF0cEdmOWQrUmdmYkNBZEdNUXdEbTkyRktFcG0zcWF6eU41dEx6SFUyd0pBOWZ3cktTeWZmOWJxMnJUMldmYTl2dzFKa2tqUHlqM2o4Z1o2TzNHNlVxYWMxOTNlakg5MEdGZHEyaGxmaTE3LzB6UGtGWllnS3pNM1NCV1BSWG4rcVo5UlVGeUp6ZUdjc1hKbmdsZzBncWFweWZ4L3A0TmhHT2k2Uml3U1JoQkZ4Rk1veHpDTUMvcDNvNnV0a2VlZitsZEdoL29vcmFxYjBiSm4rdHlaU0RnVTRJbEh2c0hPclp0WS9MR3JaclRzZ045TDg4RzlaT2FjdlFkY1FSQUpCVVlZNkc0RVFKWXR6S3BZZU5icSs3QVJCSUU1YythUW41L1BpeSsreU5hdFc4bkp5U0VqSStOY044M0U1THptOE9IRC9PWTN2K0hBZ1FQY2Z2dnRYSDc1NWVma044YVRtVTlYOHg0Nm0zYVRWMVNEYjZTWGFNaFBRVms5VHZlWm5jZXFxdkw0NDQvem1jOTh4cndtbUV5Ym5Kd2MvdkNIUDNENTVaZWYwbjNhK1lUWjkwMU1UcDBMK1Z3LzM1RFBkUU5NVEV4TUxnUkVVY0xoZEZFMnV4YWIzWUVraTlnY0c5aTEvVjI4bzBFTVRTY2UxK25yRHFJYlBRUkRVVUxCR0hVTGlxaXF5U2N6SndXTFJVU05hMFNqNnBoUWNTUzVrNWx4NThMaWlHTXQ0V3FTWkFGWkVWRVVHVUdXVWVNV1FoRXJnWUNML3Q0NFBlMzlkTFQwME5yY1NWdExCOTF0SFFTOW84VERJVlJWWmFoM2lIMTcyckJaSVNzM20rcTZLaXBtbDVLUjVVUVV3K2hxYkZMOXVxNHgzTmZLY0Y4cmg5a0VKQVlTUFprRlpPU1drcEZUUW5wdUtlblp4U2dXMjRlOWV5NWFldHYySmY4dXFsNHlJMlhxdXM2QjNlOVN1MkQ1cE9rdEIvZXg3LzIzeWNqT283eG0zaG5WMGRmVnhvKysrZjh5ZTk1U2J2cmNQV1JrNTArYS83UHYvZ09HWWZEb1UydlBxSjVEZTNmd3B6LzhoazEvZXBaLy9KZkhTVW1ibVlmYU4xLzdJKysrOFJyZDdjMzh3N2QvTWtuTU1neURTQ2lJM2VrNjVmSzJiMzZOblZ0Zlo5VU5mMDNsbkFXODl2eC9vbGlzU0xLU3pMMDNGYnBob0d1SjYvZnFHMjhINEU5LytBMWIvdkxTNlcvY1VkejlmeCtoY3M2SkJZQlF3TWQvLy96N0xGOTlQZk9XcnB4eW1XZ2t6S3ZQUGtWSlpTMFZjeGJnY2g4L0pOTFg3N2dXWGRkUHU4My8vTXZuY0J4SHpEd2VGb3VOL2J1MjBYTG9BeTY3K3BOWXJOTy9UbjBZNTg3UkNBaTBIdG8zNDhKbktPRGpSOS80ZjlBMGphLy80RDl3cDZiTmFQa1RLYTVlU3NQMlY0R0VhL05pcEthbWhtOTk2MXRzMzc2ZHA1NTZpcXlzTEJZdFdzUzhlZk0rdFBCZ0ppYm5PMTZ2bDkyN2Q3Tmp4dzRHQndlNTZhYWJXTHg0OFRsK21VRmc1Vi9keTJ1Ly96NzlYWTFJa29LcVI5bnczSSs0N2Q2ZkkwbW5IeXB6OSs3ZFpHVmxVVmxaT1lQdFRlekhzMzFkNmVucElUMDlIYXZWZWxicitUQm9hV25oOE9IRHJGNjlHbG0rY0lZakt5c3J5Y3JLWXZmdTNTeGF0T2hjTjJkYW5LMitQeE9vcW5yVys4R0YvcEtXeVdSQ29SQldxeFZKa3M1SytSZnl1WDYrY2VGYzRVMU1URXpPSVlJZ0lNa3lydFFVQ2t0TE1WWmRoYWdvU0JhWmhwMTdHQjRZSWhwT2hOTWI2ZytoYVRyeG1JYmZGeUhnajFBM3I0ak0zQlRzVGd0SUFwcXFvNmxhd3ZGa2dERW1QcGszUStjbjQ4SVNIRGxXb2lnZ1NoS2lKQ0xLSW9JZ29La1E4T3FNZW1NTUQ2bjA5M2hwYXhxa3BiR0x6cFoyaGdjRzhZMk1FUEQ3aWNkaTZKcU9DTmdkTmxMU1BlUVhGVkJTVVVscGRRM2x0WFBJbjFWQ1JrNE9oaDdCTzlER1lHOGpmWjJIOEEzM1RORkduWkdCRGtZR09tamN1M2xzcWtCcVJoNFpPYVY0c2dyeFpCYml5U3pBbFpxRktKNmRtN1NMbGFCdkVOOUlId0N5WXAyeGZBTFAvdWJIYkg5ekhkZC8rZ3RKRVFOQTArSUE1QmFXbkhFZE83WnN3REFNQXI1UjBqSnlqcG12V0t6SXNuSkcxeDlkMTNuNTk3OENvTHltZnNiRUpvRExyNytWZmU5dm82MnhnZWQvKzIvODlmLzV4K1M4NWdONytOMi9mNS9yYnZzQ1MxWmVjOUp0R0IzcTU2WC9lUUpkMTFER2hLc05MLzhCaTlXR0pNbkpOOW44M2hGRVNacmtDdE4xSFYzVGtDUXBlYXpxbDYwa3Y3Z2NXYkVjOCtEejB2OCtnVzlraUwrOTk1K1MwMzczNzkrbm9uWWV5MWQ5SWpuTk1BdzBUU1VlaTVLVk8rdWsrNk9qNVJCTiszZlJjbkF2bnZSTWlpdHFqMWxHamNkNGE5MEx2TFh1QmY3K1c0L2htajMzdU9WSnNvTERadWZLQ2Yxdm5EOC8vNThJb3NqSFAvVzVZK1p0ZVBrUEJIeWpwK1ZteThvclpPNlNGZXgrNXcyMmIzNk55NjcrNUxUTCtERE9uYU9SeDhKTHlkTE1Qa0k1WENuVUwxM0oyeHRlWnMxdi80MDd2dnlkR1MxL0lsbDU1Y2lLRlRVZXhUZlNTOUEzaERQbC9IemoyVEIwZk1POWpBeDBFQTU2aVVXREdOTVFSeTNBTGRjdW9MVmpnTzFiTi9MTU0zOGdMY1ZKeWF4c010TGNlRktjMkswS3Npd2hTZVpickNZWEo1cW1vNm9hNFdpY1VWK1FvUkUvclIzOWpQaUNsQlptVTFxVXpjcEY4NUdpN2V6ZTBqNnRzbmR2V1hPV1dqMDVpa0FrNU9lL2YzZ0hBSi8vdi85N1d1WHQyclhyckF3ZVB2amdnNlNrcFBEdGIzLzdyQTJjZi8vNzM2ZTZ1cHAvK0lkL09PVjFYbm5sRlRadTNNakREeitjRktyQzRURDMzMzgvMTE5L1BaLzg1S245N29aQ0lkYXNXY09uUHZVcG5FNG53V0FRdjk5L3duVlNVbEp3T0J4VHpqdDgrRERQUC84OFYxeHhSWEphWDEvZk1mbHRKK0owT25HNzNRQUVBZ0dpMFNpU0pFMXlIK2k2ampaMmorYnhlQmdjSEdUSGpoMnNYcjM2bUp4K0R6endBUGZmZnovRnhjVW4yL3hKTEZxMDZJSWNoSjZwdmo4NE9JakZZaUVsSlhGdkhJL0hlZWloaDZpcXF1THYvdTd2VHF2TS8vcXYveUlTaVhETExiZVFrM1BzTXdyQXZuMzc2T3JxWXVYS2xkaHNVNytnRkFxRitPVXZmOG5OTjk5TWFXbnBwSGxEUTBQODhJYy81TnBycjJYVnFsV01qbzRTalVhUFc5OU1Namc0U0hOek03SXNUOXN0bytzNnNpeFRYMTkvd3VYT3QzTTlIbzhUalVhUFdkWnF0YUlveWduUDl4TmRPOGI1NHgvL3lMNTkrL2o4NXo5UFZWWFZTYmJxOUxoUXovWHpEVk53TWpFeE1aa0dzcXpnOXFSUlBYOEJpczJLelc1RFJPRGdCL3ZwN2VwRmpjV0loRFg2ZW9JRS9HRkdSOE9NREFmUjRocXo1eFZTVUphSnphSWt4QXJCUUkwYi9QL3NuWGw4RTJYK3g5K1R5ZFVrdmUrN3RLWGNoNElJbm9pS3lvcXJzSjZycUt3WDNycml3YXFyc0lvaXV5b3F1aW9zcnJxNjZxb29Jc2g5S2NoaEtWQ2dYT1hvZmFWWHprbm05OGMwYWRNa0xiVEZoZC9tL1hvcDZmTTg4OHhrTWs4eTgzeWU3K2ZyZHNzZDNtUjdDSWxSUGN2eG5QTkFiUVVCVkNvVmFyV0lTcTFDcFJhUkFFdWprNFpxTzJXbERrcExKRXBMYkJ3N1hFM3gvbU1jUFhTTTJzb0tYRTQ3SWpLQ3FQUWhhdlFZOVhxUzBwUEp5c3VtMzVBenllay9rSXpjUEpMUzBqR2F3bVJhMGYwQUFDQUFTVVJCVk5HMFRIQW1wZWZTaDRzQmNOZ3MxRlFjb3FhODliK0d1dkpBUjA1OVRTbjFOYVUrcFNwUlRXUk1zbGVBaW94TkpTb3VqWWpvUkZROVBKSDYvNFdLWTBYZTF3bHBmWHBNc0R2bjBxdll1ZlZIRm44MkgwR2w0cUxmWEFlQXMrVkdQYktid28wa09mbDV6UkpVb3NoMWR6eUtLc0JxTUpWSzdMWUYzdG9sLzZIczZDSDBZUWF1dnVXK2J2WFZIbEZVOC92N25tTDJrM2V5ZWUxU2N2b09admo1bHdLd2RjTnlHdXZyV0xQNGM0YWRkekZpQjlldjIrWGlvN2t6c1ZxYStQMlVKOG5LR3dEQXJBWGYrN1JyYnF6bnovZGVTOS9CWnpINTBla2RIbHRPMzhIazlBMzhJTGoweTM4Q01IVGthRy9aUjIrOVNFeDhzazlaWjN6NjkxZHd1MTNjY05kVVZLSkluMEhEdWVyMzkvRDFoM1A1eDZ2UDhmRDB0NGlLamZmWlJwSVUwVVVRQkZLek9oWkhSYldhTUtPSjh5K2Y0RmUzY3RHL1VhbkVnSFUvcmx4RVU0TVpzWXNUYkNNdkdrZDliUlZoeHZBdWJYK3l4MDRnVkMwNTI0U1RJTmhmY2QzdEZQeThsaDFiMXBPL2NmVUpYU01uZ2twVWs1Q2FSMm54RGdBcWp1MGx1Lzg1SjJWZlhhV3U4Z2o3ZDY3bDRLNE5XSnZyZTZUUFdDQW1GUnJzVFJ3N1ZNMitJaFUycHdxblc4RHRGbkFmL3kxQmlCQ25GU29CVkNvWmpVcEdyM0VUcG5FVFozQ1JuU29oWUtiaFNCRTdUa3huT3Uxd3VWd1VGQlQwZVA0YW04Mkd4V0poeUpBaEp5dzIyV3cydEZxdG4yamlkRHJSYURRKzVXcTEyanZKSHdpWHkwVnpjN1BQZHA0eVdaYTlrNytlYUdhVlN1VXRjN2xjU0pLRXdXRHdldyt5TFBQQkJ4K1FuNTlQVmxZVzU1MTNIai8rK0NOZmZQRkZoKzl0MHFSSm5IdnV1UUhyUE9KUDIzMDk5OXh6SFVaYWp4MDdsb2tUSndLd2F0VXFGaTFhRkxUdG1XZWV5ZDEzM3czQWwxOSt5YWhSbzlCb05FeVpNb1Vubm5pQ3JLd3NKRW5xVW5URWtDRkQrUExMTDczQzF1bEFUMTc3eTVZdFk4MmFOVHo4OE1QMDdkc1hVUlNwcXFvaUl5T2pTLzA1blU0S0NnbzZ2YjYzYjkvT21qVnJ1T0NDd0ZIOUFFdVdMR0hmdm4wNEhBNi9Pb1BCZ05sczlncU1peFl0WXVmT25Uenh4Qk5FUjUrOGlISlFJdnJtelp2WDVlMVRVbEo4QktmVFlhei8vUFBQL1BPZi8vUnJlK09OTnpKNjlHaWVmLzU1WEM3WGNmZlhsdkx5Y2paczJFQnNiQ3dHZzRIeThrRHpId3B4Y1hGZFhnUndPbzcxVTVIUXJGS0lFQ0ZDZEFGUkpaS1JuWXNwUEpMb3VBUTJybHJCbG5WcktEMThHRXVURFVtQytrWTNUWHZObEZiWUtDc3hNK3hRRmNORzVkQTdMNUdvR0NOYW5ScVZDQzdKcFVRN3lUTElNaTBlZXlIK1N5amFrdS9NazBka0V0VUNvcWhDVkNzM0hrNjdpNlo2RzlYVkZvNGNyT2ZRUGpOSER0Wnp1TGllWThmTVZKbHJjRnFzQ0E0SHlCS2lJQ01BR3JXSzhPZ280cE9UeWU3VG4vNW5uRW0vTTg0a0l6dVg4TWdvZEhvOWFxMG1xS2loMVJ0SXpoeEFjdVlBYjVuRGJxRzI0bkNyQ0ZWeGlQcWFNci8zQXVCMlNkNW9xTGFvVkNMaDBZbUtDQldUUW5oVUl1RlJDWmlpRWpCR3hDQUkvN3Nyd090clNyeXY0NUo2ZGREeXhFanZsY2NkVTEvZ25abVA4OTJuN3hObU1ESHlvbkZZTFUwQWhFZkZkS3YvcmV1WDA5Umc1cnl4VjVPY0h2eTR1eU5vbHg4clpzbm5Dd0M0NnZmM0VORnl6TElzNDVLY1BaTFBLU1l1a2JIWDNNTEtSZi8yaXJCMm01WHRtNVJvdm5IWC82RkRzUW5nUHd2bVVGeTBpeUVqTHVDTWM4WUViVmRUcVVRUVp2Y0pIaFhVbmtORk83SGJyRDVsRHJzTmdEMEZtMzNLNjJ1ci9jclVhZzI1L1FQbkJOdXhaVDFPcDRPYnBqenBMVHR2N05XVUhEN0E1clZMV2ZENmM5ei83R3VvMWEwcmVPMVc1Vmdpb21QUjZjTTZQUGJ1K3BOM0pMNHUvbXcrRGVhYW9QVnhTYWtVN2R4SzBjNnRBZXZWYWcyL20veHd3THFUUFhZQzRjblQxVDdQWGs4UVpqQnh5ZFcvNStzUDUvS2ZCWFBvMVdjZ2tkRnhQYjRmZ05pa1hsN0JxZjJDaFA4bVpjVTcyYkw2RTJyS0R5R0tHakx5aHBPV001VG9oQXlNNGJGb2RHR2g2TndRSWY0SDJMUHRCemIrc0FDMVZvL2tVSDVMZXc4ZXpjakxidTFTZjBWRlJTUW5KM2ZiK3M1cXRXS3oyYngvbDVVcDl3dFpXVm5VMWRVRjNTNHFLc3J2UHV1aGh4NEsydjdoaHgrbVg3OSszcjhGUVVDckRYNHZWVkZSd2ZQUFB4K3dMdEIrRmkxYTVDZmFUSjA2bGR4YzN3VXFuMzMyR2ZuNStZd2RPNWJ6empzUGFCV00vdjczdi92MWE3RlllT1NSUnpxYzVQV2NoN2JuUTZ2VmN0bGxsekZ1M0RpZnRtNjNteWxUcHZoRUtGMXh4UlZjY2NVVmlLTElQZmZjd3l1dnZNTFVxVk9aTldzV0JvTUJTWktBVmtITEUvR2hWcXU5WmFyanpKZlpuc2pJU0JJVEU5bTNieDk5Ky9ZOTRlMy9HL1RVdFMvTE1nVUZCU1FsSmRHblR4K2c5VFBzNm9UOHRtM2JzRnF0WEgvOTlZU0ZCYjlYYmY5WnR1ZllzV01zWDc2Y29VT0hFaEVSUVVsSkNaSWtrWnFhaWxxdFJxL1hJd2lDZHgvWFhYY2RKU1VsN04yN2w1RWpSd2JzczZjNDQ0d3plUFhWVjlGb05BSFAwNVFwVXhnelpnelhYbnV0VDdtUzM5WHR2WjQ5bkE1ajNWTTJmZnAwakVZamtpVHh4Qk5QZVB2VGFyV01IVHZXWjd3WEZ4Y3pjK2JNRHFPYkpFbGl3WUlGdUZ3dUtpc3JtVEZqUnRDMmVYbDVQUHJvbzBIck8rTjBIT3VuSWlIQktVU0lFQ0ZPRU0vTmxUN01RSHhTTWdPSG40MUdxeU15T3BxQ256ZHlaUDhCcXNvcnNOb2tuSFlYZGRVV2R1eVVhR3FXcUN4cHBPeXNESEw3SkpLU0VZc3BJZ3kxcUVJVVZiamRibVMza2lja2dFWVE4QmhDZEU1cmNKTGNycnpqazZ5Y1lrWDhVd25LT1hlN3dHbVhzTnV0TkRYWXFLNW9wS3pFekpIRFpnN3RyK1BJSVRQVnRUWWF6RmFhR3l3NG5EWlVzaHV0Q0ZxdG1qQ0RrWWlvYUpMVFU4bkk3VTFXN3o1azV1V1JrdG1MaE9SVUlxT2pVV3U2NWsrdjFSbEl5dWhIVWtickE2clRZVk55UFZVZW9iNm1CSE4xQ2VicVk5Z3NEUUg3Y0x0ZEFTT2lRSmxVTmtYR1lXb1JvZHIrWjRwS1FLdnJPUHo5ZEVjUjd4UWlZcEo3dE8vTTNIN2NlTS9qZkRIL2RaSlNsZFYzbHVaR0RLWUlIeEhoUkhHN1hLejg5bE5VS2hWanI3bTVwdzdYQjd2TnlqL2ZtSUVrT1JrMC9EeEdYSGk1dCs3bk5VdjRjZm0zM0hUdmt5U21kRzMxbzgzU2pJeU1Qc3pJK1pkZHc1Q3pMeUE2VHJIQTJMcGhPWGFibFl5Y1BndzRjMVNIL1N6K2JENmJWbjlQYkVJS3YvdUR2NEN4TzMrVDk3dmk0SjRDQUp4T0I0Vy9iUEpwcDFhcnlSdmtiNi93MVQvZm92VHdnWUQ3ZnYrVlAvbjh2WGZIRnZidTJPSlRGaEVWdzdOdmZCcHdlMUd0d2RYdWdSTmc0dTBQVW5yNEFNY083ZU9iajk1aHdtMFBlT3VhRzVXb2tKajRwSUI5dGtYVlRTRzVvOStqM2ZtYktEdDZxTXQ5aHhsTlFRVW5PRGxqNS9IYnJzQWRaT1dsaDRhNkdoNjdaV3pRZW8xV3g4eDUzNTd3dmtlTnVaTFZpNzhnS1MwVHllbS9TcmVuaUl4dHplTVd5S0wxMThabWJXVHppbzg0c0hNZFVYRnBqTHI4RC9UcU94S3R2bWR6WllVSUVlTFVaOS8yMVd6OFlRRnAyVU01ZGpBZkFlaDl4aGpPdWV5T0x2ZFpXRmpZcVMzVjhiQjQ4V0orK09FSHYvSlBQdm1FVHo3NUpPaDJyNy8rdXA4VjJLUkprOUJxVysxNFBSUE1UcWVUaElRRW5FNG5hclhhK3h2YmtVQ1NsSlRFN05temZTS21GaTllek9MRmk1a3paNDYzVEpJa0huNzRZY2FQSDg5bGwxMEd0RVpWdFQwK3Q5dk5KNTk4d3RxMWF4azFhaFFUSnJSR09YdjY4a1FSQmFMOXNUb2NEbVhobmlqNjNETklrcElYTTloNzg0aDdSbVByYjBFd01Vc1FCRFFhalhkUzI5Tm5JSkZKRUlRdVAwc1BHVEtFWGJ0Mm5UYVQwRDExN2UvWnM0ZmEybG9HRGh6STZ0V3JmZW9xS3l0WnRXcVY5MitQVURKbzBDQlNVbElJeG9vVks0aU5qZTB3Y3FrdGdUNHpoOFBCdkhuelVLbFVGQlVWTVd2V0xPODFQV1BHREdKalkxR3BWT2oxZXE5NG85Rm91T21tbTlpOWV6ZmJ0bTNqekRNN3pwM2FIZG9LbmNFUUJDSGdHQkJGMGM4TzhsUWY2NTdqQm1YY21rd21uTTVXMTRWZzIxaGJGc3FaVElGejhycmRiaFlzV0VCeGNURlJVVkZvTkJxbVRadm1JMUNaeldaZWVPRUZaRmxtOHVUSjNaNHZPOTNHK3FsSVNIQUtFU0pFaUc2ZzBXcEp5Y2pFWUFvblBqbUY4S2hvVE9FYjJMczluOXFxR2l3V096YUhpK3BxTzAzbWNpb08xVkpaWnFaaWVDWURoNmFUbVJOUFpMUUJmWmhXV1RFdHlPQ1o1MnF2aDNnRkVzR2JSd2hDNGxNZ2ZMVWtPZURMWUFoQ213ZVJsbFByZHJtUm5BNnNGZ2NOOVRacXE1c29PMXJINFlQVkZPK3Y1dkNoV2twTEdxaXBzV0lIUkVBdmdra2pvdFZxMGVwMW1DSWlTRWhKSmIxWERuMkhuRUhld01GazllbExiR0lTMnBPVUJGaWoxWk9ZM3BmRWROOGJKYnUxQ1hOTkNmVXRBcFM1dWdSelRRbVd4dHFnZmJuZExocnFLcng1ak5xajA1c3dSc1ppTUVWak1FVVRab3JHRUI3dC9kdGdpa1p2akRodG82VGFXaGEybmF6dEttNlhDNGZEamthalJTV0tERDdyZkhMN0RjVmdDa2VXWlJyTmRTUjBVYVR4c0huZEQ5UlVscUZXYXpDWWdsdFZkQlZabHZuWDJ5OVJXWHFVK0tRMHJyL3JNVytkemRMTWtpOFcwRmhmeDFjZnZNbmRUNzdjcGUrcUdRL2RoTjFtWmNZN1h4Sm1OSG5GSmxtV1didEV5UjB4OXBxT2ZlUExqeFh6MDhwRkdFemgzUEhZWHdnem1MRGJyRDZSUHgvTW1lRTN3Yi8wUHgvNDlSVk1HTkpxbFRIOCtNdXR0aG52ei80VHRWWGxQbVd6bnZnRGcwZWN6K1VUYi9NcDAyZ0RlOUpEOEpXamFyV0dtKytieHQrZW5zS1c5Y3U0K0tvYmlZeFJJbUlhNjVXVjFsRXg4UUczOVVFUXNOdXM1RzljN1ZmbGRDcVRSSUhxMmtkMEJjSmo0VGo3US84SnVvNW9ySy9sK2Z0dkNCaTFkckxIam1lZjQyKzRNMkQ5d28vZlFXOHdCc3hyNWFuWGRMQVN2VDJlODZqVjZSSFZhaDU0OWpYdjUzaXlpR3dqbWdlMlkvMzFLRDFVd0pwdjNrUnkyaGsyK2tZR2pCZ1hpbUlLRWVKL0ZJZk53dVpWSDVNNytBSktEKzVRN3NkVkltZU4vbjIzK2kwdExUM3VTZTJPOEV6K3pwa3o1N2phTDEyNmxPKysreTdnaEhOSHRsRzdkdTFpMnJScFBtVXJWcXhneFlvVjNyOTc5KzdOWTQ4cDkxMHFsWXJ3Y09VMzBIT3ZsWnFheWdVWFhJQktwZklldHl6TFhIREJCYVNucC90TVpMZVBIRGw0OENEcjE2OW4rUERoVEpvMGlhVkxsekowNkZDU2twSzhDL1lDUlZuWWJEWm16cHpwVi83KysrK3pmZnQybjdKNzdya0hnTkdqUi92ZEgxb3NGbHd1Ri9uNStRQiswVGxUcGt6eFdvWk5uVHJWNTkrbm5ucUtyS3dzYjF2UDVMWktwZktKcnVycTgzTnFhaXJyMXEzcjByYi9EWHJxMmwrNmRDbWdDRmlGaFlVK2RZY1BIK2JJa1ZaZlRzOW5FeE1URTFSd0tpZ280UERodzR3Wk13YTFXczNSbzBmOThuSjVhRzV1QmhRN05WbVdjVHFkcEtlbkk4c3k4K2ZQcDdhMmxtblRwZ1hkbDlQcFJLZlRzV3JWS3BxYW1qaHc0QUFxbFlyczdPeWdBa2RQVTFkWEZ6Q3ZFU2p2TDVBMVhHSmlvdDkxZXFxUGRXaWRtMnBzYlBTS1hNRW9LeXVqc3JLUzlldlhBeEFiNjIrSGJiUFptRGR2SGdVRkJWeDMzWFVNR0RDQW1UTm5NbmZ1WEI1NjZDRTBHZzNOemMyODhjWWJXSzFXSG5ua2tSNnhTanpkeHZxcFNFaHdDaEVpUklnZXdCUVJRV1p1YjdSYUxWSFJNVVJFUjFPNGJSc1ZKVWVwcjZ0SGxFQjJRYjNaeWM1dHBkVFhXaWs5V3NlZ005TEo3cE5JYWtZTWtWRUcxRm9SdFZZRmJoblpMZU4yQjdaNEM5RVR0TjdBcVZSQ2k5Q0VJb2dJZ0N6amNybXgyU1FhelJacXF4c3BMelZ6N0hDdDh0K2hXcW9xR3FtcnNkRGNKR0czdXhDQmNBSFVhdERxMVpoTUpxTGo0a2xJVVNLYWN2cjFwMWVmZnFUMXlpRXlKb1l3bzdGYkVTeGRSUmRtSWpHdEQ0bHBmWHpLSFhZTDlUV2xtS3RMYURKWDBtaXVwTkZjUWFPNU1taFVsQWU3clFtN3JZbmFpc05CMndpQ2dONFk2U05DaFptaTBPbU42TUxDMFlVWjBlcE42TUpNNlBRbXRIckRLU05RT1d4TjN0ZGh4dTdaVWdBY1BWVEVHODhIdDFNQktEdDZzTU1vQ2dDMVJzdk1lZC82UFpBNEhYWisrUEpEbnpLN3pZcGFvMWcxSHMrRHR0dXRDSzJpcUE2WXAyZmhSMit6YTl0UEdFemhUUDdqZFBSaHJhdk12bThSbTZKaUU1ajB3TlBIdFQrWFMyTDkwcThaT21xMDEwcE1vOUZpdDFuOUp2QzMvYmlTNnZJU01uUDcwM2ZJV2V6YTloT1M1R1RJQ1ArSDZxUzBMQjZiK1M3TmpRM0VKNmZoa2lUbS91V1BSTWNsY1BVdDl4RVZHNDlXcHlNeU9wWTdIdy84OEFUdzBtTzNCUldHUE1KS1FrcTZ0OHh6enRxV0FlakRqSDVsS3JGcjEzbDhjaG9UYm51QWpKeStQaUpGWGJVaURCK1BjQ0VJQWcxMU5YejAxb3RCMjNSVTF4R2QyUngyUnFDSmg1TTlka1MxR3RudERwaTNDaFJCU2FjTDY3QSsyUHR1TU5kaU1KcThOcE5PaDUwLzNha2tjLzdMdTErakR6TUUvTXpjYmpmYk42M2hqRkVYZGZpZWpwY3dZNVQzdGQzYTFFSExrOHVoM1QreDd0dTV4S1hrY1A2VlV3aVBPdmtKdkVPRUNISHFVcmpsZTJTM2k1aUVYdXd2V0FzQ1pPV2RoVWJYc1RWc1oxUldWcEtVMUhuRWIyZDRmcE9DV1h1MXh5TTBuYWpsV0s5ZXZYajY2YWU5RVU0dnZ2Z2l3NGNQWit4WTVYZnQzWGZmOWJPZUtpOHY1NzMzM3VQMjIyOG5OVFdWZ29JQzB0TFNmQ2FiUFVLT1ZxdEZraVNXTEZuQ1paZGQ1aGRGa1p1YnkvMzMzMCsvZnYwNGN1UUlYMy85TlpzMmJlTFpaNS90TU5lU2gvWnRMcnJvSW9ZTkc0WW9pdXpaczRkMTY5Wng1NTEzSWtrUzhmSHhiTjdzYXpNOFo4NGNEaDFTb3FPam82UHAzNysvVDcwb2lqejY2S1BNbmoyYlo1NTVoaGt6WnZEc3M4OHlmZnAwMUdvMTc3MzNIdG5aMlFCODg4MDMzZ2lmVHo3NWhERmpnbHNxSHc5SlNVbFVWbFoycTQ5Zms1NjQ5dmZ1M2N2dTNidTU2S0tMdU9HR0czenE3cjc3YmthTUdNSGt5Wk45eXAxT1o5RHIzdTEyOCtXWHlxSXh6ejNZbkRsemFHam8rRm56ejMvK3MvZjFuRGx6c0ZxdFZGVlZjZlBOTjVPYzNMcVF4blA5clYrL25sV3JWbEZaV1lrc3kyemZ2cDBKRXlZd2NlSkVFaE4vM2Z1TnI3NzZpazJiTmdXczI3aHhJeHMzYnZRcmYrT05Od0phYVo3S1l4MWFQOVBubm51dTArMHJLeXVaTzNjdWFyV2FDeSs4a0pnWWZ6dnNaY3VXc1dQSERxNjk5bG91dmxqSlozMzMzWGZ6MWx0dk1XZk9ISzY2NmlvKy9QQkRHaHNiZWZEQkI4bkp5ZWwwdjhmRDZUYldUMFZDZ2xPSUVDRkM5QUJxdFJxREtaeVVqQ3dBRE9IaFJNY2xzTDl3QjBmMjc2T3F2SUxtUmhzT2g0dUdlZ2VIRDliUjFPVEFYR2VoNUdnZHZYTGlTZThWUzF4eUpKRXhCdlE2dFdJOUlDaFNreXdMeUc3RmFrK21uZVdlNFBrbkZPa0V2bFo1YmNVNlFmRDhUMEdsVXM2WWNsT2t0SEc1WkNTbkE1dk5pYVhaUnFQWlNuVmxFK1dsWnNwTDZpZ3ZyYWVxdkpIcXlpYk1OVmFhbXgzWTdTNWtDVlJxQWFOUmk5RVlSa1IwRkRIeENTU25wNU9Ta1VWcVpoYkpHVmtrcHFVVGw1U0VLVElTalVaN3lpV2gxT29NeEtma0VwK1M2MWZuZE5ob3FxL3lpbEJONWtvYTZpcHBNbGZRV0YrRjIrVnYrZFVlV1pheE5wbXhOcG1wNGZoc3RyUjZBenA5ZUlzSVpVUVhaa0tyTjZIVmhTRnF0S2cxT2pRYVBXcU5ydVUvTFdyUDMxb2RhblhMMzFwZHQxYk5PKzJ0bnYwYWJmY21QZ0JNRVZHY2ZkRTROQm90YXJYR214c0dvS0trbU1KZk5wR1oyNC9zdm9GdE1DU25nM1ZMdnlJcUppNmdtTFBzNjQrcHI2djJLWHZ0MmZ1b0tqc1dzRDlMVTBQUUNmcWI3NXZHMEpHamZjcSsvL3dmclAvaGF6UmFIWk1mblVGOFVwcTM3dkQrUW41Yy9nMHFVZVNXKzZjZGQzVFZvYjI3K1BhVGQxbng3YWY4K1kxUEVkVnFyNUFqdGhGbW5RNDczMy8rRHdCK2MvMGZPSEpnTHgrOC9qeWlXa05jUWdxcFdmN1hiMlIwbkZmRVd2angyNVFjM28vQkZPR05jbEtwUkZTaVNGeWlzanJ5NEo0ZGhFZEZFeFVUajBiYk9yRVVUQmc2bm9leWpwQzdzZjFaNS90L2JyVXRnbE5NWE9lVERMSXNFNStjeGhPejV2dlZQWC8vOWFoVUlzL00rWmRmM2N1UFR3NTZQWGxRZGZNN0xwRGdmTExIVGs5RURRZjdybG40NFZ4MmJOM0E1Uk52WmN6NEc5Qm9kUWlDZ0N6TDNpaTVRQ3g0N1RrS2Y5bUl3MmJsN0l2R0JXMTN2S2gxcmNLcDA5RjVwTnJKWU0rMlpXejhZUUVaZWNPNDhLb0hmTVo0aUJBaC9qYzVkaUNmbkFIbmNXRG5Xa1NORnBmVFFlOGhvN3ZkYjNOemM0OUVNbmdFcDQ0UzFiZWxxVWtSOU52L3JoUVhGL3RZWW5tUVpSbVh5NFVrU1Q1Uk9rNm5rN2k0T0s5dzRIYTcvWExldU4xdVJGSGtwWmRlSWk4dmo3MTc5M3BGbDdadE5tellRSEp5TWpxZGpzV0xGMU5XVnNhZGQvcEg5QTRZTU1BYldhRFZhcm56empzUkJBR0hRNGtHYnp2NTN4NVBHdzl0ODFGWkxCWUFoZzhmSG5UN3E2KyttcXFxS3VMajQ4bk96dmFiZEJkRjBmditQWjlyZUhnNG9IeEcyN2R2cDFjdkpXOXBTVWtKcWFtcENJS0F5K1dpc2JHeFc3L3pKcFBKRzNGek90QVQxLzdxMWF2UjZYUitPYlk2b3IydzBaYWxTNWRTWGw3dWMvM1BtREVEalViakU0bm00YlBQUG1QRmloWDgvZTkvOTBZNGFiVmFkRG9kMDZaTjQ4RUhIK1Q5OTkvMzJlYU9PKzRnTXpPVENSTW0wTHQzYjk1ODgwMnFxcXE4a1lXU0pMRmp4dzdXcjEvUFZWZGRSV1ptNW5HL3Q2N2d1VjdiNTBPNisrNjd1ZmppaTdudXV1djgzbSt3YzNncWozVm9uWXQ1NElFSHZGYUdyNzc2YXNEdEJ3MGF4Qk5QUEVGcWFtcFFJWC84K1BHTUhEbVMrUGhXMTRiKy9mdHo2NjIzTW0vZVBHYlBuazFDUWdKUFBmVVVDUWtKUVkvMVJEbmR4dnFwU0Vod0NoRWlSSWdlUWhSRlRKR1JaUGJ1UTNSY0FuRUp5U1FrcHhBWkU4UGVnZ0lxU3Nxb3IyM0FLVW5VbXgwME5UbXByV21tOUVnZGh3OVUwYnRmTXRsOUU4bklpU2Myem9UUnFFV25VM3NucnR5Q1d4RlFaQlR4cVlWZ09ZciszMXJ0dGJ6aFlERmZnVkl6ZWFLWDJndE9vSnhMU1hMamRFaFlMUTZhR216VTFUUlJWVmxQUmFtWmtzTjFsQnl0bzZ6VVRGMk5EV3VURTRmTmhVdENTZkVrcXREbzFKakN3NGlNaVNBdU1aR1V6Q3d5c25QcGxkZVAxRjdaSkthbUVSNFpoZDVnT0NHcnBWTUpqVlpQZEh3NjBmSHBmbldLa0ZTSHBha09TMlBMdjAxMVNsbWJ2N3V5a3Q1aHMrQ3dXV2cwQjdieU94RlVLaEd4WllKYUVGUXRrVDRxQkpYWThvRFQ1clZLaFVvUWxiWXFGUTY3eGR0UFIvWm54MHRzUWpMWEJzbE44ODNIN3dCdzN0aXJnMFkwVkpVZlk5M1NyNGlJOXJjZUtEbThuelhmZjBGVzNnQ3F5MHV3V1pTYjVZVGtkQXpHY0VTMTJrZWdQclJ2RnlwQlJXWnVQNTkrWEc0WFRyc2RmVmlyZDc0c3l5ejg2TzAyWXROMHNucTNyangxT3V4OCt2Zlp5TExNdUd0dkp6UFhkMVZxUit6NjVTY0F6anhuakRjNnlDTTR0UDArKy83emYyQ3VxV1RJaUF2STdqc0lXWllaY09ZNTdOaXluZ1d2UDg4ak05NEtLbkt0V2Z3RlB5Ny9sclJldlpuODZQTmVNYW45OStVSGM2YlQzRmpQNUVkbjBQK01zenM5ZHFkRHNja0lKTnExTC90NXpSSitYck9rM2ZZOW02K25zdlFvQVBISnFaMjI3U3lmWFhmb1NsTHV6amlaWXdjQ2kxdzlSVVhwRWR3dUYwbHBXYTM3VTZtUVhhNE94YmtMTHAvQTd2eE5MUHo0SFhMNkRTRXVxZlBQdFNQYWZvYzVIYllPV3A0YzloV3NZZU1QLzZEM2tOR011dXdQSVF1OUVDRkM0SFRZcUNrL1JLOStaN1BubCtXQXNtZ2hNYTM3K1ROc050dHhSeVVkRHgxTndCNFBzMmJOOGdwT05wc050OXVOd1dEd0NrNHVsNHUzM25vTEFMdmQ3cTMzWUxmYi9kNVBTa29LZDkxMUY5T25UMmZYcmwxTW5qeVpzOC8ydlg5cEc2R1ZuWjNOeElrVCtleXp6eGc1Y2lTREJnM3lhZXQydTVrM2J4NlZsWlhjYzg4OXBLU2tZTGZidWVTU1M3dzVZUUloeXpLU0pDRkpVcWU1YTlyUzFOVGtGZktpb3FLSWlsSWljV3RyRmJ2dnVMZzRiMytDSUhoenZyU2ZsTGRhclRpZFRxS2lvaEFFQWFQUjZCWCsycjd1S2pxZHpwdGI2blNndTllK3pXYmp6anZ2cEtxcWlvaUlFN2ZuZHJ2ZE9Cd09iOTZnNHVKaUZpMWF4Smd4WTN5aWVqejFkcnNkU1pKODhuYTFSUkFFSHdGU0ZFVWVmL3h4OXUvZnoyZWZmY2JqanorT1Zxc2xKaWJHcDQrSWlBZ09IRGhBUVVFQkJRVUZiTnUyRFlmRHdhQkJnMDdLdldwN3VyTElOTmhjenFrKzFqM1BGYjE3OTBhbjB3VzAxRnU0Y0NFTEZ5NE0yRytnbkhjZXNhbTV1Wm1pb2lLMmJkdEdmbjQrT3AyT21KZ1l5c3ZMK2Z6enp4aytmRGk1dWJuRXhNUjBleTdzZEJ2cnB5SWh3U2xFaUJBaGVoaU5Wa3RVVEF6NndZT0ppWThqTlN1THVNUVVDdk8zY1hEUGJ1cXFhckRabkVoT21ZWTZCM2FMbWRvcUMyWEhHamhjWEVOT24wU3k4eEpKU1lzaFBqRUNVNFFlalVaRVZJdUsyQ1M3bGRYd01yaGxjSHNqbjlyY21Qdy8xWnFDRVd5K1ZCQVVZY203V3FybC9MamR5Z09kMHk1aGFiYlQyR0REWE50TWRVVURsV1gxbEpXYXFTZ3hVMW5lUUUyVmxhWkdPeGFMRTRkVFJuWXBKMXN0Z2k1TWk5RmtKQ0l5a3FTTUROSnpjc2pxM1plTW5GeFNNcktJaVkvSEVCNk9UcTlIRk5VK0svSC9QeUVJQW9id0dBemhNWkFjdkoxTGNtSnROdnNJVTNaTEkzWnJJM1piTTNhcllzdm4rZGRwNzltVjkyNjNDN2ZEMVhuRFRsQjEweWFzTS9ZVWJFWVFCSEw3RHduYXBxR3VCb0RJZGpsNnJNMU5mUFRtaThodU54TnVmWUQzWmozbHJidjlFWDhQYm9CbnAvd09uVDZNS1grYTNlRnhOZFRWOE9tN3IxQzBjeHQ2ZzVISmowd251Ni92UTh2WEg3MU5WZmt4QnA5MVBoZjk1cm9nUFFWbTE5WWZBVVZ3Q3NhK1hkdFl0L1FyOUFZanY3M2xYa0M1L3E2LzZ6SEtqaDZrdXFLVWorZSt4QjFUWC9CNzBGajkzZWNzK3ZROUlxSml1UDJSNTMwaWw5cmpkaXZYU1U2LzQwdTBmTVh2YnNkbTlWOEZWMVZlUXY3RzFZd1pmME9IRDVzOWFhMHB5ekxIRGhVaENBSnB2Zkk2YmU5MmRYOU1CRDJXbHNVUm43Nzd5Z2x0MTFVQnJqdGpwNVdUSThDNUpJbXFjaVVpTEtPTnVLc1NWTGpwK0RQSTdUK1VjeTRlejRibDMvQ3ZkMTdtL21kZjY5WUVpU2kyWG0vSEU1M2FrMVNWN09PbnBmUElHWEFlNTE1eEovOXpOeXdoUW9RSVNITkROYkxzeHRKa2Jpa1JpRXZKN1pIb1I1ZkxkVUxpUjJlMGoxSUl4dUxGaXdOT3FzNmRPeGRRZnE4ZmYveHhjbkp5dkRtTjJ1TVJTTnBPOXJjWEVXUlpadHUyYlh6NjZhZEVSVVZoc1ZqWXRXc1haNTk5TnNlT0hVTVFsR2NoVDE4ZWNhZC8vLzZNSFR1V3FLZ29iRGFiZDVKWGtpUVdMRmhBUVVFQm9Fd2NlNDU3ejU0OXgvWGVyN3Z1T3EvOVZTQXFLeXZac1dPSDEwSnIxYXBWckZ5NU11QWlHSlZLeGF1dnZ1b2pPTlhXMXFMVmF2MnNCVDBDbGNsa1FoUkZqRWFqMTZyTmFEVFMyTmg0WE1jZkRMVmFqU1Q5dXIrYjNhRzcxLzVERDNWc1lReXdhZE9tb0haeG9FVDN2UGJhYTE1aEl5RWhnV3V1dWNiUFJzNXV0ek45K25UNjlldkh6VGZmZk56SG1KbVpTVTJOY20rWG1Kam9FOUZWVTFQRDFxMWJPWGp3SUc2M20zZmVlWWNCQXdad3d3MDNNR1RJa0I0Vm9vK0h1KysrMjYrc2ZYNjJqamdkeHJxcjVibWlvK2VlaXkrK21QejhmREl6TS9udGJ4VnI2UysrK0lMUzBsS2ZZMXUzYmgxTlRVMVVWRlJRVWxKQ1dWa1pzaXlUbXByS1h5RjZqQUFBSUFCSlJFRlVoUmRleU9EQmc4bkl5R0RQbmoyc1diT0dCUXNXNEhhNzBXZzBSRWRIRXg0ZVRyOSsvUmcvZnZ4eHZaZTJuRzVqL1ZRa0pEaUZDQkVpUkEralVxa1F0RnFNYWpXaXFFWnZNS0xWRzRpS2l5TW1QcDZEdTNkVFZWWk9mVjA5a2xQQzZYQlJYMmZEYm5mUjNPeWdwdEpDK2JFbTByUE1wR1hHa0pRU1JWU2NDVk5FR0hxOUdvMUdqZkxzcGVSNWNya1ZBVXIyaUU5S1ZWQk9sOGlub0t2dUE5a0pDc3BMUVNWNGhTVnZUcWFXcG02WEVvSnZzMGxZTFhhYUdtMDBtSnVwclc2bXVyS1Jxb3BHeFM2dm9wRzZtaVlhekRZYTYrMVlyUktTcEp4cmxVcEFvOWNTWmdnak1pcUMyTVFFRXBLVFNVaE9KYlZYTm1tOWNraE16eUFtUHA2SXlHajBlcjJQTGRqL09xSmFneWt5SGxOa3NJbGVYOXh1RjQ3MlFsVExhOGxoUjNMYWtKd09KS2U5MC8rVUNKU3VUeVI3Yks5QW1hQTlXYUxUNGYyRlZKWWVKYmYvVU1JalkxaXorQXV5OHZyN1JRcDVKczJqb24zenZSd3Eya1ZOWlNsanh0OUFTb2F2dlVKM0tkaThqcUtkMjRpSWp1V094MTd3NjMvTCttVnNXcldZMUt4Y2JyaDdxazlkZFVXcDE2NHVFTWNPN2FPMnFweW8yQVF5Y2dLdlpqYlhWUEh4V3pPUlpabUp0ejVBUkZTcno3Yyt6TUR2NzV2R0c4OC94TjRkVzFpMzlDc3VhTW14NDVJa3Z2blgzOW13YkNGaFJoTjNQdjZpMTE0dkdFNkhBMU5FbE5keXJ6UDZEam5Mcjh6bFVuSkZWWlFjeHRKWUh6VG5UMWVRWlprZmwzL0R1WmYrMXErdWVOOHVySlltVWpLeUNUTjBicU1pU1U1c0ZndWIxLzNnVitkMDJCRlVxb0IxTm92RnI4eHZlNmNTK2JWbDNiSk8yd2JDSS93ZEQ5MGRPeDVrV1VaR3B2VHdnYUQ3Y3Jta0R1dmxBTjgxcFVjTzRKSWtvdU1TTVlXZmVCNjRjZGYvZ1IxYk4zRGt3QjdXTFA2Y2k2Njgvb1Q3OE9CeXRhNDJQZGtDZWxzc2piV3MvUEpWb3VQVE9lZUtPd2lKVFNGQ2hQRGdFYityU2crZzA1dXcyNXBJelJyVXlWYkhoeWlLSnh4eDgydHc4T0JCR2hvYU9QLzg4d0VsT2tlV1pSOFJwYnBhc1VkdW05dkVicmY3Ukhtc1dMR0NMNy84a2tzdXVZVHg0OGV6ZE9sU3Z2LytlMjY0NFFiZWZmZGRLaXA4WFFMYVJ4Zjg4TU1QVEowNmxkemNYRnd1RjYrKytpcjc5Kzlud0lBQjdOcTF5OXZ1OXR0djkwNW90MytlYkc1dTV0bG5uMlhTcEVrTUdEREE1L2hrV2FhOHZKeWlvaUt2eVBETU04K1FucDdPMVZkZkRTaTJXY2VPSGFPa3BJVG5uMjlkSVBYRUUwK1FsSlRrRS9FZ0NBS0hEaDBpTXpNVFFWQ2UvWGJ2M2cxQVJVV0ZzaERPWUVDdFZtTTBHcjE1V0F3R0EyYXptZTV3S2w1SEhkSGRhMy9peElsb05Cb2Y4V0R2M3IxczJiS0ZzV1BIZWlOUGR1N2N5ZmJ0Mi9uZDczN25GWEZrV2NidGRudHRwMVVxRmJmY2NndlIwZEVCN2VKME9oMXBhV2xzMkxDQnl5Njd6TWRDTFJqRnhjVm9OQnJxNnVvQVJjaHNhR2pBNFhCUVgxL1AzTGx6TVpsTXhNYkdVbGRYeDczMzNzdkFnUU9SWlpudnZ2dU9jZVBHL1NvUlRoN2FYdHVnUkV1T0hEbVNLNjY0d2x2Mi9mZmZCOHpwQktmK1dJZFdtNzJxcWlvRVFRZ28ycGhNSnZyMDZjUFJvMGU5VnFHMXRiVSsxb1pxdFpxU2toTFdyVnRIUkVRRTJkblpuSHZ1dVF3WU1JRGs1R1RXcmwzTFgvLzZWKzY5OTE2R0RoM0swS0ZEYVdwcW9xaW9pQU1IRGxCU1VrSk5UWTJQcGVlSmNMcU45Vk9SME5rTEVTSkVpSk9BSUFnSW9xaEV0NFNGWVlxTUpEb3VqcmpFWkdMaTRqbTR1NUNTNG1JYXpIWFlMRlljZGlmTmpRNnNWaWMxVlJZcVNwbzRlcWlXdE13WTBuc2xrSm9WVDFKYURMR3hKc0lqZElRWk5LalZvQkpsQkpVYkdRbTNTMFp3S1RkMXN0d3EyQWdJUG5NNnJVS08wTzZZZjZXVDB4YTV2UVFRUUJCb2s0Zko4NDQ4LzZnOG9wS2dyQklYUk9XbXlPT0k1SGJKdUp4dUpFbWl1Y2xPWTcyRmVyT1ZtdW9tYXFvYWxJaW04b2JXdkV5MVZocnI3ZGh0RWk2bmpNc0ZxQVRVYWhHZFhrMllVVTlFVkJReENmRWtwNmVUbXBWTldxOXNrak15U1V4Tkp6WXhDYU5KU1FoL3F1Vm5PaDFScVVUMGhnajBoaE8zY1BCSHhpVkp1RjBTYnRtbGlMUnVOMjdaamV4Mkljc3RZOGV0L08xdUtmTzBXZkg1YkJ4MkpZTEY2YkNoQyt0K0xvQkFyUDFlU2FKNzl1Z3JNTmRVc2ZpeitiamRMczY5OUxlTXUyNHkycGJjSy9WbVQ1U0c3NlI1L3pQTzV2WkhwNU0zOE13ZVA3Ynp4bDZOSkRrNVk5UkZmb0xONGYyNytXTCs2OFRFSmZLSFAvN0ZlNXdBbTFaL3oxY2Z2TW4xZHowVzFPYnNsNDJyQUJoODFua0I2NjJXSnViOTlXbWFHdXNaTmVZM25CRWdDaXE5Vng1anJyeWU1UXYveGJxbFgzSGVwYjlGSllya2Ixck5UeXUreFdBSzU2N0hYeUk1UFp2RytscU9IaXlpL3hrai9mcHh1OTFJVGdmUmJXelBBbEZlY3BpZlZpeENyZEVFdEFTcktDbm04UDdkNkExR0d1cnIrTzdmODRMMkpidmRPQjEybWhycm1YamJBNTNtdmZycWd6ZjVjY1czMkcxV3hvejNUZUM4ZWEwaURnMGNkbTZIZlVDTEhZYlRRYVBEenIvZkRSN2gxbEZkUnpRMW1CRUVnWm56dmtXdE9URTcwY2R1R1l2ckJLSnZ1anQyUE1odU55NUo0bTlQVHdtNnI2WUdjNGYxZ2FMR0R1OVhKc1BTc3p1UE9ndUVUaC9HbFRmY3liL2Vmb21sLy9rbi9jOFlTV0pxMTNJT3RMWFI2d21MME9OQmxtWFdMSHdEV1hZelpzSWppT3JUMDE0MlJJZ1FKd2ZQQW9PRzJqSWtTVm1zRUovYXRlL0w5dWoxZXV4MmU0OU5IcDVvRHFkZ2JOaXdnYmk0T1ByMzc0OGtTY3lZTVlPQkF3ZHkwMDAzZWR1VWxaVWhDQUtKaVltQU1nbnFjcmw4Sm5rdnZ2aGl6ampqREdKalk2bXVybWJ0MnJWSWtrUlJVUkhUcGsxRHJWWWppaUtiTjI5bTNyeDVuSC8rK2Q0SUVvOHRsdWU1UlJSRmNuSnlTRWxKb1YrL2Z0NUphSnZONW8wYTZtanhZbGhZR0JFUkVkNUpaNXZOeGpQUFBFTkRRd09DSUhnanRWNTg4VVZpWTMydGJVZU1HTUhiYjc5TlVWRVJlWGw1RkJjWFl6YWJ1ZXFxcS96MnMzWHJWaTY2U0xtbjdOKy9QL1Buei9lZUwwOFVSMWhZR05IUjBkVFUxQ0RMTXIxNjlVS3RWbE5ZV05qaDU5SVJkcnZkeis3clZLYTcxLzdZc2Y1VzBSNEI3OElMTHlRdVRybVhhbXBxWXZ2MjdZd2FOYXJEbkZGNWVSMlA2WEhqeHBHZm44LzMzMy9QcEVtVE9qMisyYk5uSTRxaWQzN2pqVGZlOE9aNWV1R0ZGN2pqampzNDg4d3pPWFRvRUsrODhnb1ZGUlVNSERpUTFhdFg4KzIzMzZMUmFEcTBqZXRwUE9KS1c0eEdvMDk1TUR0Qk9MWEh1Z2RQbnJibm5udXV3M1BSdjM5L2Z2cnBKeG9iR3hGRmtkTFNVczQ3ei9jNWNNS0VDWXdmUDU2R2hnWnZqaTlRcmtHUHVHWXltYnpYSkVCYVdocHBhV2xFUmtaMks0THRkQnZycHlJaHdTbEVpQkFoVGpJcVVjUmdDaWNqTjQrb3VIalNzM000dUxlUS9UdDNzRy9YRHNxUEhxRzJxZ3BMc3hWSmNtRnBzdU93MVZGZDNjaUJBelhFSnRXU2tWMUhkazRTR1pueEpLWEdFSnNRZ1NsY2k4R2dRaC9tUnExV29SYVZDWEpKY3VOMnkwcTBreHZhcnJWdUd6UjBtZ1E2dFNLMFd1UUIzbFUzS3BWSGRQTFk1Ymx4T3QxSURoZldaZ2ROOVRiTWRVMlVsZFJSZXF5V3FwWm9wdXJLSnN3MU5wb2E3VmliblRoc0VrNm5rczlKOFNjRVVTdWcxK3VJakk0aUpqNmV4SlFVMG5wbGs1YWRTM3F2Yk9LVGs0bUtpOE1VSG9sT0g0WkdxMFhWeWMxWmlQOFdBcUphMDJWckZxMCtySTNnWkQwcGd0T1JBM3ZZL3ZOYTRwUFNHSEwyaGFoVUttNjQ2ekcrL09lYnJQL2hhd3AvMmNoMWR6eEtiditoMUh1aU5HTDlrNlAyR3pLaXg0L053K2h4MS9xVlZaWWVaZjdmbmlYTVlPU3VKMTd5aVR3Q01JWkhJa2xPL3JOZ0RsbTkreE1kbCtoVEw4c3krUnRYQXpENHJQTUQ3bmZ1WHg2ajdPZ2grZzQ1aTZzbjNSZjArQzY1K3ZmVVZWZHk1WTEzZWlNTGg1MTdDVkV4OFJoTUVTU25LMG1rdjVnL2gxM2JmbVRnOEhPNTljRm5mZnBvckZmc1dDSmpPMTVaV1Y5YnhhYlYzNlBWNlZyeWdiV09lNXZWZ3ROaFI2M1JvdEZvMmRJbVFzamEzSVFrT1Frem1yeFdlbTYzRzdmTGhjTmg0NnJmKzl0dHRPV2JqOS9oeHhYZm9nOHorQWtPdGRVVmJOMndISlZLeFlnTEwrK3dIOCt4eUxKTVJrNGY3bng4cGwvOXkxTW5veEpGcHI3MG5sL2Q2MzkrZ09yeWtxQjlTNUtUQm5NdFViRUpKeXcyQVZ3NDduZkhiVFhZVTJNSEZDc1FVVlJ6MXhQKzV3UGc3UmVuWWd5UFpOSURUd2V0bHlSL3Yvcjl1N2NEa0puVHRaV1dBR2VNdW9pMVMvNkRTcVh5cmhqdUNwSzlyZUIwZkZGODNXWGY5bFZVSE52THhiK2JpakdpNHdqREVDRkMvTzhSWmxSeTl0Z3NEZDZ5bUlTTUh1bmJrN3VubzRuY0U2RzdPWnhBaVJMWXNtVUxWMTk5TllJZ29GYXJHVFpzR011WEwyZjA2TkdrcENoUjRmdjM3eWM1T1ptd01PVzcybTVYeExpMkU2bUNJQkFiRzh1eFk4ZDQ4ODAzeWN2TFkrL2V2WlNWbFRGMDZGQnZ1NTA3ZHlJSUF2bjUrZHh3d3cybzFXb0VRZkNMTmhrL2ZqeWlLSktmbis4dDg0aEduZUd4RzFTcFZMejk5dHZvOVhvdXZQQkM5SG85dzRjUHA2Q2dnSTgvL3RoUGJBSVlQSGd3Y1hGeExGeTRrS2xUcDdKbXpScnZkdTI1NnFxcnlNbkp3V0t4Y01jZGR3RHd5Q09QTUg3OGVHSmpZOW0yYlJzbWs0bVJJMGN5Y3VSSXRtN2RTbXBxS3NuSnlYend3UWRkemwvWms5ZlJyMEZQWC9zQVJVVkZHSTNHZ0o5aGQ4bk16UFJHcmgwUGI3NzVKZ0RidG0zajczLy9Pek5telBBUnZNNDZTM0VneU03T0pqdzhuTUxDUXJLenMvbmlpeThZTldwVVFFR3RwMmh1YmtZUWhDNkxGaDZCeUdLeCtBaEFwK3BZOTFCWFYwZDhmRHgvK2N0ZkFIQTZuZHgvLy8xKzJ3OFlNQUNWU2tWK2ZqNWFyUlpabGhrODJOZkszQlB0K2Zqamp3YzlqbG16WmdVc3YvZmVleGt5SkxqRmRtZWNibVA5VkNRa09JVUlFU0xFU2NiekVHRXdHdEZvTllRWkRFUkVSUklUSDQrbzFpRExZTE1vQ1U1bDJZMUxVaUl4cENZSnEwM0NZcFZvTWx1b09GSkxVVklNS2VtSnBLWW5rWklXUzF5Q2dhaG9EVVlUaE9sVjZIUWdpZ0tpS0xmMDFSck9McmVKRklKMjRoUHRZNHRhYi9KNlFqdnA4S2ErclF0Z20zYWVLQ1hGSmsrbFJEUzE1R1B5SEpjbmtzdnBjR0czT2JGWkhEUTEyV2xvdE5Kb3RtS3VhYWEyV3JIS0t5dHRvTEs4a2FaR0c1WkdPNVptQnphYkM4bXBpSFJ5eTBKNlVWU2hOK2t4UlppSWpJa21NU1dGMU13c1VqSXpTVXhKSno0NWhkaUVSS0ppWXpHWVRHakR3bENyTlMzaTEvL1BIRTBoUUtzM1FiMWlhMkp0cmo5dVc4RGp4ZGttd3VUS0crLzBYa3RubkRPR25INURXUEQ2OHh3NXNJY1YzM3hDVHI4aGJmTFEvSGNuYnFzclNubm5wY2R4dTEzYzg5VEx4Q1dsK3JVWk9Pd2Nob3k0Z08wL3IrWGY3LzJWdTU5ODJlZEJVaEFFSHB2NUxnVS9yeU96ZDZ2OW1lZTdDNkRzNkVINkRqbUxXeDk4RnJHZEJaZ3N5OTcrMUdvTk45N2ovMUNTMDYvMWdlT25sWXZZdGUxSHdnd214bDU5YzR2ZFE2dEFjUFRBWG9DQWxvU3VOcllRZlFZTjU2WDVpL3phbEI0NXlOc3ZQSVpPSDhiZFQ3N3NGYmtBekRXVnpIN3FMaUtpWTNsczVycytrV0NkSWNzeUN6OTZtL1UvZkUxMFhDSjNQUFlYSDhGSmxtWCtNLzkxWEpLRVdxT2xycnFDcUU1RXMrcUtVZ0FTa2pNQzJ1OEpnb0NBRUxTdUkwcUs5K04ydWJwczdUait4cnVPcTExUGo1M1I0MzZIb0ZMNVhEUHRVYXMxUWVzditlMU5maEZ2THBmRWdVSkZjTXJLRzNCYzd5c1FnaUJ3eS8xL0lpbzJ3VzhjbkFqVzVsWkxvWk1WcmVtN3YzcTJyUDRYR1huRFNjODk0NlR2TDBTSUVLY2ZodkFZUkZIanRmelVoWVgzVUlRN0pDUWtVRjVlN28wUzZpN2R6ZUVFOE4xMzM2SFQ2YndyK21WWlp0aXdZU3hidG96UFAvK2NoeDU2Q0VtU0tDd3NaTlNvVWQ3dFBFbnMyMXZXclZ1M2pzOCsrNHd6enp5VFcyKzlsZW5UcDNzakRVQ1ovTjYyYlJ1WFhub3BLMWV1WlAzNjlZd2VQVHJnc1FXeU8zdnl5U2U5RTk1bFpXV2twYVg1MUxlMTJSbzBhSkJQMU1PVlYxN1p5WmxTVUtsVS9QYTN2MlhldkhuODg1Ly9aT1BHalZ4MjJXVitVUXF5TFBQUlJ4OEY3VWVqMFZCU1V1SmpRNmc4Qzh0K3IwK1U4dkp5RWhJQ0wxZzVGZW5wYTcrMHRKVERodzl6empubm5MUUZsbE9uVGcxNERYWUhsVXJGcUZHaldMNThPWWNQSHlZM041ZGJicm5scEM0U1hicDBLVXVYTHZVcE81RWNUbTN6dW5raUFrLzFzUTdLR0drNzlvSmhNQmk4MFdZbWs0bXNyQ3h2eEZ4N1huenhSWXhHSTJxMUdwVktoYzFtWTlxMGFmVHUzWnNwVTN3ZEI5YXZYOC9ISDMvY2JiSG9kQnZycHlJaHdTbEVpQkFoZmlWVUtoVTZuUjZkVG85V3B6d2tIQzRxd21neUlhclZpQ29Wb2tvQTBYTXpERzVKd2xiZlNIbDlFeFZIcTFFYnk0aE5yQ0l0bzQ1ZTJTa2twOGFRa0dRa0psWk5US3hJZExRS28wbEFxeGZRYUFUVUdnRzNESUpicGVTbGtGdHVzR1Y4RkNhbDd1Uzk5NkEzOVlJaUtMVzhoRFpKbVZRcVduSXhDWXJRUkV0K3BwYlZQazZuRzZkVEVacWFHMjNVMXpWVFY5UGt6Y2RVVTlsSVRYVWpOVldOMUZRMFUxZG5wNkhSQ1pLdnVLWVNRQ1VLYVBRYWREb3RScE9SK0tRRUV0TlNTYzdJSkN1dkQ1bTVlYVJrOVNJcU5nNkR3WWhXcTBYVnNsSW94UDhHRWRGSjFGWVVBMUJmVTBwOFNtNlA5UzNMTXAvTmU1V0swaU1NSFRtYUFXZU84cW1QaUk3bDNxZi95c0lQMythU3EyOUNFSVRXUERUL1JjR3A3T2hCM3BzMURhZkR3VjFQS2xaMXdianE1bnZZdmYxbjloZm1COHc5RkdZd2NmYm9Wdi95MGlNSCtjOC81bmlqalVhTitRMVhUN292NENUN3gzTmZKQ1krbWJOSFgwNXNRdkE4VVFDSDl1N2s2dy9ub2hKRmJuM296NlJrNWdEZ2FCUHhzV1hEY2dDeWVnL3dFYk5pRTFJd2huYzgrVlZlY3BoM1gzNFNxNldKMzk0OGhkaUVaRytkUzVMNDhNMFhjVG9jM0RUbHlSTVRtNUQ1OTN1ejJiSnVHY25wMmR6NStJdCtrV1NMUDV2UDNoMWIwSWNac0ZrdHZQZktOTzZjK2lLOStnd00ybS9KNFgxQTEyM2VPbUozdnBKQXVqc0NTMmVjakxGejJjUmJ1M1ZNbC8vdU5yK3lBN3NMc0ZxYTBHaDFwUFhxZmNKOXVsMHViOFJlWjlmNDhWQmZXK1o5SFJIdGIrL1MwMnhlK1JGdWw0c1JGM2R1anhNaVJJai9UUVJCUUdjd1lXbFVjckhFSkhUTk1qUVFLU2twbEpTVWRHdTFlMCt5YWRNbVZxNWNTWHg4UE8rODh3NjF0YlZVVjFmamRDcGlXMkZoSVVWRlJaU1hsOVBjM093ak9BV0tjRnEwYUJHTEZ5OW13b1FKWEhycHBZQWlUTFcxVVZ1MGFCR2lLSEw1NVpmamREcjU2cXV2Nk4rLy8zRlBxSHFpV1Q3OTlGTTJiZHJFbi8vOFo2S2lvdnphZVd5MnVzcUlFU1BZc0dFREd6WnN3R2cwY3ZubGdhTzFuM25tR1Q4UjVmNzc3L2MrY3hZV0ZqSndZT3Y5VDl0RlRKNi91MEpKU1FuSnljbWROenhGNk9sci96Ly8rUStDSUhEeHhSZDMycmFob1FGUkZFOTQ0cis3WWxOTlRRM3IxcTN6NWdmemtKcWFpdHZ0UnExV2M4ODk5d1MxdjEreVpBbmZmdnN0QU04KysyeVh4YnJSbzBkejFsbG5vVmFyV2JKa0NSczNidlRMNFJRSVR3Nm41NTU3em1zUEdCbXA1UDQ4MWNlNkxNc2NPWEtFRVNPT3oyM2owa3N2WmZac1pkSFliYmZkMXVreGVWaThlREZXcTVYUm8wZjdMZmh0YmxZY1Nib3JPSjF1WS8xVUpDUTRoUWdSSXNSL2dlcUtTZ3J6ODhuZjlCTUhkaGRTVjFXSkpEbHh1MlZ2UkpFb2VyVW54U0pQY21Ddmw2aTAyR2lvcU9USTdpTENJOE9KaVkwa0pTdUdsSXdJa2xOTVJNWG9pRThJSXlISlFIUzhBYTFCalN5cUFFOUlrRnRSczF4dVpNbXRDRnR1R1pkTHNaSlRrbnUyNUV5U2xhWWVCTDhYSGREMlByNGxqWlNnQWtGb2pRUVNWRXBFa2RBaVBLbEVGYWpGRmhXb1RRU0VMSVBreG1GMVltbTBVbFBaUUcxTk03VTF6ZFRYTmxOZDFVQjFaVDIxbFEzVVZqVlRXMjJsb1Y3Q1puUGhjTGdVbTBHWERDNlFVSndHUFc4clRDMWdNdW1KVFV3bU5TdUxqT3djc3ZQNmtwcWRRMUo2T2xHeHNSaE40ZWowZWlVY1hTV0dJcG4rQjRtTWJiM2hiR2d6V2RzVGZQUHhPL3p5NDBvU1V6SzQ5ZytQQkd5alZtdVllUHVEcmNkZ3JrRVUxWmdpb252MFdJNlhncC9YOGUvM1pxUFdhTG5ucVZta1pyVUtjTElzWTdkYXNGbWJzVnFhc1ZtYnNWbWF5ZTR6aUQwRm0xbjgyWHdHbkhsT3dPaWI0cUpkckZ2NkZRV2IxL2xNQmt5OC9hR2d4M0pnZHdINUc5ZVFtSnJaNFdUODRmMkZ6UHZiTTdna2lZbTNQMFJ1LzlhSDd4ZmUvUnBCVUxGbisyWjJiZjJSeU9nNGV1VU5ZTjdzcHpHWXdobC8wMTA4OWRjRkhaNFRXWmJadkhZcFJsTUV6WTMxTFB6b2JiNzk1RjB5Y3ZyU2QvQlpsQjg3eE9IOWhWd3o2VDZ5MmtSeWRZWWtPWEZKRWx2V0xTTXp0eDkzVEgzQkorTEk3WGF6OE1PNWJGaitEVkd4OFV5Wk5wdXQ2NWZ6dzFjZjh2N3NQM0hYRXpQSnpBMjh2NzBGV3dESTdUODBZSDFYa1dXWlgzNWFqU0FJRERxT1hGSmQ1WFFaTzlsOUJuTC9NNjlTVlg2c1M1RkpyejV6TCtlTnZacGg1MTF5M0RhREhWRmZVK3A5SFJGemNoK202NnFPY25EWEJzNjQ0RnBNa1NFcnZSQWhRZ1JIcHpkaGFUSWp5QkNUMkROMmVxRGtDbG00Y0NIanhvM3JrZjY2bThPcGJjNFp2VjdQc0dIRFNFcEtJaWtwQ1VFUWVPV1ZWemgwNkJCTGx5NmxYNzkrUGhFR2dRU24zL3ptTnd3ZVBKak1URVdrcTYrdngydzJFeCt2M0dmdDNyMmJWYXRXTVhIaVJJeEdJMWRkZFJYNStmbk1tVE9IUng5OU5HZzBRaUJSWnN5WU1XellzSUVQUC95UUJ4NTR3RnZlblVWNGJmY2p5N0xYZ3N4aXNiQisvWG91dWVRU24vWWUwU0NRTUNITE1zWEZ4Unc5ZXBRSkV5YjRiT1Baajh2bDZyTGd0SDM3ZHE2NTVwb3ViZnZmb0Nldi9ZVUxGN0p6NTA0dXZ2aGl2NmlYUU96ZHU1Y1BQdmlBRVNOR0hGYytwdTdnRVJPcnFxcDQvLzMzMGV2MS9PWTN2MEdqMFdDMVdsbThlREhMbGkwak9UbVppb29LS2lzcnljek01TUNCQXhnTUJoOWh3ZTFXOGo5RDE0VkpnSmlZR08vWThvZ2ZnWEk0dGNmVE5wRFljYXFQOWVMaVlwcWJtOG5LeXVyMGZRSkVSMGVqMVdweE9CelUxZFVkMXpZclY2NWsrZkxsOU92WGp3RUQvQmUxZWI1M1BTSmRWem5keHZxcFNFaHdDaEVpUkloZkVaY2swZFRZd0w0ZDIvbDUxUXIyRmhSU1UxNkp3OTRTaXR3YTRPT0Q0TWxmSkx0eE9XMDAxZHRwYW15bXF0cE1TVmtWUjBxTVJCV0dFUjJ0SnpKS1QwS2lrY1FrRS9ISkpnd1JXblFHRGZvd0hVYVRGcE5KUjFpWUJxMUdSQ09xV2l6clFDMjJKRU5DNWMzNkpNdHREcVNkSlY5ZzJoKzQvMHVoUlh6eVNTd2xvMWpidVp6WUpCZDJ1d3ViMVluVllzTm1kV0N6T0hCWUhUUTMyS2l2czFCZDJVQnRkVE4xdFJZYTZoMDBOdHBwYkxaaGJiSmh0VGl4V3B3NEhZcTJocXpzVHdWb05DSlJrU2IwNGVFWXdpT0lqSW9tSVNHT3hLUWtFdFBTU1V4TEl5RTVsZGo0UkNKaVlqQkdSS0RUNnhIRmtNajB2MDVrYkt0VlhIWDVvUjdwMHlWSmZENy9WYmFzVzBaRVZBeVQvemdEbmI3emZDcVM1TVJjVzBWa2RPeXZIbVhuY2ttOC84clQ3TnUxRFFCVFJEUmYvT04xN0RZTGRxc1ZtN1VaaDkzVzRRT2EzV2JseXcvbU1QblJHZDZ5eld1WHNuemhKOVJVS2hQaGtkRnhYSG5ESFN6NjkvdlUxMVpUVVhMWUwxOFJ3UDdDN1RUVzF5RUlBbjBHRFF1Nnp5M3JsL0hGL05lUm5BNHV2dXBHUm8zNWpVKzlXcU9sWVBNNlBubEg4UUcvWnRKOTFOZFcwOWhReDU2Q3pld3AyTXpWdDl6SG1lZU1DYm9QUVJBWWYrTmRqTC94THV3MkswY1A3cVY0WHlHRnYvekVraThXQUNDcTFWU1ZsN0NuWURNNWZRZWowWGFjekxiczZDR3N6Y3FEVTYrOGdkd3g5UVdmYTZTbXNvelAzdnNyQi9ZVUVKdVF6RjFQdkVSc1FqSmpKOXlDak15eXJ6N2kvVmVlNXQ2blovdEZvRmt0VGV3cDJFSkNTbnJBY3d2S1EzZXdhMHp1b0M3L3AxWFVWSmJTZThBWkFXMFd1OHZwTm5iVUdpMVplUU82Rk8xVlgxdE4yZEZEZkxuZ2pRNnZ2eE9ocHMxM1dHUnM5eU9tT21MSHhtL1E2TUxvTit6WFM4b2RJa1NJMHhOQnBRSlplUXFKak9tNTc2YTh2RHpLeXNxb3I2L3YxaVNrWjFMN1JITTR0WTJXQmpqenpET1pPWE5tME1uZkYxNTRnYmx6NStKME9ybnBwcHQ4Nm80Y09RTGd6ZWtFaW91R1p3TGFicmZ6OGNjZm85VnFHVFJvRUh2Mzd1WHR0OSttVDU4K1h1SEdZREF3WmNvVS92YTN2L0h5eXk5enh4MTMwTHUzZi9TdDUvMjJqUXhLU0VoZzdOaXhGQlVWWWJQWkVBU0J4c1pHZHUzYUJSQTBhc1NEWjV2MjU4ZHo3UC80eHovWXZuMDdOOTk4TTd0MjdlTHp6ei9ud0lFRDNIampqZDVvQ3JmYkhmUXprQ1NKTDcvOGtyQ3dNUEx5V3FPM1hTNFhMcGZMdXovUDZ4UEJiRFpUVVZFUjhGeWRxdlRFdFY5Ylc4dm5uMy9PdG0zYkdEaHdJQk1uVHZScjQvbE1TMHRMeWN2THcrVnlzWFhyVnB4T1oxQ2JOTVZocGVPNUJWbVdxYXFxNnZTZXJhcXFDb0RYWG51TmZ2MzZjZHR0dDFGY1hNem16WnY1K2VlZkVRU0JTWk1tY2ZiWlp6Tno1a3plZSs4OW5uamlDZGFzV2NPMmJkdVlOV3VXTjEvUXllQkU4bTU2SWgwRGNhcVA5ZlhyMXlNSWdvOFE1UGxzUE8wOW4zbFRVeE52dlBFR1dxMldVYU5Hc1hEaFF1cnE2cmoyMm10OUxFTTlGQlVWc1hqeFluYnYzazFpWWlLVEowLzJxWmNraVlhR0J2YnMyWVBCWU9qVzUzazZqdlZUa1pEZ0ZDSkVpQkMvSWs2bms4clNFdlpzMzhhMkRlczVWbndNeVdGSHJRYVZxa1VZYVluc2tXWFpxOGtJS2hCVm9GYXJrUkZ3dVFSc1RoYzJtNFVHU3pOVlZUV0lnRWFsd21qU0VCNXRJQ3JHU0d5c252QUlMZUVSV3FKaVRNUW5ocE9RR0VGTW5BbFRoQjZEUVl0R3AwYXRWaUdxUmNVWFZ5MGdxZ1ZVb29pZ2FqMGVBUkJrb1ZVbzh0ejMrZHdudHQ0TUtrMWJ2YkpkTGpleVM3RXpjTHRhY2xXNTNMZ2tONUxrd202VnNGaWNORFhacURkYk1OY3FGbm4xTmMwMG1DMDBOZGxvYUxEUlVHL0RYRytsdWNHT3BkbUp6UVpPdVRWaVNUbUhvQlpGMUdvUnJTaWlWWXZvZEJxTTRTYVNNMUtJVDBrbFBpV1YxSXdzMHJKNmtaeWVTV3hpSXFiSUtNSU1vZVNRSWZ4SlRHdDlhSzA4dGhlMzIrV1hwK1ZFS0Q5V3pDZnZ6S0xrOEg3Q0k2TzU2OG1YZmV6WDJpSTVIY2l5akVvVXNWc3RyRjc4QlM1SklpWkkrN1owWjJWZUlOcEhaOVJVbGxKVENWcWRudkRJYUJKak1qRkZSR0UwUldBSWo4QmdERWR2TUJKbU1LSFRoOUZVWDhmbjgxK2o4SmRON043K00vMkdLSllMZVlPRzhmV0hjOUViakl3ZWR5MFhYakVSalZiSHoydVhVbDliemF2UDNFZDBiRUliVVY1QWxtVnFLcFZvczhFakxzQVU0Vy8zSU11dFZuU2c1TmRwYTNrbXl6SUg5eFN3ZXZFWDdNN2ZoQ0FJWEhQci9Rd2Nya1RsUER6OUxiYXNYOGJpZjgvalgyKy94SzZ0UC9LN3lROFRadXc0NzQxR3EwT3QxdEJRVjBQNXNjUG93d3ljYzhsVmxCMDl4S2JWMzdQK2g2L1JhSFhrOUJ2TW9HSG5NbUQ0dVpqQy9TY0NLc3VPSWdnQ21iMzcrNGhObHFZR1ZpLytnblZMdjhMcHNKUGJmd2lUSG5nR2c2blYydUt5Q1pOb2Jxem54K1hmOHQ0cmYrS2g1OTd3eVZ1MFlkazNTRTRIdzgrN05PajdjTHRjUGcvNWt1Ums0OHJ2YUc1cW9MYXFuUEJJL3lpaHh2cGF2dm1Ya3Q5aXpQanJPenhuaTlLNEFBQWdBRWxFUVZSUFhlSFhHanVCY0xkTVVMbmRKejVSRlpTVzgzdmt3RjR5Y3ZyNFZNbXl6RmF2eFdQL1RnWEs0OEh0a3Fnc0tmTCtuWmpXcDRQVzNhUFJYTW1od3A4WWVQYVZhSFVuYnlJblJJZ1Evejl3dTFyekpQWmtSS1FvaWd3ZVBKanQyN2R6d1FVWGRMa2ZUOVREaWVad2tpVEpKeHBIcFZJRkZadHNOaHZ2dmZjZUJ3NGM0UGJiYi9mYVlMMy8vdnNjUFhxVWlvb0tJaU1qeWNqd2pRQXJMaTVtMWFwVjdOeTVFN3ZkenEyMzNzcFBQLzNFVjE5OVJXSmlJbmZkZFpmUDczbG1aaVlQUHZnZ2I3NzVKbi83MjkvNDR4Ly9TRzZ1cjEyMForSmJhcE8vRXVEeXl5L255aXV2UkJBRWR1L2V6V3V2dlFZb0lsaXZYcjBJeExwMTYvamxsMS9ZdDIrZlgrU0dKRWxVVlZVeGZmcDB6R1l6dDkxMkd5TkhqdVM4ODg3ajY2Ky9adW5TcFJRV0ZqSjU4bVNHREJtQ0pFbE1uVHJWenlKczZ0U3BGQllXY3VqUUljNDU1eHdmbTdISEhudk1HMTNTVm53NkVRb0tDaGc4ZUhDbm90cXBSSGV2ZlkrRm04dmw0b0lMTHVENjY2OFArUDQ5NHQ1Zi8vcFhuL0tvcUtpZytZT1UrWUhBbjRQTlp1TXZmL2tMRFEwTjJPMTJVbEk2RnFBUEhEZ0F3S2hSbzdqKyt1dVJKSWtsUzVaUVdGakl5SkVqdWVhYWE3eUM1ZDEzMzgyc1diTjQ5dGxuc1ZxdGpCMDcxa2VjR0RkdUhCZGVlQ0dQUHZvb0psUFA1TGxzUDRZQ3NXWExGbjcrK1dmMjdOblQ0VFYycW81MW04M0dsaTFiNk5PbkQrSGg0UURNbkRtVDR1SmlBRzlVbk12bHdtdzJNM3YyYk14bU00ODg4Z2haV1ZsRVJVWHh6VGZmVUZ4Y3pGTlBQWVZLcGVMbzBhT3NYTG1Tdlh2M1VsTlRnOEZnNElvcnJ1RHl5eS8zUmtJQ3pKOC9uMDJiTm5uL0hqbHlaS2ZudXlOT3g3RitLaElTbkVLRUNCSGlWOFJwdDNOay96NE83OTlQVFVVNXNzdXBXT2UxL0pZRlc3d2pDS0RWYVFuL1AvYnVQRDdLK3R6Ly8rdSs1NTU5c3U4cmtCQWdZZDhSbFJZRWo5VldyVkt0UFZxWEx0UzZ0TGJuNjNwYVc4K3hyZlpuZTQ3YXM2am5lRnExN2JHQ2NteTFSV2tWM0ZFQkVVVDJKQ1JrSTJTYi9WNStmMHhta3BBRXlFWUlYTS9ISXc4bU0vZDg3czhrTTBQbWZ0L1g5VWxMeCtsMm95Z3FIUzB0QlB3ZGhJSmhkQjJpQmtSTWswaEhtTlpnbFBxR0RweWFndE91NEhMYjhDVTVTVWx6azViaElTWGRpeS9KaWNmcnhPV3k0M1k3Y0xzZE9OMGFIcDhEcjgrSjJ4Tzd6ZW0wWTlOaWxWQ3FxblpWVzNYT3RmdnhiQk1sOXIwSmxtVmltQ2JSaUU0b3FCTU1SQWdGbzRSRG5kOEhJNFRDVWNLaENKRmdsRkFnU3NBZkllQVAwZEVSb3IwdFNHdExpSTYyTUlHT0NPR0lSVVEzaVJvbXVtRmhtUmFXQVZqRXdqWmkzZmcwVGNIcGN1Qkw4cEdVbkVKU1NncmVwQ1N5QzRvb0dEZUIvT0ppc3ZMenljek9KVFV6QzQvWGg2T3pYWjRxZjFTSWZuaVRNMGxPeTZIdFNEMTZORXhqN1o1Qkg2aXQzdmNwajk1M0c0YWhrNW1UenpkdS8ybS9COHdCV284YzVzSGJ2NFpoOVB3UU1PL2Mvb09DdUJOWkdOa3l6UUVkUVAvc1JTdVpQR011dVFYalNjdktJU1V0RTVmN3hBOG03L2xrSzF2ZjIwQjlUV1VpY0VwSnkrU3J0LzZBNHBJcFBjS2NsVGQ4aDdWUC93YzFsWHNJQmYyOXhrcE96YUIweW5RdXVmckdYcmRCTEpnNlo4V2xITmkxbldWZnVJb0ZuNGxWV1ZpV3hjdC9lSkwzMzNnbHNhWlBTbm9tVjYyNm8wZXJQVVZSbUgvdStVeWJzNWpuZi9Nb0g3NzFWd0wrRGxiZCtUTUFhaXYzVXJsM0o1WnBFZ3I2YVcxdW9ySHVJRlY3ZHhJS0J2RDRramw3K2NWODVxSXZKUUtsYUNUTUoxdmY0NlAzTnZEeEIyK3pjK3NtVnYvUHc1Uk1tYzdsMTMrSHJOeXVOaVV6Rnl4QnZWVmwwclM1T0YxdW11cHFXUGY4VTJ4Ny8wMmlrVEEyVGVQdkx2c3E1MTE4Vlovdlg1ZGVjeE5OOWJYczJ2WUJyN3p3TkN0ditDNEFyVWVhZU8xUHoySjNPRm5RYmUyc28wVWlJZXhXMTFtR21tYm5nemRlcFhwL0xMQllja0hQczF6MWFJUmZQL3hQdExjZVlmTDBlWlJObmRQdjJJTnhNbDg3ZllsRVlxMk1qaDV2S0RLeTg2aXZxZVRoSDkxeXpPMW1EMU4xVStPaHZlalIyT05JVHN2Rm01eHhuSHNNM3ZiM1hrSlZiVlRNNzNzTkRpR0U2QzRjN0dwQkZ3NzEvajkvS0diTm1zV0dEUnVHRkRoTm1ERGhoTmF1R2V6MjBMWCt5UG5ubjkvam9HbFpXUm1Oalkwc1c3YU16M3ptTTczYXlXVmtaTEJ2M3o0V0xseklzbVhMeU16TVpPL2V2VlJVVkhEZGRkZjF1WjVKYVdrcGQ5MTFGM3YzN3UxMUFCcGlMYjFXckZqUnE5cWcrNzRuVDU3TU9lZWN3N2h4NDVnOWUzYmlRUFBSSmt5WXdGdHZ2Y1dTSlV0WXVuUnBqOXZpcmJHU2twS1lNMmRPb2gyWG9paDg4WXRmWk9yVXFiejExbHRVVk1UYUE5OTg4ODBVRlJYMWFDc0lYVUhndkhuemVoMG9MaTB0VFZ6K2ovLzRqejduZUR3ZmZQREJrSjQvbzJVb3ovMExMcmdBdjkvUGpCa3pLQzh2NzNlNzB0SlM3cjc3YnFxcXFoS2ZPOXh1TjFPblR1MjMwc1RoY1BUYlFjVGxjakYrL0hqMjdObkRuRGx6dU9paWkvcmNMdTdLSzY5azNMaHhmT0VMWHdCaXo5SHJycnVPVUNpVWFEY1hsNVdWeFoxMzNzbi8vZC8vNFhhN3VmamlpM3VOOTlwcnIxRldWamFzZ2RQeDFoU2FNR0VDVHovOU5BVUZCVDNXYlR2YXFmcGFkN2xjL09BSFA2QzF0VFZ4M2JKbHk5aStmVHVMRnkrbW9DRFc4VURUTk5MUzBzakt5dUs2NjY1THZONHZ2UEJDaW91TDhYZzhpZWRGZm40KzFkWFZ1TjF1cnJ6eVNoWXZYdHdqYUlwYnZudzVpcUtRbFpWRlVWRlJuNjMyQm1Lc3Z0WlBOWW8xM0tlK0NpR0U2Rk0wR3FHeHRwYS9yUDVmWHZ2VGkyeDk1MjEwM1VSUnVnZE8zU3FFTEFzenRxd1NkcnRHY21vS3BSWFR5U3N1eHBlVXpPSDZlcG9iNm1odWFxUzl0WjJPRGovK1FJQklWTWZRelZnWVF5d1kwbXlnT1cwNG5Sb3V0eDJYUzhQcDFIQjJYdWQwMldMWHV6VThQaWZlSkNkZW54T1h5NEhUWlVmVGJMSEtKNXVLcWlvb2lvSjYxRndCVEN2MkZWOEx5akFNd2lHZG9EOUMwQjhoRklxdHF4UVBuTUtoS09GUWxFaFFKeExXQ1VjTW9sR2RTRVFuRW9uZE54b3hpRWJNeE0vQ0FsQkJVeFhzbWcySDA0SFQ2Y0x0ZHVIeXVQRDZmQ1NscHBDUm5VMUdkamJwV2Rta3BHV1FsVmRBZGw0QlNhbXBlSk9TY1B0OHVGeHVWR21YSjA3UVczOStnbDFiL2dyQTFQa1hNdis4cXdjOTFwdXZyT1hUYmU5ejFiZnU2TEVlVDMvKzY2RWY4T20yOTBsTno2SndmQmx6emo2UGFYTVhIL2QrOTN6akVzS2hJRC8velYvNmJVZHgxOWUrZ01QcDRzZi85b2NCUDQ3Qk9OSlVUMGRiQzBVbEkxZFpjYlNqMjlrQWRMUzM4dGpQN3FEdTRBRVdMYnVJQzc5MEE2N2pWRGkrOWVxTHBHVm1VejVySVFDUmNJZ0g3L2dhTFlkajdTSVVSU0U3cjRqeGs2WXliZTVpSmsyYmkwM3IvL3l1VU1EUGxuZGY1NjMxTDVKWE9JR3J2blg3TWZkdjZEci8vcE4vNE1EdUhVeWFQcGVMdjdLSzNNTHh4N3lQdjcyVkRYOWV3L21YWFpPb1VBc0YvTHoveGl1RWdnR1dYL0tWZnU5YlYxT0pBajFhN20xKzY2OEVBaDJVejF4QWVsYlBYdlNoZ0orTjYxN2d6WFV2Y011UC92V1lhMm9OMXNsNjdmU2x1YW1lbjl4MkRVNlhtL3NmWHp1b01ZNjJlL3RtWHZyZi95SVVDdlI1dTZJb2xFeWV6aGV2dlhsUTZ6OGQ3YjMxVDdGajA4c0FUSjUxSG1kZDhMVWhqOWtYMDlENTMwZStUVUhwVEpaODRhWVIyWWNRNG5SaThac0h2NW80QWFhZ1pCWXJyamoyLzRrRG9lczZQL3poRDduKyt1dFArVFpKOFhhMko3dHRzdWpmN3QyN2VmTEpKN252dnZ0NlZFNk5CV1BwdVg4cWFHcHE0bGUvK2hVMzNuaGpyeW82Y2ZLRlFxRStRNmFSTXBaZjY2Y2FDWnlFRU9JazZXaHZvM0wzcDZ6Kzc4Zlp0T0YxRHV5S25TR3VkbXRiMTEwOGNESk04SGpkNUJVV3NIakZCVlRNbVV0T2ZpRk5kWFVjcXE2aTdtQVZqZlcxSEs2dm82V3hrWTRPUCtGQWhIQTRpcTdyNkVhc25aMFo3NVBjK2E2dkVtdlRaN09CWmdlN1U4SGgxSEM2N0xnOURsd2VEWWZEanQydVlkTnMyR3hLck5MSkJxcWlvQ29xQ3AwaFVPZTRsa1huZnNBMExYVERKQnJXWThGU01FbzBhaEtOV0xFd0thd1RqY1lDSlQxc1lwaWRZVldueEdjc0pWWlpwYWtxTnB1S1pyZWgyVFdjenRpNlZMNlUyRnBNS2VrWkpIZittNWFWVFZaZVBwazV1YVJuNTVDU21rWlNTaXBlWDFJc2dWT1VvMWViRXVLNGFnOTh6THJmL3dRQXR6ZUZMOTMwNkpEYTZ2VVZndlRIMFBWWW04c0JIbng0OHBmM1lwb20xMzduaDJoYTc4V1ZBZjZ5K3Rlb3FvMFZYeHg4Z0RaV05kUldZMkdSa3ovNHhjbDNiOTlNME45QlprNCtXWG1GZzI1N1pockdDVlZaSG1tcXA3VzVhVkRyQVowczBVaDRXTnEvOWVka3ZIYjZvdXRSbWh2cVVGU2xSeVhhV0dHYUJzOCtlaE9oUUJzQWYvZmx1OGtiUDIxRTlsVzk1MFBXUC9mL3NmeEx0MU5ZT210RTlpR0VPSDFFd2dGKys4dXZBMkN6T3pDaWtXRi8vM2ozM1hkNTdiWFh1T09PTzRadFRIRm1lT0NCQjFpNmRDa0xGaXdZN2FrTWlqejNoVGd4WS8yMWZpcVJ1RTRJSVU2U1FIczdEYlcxMUZidHA2MjVHY3VNcmMxMFRCWllCdGdkTGxJeU14ay9hVEtUcHMyZ2NId0pvV0NJOXBZak5EYzEwbkNvaGtQVmxkUWRyS2FscVpHMkl5MjB0N2JTM3RxQ3Y3MmRRSWVmY0RDRUhqWFFkU09XT1hXV0N4azZHQWFFSXhaS1J4UkYwVkhWTUtvdGRtYTEwclZvQ29xcW9LZzlXK3JGZzZiRVpicENLTk95c0V4aTdlL01ybEFxdmtpb1JTeWN3dWdLd0ZCaUFaeXF4dGFWc2p0aXdaTEw3Y0diNU1PYm5Jd3ZPUVd2TDRtazVHVFNzckxKeU1rbEl6dUgxSXdNa2xKVEU3YzczVzRjVGljMlRZc0ZBMzBFZTBLY3FMeHhGWGg4YVFRNmpoRDB0MUt6Ynl0RkV3ZmZNbXdnQjhDUFZTVnpMTmZmOXVQamJ2TjNsMTg3cUxGUEI5bjVSVU1lbzJ6cTdHR1lDU2ZjMGpNdE00ZTB6SnhoMmVkSUdjbXdDVTdPYTZjdm1tWWZsdWZNYUtuWnR6VVJObm1TMHNrZFZ6RmkrOXEzL1UyY2JoLzVFNmFQMkQ2RUVLZVBjTEE5Y1RrNU5mWi8zRHZyL3B0THZ2WWdkc2Z3bk4yK1lNRUNYbm5sRlRadjNzenMyY1B6ZjdjNC9XM2V2SmxvTk1yOCtmTkhleXFESnM5OUlZN3ZkSGl0bjBva2NCSkNpQkVXcS82eGFHMXVwbnJmWGc1VjFkTFJGdXRSM3RjeHMzamhxV1YyQlRuSnFha1VUaWloc0tTRWpOdzh2TWtwdUR4ZXZFbEpwR1pta3AxZlFOR0VVbHFhRDlQZTJrSjc2eEhhampSenBMR1JsdVptMm80Y29hT3RuYURmVHpBUUpCSUtFUW1IaVlURFJDT3hTcWo0QXFxbWFXTG9Kb2JlVldYVmkwS2lRaWhlNWRUN2NjU3VqNi81cENncUtzVFdndEppRlV1cXpZYk5wcUZwR2s2WEU2ZmJoZDNwd3VGd3hMNWNMdHhlTjk0a0g3N2tGSkxUMGhPVlRCNWZFaDVmN1BxazVCUjh5U200ZkI2Y1RoZDJoeE5OMDdEWmJEME80a3BKcnhnS1JWRXBtWFlPSDcveklnQWZ2L3ZISVFWT1FnaHhNbjM4N2g4VGwwdW5ubzF5M0xOZUJzY3dvbFR2K1pEU2FlY09xUXBVQ0hIbTZMNStrOGVYeXV3bFYvREhYLytRVFg5OW1zVVhmSDFZOXFFb0NwZGRkaG5QUFBNTWt5ZFA3bmR0R1NIaUFvRUF6ejMzSEZkZmZmV1libkVvejMwaGp1MTBlYTJmU2lSd0VrS0lrV1paNkhxVXc0MzFWTzNiUzJOOUU0RkFDRTNyQ21QNnVBdG1aeldRWmxmSnlNbGh3cVFwNUJlTnc1ZVVqS0lvYUhZN210Mk95K01oSlQyRG5JSkNvcEVJa1hDWVlNQlBSM3NyTFkySGFXMCtUT3VSNWtRUTFkN2FRa2RiTy83Mk5qcmEyd2gyZEJBT2hRaUhRa1RERWFMUktIcFV4eklzVE5QQ05NMVlOWkpwZGwzdWJKc0hkSVpQU3RkbFJlbDhYTEVIcDJvcXFxS2lxalkwbTRxcXFkanNHZzVOd3g0UGxUeGVmQ2twSktXazR2RWw0Zlo2Y0hzOHVOeGV2UEZRS1NXVnBQUjBrdFBTOENXbDRIUzVzRHVkMk8xMk5DMFdXbkdjZnVmeXA0TVlxdkk1SzlqeDNrdVlwa0Y5OVU3cXEzZVNVelJsdEtjbGhCREhGSCsvQWxCVkcxUG1uRDlpK3pwOGFEOTZORXhCeWN3UjI0Y1E0dlJpNk5IWUJVWEI3VXNqTTYrVTJlZGV6dWFOejVHZVhUeHM3MWtWRlJYTW1qV0x4eDkvbkZ0dXVVWFdjUlg5TWsyVHh4NTdqTm16WjFOZVhqN2EweGt5ZWU0TDBiZlQ3YlYrcXBEQVNRZ2hScGhoR3JTM3RkRjRxSlpEVlZVRXcyRk0rZzZhZXJCQVZWVThQZy81eGNXVWxrOGpOVE1iaDdOM1c0bDRBR1d6MlhDNlhIaVRra2pMekNTdm9KaElKRXdrSENJVUNoSHM2TURmM29hL3ZaMk90dGJPOEttTm9OOVBLT0FuRkFvUkRzWXFvQXhkajFVN21TYUdycU5IbzBRakVhS1JDTG9leFRBTUZPTHQ5V0tMUWFtcWlrMjFZZE02MTMzUzdHZ09EVTJ6WTljY3NXRElZVWR6MkhFNVhUaGNibHdlRDc2a1pKTFMwa2hPUzhmcjgrRnllM0M1WERpY0xoeE9KdzZuRTd2VGlXWjNKQjZuMHJtMlV5Smtrak5SeEVuZ1RjNmtkTnE1N1A3b05RQTJiL3dERjN6bEI2TTdLU0dFT0k3TkcvK1F1Rnc2L1Z5OHlSa2p0cS82Z3pzQmhaeWl5U08yRHlIRTZjWHExcC9iNVVrR1lPYlpYNlNscVlaM1gva055V201NUUrWU1Tejd1dnp5eTNuMDBVZDU3cm5udU9LS0s0WmxUSEg2ZWU2NTU3RFpiRngyMldXalBaVmhJODk5SVhvN0hWL3Jwd0lKbklRUVlvUVp1czZSeG5wcUt3OVFWM1VBUFJ4QlZicTNtdXVyeENsVzNhUnFkakp6OGlndW1VaHg2VVE4WGkrMm85YjVpTjlmVVJUb2RxYVNaVG13bkJadTA4UTBEUXdqRmhwRkloR2luUlZOb1dDUVVDaEFOTjVlTHhwSmhFcW1ybU5hSnFaaG9PdDY3UHB3bUhBNGpCNk5ZT2g2WXI5S1ozczhWYlZoMDJ5ZEZVZjJXRURrc01jdWE3RktKSnVtb2RrMU5DMFdIdG1kVGx4dUZ5NlBGNWZiZzhQcDdMR3RtaGhiamUxSHpzWVNvMno2V1Jlelo5c0dMTXVrcnVvVDl1MTRrNUtLczBkN1drSUkwYWQ5Mjkra3J1b1RJTllhZFBxaWkwZDBmL1hWbjVLV1hZVFQ1UnZSL1FnaFRpZFc0aCtuTy83ZW9YRE9SYXZvYUcxay9lcUgrT3lsM3htV1ZzYXFxdkwxcjMrZG4vM3NaMlJsWmJGMDZkSWhqeWxPTDMvNzI5L1l2bjA3ZDk1NTUybjEyVk9lKzBMMGRMcSsxazhGRWpnSkljUUkwNk5SR21wcnFUbXduN3FEQjdHTVdPRFVsM2lydW5oTFBhZmRRY0c0OFJSUG5FaE9RUkYydStPRTk2c29Db3BOUWJXcHhON3VuWWw5UUt4MDJEUk1URVBIdERwYjU1bWRhemdaQmxabit6elRqQVZPZWpTS0hvMFFDVWN4OUNpbW9jZjNoS0xhVUcxS0xIQ3kyZEEwRzZwTmkxVTRhUm8yVytkNlNscFhaWktpZGw1V0ZGU3RNNnhTYlltMmZFS2NxcExUY3FtWWZ3SGIzM3NKZ0Uzcm42R3dkRFlPcC9SREYwS2NXaUtoQUp2KytremkrNHI1bnlNNUxYZEU5OWwwYUMvakp5OFkwWDBJSVU0ejNSWmFkYnFURXBkdG1vUHpyN3lMdjY3NUJYOWQvUXZPdVdnVnBkUE9IZkx1UEI0UHQ5NTZLdzgvL0RDTmpZMnNYTGxTRGpZS1ROUGtEMy80QXp0MjdPQ1dXMjdCN1hhUDlwU0duVHozaFRnelh1dWpUUUluSVlRWVlkRkloRVBWVmRSVTE5TGMzSTVOTVRqZTMzU21DYW9DdmlRWEpSVlR5UjlmZ3NmblE3VU4zK0xicXFxaUtBbzJ6UWFXbGZpY1o4VVRyMjdmVzNTdTI5UzVzRlI4SGFldXdXS3JPQ2wwdGJaVEVxM3VPaS9UclJJcnZrM3NDcnI5SThTWU1PdWNsZXpmOFRhQmppTUUvUzI4OWZMamZQYlM3NHoydElRUW9vZTMvdnc0UVg4TEFKNmtkR2FkYy9tSTdrK1BoZ2tGMmtqT3lCL1IvUWdoVGk5V3Q4VEoxUzF3QXJBNzNTeS80blkydnZodmJQemp2OU53Y0Jmemx2MDlka2Z2TnVNRGtabVp5WjEzM3NrVFR6ekJJNDg4d2plKzhRMDhIamw1NkV3VkNBUjQ3TEhIVUZXVk8rKzg4N1ErQUMzUGZYRW1PNU5lNjZOSlltd2hoQmhCZWpTS3Y3Mk51b05WdEJ3K2pLNGJITlg1cmhmTEFzTUVYMG9LUlNXbFRKbzJqWnk4ZkRSTkc1YktuM2dRRks4MGlyZXNzOW5pMVVrYW10MmUrTEk3SERnY1RweE9GeTUzYk0wbHQ4ZUQyK3Z0K3ZKNFl5M3hQSjdZTm00M1RsZm4ra3NPSi9iT3RaYzB1ejIydmxQbnZ1S3Q4bUxobDlvVlVnbHhpck03WEN3Ni8vckU5d2QydnN2T3phK080b3lFRUtLbm5SKyt3b0dkN3lhK1g3VGl1aUVmb0QwZWY5dGhBSkpTYzBaMFAwS0kwMHkzRTltNld1cDFzZG5zZk9hU1c1ajcyYXZZdmUxMTF2N1hIUnlxM0Q3azNYbzhIbTYrK1dieTgvTzUvLzc3MmJ4NTg1REhGR1BQNXMyYnVmLysreWtzTE9UbW0yOCtJdzVBeTNOZm5Jbk94TmY2YUpFS0p5R0VHRUdoWUpBalRVM1VWVmZSMFhLa3M2SW45cVgyRTZ4WVZxekNLUzByaDdKcDB5bVpVa0ZhWnRiSm5QYnhLZkY2SlNIT1hNV1Q1akZsemdwMmZ2Z0tBSnRlZllyVWpIeHlpeXRHZVdaQ2lETmRYZVVPTnExL092SDlsRG5uVXp4cDNvanYxOS9XQkVCeVd2YUk3MHNJY2ZybzFqY0JseWVwejIxaWE5QjlnY0xTV1d6ODQ3L3hsOS9kVDA3UkZLWXZ1cGpDMHBrd3lFOG5xcXJ5cFM5OWlXblRwckY2OVdyV3JWdkhaWmRkUmxsWjJhREdFMlBIN3QyN1diTm1EZEZvbEt1dnZwcnk4dkxSbnRKSkpjOTljYVk0MDEvcm8wRUNKeUdFR0VFZGJhMGNxcTZpcnFvU2Yxc0xtcHJJbS9wa21tQWFvTmtndjZpQXFYUG5rbGRVaE1jbkMyOExjU3Fhdit4cUdtcDIwMXgvQU1PSXNuNzFRM3p1S3o4a1BXZmNhRTlOQ0hHR2FxNnZaUDJhaHpDTUtBRHBPZU9adit6dlQ4cSt3eUUvQUM1UHlrblpueERpOU5DOXc0SFQzWGZnRkplV1ZjVG52L3BQN1AzNERUNSs5MFZlL2NPRHBHWVdVbHcybC96eDA4a3FMTU5tc3c5NER1WGw1ZHh6enoxczJyU0pKNTk4a3F5c0xPYk9uY3ZNbVROSlNaSDN0Tk5GYTJzclc3ZHU1WU1QUHFDcHFZbExMNzJVZWZQbW5kRmROdVM1TDA1SDhsb2ZYWXJWWXhFT0lZUTQvWm1taWE3clJNTWhJdUV3ZWpTS29xcllIUTdzRGdlYXBxSGFZbTNmZ01IOWg5VDV6cnByMjFiZWZQVXZQUC9ySnptNC93RGhVQWhOQTFYdE9XYjhyZGpRQWNWR2Ntb3l5Ny80UmI3d2xXc29uelVIYjFMeVVCNnlFR0lFK2R1YWVPbXBIK0Z2YndiQTdVMWh4UlYzU3Vna2hEanBtdXNyZWVYWm54SDB0d0xnVFVybndtdCtqRGM1NDZUc2YvOG5iL1A2MmtmNHltMVA0SERLZWhCQ2lCUFRXTHViUC8zbVhnQytldnRUcU9xSnJWdHJXUmJWdTk5bjU0ZXZVbCs5RThPSVl0TWNwR1VXNHZLbTRQWW00L0trWU5NR0ZrQVpwc21CNmtZT0hHeGdmM1VEYWNsZXhoZGxrNUdXUkdxeUY3ZlRqcWJac05sa2xZcFRsV0dZNkxwQk1CeWxwYzNQNFNQdEhLaHU0RWlibndtRjJVd296bVpjWVJhMjR5MnUzSWU2cWsvSUxSNmVDb21tUS9zNHVQZjQ3ZXhHZWczR09IbnVpN0ZtSkYvcmNQSmVlNmNicVhBU1Fwd3hMTXZDc2l4Q3dTRHRiYTBjYVd5ZzdVZ3p3WTRPVkUzRGs1UkVVa29xWHA4UHQ5ZUgyK05CMCt5SmRZYmd4TU1uQ3d0RDF6blMxTWpCL2Z0b2Jtd21IQXFqcXREZkVKWVYrOUxzZHJJTDhpa3NLU0d2cUFpN3d6RmNQd0loeEFqd0ptZXk0c3E3ZVBucEh4TU9kUkQwdC9MeWIrL2p2TXUvTCszMWhCQW5UVjNsRHRhdmVZaG9PQWlBMCtYai9DL2ZkZExDSnVqNk8rbEVEeFlMSVFTQTJsbVJwTnEwQWIxL0tJcEM4YVQ1RkUrYWp4NE5VMS85Q1RYN3Q5RjZ1SmFndjRYbWhrcEMvbFpNMHhqVXZES0E5QUpvQzNkd2NIOFR1M2VwaEtJcVVWUEJOQlZNT1gzN2xLVXFvS29XZHRYQ1pUZHgyMDB5UFFZbEJUb0tMYlJWN1dKYjFlREhyNnZhTVh5VFBRRmIzbGg5VXZjbnozMHhWb3owYTEwQ3A4R1J3RWtJY2Nhd0xBczlHcVh1WURWN2RteGp4NGNmVUZ0VlNldVJaalJOSXpVOWc4emNYSElMaThndkhrOWVVVEhwMlRsNGs1Snh1bHdEcW5ReWRKMzJsaFlhNm1wcHFLMGhFZzZEWmZVYk5zWG1CeWpnZERrcG5GQkNYbUV4dnBSVWJEWjVxeGJpVkplYVdjQ0tLKy9nbGY5OWdIQ29nMmc0eUN2Lyt3RHp6N3VhS1hOV2pQYjBoQkNudVowZnJtUFQrbWNTYmZTY0xoOHJycnlEbEl5Q2t6b1BSWW1kb0RQWWc3dENpRE9UU3V5OVl5aWZlelM3azRLU1dSU1V6QnF1YVFraGhCQmlFT1FvcGhEaXpHQlpHTkVvVGZWMTdOcTJoZmMzdnNhT0R6K2tzYTRCdnorSVRWWHcranlrcEtlUW1aTkRUa0V4K2NYaktSaGZRbTVSRVZsNSthU2twZU55dTArbzRzZ3dESTQwSDZhcHJvN214Z1pNUTBkUitxOXVBckRNMk5wT1RwZUQzSUlDMHJPemNicmNLSU1zL1JWQ25GeVplYVZjZU0yOXJQdjlUL0czTjJNWVVkNVo5eVIxVlR0WWZNRTNjTGlrdlpRUVluaEZRZ0hlK3ZQakhOajVidUk2YjFJNjUzLzVycE1lTmdGNFV6SUI2R2h0SkQxYjJvb0tJVTVRNThjZFZVNjBFMElJSWNZOCtkOWNDSEZHTUR0YjZWVWYyTXYyRDk5bjgxdHZVcmxuTC82T0lMb1JDM28wR3pnUHFsVDV2S1NrN2lReko1ZWlrbExHVDVyTStFbVRLUzR0SXpNbmorUzBORFM3aHFxcWlUTjV1NHRYVWpVMzFOTllWMHZMNFNaTVEwZFZZK1crdmU4USs3SXNVRzBxTHJlTHpOeGNVdExTc1R1Y3NxaWhFR05JU2tZQkYxN3pZOWF2Zm9qbStnTUFITmo1THZYVm56Si8yZDlUTXZYczBaMmdFT0swc1hmN0c3ei8xOThTOUxja3JrdlBHYzk1bDMvL3BMYlI2eTRsUFIrQTlpUDFFamdKSVU2WVpab0FLSXEwNHhSQ0NDSEdPZ21jaEJCbmhHZ2tRdXVSWnZidTJNN2VIZHM1VkZsRnBITk5KVmZuTzZGQ2JNRkJmNXVmVUVlSUk0MkhxVDk0a1AyN2RwSlhYTXpFaW1sTW1UR0wwb3BwWk9YbDQzSzcrMXdzMDdJc0lxRVE5YlUxTk5UVzB0clNqR0hxeDV4ZjEvcE5EcnpKU2FSbFp1UDFKU1hXamhKQ2pCM2U1QXd1dXViSGJQcnJNK3o4Y0IwQVFYOExHMTc4RmJ1Mi9wWFo1MzZKbktJcG96eExJY1JZVlYrOWs4MGIvMEJkMVNjOXJpK2Zlejd6bHYwOXRzNjFVRWFEM2VIQ2s1VE80YnI5akp1OFlOVG1JWVFZVy9Sb0JEaDJOd2doaEJCQ2pBMFNPQWtoemdqUlNKaTJsbWJxcWlvNVhGOVB3Ty9ITkUxVUJlS1prV1dCYVFLV2lXNllHTHBPTkJyRzM5RkJjME1UVFlmcXFEOVlUVTFsSlpPbXp5Qi8zSGd5Y25KeHVkelliRjFuNHhsNmxJQy9nOGE2V3BxYkdnajZBN0d6OWhUNi9CUmwwYlhpcHNmcklUMHppN1RNTE54ZW4xUTNDVEZHMlRRN2k4Ni9qdnp4MDNqbmxmOGgwTjRNUUYzVko3ejh6SDNrRkUxaDJzTFBVMUF5YzBDTFl3c2h6a3ltYVZDemJ5c2Z2L3RINnF0Mzlyak5rNVRPb2hYWFVUeHAzaWpOcnFlQ0NUUFkvOGs3elBuTUZjVCsrQkZDaUdPekxITzBweUNFRUVLSVlTS0JreERpdEJhUGNpTGhNQjF0YlRRM05kTGUxb2F1eHhhempxMnJwQ1MyanVkR3NZb2ppMmdrU2lUVVN0dVJOZzdYMTFGWFhVM1ZucjAwSHFxaFl2WmNTcWRPSnlzM0Q3ZlhpOTN1UUZWVjlHaVVRRWM3aHh2cWFUdlNRaVIwN0RQMkxDdTJmcE5OQlY5eUVsbDVlYVJtWnVKMHUwZnVCeU9FT0NtS0o4MGpiL3cwdHJ5eG1oMmJYazRjVUttdjNrbDk5VTdjM2hRbVZDeG0zT1FGWk9WUGxQQkpDSkZnbWdhTnRYdW8vUFE5OW0xL2sxQ2dyY2Z0aXFKU01mOXp6RHJuY3V3TzF5ak5zcmVKMDVldys2UFhhS3paUTFaQjJXaFBSd2d4aGtqd0pJUVFRb3g5RWpnSkljNEl1cTRUQ2dhSmhzT1lScXk5WFN4czZudjcrUFdLQXBiUzJTWXZFcUdocnA2MnRwaE43YzRBQUNBQVNVUkJWSGFhRyt1cDNydWJTYnQyVWpGbkh1TW1UaUtub0JDWHk0MXBta1FqRVFKdGJVU0NvYTdVNnhnbitWb0txS3BLVW1vcTJmbUZKS2VrNG5BNGgrOEhJSVFZTlhhSGkvbkwvcDdKczg5ajJ6di94OTV0R3pITldPZ2Q5TGV5WTlQTDdOajBNcHJkU1hiQkpESnlKNUNTa1U5S2VoNXVieXFhMDRYZDRSclZObGxDaUpGaEdGR2lrUkI2T0VUUTMwSnI4eUZhRDlkeXVHNC9EVFc3MEtQaFh2ZFJWUnVsMDg5bCtxS0xTVTdMSFlWWkgxdE8wV1JTMHZONGU5MlRmUDZyOTZIYTVDT25FT0xZTEN2MmdTbis5NUVRUWdnaHhpNzU2MThJY1pycit2QmlHanFtWVdDWnNldU9EcHU2dDYrekxLdkg3WjJmZ1RCMEhYOTdPN1hSS0FGL2dJYTZlbW9xRHpCaGNqbEZKUlBKek00aEVnNVJVN21mUTlXVitOczd6MFkrUnJobG1XQ1pDcHJEUVdwR0pybUZSWGhUVXRBY2NuQlppTk5KY2xvdVozL3VtOHc2K3pKMmZ2Z0tlN2UvbVdpMUI2Qkh3OVFlMkVidGdXMmpPRXNoeEtuS2s1Uk82ZFN6bVRMbmZMekpHYU05bldOUU9PZnpOL0x5MHovbXZmVlBzWERGdFNpS3JFa3BoRGcrSXhvZDdTa0lJWVFRWW9na2NCSkNuTmJpR1kraUtKMWZuVmRZc1JEcDZCQW9mblpkUEdDS1YwRjFiN1ZubWhaQmY1Q2d2NGFHdWpvTzd0L0xybzgvcG1EY0JQS0xpckVzZytiR2VnN3UzNHUvb3gwVVVOVmo3MHRSVkp4dUR4bFpPZVFWRmVQMUpXSFQ1QzFhaU5PUk56bVR1Wis5aWptZnVaSzZ5aDBjMlBrdWh5cTMwM2FrYnJTbkpvUTR4U1NuNVpJM2JpcmpweXdrZDF6Rm1BbHVzdkluTXZlelY3SHByMC9UZEdnZml6LzNkZEt6eDQzMnRJUVFwNnpZNXlMRDBERk5RMW9NQ3lHRUVHT1lITTBVUXB3Uk5FM0Q2WEpoZHppeDJiUlk0RVJYdDd2dXVvZE5SMU02d3lOVjZWeDd5VEE0MHRSQ2UwdUFxbDM3OGZpYzJEUUZROWZwYUc4bkdvbjJXOWtVMzVjRmFIYU4xTXdNY2dvTHlDNHN3T2wwb1k2UmcwcENpTUZSRkpXODhkUElHejhOQUgvYlllb1Bma3JyNFZyYW1nL1JkcVNPY0xDRGFDUklOQkpLdEFNVlFwdytWSnVHM2VIQzduRGpkUHRJVHNzbE9UMlBsSXg4Y2dvbm41UktwdC8reTlkSGRQeW1RM3Y1di8rK0svRzl3K1hoSzk5OVlrVDNLWVFZWTZ5dUM4R09sbE84aWxNSUlZUVF4eUtCa3hEaU5CZExleHdPRjc3a1ZOS3pzdkVsSjJHenE1aUcyWGZpRkw5bm4wbFJQSTBpa1ZpWnBrRWtIQ1FTQ2hJTWRGVlR4UmU5alZkSjlUV2VhY1N1ZDNuY0ZJNHZKcjk0SEdrWldXaDJlei83RjBLY3JyekpHWlJVTEI3dGFRZ2h4TEJ4dUR4WXBrazBFaHJ0cVFnaFRtR21hU1l1QjlxYkpYQVNRZ2doeGpBSm5JUVFad1NIeTBWS2VnYTVSZU5JejhuR3RkZEZzQ09FWlpwWWF0OXJPc1ZiM3ZVTWZycmE4c1gvdGRsaTI1cG01M3BNV0NpS2xWaTNxYS9jeUxLc1dIcytDK3lhbmVUa1pJb25sSkpYTkk3azVMUllGWllRUWdnaHhBZ2I2V3FqU0NqQTJ2KzZuYXlDTXM3OXdyZXgyV1NOU2lGRVQ0YlJ0WGFUdjcyWnJGR2NpeEJDQ0NHR1JvNW9DaUhPQ0hhSGc1UzBkQ1pNS2FkeXp5NHE5K3ptVUxDV2FEU0NZc2JhNU1VcDhYWjVmYXp4ZEN5S0FvcXRxOElKckVTdzFIZm9CRmpnOGpoSnkwNG5mOElFMG5OemNIamNLS3BVTndraGhCQmk3UHZrZ3o4VER2bFpzUHlyRWpZSklmcGtkZ3VjQXUzTm96aVQzZ3pEWU5ldVhlellzWVBhMmxvYUdocncrLzJFUWlFTXd4anQ2WWt4eW1hejRYSzU4SHE5Wkdkbms1K2ZUMFZGQlpNbVRjSm1relhNaEJCam13Uk9Rb2d6Z3FxcXVEd2Vpa29tTW1YV2JBNDMxS05IREpvYkdnbUhRcjBDb1hqb05GQ0txcUNxYXF5bG5tbDJqdEZ0b001QjQyTnJEaHZwMlZrVVQ1eEU4Y1JKcEdkbW9XazJhYWNuaEJCQ2lOT0F4WjV0R3lpWmVqWWVYOXBvVDBZSWNZcUtyMU9wS0NyK1V5QncwbldkclZ1M3NtWExGajc2NkNQeTh2S1lNV01HUzVZc0lUYzNGNS9QaDlQcFJOUGtrSm9ZSEYzWENZZkRkSFIwVUZkWFIwMU5EV3ZYcnVYUW9VUE1uRGt6OFNYUE1TSEVXQ1R2WEVLSU00Wm10NU9UWDBENXpEa0UvUUdDN1Izc01yZFRYM3NJMHpSUWxLNUtwMWlWMGdCM29CQWJvRE53d3Vwc3JkZE5QSCt5VEVCUmNYdGM1QllXVWpaMU9vVVRTa2hPVFVkVjVZd21JWVFRUW94OTlkV2YwdDdTd0tMSkMwWjdLa0tJVTVqUkdUZzVYRjdhbWcrTjJqd3N5K0s5OTk1ajdkcTFaR1ZsTVhmdVhGYXVYRWxLU3Nxb3pVbWNualJOUTlNMHZGNHZPVGs1ekp3NWt3c3Z2SkRXMWxhMmJ0M0toZzBiV0wxNk5aZGVlaW56NTgrWEUxS0ZFR09LQkU1Q2lET0dvaWhvZGp1RkUwclE3SFpzaW9yZDZTUWNlWlBEalMxZ0dqalU0NDl6VEtZWlc4OUpVVENQczZsTjAwak55S1M0dEl5eWltbGs1dVRoY3J1SE9BRWhoQkJDaUZQRGdaM3Y0SEI1eUN1dUdPMnBDQ0ZPWWZFS0o1YzNoZGJEdGFNeWh4MDdkckJtelJyc2RqdlhYMzg5WldWbG96SVBjV1pMU1VsaHlaSWxMRm15aE4yN2Q3Tm16UnJXclZ2SFpaZGRSa1dGL0Y4cWhCZ2JKSEFTUXB3eDRtc3JlYncrY2d1TG1IWDJ1WmlXZ2FGSGVYZkRXM1MwdGhLTmdxYlJXWmswc0xPSUZBREx3aUoyZGh5ZDN4L05OQUZGd2UxeFV6QitBaE1tVGFGd1Fpa2VudzlWK2pVTElZUVE0alJSWC8wcE9ZVlRVRzN5c1ZNSTBUL0xpcDJxNS9Fa1UxZTlFOE9JbnJRMTMwelRaUFhxMVd6WnNvV1ZLMWN5ZS9ic2s3SmZJWTZuckt5TU8rNjRnODJiTi9QTU04OHdhOVlzTHIvOGNsUjFxR2ZKQ2lIRXlKSy8vSVVRWnh5YnB1RkxUcUcwdkFKVkFjTTBPYmkva3Nwd21HQWcxSzJ0WGxkWU5LQVM5bjRXZjdJc0M4c0N3d1NueTA1S2VocWw1Vk9aTUhrSzJRVUZPSjFPK2VOUkNDR0VFS2VGU0RqQWtjWXF4cGN2R3UycENDRk9kWjBmbjV5ZVpDekxwUDFJQTZtWkJTTysyMEFnd0JOUFBJRmxXZHh6enoxNFBKNFIzNmNRQXpWNzltd21UNTdNWTQ4OXhxT1BQc28zdnZFTjNOSVpSUWh4Q3BNam0wS0lNNVptczFGVU9wR3pscTFnOFlybGpDc3JSVlhCMEVIWFk1VkkvV1JIZzJKWllCaXhzVDIrVklvbWxESnQzbnpHbFpYaFRVcVM2aVloaEJCQ25EWWFhL2RnV1JiWitkS1dTZ2h4YlBFcVNLZkxDMERyNFpvUjMyZFRVeE0vKzluUHlNM041WlpiYnBHd1NaelNQQjRQdDk1Nks3bTV1ZnowcHorbHFhbHB0S2NraEJEOWtnb25JY1FaU1ZFVVVCUmNiZzg1QlVXY2ZmNEZxS29OaDh0SnpmNERkTFMxbzBlanFEYUliV3AxM3Urb01icGR0dnF0YkNKUjJXU2g0RTF5VVZvK21Ybm5mb1pKMDJhUWtaMkxwcDJjbGhGQ0NDR0VFQ2REWTgxdVFDRWpyMlMwcHlLRU9NWFp0TmloS2JzelZyVXgwdXM0QlFJQkhuNzRZWll1WGNyU3BVdEhkRjlDREJkVlZibmlpaXZJeXNyaWtVY2U0YzQ3NzVSS0p5SEVLVWtDSnlIRUdVMVJGRHcrSDdNV25vMm0yYkc3bkh5NGNTUFYrdzV3NUhBenVoN0dza3dzcTJmWUZIUDg4aWZMQXN2c0NwdWNiZzlGSmNYTVhMaUErWjlkUmxIcFJMeStwQkY1YkVJSUlZUVFvNldsNlNCSnFkbllIYTdSbm9vUTRoVFhmWjAzYjNMR2lBWk9wbW55eEJOUE1HM2FOQW1ieEppMGRPbFNHaHNiZWZ6eHg3bjU1cHVsTGI4UTRwUWo3MHBDaURPZXFxcTRQQjRtVHAzR3NzOWZ3dWV1dklwei91NThKazhySnlVbEdWWFYwRHZiN09sNnJPV2VhZmIrc3VKZlZ1eDd3K2hxenhmVndlWHhNSzVrSE1zditTTG4vTjFGVEp3NkRaZGJXamNJSVlRUTR2VFRlcmlXbEl6ODBaNkdFR0lNVU5SWTRHU1lCaWtaQmJTTVlFdTkxYXRYWTFrV0sxZXVITEY5Q0RIU1ZxNWNpV21hckZtelpyU25Jb1FRdlVpRmt4RGlqS2NvQ2paTkl6azFIYzF1eCszMWtaMlhUL0hFVXZidDJNR2g2b00wMXRYVDB0eEVvS09EY0RDTVpjVHYzT09mcm04NlF5Y0FoOU5CZm40QkU4dW5NRzNlWE01YXRweHhaWlB4K0pKUWU1ZE5DU0dFRUVLTWFaWmwwdFpjUi82RUdhTTlGU0hFR0JCZnk5YlNkZEt5aXRqNXdUcE0wMEJWaDNlTjJ4MDdkckJseXhidXVlY2VxUW9SWTVxcXFuenptOS9rL3Z2dlorclVxWlNYbDQvMmxJUVFJa0VDSnlHRTZHUjNPRWkycDVPY21rNTJmZ0hqSjAxbTB0VHBWTzNkUStXZVBWVHQzVTFEVFExSERqY1RDZXVZcG9scG1yR1dlNmFKWlhhMTJGTlZCVlFOcDh0QmVtWWFVK2N0WU03WjV6Qno0U0tLUzhwd3lhSzBRZ2doaERoTmRiUTJZUmhSVWpNS1Juc3FRb2d4d05ZWk9KbW1UbTUrQmR2Zit4TkhHcXJJeUowd2JQdXdMSXMxYTlhd2N1VktQUEpaVEp3R1BCNFBLMWV1WlBYcTFkeHp6ejA5MXBnV1FvalJKSUdURUVMMHdlTkxJbitjaTZ6Y1BDYlBtRVZMODJFT1ZWZHpxTHFLaHBvYVdsdGFDUG83Q0FVQ0JEbzZDSVdDUk1JaFRNTkEwelJjSGc4cGFSbmtGQlJTWERxUmlqbHp5UzBzSWlVdEhZZEwxaklRUWdnaHhPbXJyVG0yL2tweVJ0NG96MFFJTVJiRUs1a01JMHBXZmlrQWpZZjJEbXZnOU41NzcyRzMyNWs5ZS9hd2pTbkVhSnM5ZXpicjFxMWowNlpOTEZpd1lMU25JNFFRZ0FST1FnalJRL3lzSUUzVFlzR1IyNDNIbDBSeVdqcnBXVGtVbDViUjN0YUN2Nk9Ec04rZkNKeUNRVC9oVUFqTE5MRjFCazZwR1Jsa1pPZVFtWk5QVm00ZWJxOFh6VzRmNVVjb2hCQkNDREd5T2xxYkFFaEt6UjdsbVFnaHhvYllaekRUTVBBbVorRDJwdEpVdXdkbUx4K1cwWFZkWiszYXRWeC8vZlhETXA0UXA1TExMcnVNSjU5OGtqbHo1cUJwY3BoWENESDY1SjFJQ0NHT3c2WnB1RFVmYnErUHJMeDhMTXRFMTNXaWtRalJjSmh3S0Vna0hDWWFpV0JaRnFwTnhlRjA0dlVsNGZKNGNicmNvLzBRaEJCQ0NDRk9Hbi9iWVJSRnhlMU5HZTJwQ0NIR2dzN081S1lSQlJTeThrdHBPclIzMkliZnVuVXJXVmxabEpXVkRYb01YZGRQNnNIOGhvWUdzckt5VHNrMmFZRkFZTlRiRXVxNmptRVlPSjNPVVozSFFJM0U4Nmlzckl5c3JDeTJidDNLM0xsemgzVnNJWVFZREFtY2hCQml3QlJzTmczVlpjUGhjT0x4SldGWkZwWmxkbTJoS0tnMm15eEdLNFFRUW9nempyKzlHVTlTR29vaWZ3Y0pJVTZjWWVnQVpPWlBwR3IzaDBURFFlek9vWis4dDJYTGxpRWRpQThHZ3p6ODhNTlVWRlR3aFM5OEFZaXRDUlVPaDNFNEhNZjh6R2VhSnRGb0ZKdk5OcUNnNGFHSEhpSTNONWZiYnJ2dGhMYXZyNi9Ic3F6amIzaVVuSnljQVlWYTY5YXQ0OFVYWCtTZi91bWZTRTFOUGFIN3RMUzBFSTFHaVVhalJDSVJBb0VBYlcxdE5EVTEwZGpZeUZWWFhZV3JzKzE4S0JUaWdRY2U0TnBycjJYOCtQSDlqcmwyN1ZyV3JWdkh2LzdydnlidWU3U1hYbnFKMTE5L25mdnV1KytZd1ZRb0ZEcnU3N0UvOGQvdGlkejN0Ny85TFcrKytTYi8vTS8vVEZwYTJvRDNkU3h6NTg2VndFa0ljY3FRd0VrSUlRWklVWlN1UDhvN0Y3Z1ZRZ2doaEJBeC92YkRlSkxTUjNzYVFvZ3h3dW9zY1lvSFRsbjVFd0dMcHJwOTVJMmJPcVN4RGNQZ280OCtZdVhLbFlPZm4yVmhHQVovL09NZnNkbHNYSGpoaFRRM04zUDMzWGVmOEJnMzNIQURDeGN1NUxYWFh1TjN2L3Rkbjl2Y2VlZWRUSmd3Z2FxcUtscGFXcmp3d2d0UGVQd2YvZWhIbUtaNS9BMlBjcXpBcGkrVEowOW05ZXJWckYrL25zc3Z2L3lFN3ZQVVUwL3g4Y2NmNDNLNWNMbGN0TFMwTUhYcVZGSlRVMGxQVDZldXJpNFJMdGxzTm1wcmEzRTRITWNjTTM2N3ZWdkxldE0wK2N0Zi9zTE1tVFBKejgvSE1BeGFXbHA2Yk5PWDIyNjdiVkEvdTdqdmZ2ZTdsSmVYQTFCWldZbkQ0ZWd6eFBQNWZPaTZ6cnZ2dnN1c1diTjYzVzVaRnJxdWs1NmVqdGZySGRBY1pzNmN5Wm8xYXpBTUE1c2NveEJDakRJSm5JUVFRZ2doaEJCQ0RKdEFXelBwT2VOR2V4cENpREhHakZjNDVaWUFDbzIxZTRZY09PM2F0WXU4dkR4U1VnYmY0dFBqOGZEZDczNlhoeDU2aUxWcjErSjBPam5ubkhPNDl0cHJlMVhHN05temgvWHIxL1BsTDMrWnBLUllKNHhvTk1xRUNSTUFFbUhBUGZmYzB5TlV1ZmZlZXhQQnlEdnZ2SVBMNVdMUm9rVW5QRWROMHpqMzNITzU0b29yZWx6L3ZlOTlqMm5UcG5IRERUZjB1UDdaWjU5bC9mcjFBMjd2Tm03Y09NYU5HOGVPSFR0T09IRDYxcmUrbGFnQ2FtaG80QWMvK0FFMzMzeHpuMVZCOFovUDhlWVZEM1M2ajlIWTJNZ0xMN3lBMStzbFB6OC9NZGJ4cW8vdXVPTU83SFk3cXFyMkNvbzJiTmpBK3ZYcitmR1BmOXpyZnZIZmJXWm1adUs2Qng5OHNOL0FDY0RyOWJKdTNUcldyVnZYNTNpNnJuUHR0ZGN5Yjk2OFk4NzVhQ2twS2VUazVMQjc5MjZtVEpreW9Qc0tJY1J3azhCSkNDR0VFRUlJSWNRd3NmQzNOMU00Y2Zab1QwUUlNVlowdG9MVG95RUE3RTQzNlRuRjFGWHVZTVpabHd4cDZCMDdkakJqeG93aFQ5SGo4WERUVFRmeDA1LytGRVZSY0RxZExGNjh1TmQyaG1FQU1IWHFWTEt6czN2ZEhnOUJjbkp5Nk9qb3dPZnpKZHE5cWFwS05CcmxuWGZlSVJRS2NldXR0L1k1bDRzdnZwaUxMcnFvejNFSDZsaGh6SVlORy9xOGZ2cjA2U1FuSi9kNysrTEZpeE9CVVZWVkZjRmdNREcvbHBZV0lCYk1xYXFhQ0ZreU1qSjYvTHlhbXBvd1RiTkhxT1B4ZUFnR2c3aGNyc1M4TjIvZVRITnpNOHVYTDZlbXBnYWczN1c2VE5Na0VvbjBxdWc2VnVzK244OEhRRzV1YnIvYmRQZXJYLzNxaExZYkNUTm56bVQ3OXUwU09Ba2hScDBFVGtJSUlZUVFRZ2doaG9VZWpXRG9FVnllNU5HZWloQmlqSW1HUTRuTEJSTm1zbVBUeStqUk1KcTkvL1YzanFlMnRwWWxTNVlNeC9SSVQwL25Sei82MFlEYm5YWFhQZUQ1eDMvOFIrYk5tOGZYdnZhMXhHMGJOMjRrR0F6eS9lOS9uK1RrbnUrajRYQ1luL3prSjMyMmlCdklPa3o5emVkb3YvdmQ3d2JWYW03aHdvV0p3T24xMTE5bjU4NmQyR3cyZ3NFZ2JXMXRBRHo5OU5PSjdRM0RZUG55NVQwQ3A4Y2ZmeHhGVVJLQjA0MDMzc2pVcVZQNXpXOStRekFZWk5La1NVQ3NxdW1sbDE3aW5IUE9vYnE2R29pMUYreHUxYXBWUFI3dnYvLzd2L2VhODY5Ly9XdmVldXV0Zmg5VDl6SGl6ajc3Ykw3NjFhLzJ1WDAwR3VYbW0yL3VkN3lqUGZ6d3c4ZGNaK3BFRkJRVXNISGp4aUdOSVlRUXcwRUNKeUdFRUVJSUlZUVF3eUlTOGdQZ2RBMytnS3dRNHN4aWRmNGJqWFFGVG9XbHM5ajJ6djlSWDcyVGdwS1pneDY3b2FIaGhLdFQraElPaHhQdDFvQWhoVTFIczl2dHBLYW1KcjczKy8zODZVOS9ZdEdpUlpTVmxmVUtrUUtCQU5CM05aT2lLS3hmdjU3MTY5ZjN1dTNkZDkvbDNYZmZIZkQ4YkRZYlM1Y3U3ZFdtcno4UFAvd3cyN2R2NzlFTzc1cHJyZ0ZpRlV2LzhpLy9RbEZSRWRYVjFmekRQL3dETDd6d0FyTm16V0xxMUttOUh0TmRkOTNWWjRWWVUxTVR4Y1hGaWUvUE91c3Nubi8rZVQ3ODhFTSsvZlJUU2twS1dMRmlCUUFmZnZnaG16WnRTb1JGaG1FUWpVYjduSHU4dmVIUnJmUDZhNm5YdlFWaVgrSS9nL1BPTysrWWdlZjc3Ny9QaXkrK2VOdzFxMDVFYm00dURRME5ReDVIQ0NHR1NnSW5JWVFRUWdnaGhCRERJdHdaT0Rra2NCSkNERkEwMmhVNFpSV1VZWGU2cWRuLzBaQUNKNy9mbjJpTE5oajMzMzgvOWZYMVBhNzd4UzkrTWVqZ3FYdUlwS3BxajZxV3Fxb3EzRzQzbDE1NktjODk5eHpOemMxY2M4MDFlRHdlb0t0ZFgzOFdMVnJFNXo3M3VSN1hQZkRBQTB5Y09MSFhla3N2di93eTc3enp6akhIRzQ0MmZhRlFpTmRmZjUyWFhucUpzODgrbXlWTGxuRHZ2ZmNTaVVUSXk4dmorZWVmNTVsbm51R2VlKzdwVmRGMU5NdXlxSyt2Wi83OCtlaDZiTDJ2NU9SazVzMmJSM3Q3Ty92MjdlT0tLNjVnenB3NUFOVFYxUUVrdmorVytPOGwvck9PaXdkSFIxOS85T004RmZoOFB2eCsvMmhQUXdnaEpIQVNRZ2doaEJCQ0NERThwTUpKQ0RGWWVpU0VaVmtvaW9LcTJzZ2ZQNTJhZlZ2aHZHc0dQV1lvRkJwU3E3SlZxMVoxemtkTlZMc01Ob2lCV0dnU3A2cHFqMnFnOHZKeVB2T1p6NkNxS2p0MzdzVHRkdmNJT3VMdDdmcmJ2OWZyN1ZYTnBTZ0ticmU3MS9VbkVwZ05ObENKaHplV1pmRS8vL00vVkZkWDg0MXZmSU9LaWdxZWV1b3BrcEtTK09sUGY4ckNoUXY1NWplL2lhWnB4dzJiSUZiZEZBNkh5Yy9QcDZxcUtuSDkxNy8rZFY1NDRRVVVSV0hldkhtRG1uUDhzZjYvLy9mLytyeTlyK3VQMWNZd0hvajFWM1YydEVna011U1dlazZuazFBb2RQd05oUkJpaEVuZ0pJUVFRZ2doaEJCaVdFU2t3a2tJTVVEZGc0MW9PSkI0L3lnc21VWGxwKy9oYjJ2Q201dzVxTEVOdytnUjZneFVRVUZCNG5LOFVtbzQycDlCTEpUbzNwYk5zaXhVVmFXNXVabWFtaHB1dmZWVy9INC9OVFUxVEpvMDZaaUIwMkRXV2pvZVJWRm9ibTdtazA4K09hSHRPem82ZXQxLzFhcFZHSVpCWTJNakR6NzRJSVpoY08rOTk5TFIwY0VMTDd6QWozNzBJOHJMeTBsTFMrdXhodElQZnZDRHhPWHZmT2M3VkZSVVVGbFpDVUJoWVdHUHdBbGl2NU9GQ3hlZVVIRFZsL2pQNzVlLy9HV1A2OWV0VzhlZi8veG5mdkdMWC9TNC9yYmJianZtZUhhN25mLzh6LzhjMUZ3R1M5TzBSTkFsaEJDalNRSW5JWVFRUWdnaGhCRERvcXVsM3VCYldBa2h6aXlxcmV2UVZDVFVGVGdWbE13QW9HYmZSMHlhdFd4UVk5dHNOblJkSDFMb2RMU2h0RktMQnh1V1pSR0pSSHBVTU1Xcm45NTg4MDBLQ3d1cHFLamdqMy84STMvKzg1OTU2S0dIamhrNEdZYUIzKzlQdEpIclBtWXdHT3gxL1ltMFh0TjFuYzJiTjdONTgrWUJQOGI0ejZpNnVwclhYbnVOdDk5K203bHo1N0pzMlRMdXZmZGU3ci8vZm02ODhVWSsrZVFUWG56eFJUSXlNb0NlYXlnRkFnRWVlT0NCUklnMGI5NDhpb3VMZTZ4N0ZYZmhoUmNTQ0FUNCtPT1AwVFFOVlZWcGFtb0NZTmV1WFVEc1orUndPQ2d0TGUxenp0My9qUXVGUWpnY2pqNER2YjVhSFA3dGIzL2o5Ny8vL2ZGL1NNZnd5Q09QRENyVUhPN251UkJDREphOEV3a2hoQkJDQ0NHRUdCYlNVazhJTVZEZEE2ZHdxQU1mV1FCNGt0Skp5eTZtZXM4SGd3NmNYQzRYNFhENGxEa1FIdytWbXB1YnNTeXJSMFdPWVJpMHRMVHc2cXV2Y3QxMTF3RXdhOVlzWG56eFJiWnQyMFp4Y1RIUU8zQ3lMSXRvTk1vNzc3elQ1N3BNSDMzMEVSOTk5TkdBNXFuck9wRkloSVVMRi9MNXozLytoTzd6M0hQUHNYWHJWZ3pEUUZWVlFxRVF6ejc3TFBYMTlWeDc3YlVzV3JTSXVybzYvSDQvZHJ1ZDV1Wm1DZ29LdVAzMjI5bXdZUU5BajlaLzhZcXA3cis3N096c2Z2ZmYyTmpJSTQ4ODB1djZoeDU2S0hGNTBxUkpmUC83MysrMVRUUWFCZWp6dHY2dWo5K251L2hjdi8vOTd3KzQyaXJlc3JGNzFkdEFoTU5oWEM3WG9PNHJoQkRENmRUNEgxY0lJWVFRUWdnaHhKalhWZUhVZTRGMUlZVG9pMDN0VnVFVUR2UzRiY0tVUld4NVl6V2hRQnN1ejhEYnBYbTlYam82T2s1b3phS0JpcTgzTlJEeHFwaWFtaG9BY25KeWV0ejIzLy85MzRURFlkYXZYOC9hdFdzVGxVZ2ZmUEFCaFlXRlFPOEtxMEFnZ0dWWlhIenh4VngwMFVVOWJ2dmU5NzdIdEduVHVPR0dHM3BjLyt5enp4NXpiYUY0SUZaY1hIek1rS2U3dVhQbmtwbloxZnJRNVhKeHl5MjNZQmdHano3NktFNm5NOUdpTUJRSzhhdGYvUXBOMDdqampqdE9hUHpqS1NnbzRDYy8rUWwydXgxVlZYbjExVmQ1K2VXWEU0R1RZUmc5MXREcTdzdGYvakl6WnN6ZytlZWY1NXZmL0dhaWl1cm5QLzg1MmRuWlhIdnR0YjN1MDFjd0ZQL2RaR1Zsa1phV2hxN3JCQUtCWHR2Rk9aM094TnBOOFphTkEzMU94WTNVODF3SUlRWktBaWNoaEJCQ0NDR0VFTU1pRWc1Z2Q3cFJsTUczbkJKQ25GbDZ0dFRyMmVxdGRObzVmTGpoRCt6LzVCM0s1NTQvNExHenM3T3BxNnZyRWV3TWgxQW94T09QUDg2cVZhc0cxUDRzUHorZkZTdFc4TWtubjVDU2trSjZlanFXWmZIUVF3L2g4WGlZTm0wYWJXMXQ1T2ZuazVlWFIxcGFHbSsrK1NiYnQyL25nZ3N1QUhwWE9EVTJOZ0k5cTRPR2F2LysvUUNKa090RUxGeTRrSVVMRi9hNExoNm1sSmVYODhJTEwzRFRUVGNCOFBEREQyT2FKdC82MXJlRzFLS3dPMDNURXEzNW9HdXRyWGlRY3l4T3A1T3NyQ3dpa1FpUFBQSUlxMWF0SWlVbGhmcjZlcFl1WFhwQ1kwRHZzT2pJa1NQODR6LytZNy9iZitsTFgyTDU4dVVuTlBieDFOWFZuWEE0S0lRUUkwa0NKeUdFRUVJSUlZUVF3eUlTOGtzN1BTSEVnQnk5aGxOMzN1Uk04c1pQWmUvSEd3Y1ZPT1huNTFOVFU4UE1tVE9IUE0rNDF0WldIbjc0WVdwcWFxaXNyS1Nzck95RTd6dHg0a1FLQ3d1NTY2NjdXTGh3SVU4Ly9UU1JTSVN2ZmUxcktJckM4dVhMT2YvOG5vOHpLU21KRlN0V0pJS1pvd09uUFh2MkFQUzVOdEZnYmRteUJVM1RtREJod3JDTWQrNjU1d0x3eEJOUEFMRVE2TUNCQXh3K2ZKaTB0TFJoMmNkUUZSWVdjdmZkZC9QWVk0L3g4NS8vbk56Y1hGd3VGd3NXTEJqMG1FbEpTUUQ4NUNjLzZSR0dBYXhhdFdyUTdmUDZVbE5UUTE1ZTNyQ05KNFFRZ3lXQmt4QkNDQ0dFRUVLSVlSRUpkZUNRd0VrSU1RQkhyK0YwdEluVGw3RHh4WCtqdGZrUUtla0RPNkJlVVZIQjJyVnJ1ZkRDQzRjOHo3Z0hIbmlBam80T3Z2M3RidzhvYklwNzVaVlhDSVZDTEZ1MmpEZmVlSU8vL09VditIdyt2dnpsTC9kWjdSTVBraW9ySzRIZWdkT1dMVnZJejg5UHRJRWJxcmEyTnJadDI4YXNXYk1TRlVxRHRXWExGalp1M01pbm4zNkt6K2RqNXN5WlZGWlc4dTF2ZjV2Zi8vNzMvUEtYditUS0s2OU1iRjlYVjVlNEhHOUYxMThidkpHUW5Kek05NzczUFI1ODhFSDI3OStQeCtOaDQ4YU5uSFhXV1FOZWt3bGlQMHVBdSsrK3U4L2IrMW9IYXJDMmJ0M0tGNy80eFdFYlR3Z2hCa3NDSnlHRUVFSUlJWVFRd3lJYzhrdmdKSVFZRUZzaWNGSjZyZUVFTUc3U2ZONXh1TmozOFJ2TVh2S2xBWTA5YWRJa0RoMDZSR3RyS3lrcEtVT2FaendNTVF5RDIyKy9QZEZ1VHRkMVB2amdBK3gyTzIrLy9UYlFPeFNLKy9qamozbnBwWmRZdW5RcDJkblpYSGJaWlhSMGRQQzN2LzJOb3FJaXpqNzc3QjdibTZaSklCQWdHQXl5Y2VOR2dCNlA0K0RCZyt6ZXZidmZvTUUwemNTNlVSQnJ2OWZXMXNiKy9mdjdEWlBXckZsRE5CcGw2ZEtsSi9Kak9hYlUxRlFDZ1FEWFhYY2RjK2JNb2I2K250ZGVldzFWVmJuNjZxdXgyV3o0Zkw1RU1IUHZ2ZmYyR2tQWDlUNGZGM1N0b3hVT2g3SFpiTmhzdG43WFFMSXNDOE13TUUyenp6YUkwV2lVano3NmlIWHIxbEZaV2NtS0ZTdG9hV25oaFJkZTRJVVhYbUQ4K1BGTW5qeVprcElTQ2dzTFNVMU43UlVReHVjVmw1NmV6czkvL3ZOK2Z6N2Rmd2Z0N2UzOWJuYzhMUzB0MU5mWER5b0FGVUtJNFNhQmt4QkNDQ0dFRUVLSVlSRUorVW5KeUIvdGFRZ2h4aEJWalIyYTB1d093b0hlQjkwMXU1UHhVeGF4ZC9zYnpEcDNaYitCUWw5c05oc3pac3hnNjlhdExGbXlaTkJ6akVhajdOMjdsNXljSEc2NzdiWWViZUEwVGVPVlYxNmh1cm9hZ016TXpEN2J4QjA1Y29USEgzK2Nnb0tDSGdIUlY3N3lGV3BxYWdpRlFuM3UrOEVISDZTK3ZoNkFzckt5SHVzcVBmdnNzOWp0ZGhZdlh0enZ2THRYMGV6ZXZadGYvL3JYUUZlYnUrN2VldXN0M243N2Jjckx5NWs0Y1dLL1A0OFROWDc4ZU82NDQ0N0VYQThjT0VCU1VsSWlxTG5xcXFzQVdMOStQUUQvK1ovLzJlUCtxMWF0b3FPamQ5VmJQTmd4REFOTjAzajg4Y2ZadG0xYm4zTll0V3BWcFhlQkpnQUFJQUJKUkVGVWorOW56cHpKdDcvOWJRRGVmLzk5UHY3NFkrcnI2Nm11cmlZYWpWSmVYczVkZDkzRnVISGpnTmc2UzVzMmJXTHIxcTI4OHNvcmlRQk1VUlFjRGdmTGxpM2owa3N2N1RHdk9FM1RqbHNadFduVEpwNSsrbWxDb1JCZTcrQk8yUGpvbzQrWU1XTkd2MEduRUVLY1RCSTRDU0dFRUVJSUlZUVlGbExoSklRWUtMWHpJTG5kN2lMb2IrbHptNG5UbDdEN285ZW8zdjBCeFpQbURXajhXYk5tc1dIRGhpRUZUbmE3blp0dXVnbVB4OU5uNjdwenpqbUhtcG9heG8wYngrelpzL3RzalplV2xzYU5OOTVJYm01dWo3VjdORTNqZTkvN1hwOFZSNnFxY3NrbGw5RFEwRUJwYVNsbFpXV0p3TTJ5TEpZdVhjcTBhZFA2RFRYdXVlZWVIdU5XVkZTd2N1VktKazJhbEFoVXVtdHBhY0hyOWZab2N6ZGNGaTVjU0hsNU9TVWxKYjF1S3k0dTdyUHQ0ZDEzMzAxV1ZsYXY2K01oV2pRYVJkTTBycm5tR2l6TE9xRUtwKzYvbTl6Y1hKNS8vbm1LaW9xWU4yOGVNMmJNNkxXL2xKUVVsaTlmenZMbHk5RjFuZHJhV3FxcnE2bXZyNmU1dVptenpqb3JzVzE2ZWpyejVzM3JzNEtxUDNQbnp1Vzk5OTRqUFQyOTMrRHdlRDc0NElNaFBiK0ZFR0k0S2RiSmJJWXFoQkJDQ0NHRUVPSzA5Y3d2YnFCczVsSVduSGZOYUU5RkNERkdtS2JCYng2OGhxUzBiRnp1WkM3NjZuMTliR1h4MGxNL1J0Y2pYSHo5L2NDSlZ6bnB1czRQZi9oRHJyLytlbWs1ZGdMQzRmQ1ExMjRTSjgvdTNidDU4c2tudWUrKys5QTBxU3NRUW95KzNxZGNDQ0dFRUVJSUlZUVFnMkRvVVd3MisvRTNGRUtJVHJHS0V3Vk5jL1piNFFRS3M4NWRTWFA5QVE3dTNUS2c4VFZONDVKTExtSE5talZEbnV1WlFNS21zV1hObWpWY2V1bWxFallKSVU0WkVqZ0pJWVFRUWdnaGhCZ3l5N0l3VFFPYkpvR1RFR0lnRkd3MkRjM3VJTkRSQXZUZGlDZC8vRlJ5aXFhdzVZMDEvVzdUbndVTEZoQ05SdG04ZWZQUXB5dkVLV0x6NXMxRW8xSG16NTgvMmxNUlFvZ0VDWnlFRUVJSUlZUVFRZ3laYWNRV1VsZHRjcGExRUdKZ1ZKc05tODJCYWVoRVFvRit0bEtZZmU1S21nN3RwWGIvdGdHTnJ5Z0tsMTEyR2M4OTl4eUJRSC9qQ3pGMkJBSUJubnZ1T1M2Ly9QSisxNjBTUW9qUklJR1RFRUlJSVlRUVFvZ2hpd2RPTmdtY2hCQURwTnEwUkZnZHEzTHFXMjV4QmJuRkZXemUrQndEWFpMOC8yZnZ6c09qcXMvM2o3OW55MHdtSVFtUW5iQktrQUFsUkJEY1NvMExLbTRJRWEzVmlvcFNXMUJ4S1NwMXFmMVNCVXV0Z0hYQjVTZFZxUWlwVkVWRkl3aWlDS1ZKV0pXQXNpVUVFZ2tKV1NhWjdmZEhuQ2toQ1pra2cwUDBmbDFYcitLWmN6N25PVU1TWkc2ZjV6Tmd3QUNHREJuQy9Qbno4WGc4N2FwWEpKUThIZzh2dlBBQ0dSa1pwS1dsaGJvY0VaRUdGRGlKaUlpSWlJaEl1N25kVGdDTTJzTkpSRnJKYURKai9INFBtdWIzY2FwMzJzanhsQlR0WUh0ZVRxdnY0K3NHV2J4NGNadnFGRGtaTEY2OEdKUEp4Tml4WTBOZGlvaElJd3FjUkVSRVJFUkVwTjNjNm5BU2tUWXltY3dZalNhZzVjQXBQcVVmcHc0NW4vK3NYRWpWa1VPdHVvL1JhR1RpeElsczNyeVpGU3RXdExsZWtWQlpzV0lGVzdac1llTEVpUmlOK2xoWFJFNCsrc2trSWlJaUlpSWk3ZWI1dnNQSlpGYUhrNGkwanRGb3htaW8vNGlxNWpnajlYeUdaVjVIbU5YT3AyL1A4WS96REpUZGJ1ZU9PKzVneFlvVkxGcTBTT1AxcEVQd2VEeTgrZWFickZ5NWtpbFRwaEFlSGg3cWtrUkVtcVRBU1VSRVJFUkVSTnJON2FyLzBOZW9EaWNSYVNXanlZekg2OFZvTWxOVFZkN2krUlpyT09kZWVRZWx4ZC93NVVldkFxM2J6eWsyTnBiNzc3K2Y0dUppNXM2ZFMzVjFkUnNyRnpueHFxdXJtVE5uRGdjT0hPRCsrKzhuTmpZMjFDV0ppRFJMZ1pPSWlJaUlpSWkwbTBjajlVU2tqU3hoTnR6T1dzSWpZcWl1TEF2b21yaHVxWnc5K2phK3pzdGgvU2V2MDlyUXlXNjNNM255WkpLVGs1a3hZd2E1dWJsdHFGemt4TXJOeldYR2pCbWtwS1F3ZWZKa2RUYUp5RWxQZnhNUUVSRVJFUkdSZG5OL1AxTFBhTkpJUFJGcEhiUEZpdFBwSUR3aU9xQU9KNTlUQnA1RGJVMGw2ejVlUUcxTkpTTXVuSUFsekJidzlVYWprYXV2dnBwQmd3YXhaTWtTbGk5Znp0aXhZMGxOVFczTFk0Z0VUVUZCQWRuWjJUaWRUcTYvL25yUzB0SkNYWktJU0VBVU9JbUlpSWlJaUVpN3FjTkpSTnJLSEdhanRyeVN5T2hZS3NxS1czWHRnR0VYRTJhMTgvbjc4em13OXl1R252dExldlFiaHRGb0NuaU50TFEwcGsrZnp2cjE2M25sbFZlSWk0dGo2TkNocEtlbkV4MGQzZHJIRVdtVDh2Snk4dlB6MmJCaEE2V2xwWXdaTTRaaHc0WmhNQmhDWFpxSVNNRDBOd0VSRVJFUkVSRnBOMytIazFrZFRpTFNPaGFMRFdlZEEzdW5MdXpmdllYNjhYaUJmOGplOTJjamlVM3F3MmZ2UGMvS3Q1OG1QQ0tHK0pSK2RJcUp4Mnl4QnJ4T0dERHU0Z3gyN1MxaC9SZWZzR2pSUCtrY0ZVR3Y3dkYwN2R5Sm1LZ0l3cTBXekdZVEpwTjJxWkMyY2JzOXVGeHVhbXFkSEs2bzRydXlJK3phZTVDeWlpcDZwOFRUdTBjOEk0Y093VlM3aC93MWUxcTlmbUtQTkJKN0REZ0JsWXVJdEV5Qms0aUlpSWlJaUxTYjI2VU9KeEZwRzNPWUZaZlRRV1IwSE00NkI3V09LcXkyeUZhdEVST2J3cVcvZm93RGU3YXhmZU1Ldml2ZXhiNmR1YmhkempiVjFCWG8wZzBxYWl2WjkyMHBCZHVOT0p4R25CNERIbzhCVCt1MmpCTHhNeHJBYVBSaU1YcXhXVHlFV3p6RTJ0MzA2ZWJDd0dFcTlteG5VK3R6SnI4aDU0eFQ0Q1FpSWFPL0NZaUlpSWlJaUVpNytVYnFHUlU0aVVncldjSnN1SnkxZElxSkI2RHljQW5XeE5ZRlRnQUdnNEhFbmdOSTdLa1AyMFZFUkVKQi9iOGlJaUlpSWlMU2JyNlJlaWFUUnVxSlNPdVlMVmFjZGJWRVJNVUNjT1R3d1JCWEpDSWlJbTJod0VsRVJFUkVSRVRhemRmaHBNQkpSRnJMWXJFQlh1eVJuUUdvTEM4SmJVRWlJaUxTSmdxY1JFUkVSRVJFcE4wOEhqY0FCcVArbWlraXJXTU9zd0gxUHovQ2JIWXExZUVrSWlMU0llbHZBaUlpSWlJaUloSThCa09vS3hDUkRzYnlmZURrY2pxSWpJN25pRHFjUkVSRU9pUUZUaUlpSWlJaUlpSWlFakptUzMzZzVLeHowQ2ttVGgxT0lpSWlIWlFDSnhFUkVSRVJFUkVSQ1Jsem1CVUFsN09XeU9oNEtzdEw4WHE5SWE1S1JFUkVXa3VCazRpSWlJaUlpSWlJaEl6bCt3NG4xL2NkVG02M2s1cXF3eUd1U2tSRVJGcExnWk9JaUlpSWlJaTBtd0h0M1NRaWJlUHJjSExXMWRJcEpoNkF5c1BheDBsRVJLU2pVZUFrSWlJaUlpSWlJaUloWXduN3ZzUEo2U0F5dWo1d09sS3VmWnhFUkVRNkdnVk9JaUlpSWlJaUlpSVNNdWJ2UitvNTZ4eEVSc2NCNm5BU0VSSHBpQlE0aVlpSWlJaUlpSWhJeUpndDlTUDFYSFVPVEdZTDlzak9WSlFWaDdncUVSRVJhUzF6cUFzUUVSRVJFUkVSRVpHZkxsL2c1SFRXQWhBVDI0M3kwc0pRbGdTQTIrMW0rL2J0Yk4yNmxhS2lJZzRlUEVoVlZSVU9od08zMngzcThrUk9DSlBKaE0xbUl5SWlndmo0ZUpLVGt4a3dZQUQ5K3ZYRFpES0Z1andST2NrcGNCSVJFUkVSRVpIMk00UzZBQkhwcUF3R0EyYUxGVmVkQTRDWTJCUzI1Ni9BNi9WaU1QeXdQMXhjTGhmNStmbms1ZVd4Y2VOR2twS1NHRHg0TUNOSGppUXhNWkhJeUVpc1ZpdG1zejVTa3g4bmw4dEZiVzB0bFpXVkZCY1hVMWhZeU5LbFM5bS9mei9wNmVuKy8rbDdRRVNhb3A4TUlpSWlJaUlpSWlJU1VtRldPM1cxVlVCOTRPUnkxbEpWWGtwa1ROd1Bjbit2MTh1NmRldFl1blFwY1hGeERCMDZsS3lzTEtLam8zK1ErNHVjTE14bU0yYXptWWlJQ0JJU0VraFBUMmYwNk5HVWw1ZVRuNS9QcWxXcldMSmtDV1BHak9IMDAwLy93VU5oRVRtNUtYQVNFUkVSRVJFUkVaR1Fzb1pIVXV2NFBuQ0tTd0dnckhUZkR4STRiZDI2bGV6c2JDd1dDemZkZEJPcHFha24vSjRpSFUxMGREUWpSNDVrNU1pUkZCUVVrSjJkemZMbHl4azdkaXdEQmd3SWRYa2ljcEpRNENRaUlpSWlJaUlpSWlFVlpvdWd6aGM0ZGEwUG5BNlg3cU43MzR3VGRrK1B4OE9TSlV2SXk4c2pLeXVMakl3VGR5K1JINVBVMUZTbVRadEdibTR1cjcvK09rT0dER0hjdUhFWWpjWlFseVlpSWFhZkFpSWlJaUlpSWlJaUVsSldXd1MxTlpVQWhObnMyRHQxNFhEcHZoTjJ2K3JxYXViTm0wZFJVUkhUcDA5WDJDVFNCaGtaR1V5ZlBwM0N3a0xtelp0SFRVMU5xRXNTa1JCVDRDUWlJaUlpSWlKQm9EMGNSS1R0anU1d2d2cDluRTVVNEZSYVdzb1RUenhCWW1JaVU2Wk13VzYzbjVEN2lQd1UyTzEyN3JqakRoSVRFM244OGNjcExTME5kVWtpRWtJS25FUkVSRVJFUkVSRUpLU3N0di90NFFUUU9UYUZ3NldGZUwzZW9ONm51cnFhT1hQbWtKbVp5Zmp4NHpVQ1RDUUlqRVlqNDhlUEp6TXprN2x6NTZyVFNlUW5USCtxaW9pSWlJaUlpSWhJU0lXRlIrQnkxdUoyTzRINkRpZTNxNDdLOG9OQnU0Zkg0K0hGRjE5azBLQkJaR1ptQm0xZEVhbVhtWm5Kd0lFRG1UOS9QaDZQSjlUbGlFZ0lLSEFTRVJFUkVSRVJFWkdRc3RvaUFQeGo5V0xpVWdBNFhCSzhzWHBMbGl6QjYvV1NsWlVWdERWRnBLR3NyQ3c4SGcvWjJkbWhMa1ZFUWtDQms0aUlpSWlJaUxTYndmRDlIazVlL1JmTkl0SjZZYlpJNEtqQXFXczNBTXFDdEkvVDFxMWJ5Y3ZMNDlaYmI5VVlQWkVUeUdnMGN0dHR0NUdibTh1MmJkdENYWTZJL01EMEo2eUlpSWlJaUlpMG05RmtCc0RqY1llNEVoSHBpSHdkVHI1OW5DeldjQ0tpdWdhbHc4bnI5WktkblUxV1ZoWjJ1NzNkNjRuSThkbnRkckt5c3Z4ZGhTTHkwNkhBU1VSRVJFUkVSTnJONUF1YzNLNFFWeUlpSFZHWUwzQ3FxZklmNjVMUWk5TDlPOXU5OXJwMTY3QllMR1JrWkxSN0xSRUpURVpHQmhhTGhmWHIxNGU2RkJINUFTbHdFaEVSRVJFUmtYWXpHazBBdUJVNGlVZ2JXTU45SS9VcS9jZml1NlZTVVZhTW8rWkltOWQxdVZ3c1hicVVzV1BIdHJ0R0VXbWRzV1BIOHZiYmIrTnk2ZDhOUkg0cUZEaUppSWlJaUloSXV4blY0U1FpN1JCMnpFZzlnTGprVkFCS0NuZTBlZDM4L0h6aTR1SklUVTF0OHhvLzlJZmxCdzhlUEduSGtGVlhWd2Q5elpQNWVhVjlVbE5UaVl1TEl6OC9QOVNsaU1nUHhCenFBa1JFUkVSRVJLVGorMS9ncEQyY1JLVDF3cXoxZXl2VkhSVTR4U2Ixd1dBd1VsSzRuZTU5MnpZT0x5OHZqNkZEaDdhNXJwcWFHdWJNbWNPQUFRTzQvUExMZ2ZvOW9XcHJhd2tMQzhOb2JQNi81Zlo0UERpZFRrd21FMlp6NEIvQnpaNDltOFRFUktaT25SclErUWNPSEdoVFlKT1FrSURCWUFqNC9PWExsL1BPTysvd3B6LzlpWmlZbUZiZnJ6bXRlVjZQeDRQYjdjWnNOcmVxOXVZY09uU0k4UEJ3d3NQRFdiZHVIYXRYcjJieTVNbUVoWVd4WThjT2YxRDUyV2VmWVRBWUdENThPQmFMNWJocmZ2TEpKL3o3My85dVZSMVhYSEVGNTUxM1hxUGpEb2VqeGErejV2aSs5Z0s1dHE2dWpudnZ2WmVrcENRZWVPQ0JWdC9yZUlZT0hVcCtmbjY3dmc5RnBPTlE0Q1FpSWlJaUlpTHQ1Z3VjM0c1bmlDc1JrWTdJYURSaHNZWTM2SEF5VzZ4MFNlaEpTVkhiT3B6Y2JqY2JOMjRrS3l1cnpYVjV2VjdjYmpmdnZ2c3VKcE9KMGFOSGMralFJUjU4OE1HQTE3ajU1cHNaTVdJRUsxZXVaT0hDaFUyZWMvLzk5OU83ZDIvMjdObkQ0Y09IR1QxNmRNRHJQL3JvbzNnOG5vRFA5M242NmFleDJXd0JuMy9xcWFleVpNa1Njbkp5R0RkdVhJdm5uNGpuM2JGakI3Tm56dzY0NW1PTkhqMmFLNis4RXFqL3ZaMC9mejRtazRtcFU2ZFNVVkhCOXUzYk1ScU5GQlFVTUh2MmJLWlBuMDZQSGoxWXQyNGRCdzRjNE13enoyenhIZ2FEZ1pxYUdwNS8vdm1BYXBvMGFWS3pvZERVcVZQYjlIdnJjOWRkZDVHV2x0YmllV0ZoWVRpZHpqWUZXeTFKVDA4bk96c2J0OXVOeVdRSyt2b2ljbkpSNENRaUlpSWlJaUx0WnRKSVBSRnBKNnN0Z3JxYXlnYkg0cEpUMmJsNUZWNnZCNE9oZFIrR2I5KytuYVNrSktLam85dGNrOTF1NTY2NzdtTDI3TmtzWGJvVXE5WEtPZWVjdzQwMzN0aW84MlRIamgzazVPUnc3YlhYMHFsVEo3eGVMMDZuazk2OWV3UDRQMnlmUG4wNllXRmgvdXNlZWVRUmY5Zk0yclZyc2Rsc25ISEdHUUhYYURhYitmblBmODc0OGVNYkhMLzc3cnNaTkdnUU45OThjNFBqaXhZdElpY25wMVZkVndBOWUvYWtaOCtlYk4yNk5hREE2VVE4YjQ4ZVBmakRILzRRY09lT3orTEZpOW0wYVJQRGh3LzNIek1ZRE54eXl5M01tREdENWN1WCs4TTNrOG5FaHg5K3lLQkJnK2pSb3djZWo0ZmR1M2R6empubkJIUlAzem1USmswS3VMN20xcDAyYlJvV2l3V2owZGlvbzJ2VnFsWGs1T1R3eHovK3NkRjF2cSs5Mk5qWWdHdXdXQ3hCN1Z6emlZNk9KaUVoZ1lLQ0F2cjM3eC8wOVVYazVLTEFTVVJFUkVSRVJOck5hRlRnSkNMdEUyYUxiTkRoQkJEZkxaV3YvcnVjc3BLOWRJbnYyYXIxdG03ZHl1REJnOXRkbDkxdTUzZS8reDJQUC80NEJvTUJxOVhLV1dlZDFlZzg5L2NqUlFjT0hFaDhmSHlqMTMwQlRFSkNBcFdWbFVSR1JtSzFXb0g2d01IcGRMSjI3Vm9jRGdkMzNIRkhrN1ZjY2NVVlhIcnBwVTJ1MjFySEMwOVdyVnJWNVBHZi9leG5SRVZGTmZ2NldXZWQ1USt5VHNUejJtdzJ1bmZ2RGtCcGFTbWZmUElKWThhTWFSQm9QZlBNTTVTWGx6TjU4bVNpb3FKd09wMFVGQlNRa3BKQ1VsS1MvN3dqUjQ1UVhWM04rUEhqU1VsSklTOHZENmdmVWRpblR4ODZkKzdNL3YzN3FhbXB3ZUZ3TUdUSWtBYTFlYjFldkY1dm8vZlIxNUgwN0xQUE52bE14N3I5OXR2OVh6dkg2dFdyVjdQWFJVWkdBcENZbUJqUWZWcmk5WG9KRHc4UHlsckhTazlQWjh1V0xRcWNSSDRDRkRpSmlJaUlpSWhJdS8xdnBKNENKeEZwRzZzdGdsckhNUjFPM2VyMzBDa3BMR2gxNEZSVVZNVElrU09EVWx1WExsMTQ5TkZIaVlpSWFQTWFSd2NUZi9qREh4ZzJiQmkzM0hLTC83WFZxMWRUVTFQRFBmZmNRMVJVVklOcmEydHIrZk9mLzl6ay9rRnQzY3ZvZUlIVHdvVUwyelRLYmNTSUVmN0E2VVE5cjgrZVBYdFl0V29WbXpkdjVwWmJicUZuei9xdmo1cWFHZzRlUEVpblRwMEF5TS9QeCtGd05PaHU4aDMveHovKzBXamRSeDk5MVAvcmZ2MzYwYmR2WHdEKzhwZS9ORHIzL1BQUGI5UlpWbGRYQjlSM21BWEtkMDFUWG4zMVZUNy8vUE5tWDIrcWsrcnNzOC9tMTcvK2RjRDNoL3JBdEtYOXFkcXFXN2R1ckY2OStvU3NMU0luRndWT0lpSWlJaUlpMG02K3dNbmpVZUFrSW0xakRZK2t1bVJ2ZzJPZFl1S3cyYU00V0ZqQXFSa1h0R3E5Z3djUHRxdjdvN2EyMWovT0RHaFgySFNzWThlWFZWVlY4ZDU3NzNIR0dXZVFtcHJhS0VTcXJxNEdtdTVtTWhnTTVPVGtrSk9UMCtpMUw3LzhraSsvL0xMVjlabE1Kakl6TXh1RktjMlpNMmNPVzdac2FYWk1YekNmMStlMDAwNGpQajZlNTU5L25wa3paekpod2dTR0R4K08wK2trSVNIQnYyYTNidDI0OHNvckc0M3RPK09NTXpqOTlOTnh1OTM4N1c5L282U2toT3JxYWg1NzdERktTa29ZTUdBQVhxK1hoeDkrbUl5TURNYU1HUVBVQjVuUFAvODhFeWRPNUpSVFR2R3ZWMU5UUTFoWUdCZGRkQkVYWFhSUlFPL2IwVHdlRDA2bjA5OEY1dVByM2pwMmRGNXpJL1dPSGxsNHRJS0NBbGFzV0lITlptczBEaExxQTZlZE8zZXlhTkdpUnNmZGJqYzFOVFVNR3phTWpJeU1WajliWW1JaUJ3OGViUFYxSXRMeEtIQVNFUkVSRVJHUmR2TjlLT2hwWml5UWlFaExyTFpJSE5VVnh4dzFFTjh0bFpMQ2dsYXZWMVZWNVI4NzFoWXpac3pnd0lFRERZNzk5YTkvYlhQd2RIU29ZalFhR3dRTGUvYnNJVHc4bkRGanhyQjQ4V0lPSFRyRURUZmNnTjF1QjJoMjVKclBHV2Vjd1NXWFhOTGcyTXlaTStuYnQyK2ovWmJlZi85OTFxNWRlOXoxZ2pHbTcwUSs3NFlOR3hnOGVEQXBLU2s4OE1BRExGaXdnRDU5K2dEMVFlSFJvL09Ta3BJYS9MT1AyV3ltckt5TTU1OS9Ib3ZGd3NVWFgweDJkalliTm14ZzJiSmwzSG5ublVEOTZMNGhRNGI0dzh1eXNqS2dmaytyTGwyNitOZTc2NjY3L004YUZoWVc4SHZvOVhxcHE2dkQ1WExSdjM5L3BrNmQydUIxMy92b2UyK09ycitwNDc0YWpsVmVYczZtVFpzd204M05kc1h0MzcrZlE0Y09OVHJ1OFhod3VWekhIZkYzUEpHUmtWUlZWYlY4b29oMGVBcWNSRVJFUkVSRXBOMjBoNU9JdEZkNFpBeTFOWlY0UEc2TXh2OTlXQi9YclI5N0NqYmdxRG1DTGJ4VHdPczVISTVHM1NLdE1XblNKQXdHQTBhajBkOU4wdFlnQnVxREJSK2owZGlnR3lndExZMWYvT0lYR0kxR3Z2cnFLOExEd3hzRUNiN3hkczNkUHlJaW9sRTNsOEZnSUR3OHZOSHhRQUt6NDQzYk81NmpnNHdUOWJ4NzkrNWwvdno1eE1mSGM5Tk5OOUc3ZDI5Kzg1dmYrRit2ckt3a05qYjJ1SFY2dlY3ZWYvOTkzbi8vZmZyMjdjdWtTWlA0N0xQUEFMamdnZ3ZZczJjUDJkblpSRWRIQTdCdjN6Ny90V1ZsWlJnTUJqcDM3dHhnelQvOTZVOVlMQlpNSmhNR2c2RlZvdzQ5SGc5dXQ3dkphM3kvRi9mZGQxK1QxeloxdktsMWhnMGJ4ckJodzVwY1k4K2VQY3lZTVlQNCtIZ2VlZVNSZ09zT2xOVnF4ZUZ3QkgxZEVUbjVLSEFTRVJFUkVSR1JkdE1lVGlMU1hyYUkrZy8zSFZYbDJEdjlyM01rSWVWVUFJcDNiNkZYL3pPYXZMWXBicmU3MlJGdmdlaldyWnYvMTc1T0tkOTRzL1p5dVZ3TnhwNTV2VjZNUmlPSERoMmlzTENRTys2NGc2cXFLZ29MQytuWHI5OXhBNWkyN0xYVUVvUEJ3S0ZEaDlpMmJWdEE1MWRXVmg3MzlXQStiL2Z1M1prOGVUS3Z2dm9xczJiTjR0SkxMK1hTU3kvRllERGdjcm1vckt5a2E5ZXVMVDdmd0lFRDhYZzhqQjQ5bW9xS0NrcEtTaGd6Wmd4R281R2JicnFKblR0M01tZk9IRkpTVXRpOWV6ZGVyeGVEd2NCMzMzMUhURXhNbzdGMThmSHhBQ3hZc0lBMWE5WUU5TDc1WEhqaGhXUmxaVFg1bXUrOWVPcXBweG9jWDc1OE9SOTg4QUYvL2V0Zkd4dy90a01xRU51M2J3ZnF4d1h1M2J1WDd0Mjd0M3FONHpHYnpiaGMrdmNEa1o4Q0JVNGlJaUlpSWlMU2J2NDluQlE0aVVnYjJiOFBuR3FPQ1p4aWswL0JZZzFuYjhGL1d4VTRtVXdtWEM1WHUwS25ZN1cxOHdmK0Z4ejRScWdkM2RIajZ3WmFzMllOS1NrcERCZ3dnSGZmZlpjUFB2aUEyYk5uSHplQWNidmRWRlZWVVZ4YzNPQzQxK3VscHFhbTBmRkFScHU1WEM1eWMzUEp6YzF0OVRQNjNxTVQ5YndBZ3dZTjR1R0hIK2FsbDE3aTIyKy85WWVMeGNYRmVMMWVFaElTV3F3MUtTbUo1T1JrREFZREd6ZHU1Tk5QUCtYM3YvODlack1aczlsTWVIZzRBd2NPWlBUbzBjeWFOWXZkdTNmVHExY3ZDZ3NMU1U1T2JuYmRzTEF3SWlJaStNdGYvdExnK08yMzM4NHZmL2xMUm80YzJlRDR2ZmZlMjZBYjdGaSs5K0xZWU5IaGNCQVdGdFprNE5qU1NNSmpyVjI3bHVUa1pLcXJxM252dmZjYWRJd0ZRN0MvRDBYazVLWHZkQkVSRVJFUkVXazNvMjhQSjQ4Q0p4RnBHOXRSZ2RQUmpFWVRTVDBIc1c5bkhsNnZCNE1oc05ESFpyTlJXMXQ3MG56UTdRc1ZEaDA2aE5mckpTb3F5dithMiszbThPSERmUHp4eDB5WU1BR0FJVU9HOE00Nzc3QnAweVo2OU9nQk5BNWd2RjR2VHFlVHRXdlhOcmt2MDhhTkc5bTRjV09yNm5TNVhOVFYxVEZpeEFndXUreXlnSzVadkhneCtmbjV1TjF1ZitBVTdPZXRxYW1ocEtRRWk4WGlIeGszZnZ4NDZ1cnFLQzB0QldEcjFxMUFmUWZUMFVHYjErdkY3WGJqZERycDNiczNBRys4OFFaZmZQRkZnK2VZT1hPbS85ZEdvNUhaczJjVEhoNU9WRlFVdWJtNTlPelprNEtDQXM0OTk5eG0zd3VEd1VCVlZSVzMzMzU3bzljV0xsekl3b1VMR3gwL1h1RGtkRG9CdU9lZWU1cDh2YW5qdm1zQ2taK2Z6OTY5ZS9uVnIzNkYxK3ZsalRmZVlOdTJiYVNscFFXOFJrdHFhMnV4Mld4QlcwOUVUbDRueDUrNElpSWlJaUlpMHFINTluQnl1d0wva0V0RTVHamhFVEZBNDhBSm9GdWZ3ZXpadnA2U3doM0VwL1FMYUwySWlBZ3FLeXNEMnJPb3RYemoxVnJEMTNWU1dGZ0kwS0FMeCsxMjgvTExMMU5iVzB0T1RnNUxseTcxZHlKdDJMQ0JsSlFVb0hHSFZYVjFOVjZ2bHl1dXVJSkxMNzIwd1d0MzMzMDNnd1lONHVhYmIyNXdmTkdpUmVUazVEUmJweThnNnRHamgzOU1YRXVHRGgzYWFOK2tZRC92N3QyN21UZHZYb1BBNlZoVlZWVVlqVVplZU9HRlJxKzUzVzdxNnVwNDl0bG5BUmc3ZGl4WFhua2xPM2Z1WlA3OCtVeWRPdFYvMzhjZmY1ems1R1IvVjlhSUVTTllzMllOcDV4eUNwV1ZsUXdjT0xEWjk4TGo4YlM2dytsNFgwdlhYbnN0Z3djUDVsLy8raGUzM1hZYk1USDEzeWRQUHZrazhmSHgzSGpqalkydU9YYmNYM05xYTJ0WnZIZ3hYYnAwNGF5enp2THZWL2FQZi95RGh4NTZpUER3OElEV2FjbUorajRVa1pPUEFpY1JFUkVSRVJGcE40UEJnTkZvMGtnOUVXbXpjSCtIMCtGR3IzWHJQUmlBdlR2K0czRGdGQjhmVDNGeGNVRGoxVnJENFhBd2YvNThKazJhMUtvOW5aS1RrN253d2d2WnRtMGIwZEhSZE9uU0JhL1h5K3paczdIYjdRd2FOSWlLaWdxU2s1TkpTa3FpYytmT3JGbXpoaTFidG5EeHhSY0RqVHVjU2twS0FFaE1UQXphODMzNzdiY0EvdkFsRUNOR2pHREVpQkVOamdYN2VmdjM3OCs4ZWZPYXJlSExMNy9rNVpkZjV1S0xMK2JLSzY5c3NXWmZ4OVdLRlN2bzNyMDdQWHIwd0c2M2s1K2ZUMmxwYVlNZ0p6TXprNXljSEY1NjZTWGk0K1A5WFZKTnFhdXJhM1dIMC9GWXJWYmk0dUtvcTZ0ajd0eTVUSm8waWVqb2FBNGNPRUJtWnFaL2Y3RzJlT09OTnpoNDhDQy8rOTN2L0oyQUV5Wk00UEhISCtlbGwxN2l0Ny85YmJ2R1NQb1VGeGNISEY2S1NNZW13RWxFUkVSRVJFU0N3bWd5NC9HMGJ0OElFUkVmczhXS0pjeUdvNGtPcDhqb09LSzdkbVBmemx5R25udHRRT3NsSnlkVFdGaEllbnA2MEdvc0x5OW56cHc1RkJZV3NudjNibEpUVXdPK3RtL2Z2cVNrcFBEQUF3OHdZc1FJWG52dE5lcnE2cmpsbGxzd0dBeGNjTUVGakJvMXFzRTFuVHAxNHNJTEwvUi82SDlzNExSanh3NEFUam5sbEhZKzJmL2s1ZVZoTnB1UEc2b0U0a1E4YjNPKytlWWJYbi85ZFpLU2tyamtra3RZdEdnUkF3Y09QRzRuRXNDUkkwZm8yclVyWDMzMUZYZmZmVGNwS1NtVWw1ZlRzMmZQQnIrM1hidDJKVDA5bmR6Y1hDNi8vUEptTzVJOEhnL1hYbnN0di9yVnJ4b0ZOVTExT0htOVhsd3VWNHZkY2lrcEtUejQ0SU84OE1JTFBQbmtreVFtSm1LejJSZytmSGhMYjAyemRTNWN1SkMxYTlkeTNubm5NWGp3WVA5cjNidDNKeXNyaXpmZmZKTVhYbmlCVzI2NUplQ09xZVlVRmhhU2xKVFVyalZFcEdOUTRDUWlJaUlpSWlKQllUU1pjS3ZEU1VUYXdXYVBibktrSGtDdi9zUEpYL012S3N0TGlJeU9hM0d0QVFNR3NIVHBVa2FQSGgyMCttYk9uRWxsWlNXLy9lMXZXeFUyK1h6MDBVYzRIQTdPTys4OFB2dnNNejc4OEVNaUl5TzU5dHBybSt3azhRVkp1M2Z2QmhvSE1IbDVlU1FuSi92SHJMVlhSVVVGbXpadFlzaVFJVml0MW5hdkYrem5iY3JhdFd0NS9mWFhpWXFLNG80NzdzRHBkUExOTjkrUWs1TkR2Mzc5R0RkdUhMMTY5V3J5Mms2ZE92bEhEdTdjdVpNNWMrYmc5WHJaczJjUDA2ZFBaK0xFaWZUcDA0ZmMzRncyYjk2TTJXd21KeWVIakl3TXVuYnQybWk5SFR0Mk1IdjI3R1pyYmE3RDZiTExMdVB5eXk4LzduTkdSVVZ4OTkxM00ydldMTDc5OWx2c2RqdTNNUWpxQUFBZ0FFbEVRVlNyVjYvbXpEUFBiTEEvVmtzT0hEakFnZ1VMMkxGakI2ZWRkaHBYWDMxMW8zUE9PKzg4OXUvZno2cFZxL2pMWC83Q3hJa1RpWXRyK1h1dU9mbjUrVngxMVZWdHZsNUVPZzRGVGlJaUlpSWlJaElVUnFNWmovWndFcEYyQ0krTWJuS2tIa0N2VTBlUXYrWmY3TjJSUzlyUVVVMmVjN1IrL2ZxeGYvOSt5c3ZMaVk2T2JsZGR4Y1hGUVAwK1FMLy8vZS85NCtaY0xoY2JObXpBWXJId3hSZGZBTTJISkpzM2IyYlpzbVZrWm1ZU0h4L1AyTEZqcWF5czlJOTBPL3Zzc3h1YzcvRjRxSzZ1cHFhbWh0V3JWd00wZUk1OSsvWlJVRkRRN0FmNUhvL0h2NDhTMUkvZnE2aW80TnR2djIwMlRNck96c2JwZEpLWm1SbkkyM0pjd1g3ZVkzMzk5ZGU4OTk1N2ZQMzExd3dlUEpnSkV5YjQ5d21hTm0wYWE5ZXVaY21TSlR6eHhCT01HREdDY2VQR05Sbk11Rnd1MXExYng5S2xTK25TcFF1Lys5M3ZBRmk1Y2lXZE8zZm1qVGZlWU5XcVZZd1lNWUtMTHJxSUo1OThraWVlZUlLYmI3Nlp0TFEwL3pvMU5UVWtKU1h4NUpOUEVoNGUzdWpyb0trT0o0L0hnOGZqd2V2MVVsdGJpOFZpYVRLSWN6cWRiTnk0a2VYTGw3Tjc5MjR1dlBCQ0RoOCt6TnR2djgzYmI3OU5yMTY5T1BYVVUrblRwdzhwS1NuRXhNUTBXcWVrcElTUFAvNllWYXRXNGZGNE9QLzg4OG5LeW1wMlpONTExMTJIeCtQaHM4OCs0MDkvK2hPWFhYWVptWm1acmU1Mk9uejRNQWNPSEdoVFFDc2lIWThDSnhFUkVSRVJFUWtLc3lVTWw2c3UxR1dJU0FjV0hoSE40ZExDSmwvckhOK2RxTTZKN052eDM0QUNKNVBKeE9EQmc4blB6Mi93SVg5ck9aMU9kdTdjU1VKQ0FsT25UcVZ6NTg3KzE4eG1NeDk5OUJGNzkrNEZJRFkydHNIclBtVmxaY3lmUDU5dTNibzFDSWl1dSs0NkNnc0xjVGdjVGQ1NzFxeFpIRGh3QUlEVTFOUUcreW90V3JRSWk4WENXV2VkMVd6ZFR1Zi8vaU9BZ29JQ1huMzFWUUIrL3ZPZk56ci84ODgvNTRzdnZpQXRMWTIrZmZzMiszNEU0a1E4TDhDMmJkdll0bTBidWJtNUhEeDRrSVNFQkNaTm1zUnBwNTNXNER5RHdjQ1paNTVKZW5vNmI3MzFGcDkvL2prYk4yN2t0dHR1ODRkRXUzZnZadVhLbGVUbjUrUHhlQmcxYWhTalJvM3k3MlVVSFIzTi8vM2YvK0YwT3JubW1tdjhJZHhkZDkzRjNMbHorZHZmL3NhWU1XTzQ1SkpMQVBqTFgvN0N2bjM3anZ1K3RMU0gwN1JwMCtqVHB3OEEvL25QZjlpOGVUTUhEaHhnNzk2OU9KMU8wdExTZU9DQkIralpzeWNBVjE5OU5ldlhyeWMvUDUrUFB2b0lsOHZsZi82d3NERE9PKzg4eG93WlEwVkZCVE5uenVUSWtTTkVSVVZ4L2ZYWHR6aHEwbUF3Y01NTk41Q1Nrc0xpeFl0WnNtUUpOcHV0MWQ5TEd6ZHVaUERnd1FHUFJ4U1JqczNnOVhxOW9TNUNSRVJFUkVSRU9yNjNYL3c5MFYyVHlMeHFhcWhMRVpFT2F1M3lWL2htNnhxdXUrdkZKbC8vNzZkdnNubmRlMXd6NWU5WWJaRXRycmRod3daV3JWckYxS250KzdsVVZGU0UzVzV2Y25UZHlwVXJLU3dzcEdmUG5tUmtaUGk3Ykk3MTFWZGZrWmlZMkdpTjJ0cmFaanVPTm16WXdNR0RCem5sbEZOSVRVMzE3L1hqOVhySnk4dWpwS1NrMFQ1SVI5ZHN0VnI5bzk4T0h6N00rdlhyNmRldm56K3dPTnF5WmN2NCtPT1B1ZSsrKzRLeTMwNHduOWRuNDhhTlBQZmNjNlNscFRGeTVFZ0dEeDdjNHY1SHZ1dis5YTkvY2UrOTkvcC9mMnByYTNueHhSY1pNR0FBWjU1NUpqYWJyY0UxMjdadDQ4c3Z2MlRNbURHTm5xR3NySXlQUHZxSXE2NjZ5dC94VTFOVGc5bHN4bWcwQmxUVDBUd2VEM1YxZFZpdFZuOHdzMi9mUHA1OTlsbTZkKzlPYW1vcWd3Y1BQdTVZTzVmTFJWRlJFWHYzN3VYQWdRTWNPblNJeXkrL25JU0VCS0ErY1B6UGYvN0RsVmRlaWQxdWIxVjlSVVZGL09jLy8rR0tLNjVvMVhVQVR6MzFGQ05Iam1UbzBLR3R2bFpFT2g0RlRpSWlJaUlpSWhJVTc3NzZFRlpiQkJkZWMzK29TeEdSRGlwL1RUYTVxeGR6dzMydllqSTFIdDFWL2wwUi81cC9MeU11bkJCUWw1UEw1ZUxoaHgvbXBwdHUwa2l2QUJ3dkREcFpPQnlPUnVGUUlMeGViNnVESUdtZmdvSUNYbm5sRlI1NzdERi81NWlJL0xnMVBhUlRSRVJFUkVSRXBKWE1ZVlpjenRwUWx5RWlIVmg0UkgwbmlhT3F2TW5YbzdzbWs5QzlQd1ViVndhMG50bHM1c29ycnlRN096dFlKZjZvbmV4aEU5Q21zQWxRMkJRQzJkblpqQmt6Um1HVHlFK0lBaWNSRVJFUkVSRUpDb3ZGaWxPQms0aTBneTBpR29DYVpnSW5nRk9Ibk0raEE3czRkR0JYUUdzT0h6NGNwOU5KYm01dU1Fb1VrUURrNXViaWREbzUvZlRUUTEyS2lQeUFGRGlKaUlpSWlJaElVSmd0Tm5VNGlVaTdoQWNRT1BVOGRUaFdXeVRiTml3UGFFMkR3Y0RZc1dOWnZIZ3gxZFhWUWFsVFJKcFhYVjNONHNXTEdUZHVuRHJMUkg1aUZEaUppSWlJaUloSVVKZ3RHcWtuSXUzakQ1d3FEemQ3anNsc29mL1FDOW01ZVRWVkZkOEZ0TzZBQVFNWU1tUUk4K2ZQeCtQeEJLVldFV25NNC9Id3dnc3ZrSkdSUVZwYVdxakxFWkVmbUFJbkVSRVJFUkVSQ1lyNndNa1I2akpFcEFQekIwN1Z6WGM0QVF3NC9SSk1aZ3VidjN3MzRMVjkzUmFMRnk5dVY0MGkwcnpGaXhkak1wa1lPM1pzcUVzUmtSQlE0Q1FpSWlJaUlpSkJZYlpZY2RXcHcwbEUyczVrRHNOaURUOXVoeE9BMVJaSjJ0Q0wySjcvU2NCZFRrYWprWWtUSjdKNTgyWldyRmdSakhKRjVDZ3JWcXhneTVZdFRKdzRFYU5SSHp1TC9CVHBPMTlFUkVSRVJFU0N3aHhteGVOeDQzRzdRbDJLaUhSZ0VaMjZCQlFpRFJ4K0tXYXpsWFU1Q3dKZTIyNjNjOGNkZDdCaXhRb1dMVnFrOFhvaVFlRHhlSGp6elRkWnVYSWxVNlpNSVR3OFBOUWxpVWlJS0hBU0VSRVJFUkdSb0RCYnJBRGF4MGxFMmlVeU9vN0tpdElXejdPR1J6TDhnaHZZL2ZWNjl1M01DM2o5Mk5oWTdyLy9mb3FMaTVrN2R5N1YxZFh0S1Zma0o2MjZ1cG81YytadzRNQUI3ci8vZm1KalkwTmRrb2lFa0FJbkVSRVJFUkVSQ1FxTHhRYUFVNEdUaUxSRFpGUXNWUUVFVGdDbkREcUhibjNTV2JQc2VTckxTd0sraDkxdVovTGt5U1FuSnpOanhneHljM1BiV3E3SVQxWnViaTR6WnN3Z0pTV0Z5Wk1ucTdOSlJCUTRpWWlJaUlpSVNIQ293MGxFZ2lFaU9vNDZSelhPMnBvQXpqWnc5dWpiTUpvc2ZMUm9GbldPcW9Edll6UWF1ZnJxcTduKyt1dDU3NzMzbURsekpnVUZCVzB2WE9Rbm9xQ2dnSmt6Wi9MZWUrOXgvZlhYazVXVnBUMmJSQVFBYzZnTEVCRVJFUkVSa1I4SGYrQlU1d2h4SlNMU2tVVkcxNC9rcXF3b3BYTmM5eGJQdDBkMjVxSnJIMkRaUHg3bDM2ODh5RG1YL29iRUhta0IzeTh0TFkzcDA2ZXpmdjE2WG5ubEZlTGk0aGc2ZENqcDZlbEVSMGUzK1RsRWZrekt5OHZKejg5bnc0WU5sSmFXTW1iTUdJWU5HNGJCWUFoMWFTSnlFbEhnSkNJaUlpSWlJa0ZoRGxPSGs0aTBYMlRVOTRGVGVXQ0JFMEJVbHlRdXV1NFBmUGJlYzN6d3h2OFJtOWlidUpSK1dHMFJBZDgzREJoM2NRYTc5cGF3L290UFdMVG9uM1NPaXFCWDkzaTZkdTVFVEZRRTRWWUxack1KazBuZEhQTGo1SFo3Y0xuYzFOUTZPVnhSeFhkbFI5aTE5eUJsRlZYMFRvbW5kNDk0Umc0ZGdxbDJEL2xyOXJUcEhrUE9HUmZrcWtYa1pLSEFTVVJFUkVSRVJJSkNJL1ZFSkJnaXZ1OXdxcW9JZkU4bWdNNXgzYm4wMTQveGRlN0g3QzNZd0k1Tm53WTRscSt4cmtDWGJsQlJXOG0rYjBzcDJHN0U0VFRpOUJqd2VBeDR2RzFhVnVTa1p6U0EwZWpGWXZSaXMzZ0l0M2lJdGJ2cDA4MkZnY05VN05uT3ByYmxUSDRLbkVSK3ZCUTRpWWlJaUlpSVNGQW9jQktSWUFpUGlNRm9NbE5aWHRycWE0MUdFMmxETHlKdDZFVW5vRElSRVJFNUh2WC9pb2lJaUlpSVNGQ1lMVFpBZ1pPSXRJL0JZQ0NpVTljMkJVNGlJaUlTT2dxY1JFUkVSRVJFSkNnczMzYzRPUlU0aVVnN1JVYkhVbFdod0VsRVJLUWpVZUFrSWlJaUlpSWlRZUVmcVZmbkNIRWxJdExSUlViSHFzTkpSRVNrZzFIZ0pDSWlJaUlpSWtGaER0TWVUaUlTSEJGUnNkUlVIY2J0Y29hNkZCRVJFUW1RQWljUkVSRVJFUkVKQ29QQmlDWE1SbDF0ZGFoTEVaRU9Makk2RG9DcUk5K0Z1QklSRVJFSmxBSW5FUkVSRVJFUkNab3dxNTA2UjFXb3l4Q1JEaTR5T2haQVkvVkVSRVE2RUFWT0lpSWlJaUlpRWpSaHRnaDFPSWxJdTBWR2ZkL2hwTUJKUkVTa3cxRGdKQ0lpSWlJaUlrRlQzK0drd0VsRTJzY2UxUVdEd1VCbFJVbW9TeEVSRVpFQUtYQVNFUkVSRVJHUm9LbnZjTkpJUFJGcEg2UFJoRDJ5czBicWlZaUlkQ0FLbkVSRVJFUkVSQ1Jvd213UjZuQVNrYUNJaklubnlPRURvUzVEUkVSRUFxVEFTVVJFUkVSRVJJS21mcVNlT3B4RXBQMml1eVpUL2wxUnFNc1FFUkdSQUpsRFhZQ0lpSWlJaUlqOGVJVFo3TlRWMXVEMWVqRVlES0V1UjBRNnNPaXV5ZFRXVk9Lb09ZSXR2Tk1QZm4rMzI4MzI3ZHZadW5VclJVVkZIRHg0a0txcUtod09CMjYzK3dldlJ5UllUQ1lUTnB1TmlJZ0k0dVBqU1U1T1pzQ0FBZlRyMXcrVHlSVHE4a1NrQTFQZ0pDSWlJaUlpSWtFVFpvMEF2RGhyYXdpejJVTmRqb2gwWURGZGt3RW9MeTNFMXIzL0QzSlBsOHRGZm40K2VYbDViTnk0a2FTa0pBWVBIc3pJa1NOSlRFd2tNaklTcTlXSzJheVAxS1RqY3JsYzFOYldVbGxaU1hGeE1ZV0ZoU3hkdXBUOSsvZVRucDd1LzUrK3prV2t0ZlJUUTBSRVJFUkVSSUxHRnpMVjFWWXBjQktSZG9udTJnMkE4dStLU0RqQmdaUFg2MlhkdW5Vc1hicVV1TGc0aGc0ZFNsWldGdEhSMFNmMHZpS2hZRGFiTVp2TlJFUkVrSkNRUUhwNk9xTkhqNmE4dkp6OC9IeFdyVnJGa2lWTEdETm1ES2VmZnJvNmxrVWtZQXFjUkVSRVJFUkVKR2lzdGdnQTZoelZvTTlwUmFRZElxSmlNWm5EVHZnK1RsdTNiaVU3T3h1THhjSk5OOTFFYW1ycUNiMmZ5TWtxT2pxYWtTTkhNbkxrU0FvS0Nzak96bWI1OHVXTUhUdVdBUU1HaExvOEVla0FGRGlKaUlpSWlJaEkwTlNQMUlNNlIxV0lLeEdSanM1Z01CRGROWW5EM3hXZWtQVTlIZzlMbGl3aEx5K1ByS3dzTWpJeVRzaDlSRHFpMU5SVXBrMmJSbTV1THErLy9qcERoZ3hoM0xoeEdJM0dVSmNtSWljeC9ZUVFFUkVSRVJHUm9EbDZwSjZJU0h0RmQwbW0vQVFFVHRYVjFjeWJONCtpb2lLbVQ1K3VzRW1rR1JrWkdVeWZQcDNDd2tMbXpadEhUVTFOcUVzU2taT1lBaWNSRVJFUkVSRUpHbCtIVTYyak9zU1ZpTWlQUVV4c055ckxTM0U1YTRPMlptbHBLVTg4OFFTSmlZbE1tVElGdTEzN3pZa2NqOTF1NTQ0NzdpQXhNWkhISDMrYzB0TFNVSmNrSWljcEJVNGlJaUlpSWlJU05PcHdFcEZnaXU2YURFREZvZjFCV2ErNnVwbzVjK2FRbVpuSitQSGpOUjVNSkVCR281SHg0OGVUbVpuSjNMbHoxZWtrSWszU242b2lJaUlpSWlJU05CWnJPQUIxNm5BU2tTQ0k3dG9OSUNqN09IazhIbDU4OFVVR0RScEVabVptdTljVCtTbkt6TXhrNE1DQnpKOC9INC9IRStweVJPUWtvOEJKUkVSRVJFUkVnc1pnTUJKbXRWUG5VSWVUaUxSZlZPZEVEQVlENWQ4VnRYdXRKVXVXNFBWNnljcktDa0psSWo5ZFdWbFplRHdlc3JPelExMktpSnhrRkRpSmlJaUlpSWhJVUlYWjdOVFZxc05KUk5yUFpMWVFHUjNmN3NCcDY5YXQ1T1hsY2V1dHQycU1ua2c3R1kxR2JydnRObkp6YzltMmJWdW95eEdSazRqK2hCVVJFUkVSRVpHZ0NyTkdxTU5KUklJbXVtc3loMHZiUGxMUDYvV1NuWjFOVmxZV2RyczlpSldKL0hUWjdYYXlzckw4bllNaUlxREFTVVJFUkVSRVJJSk1IVTRpRWt3eHNkMm9LQ3ZHNDNHMzZmcDE2OVpoc1ZqSXlNZ0ljbVVpb2ZYUGYvNlRYYnQyaGV6K0dSa1pXQ3dXMXE5Zkg3SWFST1Rrb3NCSlJFUkVSRVJFZ2lyTWFxZTJwakxVWllqSWowUjBsMlE4YmhlVmh3KzIrbHFYeThYU3BVc1pPM2JzQ2FoTUpMUzJidDNLVzIrOXhYUFBQY2ZYWDM4ZGtockdqaDNMMjIrL2pjdmxDc245UmVUa1lnNTFBU0lpSWlJaUl2TGpZck5IVVZLMEk5UmxpTWlQUk9mNDdnQjhkMkFYVVYyU1duVnRmbjQrY1hGeHBLYW1ub2pTVGdyNStmbDgvZlhYWEhYVlZWZ3NsaGJQUDN6NE1MVzF0U1FrSkRUNXV0ZnJ4ZVZ5WVRhYk1SZ01UWjV6Nk5BaHFxcXE2TmF0MjQ5MlQ2enE2bXJDd3NJd20wL2VqMC90ZGp2MzNITVBlWGw1L1B2Zi84Wm1zNUdabWNtZ1FZUHdlRHc4OWRSVE9KM080NjVoc1ZnWU5Xb1VQL3ZaejlwVVEycHFLbkZ4Y2VUbjV6TjA2TkEyclNFaVB4NG43MDlNRVJFUkVSRVI2WkJzOWlnYzFVZndlcjNOZmxncEloS296bkU5TUJwTmxCYnRwSGZhbWEyNk5pOHY3NlQrRUx5eXNwSU5HemJ3aTEvOG9zblg5KzdkaTlWcUpUNCt2dGsxdnZubUczSnljaGd6Wm96L21OUHBwS2FtaHNyS1Nzckt5dmp1dSs4b0tpcGl4NDRkN051M2o1U1VGQjU4OE1FbXc2SXRXN1l3ZCs1YzdyenpUZ1lNR0FEVWh5OVdxeFdUeVFUQXNtWExXTDE2TmZQbXpmT3ZVVnRiaTlWcWJiTEdJMGVPWUxmYi9kZTNsZHZ0eG1Bd05CdHlIVDU4bUxmZWVvdXp6anFMZ1FNSHR2aytuM3p5Q1lzV0xlTFdXMjl0MWRmUDd0MjdlZm5sbHpuLy9QTVpPWElrQUsrKytpcWZmLzU1aTlmZWUrKzliUXBHalVZanA1MTJHcW1wcWJ6ODhzdTg4Y1liUFB6d3c5aHNOdTY1NTU0V3J6OXk1QWp6NXMxcmMrQUVNSFRvVUFWT0lnSW9jQklSRVJFUkVaRWdzMFZFNC9WNnFITlVZUTJQREhVNUl0TEJtY3dXWW1KVFd0MDU2WGE3MmJoeEkxbFpXYTIrcDl2dDV1T1BQOFppc1dBMEdsdmR4ZVAxZXZGNFBCaU54bWJESklBbFM1YncrZWVmNC9WNk9mZmNjeHU5dm1MRkN0YXNXY1A0OGVNNS8venptMXpEMTRIaisvKzZ1anFtVEpuaWY5MWdNR0EybTNFNm5Rd1pNb1NmL2V4bmRPblNoZXJxYWlJakcvK005cTNqNjViYXQyOGZUejMxRk9lZmZ6NmpSNDl1OHA0VkZSVTgrdWlqakJvMWlvc3Z2cmpKNS96MjIyKzU1NTU3aUlxS29xNnVqdjM3OS92ZjM2YkV4Y1UxQ3FqZWV1c3R2djMyV3laTW1FQlNVdU51dDRpSUNMNzU1aHZLeXNwYURKeDI3OTdkN1AzajR1THdlcjJzV2JPR2J0MjZOWHJkNi9YaWRydHhPcDMwN3QzYmY3eGJ0MjVVVlZXeGV2VnFmK0FVRmhZR3dCLy8rTWNtNjlpK2ZUdXZ2LzU2UU4xcFRhbW9xT0RUVHo4bFB6K2Y5UFIwSmt5WWdNMW1DL2o2VHAwNnRmcy9Ea2xQVHljN094dTMyOTN1VUZGRU9qWUZUaUlpSWlJaUloSlVObnNVQUk3cWNnVk9JaElVWFJONzg4M1dOWGc4Ym96R3dEN1EzcjU5TzBsSlNVUkhSN2Y2Zmk2WGk3ZmZmaHVMeFlMSlpBcjRBL21xcWlxTVJpUGg0ZUc0M1c0aUlpSWFCRTd2dnZzdTVlWGxYSFBOTlpqTlpxNjU1aHAyN2RyRm0yKytTVUpDQW1scGFRM1djN3ZkQVBUbzBhUFplL3BxOC8yL0x3UzY2NjY3Nk42OU8zYTduZno4Zko1NzdqbXV1dW9xRWhNVGovc012Z0RHdDE2M2J0MklqWTNsdmZmZTQvVFRUeWN1THE3Uk9jdVdMYU9xcW9yWTJOaEc2eDA4ZUpCMTY5WXhjdVJJb3FMcS8zd29MUzFsMXF4WmhJV0ZOWGh2dlY0djFkWFZuSHJxcVV5ZE9yWFJXdWVlZXk0RkJRWE1tREdEOGVQSE0zTGtTSGJ2M3QxZ25XSERockY4K1hMeTh2SWFQS3ZiN1NZc0xJeTR1RGdBL3ZyWHZ4NjNXeW9pSW9KZHUzWXhhOWFzSmw5M3U5MjRYQzZlZWVZWi96R3oyY3p3NGNQSnljbWhxS2lJNU9Say8vck52ZThIRDlidlRkYVdvS2Fpb29LNWMrZHl4aGxuY1BmZGQyTzMyMXU5UmpCRVIwZVRrSkJBUVVFQi9mdjNEMGtOSW5KeVVPQWtJaUlpSWlJaVFSWCtmZUJVVTFWQmROZkcvMlc0aUVocmRVM3NUY0hHbFpRZDNFUFh4TjR0WHdCczNicVZ3WU1IdCtsK1ZxdVZaNTk5dHRYWFRabzBpYmk0T0I1NzdMRW1YOSs0Y1NPN2QrL211dXV1QThCbXMvSGIzLzZXUC8vNXo4eWZQNS9wMDZmVHRXdFgvL2tPaHdOb0hGYlUxdFpTWGw2T3hXS2hycTRPcUIrTjVuUTYvVjFMblR0Mzl2L2ExMlhqY3JtYXJNdlhzWE5zNk9IeGVBQzQ2cXFyZU9xcHAzanJyYmY0N1c5LzIrQ2NYYnQyOGVtbm56SjQ4R0NHRFJ2V2FPMDMzM3lUcEtRa3hvMGI1MyttNU9Ua0JrR056NElGQzlpeVpRdTMzSEpMa3lGZlltSWkwNlpOWThHQ0JheFlzWUtoUTRjeWE5WXNQQjRQSnBQSi81d1JFUkVzV0xBQXQ5dU53K0hBYXJWaU1CZ1lNbVFJTjkxMEV3QlBQLzEways5RmUyVmtaTEJwMHlaS1NrcElUazcyUDhla1NaT0NmaSs3M2M2MGFkTk9pbjJtMHRQVDJiSmxpd0lua1orNDBQODBFaEVSRVJFUmtSOFZXMFI5TjRHanVpTEVsWWpJajRVdlpDclp2elBnd0ttb3FNZy8xdXhrNFFzR2pnNVQ0dUxpbURCaEFuLy8rOTk1OGNVWHVlKysrL3hkTVVlT0hDRXNMSXhPblRvMVdPZnJyNzl1Rk5qY2Q5OTlRSDFuMDdGYUNweEtTa3A0NktHSEdoeDc4c2tuQVpnNGNTS25uMzQ2bDExMldaTjc5QmdNQmdZTUdNQXZmL25MUnErdFhidVdnb0lDcGsrZmpzVmlvYUtpZ3NjZWU0enp6anZQUDU3UDUrMjMzeVl2TDQ5NzdybW55YTQwMzVqQ3NMQXdKazZjaU1QaHdHYXo4Y3d6ejdCcTFTcmVmLzk5SG5ua2tRYmo1UDcrOTcremE5Y3VIbm5rRVNJaUlwcDhkcWdQdXRhc1dkUHM2MGM3Kyt5eitmV3ZmOTNzNjMzNzl1VlBmL3BUbytNdGpkUnJDN1BaZkZLRVRWRGZDYmQ2OWVwUWx5RWlJWFp5L0VRU0VSRVJFUkdSSDQyalIrcUppQVJEbC9nZUdBeEdTb3QyUU1ZRkFWMXo4T0RCRnNmSEJlTHp6ei9uMVZkZmJmYjFPWFBtWUxWYTIzV1A5UFIwempubkhNckx5Nm1ycS9PSEp1WGw1Y1RFeERRNnYzLy8vanp4eEJOWUxCWnljbkpZdG13WlR6MzFGQzZYaS9EdzhFYm4rL1lIY2pxZFRkNC9KaWFHZSs2NWgvRHdjUGJzMmNPQ0JRdTQvZmJiNmRhdG16K291Znp5eTV1OHRtZlBuZzMyalBJcEtDamc5ZGRmNThZYmJ5UWhJUUdIdzhITEw3K013K0ZvMEhubWRydFp1SEFoYTlhc0lTb3Fpa09IRGpXNWI5Szc3NzdMZi8vN1gyNjQ0UWI2OU9uVElGajYrYzkvenFaTm0zanBwWmU0L2ZiYk1ScU52UC8rKzJ6YXRJbTc3Nzc3dUdIVDBlOVBjNkdRenlPUFBPSVA3NXJUM1BqRmxrYnErYnJKQXZXUGYveUQ4dkp5bGk1ZHlwVlhYdWsvUG5mdVhLcXFxbHE4ZnRTb1VaeDIybW10dXVmeEpDWW0rcDlGUkg2NkZEaUppSWlJaUloSVVOWHYyMlNncGtvZFRpSVNIQ1p6R0YwU2VsSlN0RFBnYTZxcXF2d2o1ZHJERnpCTW1US2x3UjVGNzcvL1BtdlhybTB4Z0FqVU5kZGNnOFZpOFFjV1hxK1hzckl5K3ZYcjEyUk52dnY2d3BKajkrL1p2bjI3UHdBb0xTMEY2anVqcXF1cjhYZzh1Rnd1VWxKU1NFcEtJaXdzekgrZm1wb2FBQ0lqSS8zN0hSMDhlQkNYeStYdnZQSUZHc1hGeFEzdUdSVVY1YS9qcmJmZXd1bDA4dHByci9IaWl5L2k5WG9CbURCaEFpa3BLZjUxWDNubEZjckt5bmpvb1lmSXo4L25tV2VlWWVqUW9WeHp6VFgrUFo4QSt2WHJ4N3AxNjVnMWF4YVptWm1NR1RQR0gvUVpEQVp1dnZsbVpzNmN5YlBQUGt0S1Nnb2ZmUEFCTjkxMEU2bXBxVTIrMzN2MzdzVm9OR0l5bWZ5akN3TlJVMVBEL3YzN2NidmRXSzFXLzN1MGN1Vks5dS9mN3g5TGVObGxselg0UFdscHBGNXozV2ZOdWVHR0c1bzgzbFQ0OTBPSWpJd01LT2dTa1I4M0JVNGlJaUlpSWlJU1ZFYWpDVnQ0SkxVYXFTY2lRUlNmY2lyYi92TWhkYlhWaEZudExaN3YyN3Vudlh3aFMyeHNiSU11RlYvWFRITWRMYTExYkhCVlVsS0MyKzMyQnhxQitPNjc3L3doVFZOajJ0NTU1NTBHL3p4Ky9IaVNrcEphWEhmWnNtVjg4Y1VYalk0LzhzZ2pEZjc1VjcvNmxYK000ZGl4WXlrdUxpWWhJWUh5OG5MKzMvLzdmNXg5OXRtY2VlYVpGQlVWOGVtbm4vTFpaNS9ScDA4ZkhuendRYUtpb2toT1RxWjc5KzdNbnorZkxWdTJNSGJzV1A5NnA1NTZLZzgvL0RELy9PYy95Yy9QWjlTb1VRMStmOFBEdzdueHhodVpPWE1tR3pkdUpDTWpnL1QwOUdhZmFkNjhlUncrZlBpNHo5T1V0V3ZYc25idFdxRGhlTDJDZ2dJMmI5Nk0yKzNHNlhSeXhSVlhOSHB2bXVOd09CcnMzZFVSV2EzV1ZnVjNJdkxqcE1CSlJFUkVSRVJFZ3M0V0VVV05BaWNSQ2FLRWxGUFo5cDhQK0c3L055VDFHdFRpK1c2Mys2VFozNll0ZHUzYUJVQ1BIajBDT24vdTNMbHMyYktGeHg1N0RJQ0hIbnFJaElRRS8rdDMzWFVYNDhhTjQreXp6OGJyOWVKME9vL2JuYlYzNzE1V3JsekpSUmRkeEhYWFhjY05OOXpnNzk0NTFuZmZmY2VERHo3WTRQM3UzNzgvL2Z2M3grbDA4dWMvLzVtZVBYdnl5MS8rRW9mRHdiUFBQc3VoUTRlNDRvb3JHRFZxVklQUWJ0Q2dRVXliTm8wNWMrYXdiOSsrQnZleFdDemNjTU1OMU5UVU5CZ2R1Ry9mUHRhc1djT2FOV3ZvMzc4L2ZmdjJKU2NuaDkvLy92Zis0S2xmdjM0TlJ1djk4WTkveEd3Mll6S1pXTFJvRVo5ODhnblBQLy84Y2QvalNaTW1jZjc1NTNQMTFWZmpjcmthak1HNzlkWmJnZnB3YnVuU3BZM2UyNUVqUjFKV1ZzYUhIMzdJNk5Hai9jRmdWVlVWZi83em45bTllemZYWFhkZGkrUC9qdmJNTTgvd3U5LzlMdUR6VHlTejJkenFMaTBSK2ZIcHVIL3Fpb2lJaUlpSXlFbkxaby9Hb2NCSlJJSW9JZVZVQUVyMjd3d29jREtaVExoY3JwTStkTnErZlR1UmtaRWtKeWMzT0w1bHl4YUFKa2ZxSFRseWhJMGJONUtYbDhmV3JWdUIrcEY2a3lkUDlvLzlNNXZOL25GN0FGMjZkS0c4dk56ZkZYVDBIa2crWldWbGJONjhHWUIvL3ZPZmRPclVpZEdqUndjOE5yQ3BRT3ExMTE2anFxcUtPKys4RTdQWmpObHM1cmJiYnNQdGR0T2pSNDhtTzhUaTQrTzU4ODQ3aVkrUGIvSStMcGNMdDl2TmE2Kzl4dGF0V3psOCtEQ3hzYkZjZi8zMURCOCtISUFMTHJpQVJZc1dzV0hEQm45M1ZucDZPcmZmZmpzR2c2SEI4L3VDbzJOSEJEYkY3WFpqTUJnYXZMZE44WFhHSFczZHVuV3NYTG1TOWV2WGM4TU5OOUMvZjMvbXpwM0xrU05IR0RCZ1FLdkNKcWovT3ZBcExTM2xwWmRlOG84dWJFbGtaQ1NUSjA5dTFmMk9weU44cjRuSWlhZWZBaUlpSWlJaUloSjBObnNVWlFkM2g3b01FZmtSQ1krTW9WTk1BcVZGT3dJNjMyYXpVVnRiRzdRUHdYMzdJUGtFWTcrYTNidDM4L2UvLzUyWW1Cais4SWMvK0d1dHFha2hOemVYcEtTa0JsMUtQb1dGaFN4WXNJRFkyRmg2OXV6SnpwMDd1ZVdXVzQ1N3I0U0VCSXFLaXBwOHplRnc4TmUvL3BVOWUvYjRBNHZ4NDhlVG1abUowV2pFN1haVFdGallZSStwb3gwN21nN3E5NkI2NjYyMzJMQmhBNy81elc4b0x5K25vS0NBb3FJaUxycm9JdTYvLzM3L2ZsRk42ZCsvUDFPblRtM3l0ZWVmZjU2K2ZmdVNtcHFLeVdSaStQRGhQUDMwMDJ6YnRzMGZPTmxzTnRhdFc4ZUlFU000OTl4enljM041YlRUVG11eS9ycTZPaUN3a1hwT3A3UEZjNXB6MFVVWDBiTm5UMTUrK1dXZWZmWlpPbmZ1ak5GbzVJRUhIZ2hvdE9IeHhNYkdNbTNhdEhhdDBSNjF0YlZOaHBnaTh0T2l3RWxFUkVSRVJFU0NMandpaWlKMU9JbElrQ1YwUDVYQ2J6WUNYdUQ0ZXlkRlJFUlFXVm5aNnE2UjVzeWRPN2ZKNDE2dnQwMzdPTzNaczRlbm4zNGFnSEhqeGpVSXh0NTk5MTFxYTJzNTg4d3ptN3kyZi8vKzNIbm5uYVNscGZIKysrK3pjK2ZPWnUvamREcXhXQ3owNnRXTGxTdFhObm1PeldhalY2OWVuSDc2NmNURXhQRGlpeS9TczJkUGY1ZE9WVlVWTTRxdDJld0FBQ0FBU1VSQlZHYk1hTlh6clZxMWlweWNIT0IvNzExa1pDUkpTVW1NSGoyYXFWT25ZckZZTUJxTmZQUE5ON3o2NnF2Y2V1dXRwS1NrNEhhN214M2Y5KzIzMzFKUVVNRHc0Y001NjZ5ek9PdXNzNEQ2Y1hzeE1URU56clZZTEZnc0ZycDM3MDczN3QyYnJmWEdHMi9reGh0dnhPVnlNWGZ1WEw3NTVodnV2dnR1OXUzYng5bG5uKzEvSDBwTFN4c0ZqNjFSVTFORFNVa0pEejMwRUsrODhncGJ0bXdoTmphVzJ0cmFOcTk1c2dqbTk1cUlkRndLbkVSRVJFUkVSQ1RvYlBabzZoeFZlRHh1ak1hbVB6UVVFV210aE81cDdOaTBpb3BEeFVSMU9YNUhTSHg4UE1YRnhVMTJDTFdHcitQbmozLzhJNG1KaWY3aml4WXRJaWNuQjVmTDFlSjR0V1B0M0xtVGVmUG1ZYlBabURKbFNvTnhlbDk5OVJXZmZQSUpBSjk4OGdrWkdSbE5qcFliTUdCQWkvZlpzV01IcjczMkd0T25UNmRQbno2ODg4NDc3TnUzajVTVWxFYm5YbmZkZFVEOWlMOWpkZXJVaVRsejV2Z0RvbVA1OW5BNlducDZPbnYzN3FWMzc5NGtKU1dSbEpUVVlOK2xuajE3K245ZFZsWUcxSS85Ty9vOWJzbzc3N3hEVWxJUzU1eHpqditZMSt1bHRyYVd5TWpJQnVjYURJWW02MjJLdytIZ2hSZGVZTWVPSFV5YU5BbUx4Y0xDaFF2WnUzY3YxMTEzSFM2WGk1ZGZmcGs5ZS9idzRJTVBOaHFCZUx4MUFUNzg4RU0rK09BRGFtcHFHRFJvRUZPbVRHSFpzbVc4ODg0N3pKbzFpN0ZqeDNMQkJSY0V0T2JKcUxpNHVOa1JpQ0x5MDZIQVNVUkVSRVJFUklMT0ZsRy9HWHB0OVJIQ0kyTmFPRnRFSkREZCtnd0dvUERiVFMwR1Rzbkp5UlFXRnBLZW50NnVleG9NQm1KaVlocDEzSXdhTllvenp6eXoyVTZjNDNucXFhZUlqWTNscnJ2dWF0Q1ZzM1BuVHA1Nzdqa2lJeU1aTldvVS8vclh2NWc5ZXpiMzNuc3ZjWEZ4cmJwSGJtNHU3NzMzSHBHUmtaU1hsNU9hbW9yVmFtWERoZzJrcEtSdzRNQUI0dVBqQStyT01oZ00vcjJmQWhVVEU4UDExMS9mNkxqYjdjYmo4YlE2cElQNk1HN0xsaTFNbWpTcFFaQjA2TkFoUEI2UGYvK3ExdHE1Y3ljdnYvd3lwYVdsakIwN2xzR0Q2Ny9PeG84Zno4S0ZDM0c1WEZSV1ZsSmNYTXlkZDk3WnFyQXBMeThQZ096c2JGSlRVN25ra2t1SWlZbkJZREJ3NmFXWDBxZFBIMTU0NFFYZWV1c3RvcUtpL0NNQk81ckN3c0oyandVVWtZNVBnWk9JaUlpSWlJZ0VYYmo5LzdOMzUyRlJsL3YvK0orenNjeXdJNnNJdUlDQnlpSnFycWlabW4zTUJjbWxySTZWeDByUnRNM1RhVkg3SExXc1RtNXRVdVlwdjZVaFI5VEtURkV4eTQzTjNFMXhBMWtGUVlabFp0N3YzeC84NXYxaFpHZUFFWG8rcnV0Y0Y4NTd1MmU0NTc0Njk1UFhmVmNGVG1YYTJ3eWNpS2pGcU8yYzRlenVpNnlNa3dpS0dGUHZ1Y0hCd1VoSVNNREREejlzMWpQNzl1Mkx2bjM3MW5qZHljbXB4aEp1OVJFRUFYbDVlUUFBTHk4dkxGaXdRS3JJRVVVUlNVbEoyTHAxS3pRYURSWXRXZ1JQVDA5MDZ0UUpuMy8rT2Y3OTczL2psVmRlZ2JPemM0UFBNUzdQdG4zN2RuaDdlMlBhdEdsUXE5VlFxVlRvMTY4ZmtwS1NNR2JNR096WXNRTjM3dHhCVEV4TXZmdGNDWUlnVlhFMVplbEFuVTZIVzdkdUlUYzNGemR2M3NTTkd6ZVFtWm1KbXpkdllzNmNPVTBPQWcwR0E3WnMyUUp2YjIrRWg0ZWJIRHR4NGdUa2NqbTZkZXZXcEh2bTVlVmgxNjVkT0hyMHFGUlpaYXpDS2k4dng0Z1JJNkRUNmJCdDJ6WUFRRXhNREFJQ0F1cThYMFZGQlRJeU1nQUFzYkd4aUk2T1JvOGVQVkJVVklUSmt5Y2pLQ2lveGpWQlFVRll2SGd4MHRMU21odzJDWUtBMjdkdnc5SFJzVW5YVlZkY1hBeEJFSnA5dlZGNmVqb21UNTVzOW4ySXFIMWo0RVJFUkVSRVJFUXR6a1pkTmZsVnpuMmNpS2lGK1hRTHhibVVYeUFZOUpBcjZwN2FDZ3dNeE0yYk44MmVrRytzcTFldkFrQ2RGVTg1T1Rrb0x5K0hyNjh2Rmk1Y0NMVmFEYUJxMmJ2dDI3Zmo0c1dMOFBQend3c3Z2Q0FGV2VIaDRYanl5U2Z4MVZkZlljMmFOWGoxMVZlbFFNUVlObHkrZk5ra01Nck16QVFBZE9uU0JVOC8vVFRlZi85OWRPN2NHUXNXTE1EWXNXTng1TWdSckY2OUdqZHUzSUNmbjErTnNFbXIxUUtBRkM1bFptYmlmLy8zZjV2OGVXellzQUhwNmVrQXF2WlM4dkh4UWJkdTNUQmt5QkI0ZVhsQkVJUjZsN3NUQkFFNm5VNnFyRXBJU0VCV1ZoYisvdmUvbXdSZldWbForUEhISDlHM2IxL1kyOXMzcW0xNnZSNnhzYkZJUzB1RFNxWEMrUEhqTVhic1dNeWJOdzk2dlI1NzkrN0YzcjE3c1h6NWNvd2VQUm9lSGg3NDVwdHZzRzdkT3ZUdTNSdkJ3Y0Z3ZDNlSGc0TUR2THk4b0ZRcWtaMmRqWTgvL2hnNU9UbHdjSEJBY25JeVVsSlNFQmdZaUtGRGg4TFcxaGEzYjkrR2pZME41SEk1REFZREtpc3JVVlpXaHVMaVlqZzdPeU1oSVFFaElTSG8yclZybzk3SCtQSGpFUnNiQzUxTzE2anphNk5TcVRCaHdvUm1YdzhBUlVWRnlNbkpxVGVNSTZLL0JnWk9SRVJFUkVSRTFPS01TK3FWbHpKd0lxS1cxYmxiS1A0NHNoTzVtUmZoNlZ1ellzUklvVkFnSkNRRTZlbnBpSXlNYkpXMmlLS0lwVXVYSWljblI2b1M4ZmYzci9WY0x5OHZ2UGppaS9EeThvSmFyY2E1YytjUUh4K1BxMWV2UWk2WFkvVG8wWmc0Y1dLTnBlWUdEUnFFbkp3Yy9QVFRUemgrL0xqMFh2YnUzU3RWM2hpWGdBT0FidDI2WWN5WU1Yam9vWWVnMFdnd2R1eFl4TWZINDd2dnZzUE1tVE14WWNJRS9QZS8vd1VBaytxdnExZXZZdVBHamNqUHo0ZE1Kb09MaXdzQXdNUERBMis4OFFhVVNtV2RGVTVGUlVYNDk3Ly9EWVBCSUwzMlAvL3pQd2dNREVTUEhqM1FwVXNYS1lnN2UvWXMzbnp6elZydjgrNjc3NXI4Mjl2YkcyKy8vVFpFVVlTdHJTMzgvZjFOcXMxT25qeUpUWnMyd2Q3ZUh0T25UNjl4UDBFUWFxM2VVU3FWR0RObURLeXRyVEZwMGlRNE96dExvVTFjWEJ3RVFjQ1FJVU9rd0Nza0pBVExsaTFEVWxJU2Z2MzFWNXc4ZVJJQUVCQVFnSmRlZWdrQXNISGpSdVRsNWVIeHh4OUhaR1FrQ2dzTHNXL2ZQaVFuSjJQejVzMjF2dC9hREI4K3ZOSG5ob1NFbVB6dUxlWGt5Wk1JQ1FscDF2S1NSTlN4TUhBaUlpSWlJaUtpRm1kVGJVazlJcUtXNU40NUVDb3JHOXk0bEZwdjRBUUFZV0ZoU0VwS2FyWEFTU2FUNGY3Nzc4ZkpreWZoNGVHQjd0MjdZK0RBZ1hXZTM3MTdkK2xuZjM5L2xKV1ZvVmV2WHBnNGNTTDgvUHpxdkc3Q2hBbm8zcjA3K3ZUcEk3MFdFUkdCakl3TTlPblRwOFpTYkZPbVRKRitIanQyTFBSNlBRWVBIZ3dBZU9paGg2UTloSHIxNmlXZDUrZm5CMXRiVy9UdDJ4ZURCZzJTbHUrenNySkNseTVkNnYwY2JHMXQ0ZWZuQnhzYkc1UDcxZmFldW5mdmp1WExsME9sVXRWYjRXVGM2d21vK3B6SGpSdUgwYU5IbTRSZWxaV1ZjSFIwUkV4TVRLM1ZUVHFkRHBXVmxiWGV2MXUzYmlaTDhDbVZTamc0T01EWjJSbVBQLzU0amJiYjJOaGd6Smd4R0RObURISnpjM0hod2dWMDZkSkZhcy9UVHorTmpJd002ZmZ2N095TTZPaG9SRWRIbzdDd0VGbFpXU2dvS0VCeGNURzBXaTBFUVlCU3FZU05qUTFzYlcyaDBXaGdaMmZYcEdVYTd4WEp5Y210OWgwam92WkZKb3FpYU9sR0VCRVJFUkVSVVVjajRqK3Jua0t2L3VNUU1XS0dwUnREUkIxTTBvNTF5TTI4aU9qblB3SlE5NzVDZXIwZWI3MzFGbWJObW5WUEx2ZFZVVkVoTFJsSHpWUGYwbnhGUlVXd3NyS1NsaTlzeUtWTGw5Q3RXN2NtN1ZYMVYzZng0a1ZzM0xnUnk1WXRxM2N2TUNMNmE2ajd6d2lJaUlpSWlJaUltazBHdFowVHRIZUtMTjBRSXVxQXV2VWFnanUzODVDWGRhbmU4NVJLSlNaT25JajQrUGcyYWxuVE1Hd3lYMzFWVWs1T1RvME9tNENxNml1R1RVMFRIeCtQU1pNbU1Xd2lJZ0FNbklpSWlJaUlpS2lWcU8xZG9DMjVaZWxtRUZFSDVOMDFCRGEyOXJoeTlraUQ1dzRZTUFBNm5RNnBxYWx0MERLaXY0N1UxRlRvZERyMDc5L2YwazBob25zRUF5Y2lJaUlpSWlKcUZScDdWNVFXRjFpNkdVVFVBY25sQ3ZnSERVVEcyZC9SMEc0Uk1wa01VVkZSaUl1TGcxYXJiYU1XRW5Wc1dxMFdjWEZ4bURKbENxdkNpRWpDd0ltSWlJaUlpSWhhaGNiQkZhVWxCUUM0ZFRBUnRienV2WVpDZTZjUU55NmxOWGh1Y0hBd3dzTENzR0hEQmdpQzBBYXRJK3E0QkVIQTU1OS9qdkR3Y0FRRkJWbTZPVVIwRDJIZ1JFUkVSRVJFUksxQ1krOENnMTZIaXJKU1N6ZUZpRG9ndDg0OTBNbXpHODZjK0tsUjV4c3JNZUxpNGxxNVpVUWRXMXhjSEJRS0JhS2lvaXpkRkNLNnh6QndJaUlpSWlJaW9sYWhjWEFGQUM2clIwU3RSSWJlQXgvQnpTdW5VSmgzdmNHejVYSTVubjMyV1p3NmRRcjc5Kzl2Zy9ZUmRUejc5Ky9INmRPbjhleXp6MEl1NTlReUVabmlxRUJFUkVSRVJFU3RRbTN2QWdELy83SjZSRVF0ejY5bmZ6ZzRlK0xVMFYyTk9sK3RWbVArL1BuWXYzOC90bTdkeXVYMWlCcEpFQVJzMmJJRkJ3NGNRRXhNREd4dGJTM2RKQ0s2QnpGd0lpSWlJaUlpb2xZaFZUaVYzTEp3UzRpb281TEo1T2d6Y0FJdW5UcUV2TXlMamJxbVU2ZE9XTHg0TWJLenM3RjI3VnBvdGRwV2JpVlIrNmJWYXJGbXpScms1T1JnOGVMRjZOU3BrNldiUkVUM0tBWk9SRVJFUkVSRTFDcHMxSTZReXhYUWNrazlJbXBGUFVLR3c4T25KMzcvK1VzSWdxRlIxNmpWYXN5Yk53L2UzdDc0MTcvK2hkVFUxRlp1SlZIN2xKcWFpbi85NjEvdzhmSEJ2SG56V05sRVJQV1NpYUlvV3JvUlJFUkVSRVJFMURIRmZiSUFIajQ5TWV5UkZ5emRGQ0xxd0lvTHM1SHd4V3U0cis5bzlIL2djUUN5Umw5Nzl1eFpiTnUyRFNxVkNsRlJVUWdJQ0dpOWhoSzFFeGN2WGtSOGZEeDBPaDJtVEptQ29LQWdTemVKaU5vQnBhVWJRRVJFUkVSRVJCMlh4dDZGUytvUlVhdHpjUGJFZ0ZGUDRQZWZ2d1JFb1Arb3hvZE9RVUZCK09jLy80bmp4NDlqNDhhTmNITnpRMFJFQkVKRFErSG82Tmk2RFNlNmg5eStmUnZwNmVsSVRrNUdmbjQrSmsyYWhINzkra0VtYTN5QVMwUi9iYXh3SWlJaUlpSWlvbGFUdEdNZDhySXVZY3B6LzdaMFU0am9MK0JpK2dIOHRqc1d6dTYrNk55MUR4UktxeVpkYnhBRVhMbWVoeXMzY3BGeFBSZk9EaHI0ZDNHSHE3TTluQncwc0xWV1FhbFVRS0hnTGhYVWZoa01BdlI2QThvcWRDZ3FMa1ZCWVFtdVhNOUZZWEVwdXZxNG82dXZPL3g4M0tDUU42K2ZlL29Hd2RNM3VJVmJUVVR0QVN1Y2lJaUlpSWlJcU5XbzdWMmdMVGtPUUVSVGxyZ2lJbXFPZ05BUjBEaDJRdnJoZUp3NitnTkVVV2pXZlZ3QnVIUUdpaXZ1NEVaR1BpNWVrS05jSjRkT2tFRVFaQkQ0NTl2VWpzbGxnRnd1UWlVWFlhTVNZS3NTMEVsdFFMZk9lc2hRaE9KckYvREh0ZWJmUDJ6b0ZBWk9SSDlSREp5SWlJaUlpSWlvMVdnY1hHRXc2RkN1TFlHTjJzSFN6U0dpdndCdi85N3c5dTl0NldZUUVSSDk1YkQrbDRpSWlJaUlpRnFOeHQ0VkFGQmFYR0RobGhBUkVSRVJVV3RpNEVSRVJFUkVSRVN0UnUzZ0FnRFFsdHl5Y0V1SWlJaUlpS2cxTVhBaUlpSWlJaUtpVmlOVk9KV3d3b21JaUlpSXFDTmo0RVJFUkVSRVJFU3R4a2J0QUxsY3dTWDFpSWlJaUlnNk9BWk9SRVJFUkVSRTFHcGtNaG5VRGk0b0xlYVNla1JFUkVSRUhSa0RKeUlpSWlJaUltcFZkbzV1S0xtZGErbG1FQkVSRVJGUksyTGdSRVJFUkVSRVJLM0t3ZGtUSmJleUxkME1JaUlpSWlKcVJReWNpSWlJaUlpSXFGVTV1bmlodkt3RWxlV2xsbTRLRVJFUkVSRzFFZ1pPUkVSRVJFUkUxS29jbkQwQkFNV0ZySElpSWlJaUl1cW9HRGdSRVJFUkVSRlJxM0p3OFFJQUZITlpQU0lpSWlLaURvdUJFeEVSRVJFUkViVXFleWQzeUdReTNMNTEwOUpOSVNJaUlpS2lWcUswZEFPSWlJaUlpSWlvWTVNcmxMQnpkRU9KaFpiVU14Z011SERoQXM2Y09ZT3NyQ3prNXVhaXRMUVU1ZVhsTUJnTUZtbFRSNlJRS0dCall3T05SZ04zZDNkNGUzc2pPRGdZZ1lHQlVDZ1VsbTVldThDK1NtUStqa1ZFUkpiRHdJbUlpSWlJaUloYW5ZT3paNXN1cWFmWDY1R2VubzYwdERTY1BIa1NYbDVlQ0FrSlFXUmtKRHc5UFdGblp3ZHJhMnNvbGZ5L3hTMUZyOWVqb3FJQ2QrN2NRWFoyTmpJek01R1FrSUNiTjI4aU5EUlUraDgvYzFQc3EwUXRpMk1SRVpIbHlFUlJGQzNkQ0NJaUlpSWlJdXJZanY2eUNYK2VTc0xqQzJNQnlGcnRPYUlvNHRpeFkwaElTSUNibXhzaUlpSVFHaG9LUjBmSFZuc20xZS8yN2R0SVQwOUhjbkl5OHZMeU1HblNKUFR2M3g4eVdldjFnL2FBZlpXb2JYRXNJaUpxZlF5Y2lJaUlpSWlJcU5XZFRmNFpSMy9aaE9uelA0V04ycUZWbm5IbXpCbkV4OGREcFZJaEtpb0tBUUVCcmZJY2FyNkxGeThpUGo0ZU9wME9VVkZSQ0E0T3RuU1RMSUo5bGNpeU9CWVJFYlVPQms1RVJFUkVSRVRVNmpJelR1S1hMU3Z4OE13bGNQY0piTkY3QzRLQWJkdTJJUzB0RGRIUjBRZ1BEMi9SKzFQTFMwMU5SVnhjSE1MQ3dqQmx5aFRJNVhKTE42bE5zSzhTM1Z2K3FtTVJFVkZyWWVCRVJFUkVSRVJFcmE2a0tCZmJQbjBSUXg2ZWc0Q1E0UzEyWDYxV2k5allXSWlpaU5telowT3RWcmZZdmFsMWFiVmFmUDc1NTVETDVaZzllelpzYlcwdDNhUld4YjVLZEcvNnE0MUZSRVN0aWJFOUVSRVJFUkVSdFRvN3gwNlF5eFVvS2N4dXNYdm01K2RqNWNxVjhQVDBSRXhNRENmdzJ4bTFXbzM1OCtmRDA5TVRLMWFzUUg1K3ZxV2IxR3JZVjRudVhYK2xzWWlJcUxVeGNDSWlJaUlpSXFKV0o1UEpZZS9zZ2VJV0NweTBXaTNXckZtRGtTTkhZdXJVcVZ3R3FaMlN5K1dZT25VcVJvNGNpYlZyMTZLc3JNelNUV3B4N0t0RTk3Ni93bGhFUk5RVytGODVSRVJFUkVSRTFDWWNYTHh3KzlaTnMrOGpDQUppWTJQUnUzZHZqQnc1c2dWYVJwWTJjdVJJOU9yVkN4czJiSUFnQ0padVRvdGhYeVZxWHpycVdFUkUxRllZT0JFUkVSRVJFVkdiY0hEMlJFbGhEZ0R6dGhMZXRtMGJSRkZFZEhSMHl6U003Z25SMGRFUUJBSHg4ZkdXYmtxTFlWOGxhbjg2NGxoRVJOUldHRGdSRVJFUkVSRlJtM0J3OFlSZVY0SFNrc0ptMytQTW1UTklTMHZEN05tenVUUlpCeU9YeS9IM3YvOGRxYW1wT0h2MnJLV2JZemIyVmFMMnFhT05SVVJFYlluL3hVTkVSRVJFUkVSdHdzbTFNd0NnS085NnM2NFhSUkh4OGZHSWpvNkdXcTF1eWFiUlBVS3RWaU02T2xxcURHcXYyRmVKMnJlT01oWVJFYlUxQms1RVJFUkVSRVRVSnB6ZGZBRUFCVGxYbW5YOXNXUEhvRktwRUI0ZTNvS3RvbnROZUhnNFZDb1ZqaDgvYnVtbU5CdjdLbEg3MXhIR0lpS2l0c2JBaVlpSWlJaUlpTnFFbFkwYUdvZE9LTWkrM09ScjlYbzlFaElTRUJVVjFRb3RvM3ROVkZRVXRtL2ZEcjFlYittbU5CbjdLbEhIMFo3SElpSWlTMkRnUkVSRVJFUkVSRzNHeGQwWEJkbFhtbnhkZW5vNjNOemNFQkFRMFBLTjZxQ0tpb3B3K2ZKbFZGUlUxRGhXVVZFQlFSQUFBRnF0RnJtNXVRMHVHNVdkblkzVHAwL0RZRERVT0hiNThtWDg5dHR2S0NzcmE1RzJCd1FFd00zTkRlbnA2UzF5djdiRXZ0cDBsWldWVW45c0RKMU8xMllCd0owN2Q1clV0bzRzTnplM3hlOVpVbEtDckt5c0ZyOXZTMm5QWXhFUmtTVW9MZDBBSWlJaUlpSWkrdXR3Y2ZmRDlUOVRVRkYyQjlhMmRvMitMaTB0RFJFUkVjMTZabUZoSWF5c3JDQ1R5WnAxdlY2dmg2MnRMVlFxVmJPdUI2ckNuMlhMbG1IZ3dJR1lPblZxbmVmbDV1WmkxNjVkR0RwMEtBSURBMnNjLythYmIrRHE2b3FSSTBmQ3hzYW0zbWNlTzNZTTI3WnR3L0xseTJGdGJXMXlMQ2twQ2ZIeDhWaTZkQ2xPbmp5Sjc3Ly9IbXZYcm9XVmxWV2Q5enQ4K0REMjdObUQxYXRYUTZGUW1CdzdjK1lNZHU3Y2ljREFRTmphMnVMR2pSdnc5dmFHWE43OHYzT05pSWhBZW5wNnMzL3ZsbUpPWDcxYlFrSUMxR28xaGd3Wkl1MEZsWmlZaURObnp1QzU1NTZEVXRtMGFaM3QyN2NqTVRFUnExYXRxdEVuRGg4K2pGOS8vUlYvKzl2ZjRPSGgwZVMyNnZWNnZQcnFxK2pSb3dkZWVPR0ZKbDM3NFljZklpTWpvMG5YVEo4K0hTTkhqbXpTTmMyeGMrZE9wS1NrWVA3OCtlalNwWXZKc2ZMeWNsaFpXZFhaei9WNlBVUlJyREYyckY2OUdrRkJRUmd6Wmd5QXFnRDQ0NDgvUnE5ZXZhVFhjbkp5YWcyQmJXMXQ0ZWpvMktpMjEzV1A2anc4UEJvMU5wNDdkdzRmZmZRUnhvOGZqL0hqeHpmcStRQnc2TkFoaElXRndkN2V2dGJqNjlldlIzbDVPZDU0NDQwbTkrZnE5SG85NXM2ZGk5RFEwQ2IzdjRhMDE3R0lpTWdTR0RnUkVSRVJFUkZSbTNGMi83OTluTHo5ZXpmcUdvUEJnSk1uVHlJNk9ycFp6MXk4ZUhHenJxdnV4UmRmUkZCUVVMT3YxMmcwS0MwdGJiQlM0dWJObXpoNjlDajY5T2xUNDVnZ0NEaCsvRGdjSEJ3d2R1ellCcDlwbk9UV2FEUzFIaE1FQWJhMnR0SWtiME9CbWpGa3FtMVMyQmgrS1pWS1pHVmxZY1dLRlJnNmRDaG16SmpSWUR2ckVob2Fpdmo0ZUJnTWhob0IxNzNLM0w1YVhXVmxKUklURStIZzRJRGh3NGRMcitmbTV1S1BQLzVvMUdlU21aa0pVUlNoVUNnZ2s4bFFYbDZPaW9vSzNMcDFDMERWSkwyVGt4UHM3ZTJSa3BJQ2pVWmpFamFKb2dpZFRnZWxVbWtTcXBTVmxTRTJOaFlQUGZTUVZNa2xpaUpLUzB1YjlWNW56cHdKb0diZmV2dnR0L0hJSTQrZ1g3OSswbXVDSUVqdGJndVhMbDJDVENaRDU4NmRheHhic0dCQmc5ZVBIVHUyeHZLS2x5OWZocHVibS9SdmhVS0JjK2ZPbVh6MlM1WXNxWFc4R0RKa0NKNTg4a2tBVmRWMGhZV0ZKcjhiUVJBZ2s4a3dmUGh3TEYyNnROYUt4T3JXckZsVEkzeThXMWxaR2I3Kyttc0F3SWtUSnpCaXhBalkyVFg4QndQWHJsM0Q1czJiOGQvLy9oY3pac3hBLy83OVVWNWVEcFZLQmJsY0RwbE1oaWxUcHVEOTk5L0hMNy84Z25IanhwbThqOHJLU2xoYld6Y3FFRk1xbGJDeXNqTHJEd1BxMGg3SElpSWlTMkhnUkVSRVJFUkVSRzNHeFJnNFpXYzBPbkM2Y09FQ3ZMeThHdjFYL1hkYnRtd1pyS3lzYXAwbzNMUnBFODZmUDQrMzNucXIxb29oNDRSNzliL09MeTB0UldscEtaUktaWTJKVUpWS1ZldEVySEVTdEtHS242eXNMRmhaV1NFME5MVEdzUXNYTHFDOHZCd1RKa3hvVk9XUXNXM0dxaVZCRUpDYm13dFBUMC9wK3VyVkdjYnpkKzdjaVpDUUVQajUrWm5jejNoZWJaK2pyYTJ0ZEk2M3R6ZjY5KytQQXdjT29IUG56b2lNakd5d3JiVnhkSFNFaDRjSExsNjhpUHZ1dTY5WjkyaHI1dmJWNm80Y09ZTHk4bkw4N1c5L002azh1L3YzWlpTVGt3TTNOemVUdnZIbGwxOGlMeThQY3JrY2Nya2NPcDBPQUxCcTFTcUlvZ2k5WG8rcFU2ZWlkKy9lT0hQbURBUkJ3Snc1YzJxMDVlN0E5ZmJ0MjdoMjdScldyRm1EbUpnWUJBWUdvckt5RWdEUXFWT25Sci9IMHRKU2xKU1VOS215UlM2WHc4cktDbHF0RmxxdEZvNk9qbEwvYTJuRnhjVzRjZU1HaGcwYkpuMnV4akZCTHBmajlkZGZoNTJkWGEwVmxLSW93bUF3bUFRZytmbjVxS2lvZ0V3bVEwVkZCYkt6czZWemdhcUtxU3RYcnNEZjN4OUtwUkxoNGVGNCt1bW5wZXZuekpsamNyOWp4NDdoMUtsVDByWEdNVXlqMFdENDhPR3dzckxDbURGajhQREREOWQ0YjBsSlNkaThlWE9EQVkwZ0NQamlpeTlRWEZ5TWwxNTZDZDkrK3kwKytPQURMRnk0RUE0T0R2VmU2K3ZyaTlkZmZ4MGJOMjVFYkd3czdPenM4TkZISDlWNjd2YnQyN0Y5Ky9ZYXI2OWN1UkxPenM3MVBzZElxVlNhakU4Nm5hNUZBcWoyT0JZUkVWa0tBeWNpSWlJaUlpSnFNL2JPSGxDcXJGR1EzZmpsczg2Y09ZT1FrSkJtUDdPdTVjRUVRY0RseTVjUkVSRUJkM2YzUnQvdnlKRWoyTHAxcXpTSmI2VFg2ekZnd0FBODg4d3pUVzZqY2VtclM1Y3V3ZGZYVjZwQUFRQjNkM2ZJNVhJY08zWk1lazVTVXBMSjlSNGVIdWpac3llQXFzb1lZMFVMVUJWTVZGWldZdDI2ZGJoNjlTcmVlKzg5NmJxN0oyTnYzTGlCWGJ0MlFTYVQxUWljalBmTHljbUJJQWpRNlhRb0t5dEQxNjVkcFFvSlkwWEdqQmt6Y092V0xYVHYzcjNKbjBWMW9hR2hPSDM2ZEx1WjVEVzNyeHJwOVhyczNyMGI3dTd1Q0FzTGEvQjhuVTZIOWV2WHc4SEJBZlBtelpPQ2g4V0xGNXZzcTdWMzcxNzgvUFBQV0xKa2lmU2F2YjA5dG16WkFoOGZIOFRFeEFBQVRwMDZoVTJiTm1IUm9rVndjbktxRWFCNWVucGk0Y0tGZVAvOTk3RnUzVG9zV3JSSUNtVWJDaUdxTzNqd0lCSVNFdW85WitmT25kaTVjMmVkeDU5OTlsbjA3OSsvMGM5c2lwU1VGSWlpaUtTa3BCcmZ1Zm56NTZOWHIxNU51bDlpWWlMMjdkc0hvR29jT1hMa2lNbnhvMGVQSWprNUdldlhyNit6a3FiNjY3Tm56d1pRRlZRdlhib1VNVEV4Nk5HamgzUzgrdmhVVWxLQ3NySXl1TGk0bUFSODlZWFhvaWppNjYrL3h1blRwL0hjYzg4aElDQUFDeFlzd1B2dnY0OTMzMzBYYytmT2hiZTNkNzN2MmRmWEY0c1hMMFp5Y2pLQ2dvTHd6My8rRXhxTkJpcVZDai85OUJNdVhMaUFaNTU1cGthL01SZ00wT2wwOVlhM24zenlDWHIxNm9XaFE0ZEtGVk5HRlJVVldMZHVIVHc5UFRGOStuU3pLNVBhMjFoRVJHUXBESnlJaUlpSWlJaW96Y2hrY3JoNmRzV3RuTVlIVGxsWldjMnVrakhTYXJVbUUrOUExYkpXV3EwV1FVRkJLQ2dvcVBOYUZ4Y1hrNG5Na1NOSDRvRUhIakI1VFJSRnhNVEV3TnZiRzFldlhvVkNvYWkxYXFPMHRCUlpXVm5RNlhUdzl2YVdBcDlseTVaQnI5ZEw1NzM5OXR2U3p4OSsrQ0dBcXFXc0FDQStQcjdHZlljT0hTb0ZUaHMzYmtSS1NvcDA3TG5ubm9PZm54OGlJeU54L3Z4NTZUNUF6Y25tWDM3NUJScU5CcU5IajY3eERPUDdmZmZkZHdIODM5Sm1TNVlza1FJTzQzdXd0cmJHN05temNlUEdEWnc5ZXhZUFB2aGdqZnMxUnVmT25YSG8wS0ZtWFdzSkxkRlhnYXBncUtDZ0FDTkhqbXpVY21KZmYvMDFjbkp5RUJvYWFsS3BkK3JVS1h6NjZhYzF6bi9sbFZla24rZk5tNGVEQncraVI0OGUwcVQvdFd2WDRPVGtoTURBd0RxZjcrM3RqZWVlZXc0Yk5teUFJQWpTY25yTnFlNzY3TFBQVUZ4Y0xQMWJKcFBCM3Q0ZWMrYk13ZU9QUDQ1aHc0YWhwS1NrMXZkaHpyNC85UkZGRVFjT0hJQzd1enZtenAyTDVPUms3Tml4QTYrOTlocGNYRnpnNk9pSWpJd01yRnk1c3Q3N2ZQVFJSMUlGMXVUSmt4RWRIWTJYWDM2NXhuNXVjK2JNd2FoUm96QnAwaVFBTlN2WXpIWCsvSGxzMkxBQlR6enhCSVlPSGRyZytYcTlYaHBMbm43NmFhbnEwdEhSRVMrOTlCTFdybDJMbFN0WFl1TEVpUmc1Y21TOXdaVzF0VFVHRHg0TW9DcUFBcXFXaGp4MDZCQjY5KzROTHk4dnlHUXluRHQzRHBXVmxZMEtiVStkT29XMHREVEk1ZkphdjNOeXVSeE9UazVJU2twQ2RuWTJubi8rZVdrZnRPWm9iMk1SRVpHbE1IQWlJaUlpSWlLaU51WG0zUU9uanU1Q1pZVVdWdFlOVHdBYWw0RXp4MDgvL1lROWUvYlVlbXpqeG8zMVhydDY5V3FUU2Z6YUpsYno4dktnMCtuZzYrdUxmLy83MzlEcGRMVXVzNVdjbkl6MDlIVG9kRG9zV2JKRTJzZEZxVlJpK1BEaEpoUFFlL2Jzd2JadDI2QlVLdkh6enoram9xSUNpeFl0a29JbG96ZmZmTk9rVW1ueTVNa1lQMzQ4VWxKU3NHdlhMcW1heGNYRkJkOTk5eDBPSHo2TWdRTUgxbmdQVjY1Y3diRmp4ekJod29SNjkzUjU1NTEzcEdVRFJWRkVVVkdSdERSWWZIdzg3dHk1ZzZ5c0xKU1VsRUF1bDhQTnpRM0Rodzl2MXRKV25wNmV5TTNOYmZKMWx0SVNmVFV2THc4Ly9QQURnSWFYWUFTQXVMZzRqdDl6QmdBQUlBQkpSRUZVSEQxNkZKR1JrWmd5WllySk1lTm52bno1Y3JpNnV1TEhIMzlFUWtLQ0ZQQzg4c29yS0Nnb3dOQ2hRM0hpeEFuczNic1hRNGNPeGRHalIydUVxa1lGQlFYU2twTEdpaXByYTJ0Y3ZIZ1JRRlVRYWV3UHRYRnhjVEZaSXRDb2Vnam00T0NBVmF0V1NmOHVLeXN6T1E0QTc3Ly9QcXl0clJ2Y282aTVTa3RMRVJRVWhJQ0FBSGg2ZWtvVlhCNGVIdEsrYU1iUGQ5YXNXZkQzOXplNS9zU0pFOWk1YzZmSmU2MytIU2d0TGEzMWN6S2VMNVBKVUZaV1Z1OW4yUlRHQ3AvYTlxSzZXMzUrUGpaczJJQWJOMjdnNzMvL084TER3MDJPT3prNTRaVlhYc0dHRFJ1d2RldFdIRHAwQ0dQR2pNR0FBUU9rQUZBVVJYejAwVWZvMDZjUEhuamdnUnJWb0JzMmJJQ25weWRtelpvbDliUEV4RVNjUG4wYU1URXg5VllTNlhRNmZQZmRkM0IxZFpYMnM3cWJTcVhDTTg4OEEyOXZieVFrSkdEbHlwVllzR0FCWEYxZEczei90V2x2WXhFUmthVXdjQ0lpSWlJaUlxSTIxY21yYXBtMVd6bFg0T2tiM09ENXBhV2xqZHFndmo3R1NkeDE2OVlCcUZvVzdwMTMzcEgrWGR0cnUzZnZ4cTVkdTJwTWp1djFlbXpldkJrUFB2aWdOSG1ia1pFQm1Vd0dmMzkvdlBmZWU3Vk9xTStaTXdlUmtaRW1vWkpSZmNzOUZSWVc0cGRmZmtGUVVGQ05zQW1vV25xcSttU3VjWG5BUzVjdUFRQzh2THlrWTBGQlFTZ3NMSlQya2FuT3pzNE9rWkdSZU9DQkIycHR4OTNuNi9WNnZQTEtLOUJxdGRLeHdzSkM5T3paRTBPSERvVzN0emM4UER6TTJrUEZ6czVPcXB4cEQ4enRxOGFKZUtWU0tlM3JVeGRSRkJFWEY0ZTllL2RpMkxCaGVPeXh4MnFjWTl5ejZmWFhYemQ1dmZvK1RSRVJFUmd4WWdSNjlPaUJyNzc2Q3FtcHFiQzJ0cTYxeWcyb0NrSVBIRGhRWjd2Kzg1Ly8xTnZ1MTE5L1hWcXU4WUVISHNDZ1FZTWdpcUpKd0tSUUtLUWdxYkt5RWpZMk5pYkhnYXFsQU5lc1dWUHZzOHhoWjJlSGFkT21TZjgydHFmNmQ5WDRzNHVMUzQyZzBWZ3RWbGRvV051U2VuYzdlZklrVHA0OFdlZHhuVTRIbVV3bTlSWGp2bHlpS05iNDNobXJENTJjbk9xOTM3NTkrL0Rqano5Q0ZFVUVCd2VqcUtpb3huS0NRTlhuRVJBUWdQejhmTnkrZlJ1Yk5tMUNYRndjQmc0Y2lFY2ZmUlI1ZVhuSXljbkJ1WFBuY09MRUNjeWFOUXNlSGg3UTYvV0lqWTFGU1VrSkZpOWVER3RyYStqMWVsUldWdUxSUng5RmRuWTJQdjc0WTd6MDBrczFsdlUwK3Y3NzcxRlFVSUNYWDM2NXdmMjd4bzBiQjFkWFYyemN1Qkh2dnZzdUZpNWNhREltTmxaN0c0dUlpQ3lGZ1JNUkVSRVJFUkcxS1RmdnFqMUdDckl6R2hVNGxaZVgxMXR4MHhqR1NWL2pKS3p4ci9DclQ4cmUvWnB4TXZudUNXT3RWb3RMbHk3aHpKa3plUFhWVitIcTZvcHo1ODdCeTh0THFud29LQ2hvOWwvUzMrMzA2ZE1RUlJGVHAwNUZlWG01U2JVVlVEWHgyOUN5WXNhOWxXYk5tZ1cxV2wzckJIS25UcDB3WThhTU91OXhkK0NrVkNyeHhCTlB3TlhWRlI0ZUhsaTRjQ0g2OWV1SFVhTkdBUUFPSFRvRUt5dXJKdTJQZFRkcmEydVVsNWMzKy9xMlprNWZGUVFCWDN6eEJhNWV2WW81YytiZ20yKytxZmY4alJzMzR1alJveGcxYWhRZWZmVFJXcXVSZXZmdWpWV3JWa0dyMVdMOSt2VlNoWWFOalEzbXpKa0RIeDhmS1NBTERRMkZpNHNML3Z6elQ0d2FOYXJPOXpGbHloUkVSVVZCcFZKQkpwTkp6MTIvZmowdVhyeUlEei84c05hUVpjdVdMVWhNVERRSlBHeHNiR0JqWTRNN2QrNllWREFabCt1enRiV0ZJQWpJejgvSG0yKythWEsveno3N3JON1BweVVVRmhaQ285SEF5c3BLQ3UrVVNpVU1Ca09EZ2FCUlhVdmpqUm8xcXNhU2V0V0pvb2o3Nzc4ZlR6LzlkSjNuYk4yNjFlUzcvUDc3N3dNQVJvd1lVZU83Ykd5L3NWTHJidVhsNVhqbm5YZVFuNStQSGoxNllOcTBhVmk1Y2lYT256OHY3UWxYV2xvS0t5c3JhWXcwR0F4d2RIVEVpaFVyY1BEZ1FTUWxKVW5MNDdtN3UyUHAwcVdJaTR0RFVsSVN2di8rZTh5Yk53K3hzYkZJVFUyRlNxWENXMis5aGNyS1NvaWlDSmxNQmx0YlcybC9wN1ZyMTJMeDRzWG8xS21UU1R1UEhEbUNnd2NQWXVMRWlZM2VJODVZZWJWaHd3YWNPbldxV1lGVGV4dUxpSWdzaFlFVEVSRVJFUkVSdFNtTmd3dHM3WnhRa0gybFVlYzNKbEJwU0YyVHZuZFA0RGFHZzRNREZpMWFoUGZlZXcrclY2L0d5eSsvakQvKytBUDMzMzgvZ0txcWhFOC8vUlQvL09jL0c3VjhsWkVvaWxJd1pQdzNBRVJHUnFKdjM3N0l5Y25CcWxXcjhQenp6eU13TUZBNnoyQXcxRnRGOU1NUFArRFFvVU40K2VXWFRTWnY3NjZxK3ZISEgvSFFRdy9WQ0F1ZWYvNTVrM2E5OU5KTDBzK3JWcTJTS2psY1hGeWtRS09pb2dKYnRteUJzN016bGkxYjF1ejlhSlJLcGNuZVZ2YzZjL3BxWldVbHlzdkxNV2JNR1BUdDI3ZkJ3T240OGVPWVBuMDZSbzRjV2VjNUtwVUsyZG5aMkxCaEE4ckx5OUczYjEra3BLUWdLQ2dJbXpadHdodHZ2SUU3ZCs3Z3hJa1QyTDE3Tnd3R0F5SWpJNUdZbUloVHAwNmhmLy8rR0RCZ0FEdzhQS1I3MWxhOXA5ZnJjZUhDQlFRR0J0WlowVk5VVkFTNVhGNXI0R0ZuWjJjU0lGVlVWT0RERHo5RVdWa1pybCsvamdjZmZMQk5BcWE3TFYrKzNHUnZLUUNZTzNjdUFPRGhoeDlHdjM3OUdyeUhJQWkxZmliNzl1M0R2bjM3NnIydUlRTUhEa1NQSGoxUVhGeU11TGc0VEpnd0FaMDZkYW9SMGdCVjFYZTJ0cloxOWs4Ykd4dE1tellOaFlXRmlJeU1oRXdtdzhjZmYyeHl6cHc1Y3pCdTNEZzgvUERETmE0Zk8zWXN4b3daWS9LYXRiVTFIbi84Y1hUdTNCbGhZV0VBZ1A3OSs4UFcxaFlCQVFGd2MzT0RvNk1qTkJvTjFHcTFORTVjdUhBQkgzendBWTRmUDQ1eDQ4Wko5enQzN2h5Ky92cHJCQVlHbXJ6ZUdIMzc5c1diYjc0SmIyL3ZKbDFuMU43R0lpSWlTMkhnUkVSRVJFUkVSRzFNQmpmdkhpakl5V2pVMlFxRkFucTkzdXpRcVRaTGx5NlZmczdQejhmYXRXc2JkWjJUa3hNV0xGaUFkOTk5Rnl0V3JFQkpTWWswb2RxelowOW9OQnJFeDhjakppYW0wVzFKVEV4RVltSmlyY2VjbloyaFVxbGdNQml3WThjT3ZQenl5OUl4blU0bmZUWUdnd0VaR1JrNGZmbzBqaDQ5Q3FDcUlpQXlNaElhalFaYXJSYUppWW5ZdDI5ZmpjQnA1ODZkK09PUFB6Qm56aHlUS2hTVlNvWHc4SENUQ2Q3VTFGUnMzNzdkNUhmaTYrdUw2OWV2QXdEUzB0S2cwK2t3YnR5NFpvZE5BRnJ0OTk1YXpPbXJOalkybUR0M2JyM0xLNmFrcE9DMzMzNERBTXlmUHg5QlFVRjFubHRhV29ydDI3ZmoxMTkvUlZCUUVKNTY2aWtjUG53WUtTa3BtRDE3TmpadDJnUnJhMnZjdUhFRFc3ZHVSVmhZR0diTW1BRUhCd2RFUkVUZysrKy94dzgvL0lEQmd3YzMyUGJVMUZTVWw1ZWpYNzkreU16TXhJMGJONlFBMXFpb3FBaE9UazRON2t0VlVGQWc3VEgxK09PUFkvdjI3Vmk1Y2lVZWUreXhHdnNrdGJiNTgrZERvVkJBTHBmajIyKy9SWFoyTmw1ODhVWG9kRHJZMnRwS1M2eDk4TUVIZGQ1RHA5UFZXaTAyY09CQWsrL1UyMisvYlhKY3I5ZERwOVBoenAwN2RkNjdlL2Z1Nk42OU83S3lzaEFYRjRlZVBYdWlSNDhlMHZIcW9WVmVYcDYwWjF4MTFRT3hrSkNRT3AvVkdIVjkxMGVNR0NIOUhCRVJnWWlJaUhydkV4Z1lpSWtUSjJMczJMRW1yNTg3ZHc0Mk5qWjQ1cGxuYW4zVzNhRTlVTFd2Mms4Ly9ZUkhIMzIwMldFVDBQN0dJaUlpUytGSVNVUkVSRVJFUkczT3pUc0ExeTRrbzdLOEZGWTJtbnJQdGJHeFFVVkZSYXRNOXQyOTcwcFRlSGg0NFBubm44Y0hIM3dBZTN0N2FhTFh1UC9OdG0zYmNQbnlaWFRyMXExUjl4czhlTERKQlBUaHc0ZXhlL2R1NmQ5MmRuWVlNbVFJRWhNVDhlZWZmMHJQMCt2MVVvV1RJQWo0NUpOUG9OZnI0ZUhoZ1lLQ0FpeGJ0Z3o1K2ZuWXZuMDdmdi85ZDFoWldhRmJ0MjY0ZHUyYXlmTVhMbHlJVHovOUZDdFdyRUJNVEF4OGZId0FWQzBwcU5Gb1RENHJSMGRIQUtaVlV2NysvdGk1Y3lmMGVqMzI3OThQVjFmWEdxRkRVMVZVVk5SWVF2QmVabTVmcmV1Nm9xSWlmUC85OXpoeDRvVDB1NjR2YkFJQXRWb05sVXFGR1RObXdOZlhGNldscGZEeThzTDQ4ZU9SbDVlSGh4OStHTGR1M1lKYXJjYmN1WFBScVZNbmFMVmFhTFZhMk52YlMwdTVOYlEwcENpSzJMdDNMelFhRGNMQ3d2RHR0OS9pOTk5L3g5R2pSekZ6NWt5NHVMZ0FxRnFlenZoemJTb3JLN0YvLzM3ODhNTVA4UGYzeC9qeDQ1R1ptWWszM25nREd6ZHV4TXFWS3hFZUhvN1JvMGMzK2p0bHJpNWR1a2cvNStmbm8zUG56aWJMc1RrNU9XSEpraVdvckt3MENaWDBlajB1WDc2TXdNQkFrNHF3aW9vSzZkOTNmNmVxRXdRQmVyMGVLU2twU0VsSmFYYjdqY3ZvQWNEbHk1Zmg3T3lNd3NKQzZmdHJQT2Z1UUN3bEpRV0ZoWVZTMkZiZGxTdFhUSmJ4TTdiVjM5L2ZKT3lxcnJ5OEhQdjI3Y1BZc1dPaFZDcHgvUGh4Yk51MkRiTm56OFlmZi95Qm4zNzZDZXZXcmNPMWE5ZnczbnZ2WWVIQ2hiVldVVTJhTkFtalJvMnFjMWxBdlY0djdiVUZWSDNlbjMvK09hNWZ2dzV2Yis4Njl5VnJqUFkyRmhFUldRb0RKeUlpSWlJaUltcHpucjVCQUVSa1h6OEgzNEQ2LzlwZG85SGd6cDA3MHY1SUxTazdPMXY2T1Q4L3Y4blhWMVJVUUJSRmxKU1U0T2pSb3hnNGNDQUFZTml3WWRpMWF4ZDI3ZHFGK2ZQbk4rcGV0cmEySnZzZDFmWitSNHdZZ2NURVJQenl5eS9vMGFPSE5ObHJuTVJXcVZTWU5Xc1d1bmZ2anVQSGorUHExYXVReVdSUXE5VklTMHREV0ZnWXBrMmJobDkrK1FVRkJRVW05dzRNRE1ScnI3MkdMNzc0QXJhMnR0THI5VldrVkQ4V0dCZ0luVTZIelpzM0l5TWpBek5uenF5M1dxY3hXdXYzM2xwYW82OG1KU1VoTGk0T2VyMGVFeWRPUkhGeE1mYnYzOS9nZFRLWkRGT25Ub1ZPcDhPQ0JRdWdWQ29obDhzaGs4bWs2MHRMUzJGdGJRMmxVaWt0NFNnSUFnd0dBN3k5dmZINjY2ODMrSnlqUjQvaXlwVXJtRFJwa3JTRW1scXRSbUppSXBZdVhZcnAwNmRqNE1DQnVIMzdkbzFBUWhSRlpHWm00c1NKRXpoMDZCQU1CZ01tVHB5SUJ4NTRBQ2RPbk1DT0hUdlF2MzkvTEZxMENMLy8vanNTRWhMdzdydnZ3dDNkSGNIQndlamV2VHM2ZCs3Y3BLVXJteU12THcvNStmblFhclZJU1VsQjM3NTlwV05mZlBFRkFnSUNNRzNhTk9tMWMrZk9ZZlBtelJnelpneW1USmtDb0NyWXFUNFcxTGFrM3I1OSszRGt5Qkc4OGNZYkFJQXhZOGFZVlBsVVg4NnlNWllzV1FLTlJvUEN3a0xjdUhFRGdpQmc4ZUxGV0xseUpRWVBIb3grL2ZyVnVrVGlrU05IY1Bic1dTaVZ5aHFWUkdmUG5zV2ZmLzRwL1ZzUUJLbWFzYTdBNmZEaHc5aXhZd2Q4Zkh3UUdob0tvQ3FBdExlM2x3SlVsVW9sdGFXMk5oblZGVFlCVlh0L09UczdBNmo2dkQvNTVCTmN2MzRkNDhhTk15dHNBdHJmV0VSRVpDa01uSWlJaUlpSWlLak51WHAyaGNyYUZ0bFhUemNZT0xtN3V5TTdPOXRrSDVtV2N2Y3lWazJoMCttd1pjc1dkTy9lSFJxTkJ0OSsreTBDQWdMZzZ1b0tXMXRiVEp3NHNjVXJNVHc4UE5DblR4OXBENmZLeWtvQU1BbUlldmZ1WGVNNmpVYUROOTk4RTNaMmRnQ0E4K2ZQMTFwZDRlSGhnY1dMRjVzRVNjWWdvaUgrL3Y2d3Q3ZkhiNy85Qmk4dkx3d1pNcVR4YjZ3TzJkblpKaUhjdmE0MSttcnYzcjJSa3BLQzZPaG8rUGo0WU92V3JVMjZYcVZTNGVPUFA0WmVyOGZ0MjdlaDBXaWtTbzA1YytZZ09qb2FrWkdSQVA1dlNiTHFWWFAxS1Nnb3dIZmZmUWNQRHc5cFFsK2xVbUhxMUtrSURBekV4bzBiWVc5dmo1S1NFZ2lDSUlVQlJsOSsrU1dPSFRzR0d4c2I5T3ZYRDMzNzlvV3pzek55Y25MZzd1Nk8wTkJRRkJjWFE2L1hvMXUzYnBnM2J4NlNrNU54NXN3WkhEaHdBQWNPSE1DUUlVUHc1Sk5QTnVremFhckRodzlESnBPaFo4K2UrT3l6enpCeTVFaE1uVG9WS3BVS05qWTJPSHo0TUNaTW1DQjlEOVBTMGdDWUxsR25WQ3J4cjMvOUMxWldWcmgyN1JwOGZIeWtpcmJpNG1JSWdnQjdlM3ZvZERwY3Zud1pBT0RuNXlkOVp4dXJvcUlDNTg2ZFEyaG9xTFNFWG1KaUloUUtCZnIyN1l2TXpFeW9WQ29vbGNvNksrcGVlT0VGbEphV0lpVWxCY09HRFpOZXYzc1BwK3pzYktTa3BHREVpQkZRcTlXMTNxdXlzaEo3OXV4QjE2NWRwYkJKcDlOQkpwUEIyZG5ackNVMzcvYVBmL3dEUU5YbitlbW5uK0xTcFVzWVAzNDhIbm5rRWJQdjNkN0dJaUlpUzJIZ1JFUkVSRVJFUkcxT0xsZkF5emNZTjYrZGFmQmNiMjl2WkdabVNwT1ZMZW16eno2VGZzN096bTVTQUxWbHl4WVVGaGJpaFJkZWdFYWp3ZHR2djQydnZ2b0tpeFl0Z2t3bXc2aFJvMXE4dlFBd2QrNWNhWksyckt3TWdHbmdWQmZqeFBYbHk1ZHgrZkpsL08xdmY2djFQRUVRSUlxaVZKMGtpaUpLUzB0TnFzRnUzNzR0bld0a01Camc0dUtDa3BJU1RKNDh1Y0c5ZWhvak16UFRaQW16ZTExcjlGVVhGeGU4K09LTGpUcjMrUEhqQ0FrSnFYWFBvTXpNVEN4ZnZoeFBQZldVeWI1TW16ZHZ4dWJObTJ1Yy8rS0xMemE0UjlTYU5XdWcwK253ekRQUDFBZ3Z3c0xDc0d6Wk1qZzZPa3JMTjk2OXBGNVVWQlFDQXdQUnYzOS9YTHg0RVo5ODhnbFVLcFZKQ0hIaHdnV0lvZ2l0Vmd1MVdvMEZDeFpnMHFSSnVIWHJGczZlUFl0ZXZYcVozSFAzN3QzWXVYTW5BT0N0dDk0eU8velRhclU0ZVBBZyt2VHBnemx6NWlBMk5oYjc5Ky9IelpzM01XL2VQRVJHUnVLTEw3N0FpUk1uTUd6WU1PajFlcHc0Y1FMZHUzZEhRRUNBZEIrWlRJWk9uVHFodUxnWVgzNzVKYnAxNnlaOWwyTmpZMUZVVklSWFhua0ZqbzZPaUl1TGcxd3VSOCtlUFJ0c24xNnZsNzZibXpkdlJtNXVMdFJxdGRRSFMwcEtzRy9mUGd3Y09CQU9EZzZOZnQ5SlNVbll2bjA3NUhKNW5lSHgvdjM3Y2ZEZ1FmajYrdFlhZEFQQW5qMTdVRlJVWkJJS0ZoUVV3TlhWdFZHaFpsT2xwS1RndSsrK3c1MDdkL0Q0NDQ5TFlhcTUydHRZUkVSa0tReWNpSWlJaUlpSXlDSzgvSHZqMmkrYlVGNVdBaHZidXBkSkNnNE9Sa0pDUXExN2VsaktUei85aEVPSERtSG16Sm5TSk9Ta1NaUHcvLzdmLzBOU1VoS0dEeC9lNUh2ZUhlcmN1WE9uMXZPcVQ4YVhsSlFBYUZ6Z0JGUk5ubi8xMVZkd2RuWkd2Mzc5YWowbk16TVRzYkd4ZU9LSkp4QVlHQWlEd1lBalI0N2d5SkVqTmM0MTdwZFNVRkNBMk5oWVhMOStIZGJXMXZqamp6K2tDZS9UcDAvRHdjSEJaRCtjeGtwUFQ4Zmt5Wk9iZkoybHRHVmZGVVhScEMrSW9vaHZ2dmtHVmxaV1dMVnFWWTN6alpQN2R5OVhObVhLRkF3YU5FaTZoM0ZKdmZxV0xpc3NMTVRxMWF1Ums1T0RXYk5td2MvUHI5YnpqSHNGR1pkdnZMdkN5ZG5aV2FxZzZkT25EOWF0V3dlZzZydGdYTDVNcTlYaXM4OCt3N1ZyMTdCdzRVTDQrdm9DcUFxdmFndENqQlZheHZkanJ2ajRlSlNWbGVHUlJ4NkJUQ2JEckZtelVGUlVoSkNRRUtoVUtvU0doa0tqMFVqZnhSTW5UcUNrcEtUV3FpdEJFUERsbDE5Q29WQmc1c3laMHU5djJyUnBXTEZpQmRhc1dZUHAwNmNqTFMwTklTRWg5ZjRPdEZvdFB2endROXk4ZVZOYVZ0UE56UTBqUm95UWdrSlJGTEZwMHlZQXdJUUpFNUNlbm01eWo0eU1EQlFXRnFKWHIxNDFRc3FISG5vSTU4NmR3N2ZmZm91dVhidkMyOXZiNUhodWJpNE9IVHFFQng1NG9NNndLU2NuQjd0Mzc0YWZuNTlKTUppV2xsYm5OZFdscDZmRHk4dXJ3Y29pblU2SGt5ZFBZdS9ldmJoOCtUSThQRHp3M0hQUHRXaUZhWHNiaTRpSUxJV0JFeEVSRVJFUkVWbUV0My9WaEdQT3RiUHc2em1nenZNQ0F3Tng4K1pOM0w1OTIyU3orNll3VnVMTW1UUEg1UFc3LzEzYmE5VW45a1ZSeFBidDI3Rjc5MjZNR3pmT1pMbXB5TWhJWkdSazFEcVJXcjBTcURZTmhUcDFWUUpjdW5RSkFHcGRkdXZ1d0NvL1B4K2ZmUElKOHZMeUVCTVRJOTNUK043Ky9QTlBlSGg0SURrNUdibTV1Vkl3b1ZBb01IYnNXRVJGUlVuMzJyTm5EN1p0MjRhS2lnb2NQbndZdTNidGdsd3V4N3g1ODFCYVdpcnRhM1AvL2ZmandJRURPSC8rUE41Nzd6MXBLYmZHS0NvcVFrNU9qa21WeUwydUpmcXFrVEg4dVp2eDkvYmJiNytoZS9mdTB1dm56cDFEZVhtNVNmK3JxS2lBUXFHQVFxR1FmczkzVjU3WjJOalVHbXlJb2dpZFRtZnlUQUJJVFUzRk45OThnOUxTVWt5ZlBoMzMzMzkvald1Tm9ZOVNxVVJwYVNsKy9mVlhBSUNycTJ1RDc3dTB0QlQvK01jLzRPZm5oMzc5K21IZnZuM1FhclZZdEdoUnMwSkxjeHc1Y2dTSERoM0NxRkdqcEtCTHFWVGlwWmRlZ2s2bmc4RmdnSldWRlZhc1dBRnJhMnVJb29pZmYvNFpmbjUrQ0FrSmdTQUlxS3lzaEkyTkRRUkJ3RmRmZllYejU4OWp3WUlGY0hKeWtwN2o1ZVdGYWRPbTRkYXRXL2ptbTI4QXdDUzBMQ2twUVY1ZUhvRC8rNzZxMVdxb1ZDb0VCQVJneUpBaENBME5OUWtUeThyS3NHblRKcHcrZlJvdnZQQ0NTWDgwQm5FWExseEFmSHc4Rmk1Y2lQdnV1dzhBVUY1ZURxVlNDWVZDZ1NlZmZCTHZ2ZmNlaW9xS2FnUk8zMzc3TGR6ZDNURjU4bVFwcE5UcjliQzJ0b1pjTG9kZXI4ZVhYMzRwN2U5a2RPalFJV1JsWmVHWlo1NnA4WGtiMzl1ZE8zY2dDQUoyN05nQm1Vd203V2xscE5QcGtKV1ZoWXlNREp3L2Z4NW56cHhCZVhrNW5KeWNNRzNhTkVSR1J0YTVYR0J6dE1leGlJaklVaGc0RVJFUkVSRVJrVVU0dW5wRGJlZU16SXlUOVFaT0NvVUNJU0VoU0U5UGIvYnlTTVpLbktWTGx6YjZtcVNrSk96YnQ4OWtQNXVDZ2dLa3BxYml3UWNmeEtSSmswek9sOGxrTlphcHUzYnRHbzRlUFlyTXpFd0F0UWREUU5XeVdLTkdqY0xVcVZPbDE0eWhqazZuazRJYVVSUVJIeCtQNHVKaTNMcDFDMy8rK1NkNjlPaGhVZ0ZRV1ZtSnhZc1hvN1MwVkhyZTBhTkhzWG56WmhnTUJqejk5Tk1JRGc2V3pqZnVPMldzaW5Gd2NNREVpUlBoNys4UEFQam9vNDlxdExkLy8vNnd0N2ZIOHVYTFVWeGNqS0NnSUR6eHhCTlNvSEQxNmxWczNMZ1JodzRkd3NXTEZ6RjY5T2dtaFUwQWNQTGtTWVNFaEVoTCs3VUhMZEZYalF3R2c5UnZxK3ZkdXpmMjdObUQvL3puUHpXT1dWbFptU3psdUhMbFNtUmxaWm1jVTMwWlNhRHVKZldNcW9lTmh3OGZ4bi8rOHg4b2xVck1taldyMXJBSnFBcWNsaXhaSWxVMkFZQ1Bqdzk4Zkh6cWZJNlJRcUhBakJremNQejRjWHozM1hjUUJBRyt2cjdJeWNtQnA2ZG5nOHV3UGZ6d3d4ZytmRGdXTFZyVTVQMlBxaXNySzhQZXZYdmg3Kzl2RXJZQ1ZhSGRPKys4STRWQXRha2VYSC8yMldlUXlXVG8xcTBidW5YckpvVTcxUTBaTWdTN2R1M0NqUnMzTUdyVUtPbjdCMVI5bjlhdVhRc0FKcTh2V0xDZ3h2ZEtyOWZqOTk5L3g2NWR1MUJXVm9ibm5uc09mZnIwQVFEcHUzVHc0RUY0ZUhnZ0tTa0pHbzBHUFhyMGtLNS85ZFZYVVZGUllYTFAxYXRYU3o4bkpDUWdJU0ZCK3ZlOGVmTk16bjN0dGRmUXJWczNGQmNYUTZmVHdjZkhCMkZoWVJBRUFYdjM3c1dPSFR2dzFGTlBTUUdXc1k4YkRBYTR1cnJDM3Q0ZTY5ZXZCMUJ6VEMwcEtaR3F1b3lobVZxdFJxOWV2ZEN2WHorRWhvYTJ5bmpSSHNjaUlpSkxZZUJFUkVSRVJFUkVGaUpEbDRBSVhMdHdBdUpZc2Q3TjQ4UEN3cENVbE5Uc1Nmd3VYYm9nTWpJU25wNmVqYjRtT0RoWXF2QXc2dFNwRS83eGozODBlZ2s3TnpjM0hEaHdBQ3FWQ3ZmZmYzK2RTKzA5K3Vpak5TYmorL1hyaHk1ZHVwZzhTeWFUUWExV0l6MDlIVjI2ZE1ITW1UTXhZTUFBazgvT3lzb0tFeWRPaEZLcFJGaFlHQUFnSWlJQzE2NWR3NkJCZzJvOHg5UFRFOHVYTDRkT3A0Tk1KbXRVWllDenN6TUdEUm9rVmN2Y0hUeEVSMGREbzlGZy8vNzlHRFpzV0xPV29rcE9UbTZ4L1ZmYWtybDkxU2dnSUtEVy9ZY0NBZ0t3ZlBueUdtR0hYQzZIbDVlWHRCUWRBTXlmUHg4eW1jeWt3cW14UkZHVWxtb3pHakprQ0hKeWNoQWVIbzZ1WGJ2V2VhMVNxY1NJRVNPUW1wb0tWMWRYZE8zYUZZTUhEMjVVRzJ4c2JEQm8wQ0FNR2pRSXhjWEYrTzIzMzNEbzBDRnMyTEFCZ3djUHhsTlBQZFhnUFE0Y09JQ0FnQUN6QWlkYlcxdTg5dHByS0NzcnEvVTdzV2pSSXFsNnJEYUNJRUFRQkdrTWtjbGtHREZpUkwzUEhEOStQTnpkM1JFUkVXSHkrbjMzM1lkeDQ4YWhUNTgrSmxWdHRZVzRGeTVjUUZ4Y0hEcDM3b3lubm5yS3BBOEZCd2ZEMjlzYnUzYnRnaWlLY0haMnhtT1BQV2J5L2g1NzdESEk1WExwZjQxUnZjTEp6YzBOUU5XU2g2KysraXB5YzNNaGs4bFFYRnlNdkx3OHZQamlpeVlCbDBLaGdKT1RFM1E2SFd4dGJiRjgrWElVRmhZQ3FBcm9xL2RuZTN0N2pCNDlHbGV2WGtYbnpwM1J0V3RYZE83Y3VVWDJpNnRQZXgyTGlJZ3NRU2EyeElLMlJFUkVSRVJFUk0yUWRlVVU5bnkzSFAvejVESzRlZmVvOHp5OVhvKzMzbm9MczJiTmFuZkxHaFVWRmNIUjBiSEpFLzUvWlJjdlhzVEdqUnV4Yk5teUZsMGFxeTIwNTc1NnJ4SkZFWC84OFFmOC9Qd2FYS293UHo4ZjY5ZXZ4L1BQUDkvZzNqOGRWV0ZoWVkzOXNxaDUydk5ZUkVSa0NhMzdKd0JFUkVSRVJFUkU5ZkQwRFlLMXJSMnVYVGhlNzNsS3BSSVRKMDVFZkh4OEc3V3M1VGc1T1RGc2FxTDQrSGhNbWpTcFhVN3d0dWUrZXErU3lXUUlDUWxwMUw1WW5UcDF3dHR2di8yWERac0FNR3hxUWUxNUxDSWlzZ1FHVGtSRVJFUkVSR1F4Y3JrQ3ZnSDljTzFpY29QbkRoZ3dBRHFkRHFtcHFXM1FNcktVMU5SVTZIUTY5Ty9mMzlKTmFUYjJWYUwycnlPTVJVUkViWTJCRXhFUkVSRVJFVm1VLzMwRGNMc2dDN2R5cnRSN25rd21RMVJVRk9MaTRxRFZhdHVtY2RTbXRGb3Q0dUxpTUdYS2xIWmRGY2ErU3RTK2RaU3hpSWlvclRGd0lpSWlJaUlpSW92eTh1OER0WjB6enFjbE5uaHVjSEF3d3NMQ3NHSERCZ2lDMEFhdG83WWlDQUkrLy94emhJZUhJeWdveU5MTk1SdjdLbEg3MU5IR0lpS2l0c1RBaVlpSWlJaUlpQ3hLTGxmZ3ZyNmpjZm4wcjlCVmxqZDR2dkV2enVQaTR0cWdkZFJXNHVMaW9GQW9FQlVWWmVtbXRCajJWYUwycHlPT1JVUkViWVdCRXhFUkVSRVJFVmxjWU5nREVBd0daSno1cmNGejVYSTVubjMyV1p3NmRRcjc5Kzl2ZzlaUmE5dS9mejlPbno2Tlo1OTlGbko1eDVtcVlGOGxhbDg2NmxoRVJOUldPSElTRVJFUkVSR1J4ZG1vSGRBMWVCQk9IL3NCZ21CbzhIeTFXbzM1OCtkai8vNzkyTHAxSzVjc2E2Y0VRY0NXTFZ0dzRNQUJ4TVRFd05iVzF0Sk5hbkhzcTBUM3ZyL0NXRVJFMUJaa29paUtsbTRFRVJFUkVSRVIwZTJDVENSOHNSZ0RIbndDOS9VZDA2aHJ0Rm90WW1OaklZb2lacytlRGJWYTNjcXRwSmFpMVdyeCtlZWZReTZYWS9iczJSMStncGQ5bGVqZTlGY2JpNGlJV2hNREp5SWlJaUlpSXJwbm5EandMUzZtNzhlVU9SL0J5cVp4RS9LQ0lHRGJ0bTFJUzB0RGRIUTB3c1BEVzdtVlpLN1UxRlRFeGNVaFBEd2NVVkZSZjVtbHE5aFhpZTR0ZjlXeGlJaW90VEJ3SWlJaUlpSWlvbnVHcnJJYzIyTmZnWXVIUDBaT2ZoRnl1YUxSMTU0OWV4YmJ0bTJEU3FWQ1ZGUVVBZ0lDV3JHbDFCd1hMMTVFZkh3OGREb2Rwa3laZ3FDZ0lFczN5U0xZVjRrc2kyTVJFVkhyWU9CRVJFUkVSRVJFOTVTc0s2ZXc3L3RWOEx0dkFJYU5meDR5V2VQLzRsd1VSUncvZmh6YnQyK0htNXNiSWlJaUVCb2FDa2RIeDFac01kWG45dTNiU0U5UFIzSnlNdkx6OHpGcDBpVDA2OWNQTXBtdTk1MmFBQUFEM0VsRVFWVE0wazJ6S1BaVm9yYkZzWWlJcVBVeGNDSWlJaUlpSXFKN1RsYkdTZXpiOWlFY25EM2cwejBNQ3FWVms2NDNDQUt1WE0vRGxSdTV5TGllQzJjSERmeTd1TVBWMlI1T0RocllXcXVnVkNxZ1VIRDVwSlppTUFqUTZ3MG9xOUNocUxnVUJZVWx1SEk5RjRYRnBlanE0NDZ1dnU3dzgzR0RvaGxMVm1WZk93czd4MDZ3YzNRenU1MzVOeS9qeHFYVUJzOExHenJGN0djMUJ2c3FVY3RxemJFSUFEeDlnK0RwRzl6Q3JTWWk2aGdZT0JFUkVSRVJFZEU5S1MvclQ2UWMzSUtjNitjZ0NJWm0zMGNVZ2VJS0pZcTBDcFRwNUNqWHlhRVRaQkFFR1FUK1ArSVdJNWNCY3JrSWxWeUVqVXFBclVxQWs5b0FCMnM5V0VEUU9PeXJST1pyN2JFb2JPaVVOZ3VraVlqYUd3Wk9SRVJFUkVSRVJFUkVSRVJFWkJiV1l4TVJFUkVSRVJFUkVSRVJFWkZaR0RnUkVSRVJFUkVSRVJFUkVSR1JXUmc0RVJFUkVSRVJFUkVSRVJFUmtWa1lPQkVSRVJFUkVSRVJFUkVSRVpGWkdEZ1JFUkVSRVJFUkVSRVJFUkdSV1JnNEVSRVJFUkVSRVJFUkVSRVJrVmtZT0JFUkVSRVJFUkVSRVJFUkVaRlpHRGdSRVJFUkVSRVJFUkVSRVJHUldSZzRFUkVSRVJFUkVSRVJFUkVSa1ZrWU9CRVJFUkVSRVJFUkVSRVJFWkZaR0RnUkVSRVJFUkVSRVJFUkVSR1JXUmc0RVJFUkVSRVJFUkVSRVJFUmtWa1lPQkVSRVJFUkVSRVJFUkVSRVpGWkdEZ1JFUkVSRVJFUkVSRVJFUkdSV1JnNEVSRVJFUkVSRVJFUkVSRVJrVmtZT0JFUkVSRVJFUkVSRVJFUkVaRlpHRGdSRVJFUkVSRVJFUkVSRVJHUldSZzRFUkVSRVJFUkVSRVJFUkVSa1ZrWU9CRVJFUkVSRVJFUkVSRVJFWkZaR0RnUkVSRVJFUkVSRVJFUkVSR1JXUmc0RVJFUkVSRVJFUkVSRVJFUmtWa1lPQkVSRVJFUkVSRVJFUkVSRVpGWkdEZ1JFUkVSRVJFUkVSRVJFUkdSV1JnNEVSRVJFUkVSRVJFUkVSRVJrVmtZT0JFUkVSRVJFUkVSRVJFUkVaRlpHRGdSRVJFUkVSRVJFUkVSRVJHUldSZzRFUkVSRVJFUkVSRVJFUkVSa1ZrWU9CRVJFUkVSRVJFUkVSRVJFWkZaR0RnUkVSRVJFUkVSRVJFUkVSR1JXUmc0RVJFUkVSRVJFUkVSRVJFUmtWa1lPQkVSRVJFUkVSRVJFUkVSRVpGWkdEZ1JFUkVSRVJFUkVSRVJFUkdSV1JnNEVSRVJFUkVSRVJFUkVSRVJrVmtZT0JFUkVSRVJFUkVSRVJFUkVaRlpHRGdSRVJFUkVSRVJFUkVSRVJHUldSZzRFUkVSRVJFUkVSRVJFUkVSa1ZrWU9CRVJFUkVSRVJFUkVSRVJFWkZaR0RnUkVSRVJFUkVSRVJFUkVSR1JXUmc0RVJFUkVSRVJFUkVSRVJFUmtWa1lPQkVSRVJFUkVSRVJFUkVSRVpGWkdEZ1JFUkVSRVJFUkVSRVJFUkdSV1JnNEVSRVJFUkVSRVJFUkVSRVJrVmtZT0JFUkVSRVJFUkVSRWRIL3QxRXdDa2JCS0JnRm80QWlBQUFUTlFER0NHYWZud0FBQUFCSlJVNUVya0pnZ2c9PSIsCgkiVGhlbWUiIDogIiIsCgkiVHlwZSIgOiAibWluZCIsCgkiVmVyc2lvbiIgOiAiIgp9Cg=="/>
    </extobj>
  </extobjs>
</s:customData>
</file>

<file path=customXml/itemProps1.xml><?xml version="1.0" encoding="utf-8"?>
<ds:datastoreItem xmlns:ds="http://schemas.openxmlformats.org/officeDocument/2006/customXml" ds:itemID="{712A442A-47CA-4E0A-A8CD-6A0C9260BBB5}">
  <ds:schemaRefs/>
</ds:datastoreItem>
</file>

<file path=customXml/itemProps79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101</Paragraphs>
  <Slides>28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48">
      <vt:lpstr>Arial</vt:lpstr>
      <vt:lpstr>Calibri Light</vt:lpstr>
      <vt:lpstr>宋体</vt:lpstr>
      <vt:lpstr>Calibri</vt:lpstr>
      <vt:lpstr>Meiryo</vt:lpstr>
      <vt:lpstr>Yuanti SC Regular</vt:lpstr>
      <vt:lpstr>方正兰亭粗黑_GBK</vt:lpstr>
      <vt:lpstr>微软雅黑</vt:lpstr>
      <vt:lpstr>Times New Roman</vt:lpstr>
      <vt:lpstr>Courier New</vt:lpstr>
      <vt:lpstr>华文细黑</vt:lpstr>
      <vt:lpstr>楷体_GB2312</vt:lpstr>
      <vt:lpstr>仿宋_GB2312</vt:lpstr>
      <vt:lpstr>方正中等线简体</vt:lpstr>
      <vt:lpstr>黑体</vt:lpstr>
      <vt:lpstr>Lucida Sans Unicode</vt:lpstr>
      <vt:lpstr>MS Mincho</vt:lpstr>
      <vt:lpstr>IPAPANNEW</vt:lpstr>
      <vt:lpstr>Times New Roman Bold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2023-10-08T16:05:06.504</cp:lastPrinted>
  <dcterms:created xsi:type="dcterms:W3CDTF">2023-10-08T16:05:06Z</dcterms:created>
  <dcterms:modified xsi:type="dcterms:W3CDTF">2023-10-08T08:05:06Z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