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5145" y="805815"/>
            <a:ext cx="11330940" cy="39287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38655" y="380365"/>
            <a:ext cx="8034020" cy="579691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jVkY2NkZWRiZGJjYzYyY2NlODZiYjFkM2ViNGM4ODI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fenqing li</dc:creator>
  <cp:lastModifiedBy>范端喜gvhnashajb</cp:lastModifiedBy>
  <cp:revision>3</cp:revision>
  <dcterms:created xsi:type="dcterms:W3CDTF">2023-08-09T12:44:00Z</dcterms:created>
  <dcterms:modified xsi:type="dcterms:W3CDTF">2024-11-21T03:49:05Z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2052-12.1.0.18608</vt:lpwstr>
  </property>
</Properties>
</file>