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92" r:id="rId5"/>
    <p:sldId id="293" r:id="rId6"/>
    <p:sldId id="295" r:id="rId7"/>
    <p:sldId id="279" r:id="rId8"/>
    <p:sldId id="296" r:id="rId9"/>
    <p:sldId id="297" r:id="rId10"/>
    <p:sldId id="282" r:id="rId11"/>
    <p:sldId id="258" r:id="rId12"/>
    <p:sldId id="299" r:id="rId13"/>
    <p:sldId id="300" r:id="rId14"/>
    <p:sldId id="301" r:id="rId15"/>
    <p:sldId id="303" r:id="rId16"/>
    <p:sldId id="302" r:id="rId17"/>
    <p:sldId id="304" r:id="rId18"/>
    <p:sldId id="312" r:id="rId19"/>
    <p:sldId id="311" r:id="rId20"/>
    <p:sldId id="314" r:id="rId21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tags" Target="tags/tag292.xml" /><Relationship Id="rId23" Type="http://schemas.openxmlformats.org/officeDocument/2006/relationships/presProps" Target="presProps.xml" /><Relationship Id="rId24" Type="http://schemas.openxmlformats.org/officeDocument/2006/relationships/viewProps" Target="viewProps.xml" /><Relationship Id="rId25" Type="http://schemas.openxmlformats.org/officeDocument/2006/relationships/theme" Target="theme/theme1.xml" /><Relationship Id="rId26" Type="http://schemas.openxmlformats.org/officeDocument/2006/relationships/tableStyles" Target="tableStyles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wmf" /><Relationship Id="rId2" Type="http://schemas.openxmlformats.org/officeDocument/2006/relationships/image" Target="../media/image3.wmf" /><Relationship Id="rId3" Type="http://schemas.openxmlformats.org/officeDocument/2006/relationships/image" Target="../media/image4.wmf" /><Relationship Id="rId4" Type="http://schemas.openxmlformats.org/officeDocument/2006/relationships/image" Target="../media/image7.wmf" /><Relationship Id="rId5" Type="http://schemas.openxmlformats.org/officeDocument/2006/relationships/image" Target="../media/image8.wmf" /><Relationship Id="rId6" Type="http://schemas.openxmlformats.org/officeDocument/2006/relationships/image" Target="../media/image9.wmf" /><Relationship Id="rId7" Type="http://schemas.openxmlformats.org/officeDocument/2006/relationships/image" Target="../media/image10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wmf" /><Relationship Id="rId2" Type="http://schemas.openxmlformats.org/officeDocument/2006/relationships/image" Target="../media/image38.wmf" /><Relationship Id="rId3" Type="http://schemas.openxmlformats.org/officeDocument/2006/relationships/image" Target="../media/image39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wmf" /><Relationship Id="rId2" Type="http://schemas.openxmlformats.org/officeDocument/2006/relationships/image" Target="../media/image41.wmf" /><Relationship Id="rId3" Type="http://schemas.openxmlformats.org/officeDocument/2006/relationships/image" Target="../media/image42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wmf" /><Relationship Id="rId2" Type="http://schemas.openxmlformats.org/officeDocument/2006/relationships/image" Target="../media/image44.w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wmf" /><Relationship Id="rId2" Type="http://schemas.openxmlformats.org/officeDocument/2006/relationships/image" Target="../media/image45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wmf" /><Relationship Id="rId2" Type="http://schemas.openxmlformats.org/officeDocument/2006/relationships/image" Target="../media/image48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wmf" /><Relationship Id="rId2" Type="http://schemas.openxmlformats.org/officeDocument/2006/relationships/image" Target="../media/image11.wmf" /><Relationship Id="rId3" Type="http://schemas.openxmlformats.org/officeDocument/2006/relationships/image" Target="../media/image4.wmf" /><Relationship Id="rId4" Type="http://schemas.openxmlformats.org/officeDocument/2006/relationships/image" Target="../media/image13.wmf" /><Relationship Id="rId5" Type="http://schemas.openxmlformats.org/officeDocument/2006/relationships/image" Target="../media/image8.wmf" /><Relationship Id="rId6" Type="http://schemas.openxmlformats.org/officeDocument/2006/relationships/image" Target="../media/image14.wmf" /><Relationship Id="rId7" Type="http://schemas.openxmlformats.org/officeDocument/2006/relationships/image" Target="../media/image15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wmf" /><Relationship Id="rId2" Type="http://schemas.openxmlformats.org/officeDocument/2006/relationships/image" Target="../media/image16.wmf" /><Relationship Id="rId3" Type="http://schemas.openxmlformats.org/officeDocument/2006/relationships/image" Target="../media/image4.wmf" /><Relationship Id="rId4" Type="http://schemas.openxmlformats.org/officeDocument/2006/relationships/image" Target="../media/image18.wmf" /><Relationship Id="rId5" Type="http://schemas.openxmlformats.org/officeDocument/2006/relationships/image" Target="../media/image8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wmf" /><Relationship Id="rId2" Type="http://schemas.openxmlformats.org/officeDocument/2006/relationships/image" Target="../media/image20.wmf" /><Relationship Id="rId3" Type="http://schemas.openxmlformats.org/officeDocument/2006/relationships/image" Target="../media/image21.wmf" /><Relationship Id="rId4" Type="http://schemas.openxmlformats.org/officeDocument/2006/relationships/image" Target="../media/image22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wmf" /><Relationship Id="rId2" Type="http://schemas.openxmlformats.org/officeDocument/2006/relationships/image" Target="../media/image24.wmf" /><Relationship Id="rId3" Type="http://schemas.openxmlformats.org/officeDocument/2006/relationships/image" Target="../media/image4.wmf" /><Relationship Id="rId4" Type="http://schemas.openxmlformats.org/officeDocument/2006/relationships/image" Target="../media/image26.wmf" /><Relationship Id="rId5" Type="http://schemas.openxmlformats.org/officeDocument/2006/relationships/image" Target="../media/image8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wmf" /><Relationship Id="rId2" Type="http://schemas.openxmlformats.org/officeDocument/2006/relationships/image" Target="../media/image27.wmf" /><Relationship Id="rId3" Type="http://schemas.openxmlformats.org/officeDocument/2006/relationships/image" Target="../media/image4.wmf" /><Relationship Id="rId4" Type="http://schemas.openxmlformats.org/officeDocument/2006/relationships/image" Target="../media/image30.wmf" /><Relationship Id="rId5" Type="http://schemas.openxmlformats.org/officeDocument/2006/relationships/image" Target="../media/image8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wmf" /><Relationship Id="rId2" Type="http://schemas.openxmlformats.org/officeDocument/2006/relationships/image" Target="../media/image31.wmf" /><Relationship Id="rId3" Type="http://schemas.openxmlformats.org/officeDocument/2006/relationships/image" Target="../media/image32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wmf" /><Relationship Id="rId2" Type="http://schemas.openxmlformats.org/officeDocument/2006/relationships/image" Target="../media/image35.wmf" /><Relationship Id="rId3" Type="http://schemas.openxmlformats.org/officeDocument/2006/relationships/image" Target="../media/image36.wmf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3.xml" /><Relationship Id="rId2" Type="http://schemas.openxmlformats.org/officeDocument/2006/relationships/tags" Target="../tags/tag84.xml" /><Relationship Id="rId3" Type="http://schemas.openxmlformats.org/officeDocument/2006/relationships/tags" Target="../tags/tag85.xml" /><Relationship Id="rId4" Type="http://schemas.openxmlformats.org/officeDocument/2006/relationships/tags" Target="../tags/tag86.xml" /><Relationship Id="rId5" Type="http://schemas.openxmlformats.org/officeDocument/2006/relationships/tags" Target="../tags/tag87.xml" /><Relationship Id="rId6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  <p:custDataLst>
              <p:tags r:id="rId3"/>
            </p:custDataLst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EEFF0-A735-441C-A86E-1E23B6E6BACB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34E83-275F-4CA9-91E4-13D5EF4513B0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6.xml" /><Relationship Id="rId2" Type="http://schemas.openxmlformats.org/officeDocument/2006/relationships/tags" Target="../tags/tag77.xml" /><Relationship Id="rId3" Type="http://schemas.openxmlformats.org/officeDocument/2006/relationships/tags" Target="../tags/tag78.xml" /><Relationship Id="rId4" Type="http://schemas.openxmlformats.org/officeDocument/2006/relationships/tags" Target="../tags/tag79.xml" /><Relationship Id="rId5" Type="http://schemas.openxmlformats.org/officeDocument/2006/relationships/tags" Target="../tags/tag80.xml" /><Relationship Id="rId6" Type="http://schemas.openxmlformats.org/officeDocument/2006/relationships/tags" Target="../tags/tag81.xml" /><Relationship Id="rId7" Type="http://schemas.openxmlformats.org/officeDocument/2006/relationships/tags" Target="../tags/tag82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42001-0719-479C-A85A-AE8EAEC2F47B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5E8A7-909E-4E26-8BA3-1D70721CBD14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70.xml" /><Relationship Id="rId13" Type="http://schemas.openxmlformats.org/officeDocument/2006/relationships/tags" Target="../tags/tag71.xml" /><Relationship Id="rId14" Type="http://schemas.openxmlformats.org/officeDocument/2006/relationships/tags" Target="../tags/tag72.xml" /><Relationship Id="rId15" Type="http://schemas.openxmlformats.org/officeDocument/2006/relationships/tags" Target="../tags/tag73.xml" /><Relationship Id="rId16" Type="http://schemas.openxmlformats.org/officeDocument/2006/relationships/tags" Target="../tags/tag74.xml" /><Relationship Id="rId17" Type="http://schemas.openxmlformats.org/officeDocument/2006/relationships/tags" Target="../tags/tag75.xml" /><Relationship Id="rId18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2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8.xml" /><Relationship Id="rId3" Type="http://schemas.openxmlformats.org/officeDocument/2006/relationships/tags" Target="../tags/tag89.xml" /><Relationship Id="rId4" Type="http://schemas.openxmlformats.org/officeDocument/2006/relationships/image" Target="../media/image1.jpeg" /><Relationship Id="rId5" Type="http://schemas.openxmlformats.org/officeDocument/2006/relationships/tags" Target="../tags/tag90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9.wmf" /><Relationship Id="rId11" Type="http://schemas.openxmlformats.org/officeDocument/2006/relationships/tags" Target="../tags/tag204.xml" /><Relationship Id="rId12" Type="http://schemas.openxmlformats.org/officeDocument/2006/relationships/oleObject" Target="../embeddings/oleObject42.bin" TargetMode="Internal" /><Relationship Id="rId13" Type="http://schemas.openxmlformats.org/officeDocument/2006/relationships/image" Target="../media/image35.wmf" /><Relationship Id="rId14" Type="http://schemas.openxmlformats.org/officeDocument/2006/relationships/tags" Target="../tags/tag205.xml" /><Relationship Id="rId15" Type="http://schemas.openxmlformats.org/officeDocument/2006/relationships/oleObject" Target="../embeddings/oleObject43.bin" TargetMode="Internal" /><Relationship Id="rId16" Type="http://schemas.openxmlformats.org/officeDocument/2006/relationships/tags" Target="../tags/tag206.xml" /><Relationship Id="rId17" Type="http://schemas.openxmlformats.org/officeDocument/2006/relationships/oleObject" Target="../embeddings/oleObject44.bin" TargetMode="Internal" /><Relationship Id="rId18" Type="http://schemas.openxmlformats.org/officeDocument/2006/relationships/image" Target="../media/image36.wmf" /><Relationship Id="rId19" Type="http://schemas.openxmlformats.org/officeDocument/2006/relationships/tags" Target="../tags/tag207.xml" /><Relationship Id="rId2" Type="http://schemas.openxmlformats.org/officeDocument/2006/relationships/tags" Target="../tags/tag198.xml" /><Relationship Id="rId20" Type="http://schemas.openxmlformats.org/officeDocument/2006/relationships/tags" Target="../tags/tag208.xml" /><Relationship Id="rId21" Type="http://schemas.openxmlformats.org/officeDocument/2006/relationships/image" Target="../media/image1.jpeg" /><Relationship Id="rId22" Type="http://schemas.openxmlformats.org/officeDocument/2006/relationships/tags" Target="../tags/tag209.xml" /><Relationship Id="rId23" Type="http://schemas.openxmlformats.org/officeDocument/2006/relationships/vmlDrawing" Target="../drawings/vmlDrawing9.vml" /><Relationship Id="rId3" Type="http://schemas.openxmlformats.org/officeDocument/2006/relationships/image" Target="../media/image34.png" /><Relationship Id="rId4" Type="http://schemas.openxmlformats.org/officeDocument/2006/relationships/tags" Target="../tags/tag199.xml" /><Relationship Id="rId5" Type="http://schemas.openxmlformats.org/officeDocument/2006/relationships/tags" Target="../tags/tag200.xml" /><Relationship Id="rId6" Type="http://schemas.openxmlformats.org/officeDocument/2006/relationships/tags" Target="../tags/tag201.xml" /><Relationship Id="rId7" Type="http://schemas.openxmlformats.org/officeDocument/2006/relationships/tags" Target="../tags/tag202.xml" /><Relationship Id="rId8" Type="http://schemas.openxmlformats.org/officeDocument/2006/relationships/tags" Target="../tags/tag203.xml" /><Relationship Id="rId9" Type="http://schemas.openxmlformats.org/officeDocument/2006/relationships/oleObject" Target="../embeddings/oleObject41.bin" TargetMode="Interna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9.wmf" /><Relationship Id="rId11" Type="http://schemas.openxmlformats.org/officeDocument/2006/relationships/tags" Target="../tags/tag216.xml" /><Relationship Id="rId12" Type="http://schemas.openxmlformats.org/officeDocument/2006/relationships/oleObject" Target="../embeddings/oleObject46.bin" TargetMode="Internal" /><Relationship Id="rId13" Type="http://schemas.openxmlformats.org/officeDocument/2006/relationships/image" Target="../media/image38.wmf" /><Relationship Id="rId14" Type="http://schemas.openxmlformats.org/officeDocument/2006/relationships/tags" Target="../tags/tag217.xml" /><Relationship Id="rId15" Type="http://schemas.openxmlformats.org/officeDocument/2006/relationships/oleObject" Target="../embeddings/oleObject47.bin" TargetMode="Internal" /><Relationship Id="rId16" Type="http://schemas.openxmlformats.org/officeDocument/2006/relationships/tags" Target="../tags/tag218.xml" /><Relationship Id="rId17" Type="http://schemas.openxmlformats.org/officeDocument/2006/relationships/oleObject" Target="../embeddings/oleObject48.bin" TargetMode="Internal" /><Relationship Id="rId18" Type="http://schemas.openxmlformats.org/officeDocument/2006/relationships/image" Target="../media/image39.wmf" /><Relationship Id="rId19" Type="http://schemas.openxmlformats.org/officeDocument/2006/relationships/tags" Target="../tags/tag219.xml" /><Relationship Id="rId2" Type="http://schemas.openxmlformats.org/officeDocument/2006/relationships/tags" Target="../tags/tag210.xml" /><Relationship Id="rId20" Type="http://schemas.openxmlformats.org/officeDocument/2006/relationships/tags" Target="../tags/tag220.xml" /><Relationship Id="rId21" Type="http://schemas.openxmlformats.org/officeDocument/2006/relationships/image" Target="../media/image1.jpeg" /><Relationship Id="rId22" Type="http://schemas.openxmlformats.org/officeDocument/2006/relationships/tags" Target="../tags/tag221.xml" /><Relationship Id="rId23" Type="http://schemas.openxmlformats.org/officeDocument/2006/relationships/vmlDrawing" Target="../drawings/vmlDrawing10.vml" /><Relationship Id="rId3" Type="http://schemas.openxmlformats.org/officeDocument/2006/relationships/image" Target="../media/image37.png" /><Relationship Id="rId4" Type="http://schemas.openxmlformats.org/officeDocument/2006/relationships/tags" Target="../tags/tag211.xml" /><Relationship Id="rId5" Type="http://schemas.openxmlformats.org/officeDocument/2006/relationships/tags" Target="../tags/tag212.xml" /><Relationship Id="rId6" Type="http://schemas.openxmlformats.org/officeDocument/2006/relationships/tags" Target="../tags/tag213.xml" /><Relationship Id="rId7" Type="http://schemas.openxmlformats.org/officeDocument/2006/relationships/tags" Target="../tags/tag214.xml" /><Relationship Id="rId8" Type="http://schemas.openxmlformats.org/officeDocument/2006/relationships/tags" Target="../tags/tag215.xml" /><Relationship Id="rId9" Type="http://schemas.openxmlformats.org/officeDocument/2006/relationships/oleObject" Target="../embeddings/oleObject45.bin" TargetMode="Interna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9.wmf" /><Relationship Id="rId11" Type="http://schemas.openxmlformats.org/officeDocument/2006/relationships/tags" Target="../tags/tag228.xml" /><Relationship Id="rId12" Type="http://schemas.openxmlformats.org/officeDocument/2006/relationships/oleObject" Target="../embeddings/oleObject50.bin" TargetMode="Internal" /><Relationship Id="rId13" Type="http://schemas.openxmlformats.org/officeDocument/2006/relationships/image" Target="../media/image41.wmf" /><Relationship Id="rId14" Type="http://schemas.openxmlformats.org/officeDocument/2006/relationships/tags" Target="../tags/tag229.xml" /><Relationship Id="rId15" Type="http://schemas.openxmlformats.org/officeDocument/2006/relationships/oleObject" Target="../embeddings/oleObject51.bin" TargetMode="Internal" /><Relationship Id="rId16" Type="http://schemas.openxmlformats.org/officeDocument/2006/relationships/tags" Target="../tags/tag230.xml" /><Relationship Id="rId17" Type="http://schemas.openxmlformats.org/officeDocument/2006/relationships/oleObject" Target="../embeddings/oleObject52.bin" TargetMode="Internal" /><Relationship Id="rId18" Type="http://schemas.openxmlformats.org/officeDocument/2006/relationships/image" Target="../media/image42.wmf" /><Relationship Id="rId19" Type="http://schemas.openxmlformats.org/officeDocument/2006/relationships/tags" Target="../tags/tag231.xml" /><Relationship Id="rId2" Type="http://schemas.openxmlformats.org/officeDocument/2006/relationships/tags" Target="../tags/tag222.xml" /><Relationship Id="rId20" Type="http://schemas.openxmlformats.org/officeDocument/2006/relationships/tags" Target="../tags/tag232.xml" /><Relationship Id="rId21" Type="http://schemas.openxmlformats.org/officeDocument/2006/relationships/image" Target="../media/image1.jpeg" /><Relationship Id="rId22" Type="http://schemas.openxmlformats.org/officeDocument/2006/relationships/tags" Target="../tags/tag233.xml" /><Relationship Id="rId23" Type="http://schemas.openxmlformats.org/officeDocument/2006/relationships/vmlDrawing" Target="../drawings/vmlDrawing11.vml" /><Relationship Id="rId3" Type="http://schemas.openxmlformats.org/officeDocument/2006/relationships/image" Target="../media/image40.png" /><Relationship Id="rId4" Type="http://schemas.openxmlformats.org/officeDocument/2006/relationships/tags" Target="../tags/tag223.xml" /><Relationship Id="rId5" Type="http://schemas.openxmlformats.org/officeDocument/2006/relationships/tags" Target="../tags/tag224.xml" /><Relationship Id="rId6" Type="http://schemas.openxmlformats.org/officeDocument/2006/relationships/tags" Target="../tags/tag225.xml" /><Relationship Id="rId7" Type="http://schemas.openxmlformats.org/officeDocument/2006/relationships/tags" Target="../tags/tag226.xml" /><Relationship Id="rId8" Type="http://schemas.openxmlformats.org/officeDocument/2006/relationships/tags" Target="../tags/tag227.xml" /><Relationship Id="rId9" Type="http://schemas.openxmlformats.org/officeDocument/2006/relationships/oleObject" Target="../embeddings/oleObject49.bin" TargetMode="Interna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39.xml" /><Relationship Id="rId11" Type="http://schemas.openxmlformats.org/officeDocument/2006/relationships/tags" Target="../tags/tag240.xml" /><Relationship Id="rId12" Type="http://schemas.openxmlformats.org/officeDocument/2006/relationships/oleObject" Target="../embeddings/oleObject54.bin" TargetMode="Internal" /><Relationship Id="rId13" Type="http://schemas.openxmlformats.org/officeDocument/2006/relationships/image" Target="../media/image44.wmf" /><Relationship Id="rId14" Type="http://schemas.openxmlformats.org/officeDocument/2006/relationships/image" Target="../media/image1.jpeg" /><Relationship Id="rId15" Type="http://schemas.openxmlformats.org/officeDocument/2006/relationships/tags" Target="../tags/tag241.xml" /><Relationship Id="rId16" Type="http://schemas.openxmlformats.org/officeDocument/2006/relationships/vmlDrawing" Target="../drawings/vmlDrawing12.vml" /><Relationship Id="rId2" Type="http://schemas.openxmlformats.org/officeDocument/2006/relationships/tags" Target="../tags/tag234.xml" /><Relationship Id="rId3" Type="http://schemas.openxmlformats.org/officeDocument/2006/relationships/tags" Target="../tags/tag235.xml" /><Relationship Id="rId4" Type="http://schemas.openxmlformats.org/officeDocument/2006/relationships/tags" Target="../tags/tag236.xml" /><Relationship Id="rId5" Type="http://schemas.openxmlformats.org/officeDocument/2006/relationships/tags" Target="../tags/tag237.xml" /><Relationship Id="rId6" Type="http://schemas.openxmlformats.org/officeDocument/2006/relationships/tags" Target="../tags/tag238.xml" /><Relationship Id="rId7" Type="http://schemas.openxmlformats.org/officeDocument/2006/relationships/oleObject" Target="../embeddings/oleObject53.bin" TargetMode="Internal" /><Relationship Id="rId8" Type="http://schemas.openxmlformats.org/officeDocument/2006/relationships/image" Target="../media/image19.wmf" /><Relationship Id="rId9" Type="http://schemas.openxmlformats.org/officeDocument/2006/relationships/image" Target="../media/image4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56.bin" TargetMode="Internal" /><Relationship Id="rId11" Type="http://schemas.openxmlformats.org/officeDocument/2006/relationships/image" Target="../media/image45.wmf" /><Relationship Id="rId12" Type="http://schemas.openxmlformats.org/officeDocument/2006/relationships/image" Target="../media/image46.png" /><Relationship Id="rId13" Type="http://schemas.openxmlformats.org/officeDocument/2006/relationships/tags" Target="../tags/tag248.xml" /><Relationship Id="rId14" Type="http://schemas.openxmlformats.org/officeDocument/2006/relationships/image" Target="../media/image1.jpeg" /><Relationship Id="rId15" Type="http://schemas.openxmlformats.org/officeDocument/2006/relationships/tags" Target="../tags/tag249.xml" /><Relationship Id="rId16" Type="http://schemas.openxmlformats.org/officeDocument/2006/relationships/vmlDrawing" Target="../drawings/vmlDrawing13.vml" /><Relationship Id="rId2" Type="http://schemas.openxmlformats.org/officeDocument/2006/relationships/tags" Target="../tags/tag242.xml" /><Relationship Id="rId3" Type="http://schemas.openxmlformats.org/officeDocument/2006/relationships/tags" Target="../tags/tag243.xml" /><Relationship Id="rId4" Type="http://schemas.openxmlformats.org/officeDocument/2006/relationships/tags" Target="../tags/tag244.xml" /><Relationship Id="rId5" Type="http://schemas.openxmlformats.org/officeDocument/2006/relationships/tags" Target="../tags/tag245.xml" /><Relationship Id="rId6" Type="http://schemas.openxmlformats.org/officeDocument/2006/relationships/tags" Target="../tags/tag246.xml" /><Relationship Id="rId7" Type="http://schemas.openxmlformats.org/officeDocument/2006/relationships/oleObject" Target="../embeddings/oleObject55.bin" TargetMode="Internal" /><Relationship Id="rId8" Type="http://schemas.openxmlformats.org/officeDocument/2006/relationships/image" Target="../media/image19.wmf" /><Relationship Id="rId9" Type="http://schemas.openxmlformats.org/officeDocument/2006/relationships/tags" Target="../tags/tag247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9.wmf" /><Relationship Id="rId11" Type="http://schemas.openxmlformats.org/officeDocument/2006/relationships/tags" Target="../tags/tag256.xml" /><Relationship Id="rId12" Type="http://schemas.openxmlformats.org/officeDocument/2006/relationships/oleObject" Target="../embeddings/oleObject58.bin" TargetMode="Internal" /><Relationship Id="rId13" Type="http://schemas.openxmlformats.org/officeDocument/2006/relationships/image" Target="../media/image48.wmf" /><Relationship Id="rId14" Type="http://schemas.openxmlformats.org/officeDocument/2006/relationships/image" Target="../media/image1.jpeg" /><Relationship Id="rId15" Type="http://schemas.openxmlformats.org/officeDocument/2006/relationships/tags" Target="../tags/tag257.xml" /><Relationship Id="rId16" Type="http://schemas.openxmlformats.org/officeDocument/2006/relationships/vmlDrawing" Target="../drawings/vmlDrawing14.vml" /><Relationship Id="rId2" Type="http://schemas.openxmlformats.org/officeDocument/2006/relationships/tags" Target="../tags/tag250.xml" /><Relationship Id="rId3" Type="http://schemas.openxmlformats.org/officeDocument/2006/relationships/image" Target="../media/image47.png" /><Relationship Id="rId4" Type="http://schemas.openxmlformats.org/officeDocument/2006/relationships/tags" Target="../tags/tag251.xml" /><Relationship Id="rId5" Type="http://schemas.openxmlformats.org/officeDocument/2006/relationships/tags" Target="../tags/tag252.xml" /><Relationship Id="rId6" Type="http://schemas.openxmlformats.org/officeDocument/2006/relationships/tags" Target="../tags/tag253.xml" /><Relationship Id="rId7" Type="http://schemas.openxmlformats.org/officeDocument/2006/relationships/tags" Target="../tags/tag254.xml" /><Relationship Id="rId8" Type="http://schemas.openxmlformats.org/officeDocument/2006/relationships/tags" Target="../tags/tag255.xml" /><Relationship Id="rId9" Type="http://schemas.openxmlformats.org/officeDocument/2006/relationships/oleObject" Target="../embeddings/oleObject57.bin" TargetMode="Interna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66.xml" /><Relationship Id="rId11" Type="http://schemas.openxmlformats.org/officeDocument/2006/relationships/tags" Target="../tags/tag267.xml" /><Relationship Id="rId12" Type="http://schemas.openxmlformats.org/officeDocument/2006/relationships/tags" Target="../tags/tag268.xml" /><Relationship Id="rId13" Type="http://schemas.openxmlformats.org/officeDocument/2006/relationships/image" Target="../media/image1.jpeg" /><Relationship Id="rId14" Type="http://schemas.openxmlformats.org/officeDocument/2006/relationships/tags" Target="../tags/tag269.xml" /><Relationship Id="rId2" Type="http://schemas.openxmlformats.org/officeDocument/2006/relationships/tags" Target="../tags/tag258.xml" /><Relationship Id="rId3" Type="http://schemas.openxmlformats.org/officeDocument/2006/relationships/tags" Target="../tags/tag259.xml" /><Relationship Id="rId4" Type="http://schemas.openxmlformats.org/officeDocument/2006/relationships/tags" Target="../tags/tag260.xml" /><Relationship Id="rId5" Type="http://schemas.openxmlformats.org/officeDocument/2006/relationships/tags" Target="../tags/tag261.xml" /><Relationship Id="rId6" Type="http://schemas.openxmlformats.org/officeDocument/2006/relationships/tags" Target="../tags/tag262.xml" /><Relationship Id="rId7" Type="http://schemas.openxmlformats.org/officeDocument/2006/relationships/tags" Target="../tags/tag263.xml" /><Relationship Id="rId8" Type="http://schemas.openxmlformats.org/officeDocument/2006/relationships/tags" Target="../tags/tag264.xml" /><Relationship Id="rId9" Type="http://schemas.openxmlformats.org/officeDocument/2006/relationships/tags" Target="../tags/tag265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76.xml" /><Relationship Id="rId11" Type="http://schemas.openxmlformats.org/officeDocument/2006/relationships/image" Target="../media/image51.wmf" /><Relationship Id="rId12" Type="http://schemas.openxmlformats.org/officeDocument/2006/relationships/tags" Target="../tags/tag277.xml" /><Relationship Id="rId13" Type="http://schemas.openxmlformats.org/officeDocument/2006/relationships/image" Target="../media/image52.wmf" /><Relationship Id="rId14" Type="http://schemas.openxmlformats.org/officeDocument/2006/relationships/tags" Target="../tags/tag278.xml" /><Relationship Id="rId15" Type="http://schemas.openxmlformats.org/officeDocument/2006/relationships/image" Target="../media/image53.wmf" /><Relationship Id="rId16" Type="http://schemas.openxmlformats.org/officeDocument/2006/relationships/tags" Target="../tags/tag279.xml" /><Relationship Id="rId17" Type="http://schemas.openxmlformats.org/officeDocument/2006/relationships/image" Target="../media/image54.wmf" /><Relationship Id="rId18" Type="http://schemas.openxmlformats.org/officeDocument/2006/relationships/tags" Target="../tags/tag280.xml" /><Relationship Id="rId19" Type="http://schemas.openxmlformats.org/officeDocument/2006/relationships/image" Target="../media/image55.wmf" /><Relationship Id="rId2" Type="http://schemas.openxmlformats.org/officeDocument/2006/relationships/tags" Target="../tags/tag270.xml" /><Relationship Id="rId20" Type="http://schemas.openxmlformats.org/officeDocument/2006/relationships/tags" Target="../tags/tag281.xml" /><Relationship Id="rId21" Type="http://schemas.openxmlformats.org/officeDocument/2006/relationships/tags" Target="../tags/tag282.xml" /><Relationship Id="rId22" Type="http://schemas.openxmlformats.org/officeDocument/2006/relationships/image" Target="../media/image1.jpeg" /><Relationship Id="rId23" Type="http://schemas.openxmlformats.org/officeDocument/2006/relationships/tags" Target="../tags/tag283.xml" /><Relationship Id="rId3" Type="http://schemas.openxmlformats.org/officeDocument/2006/relationships/tags" Target="../tags/tag271.xml" /><Relationship Id="rId4" Type="http://schemas.openxmlformats.org/officeDocument/2006/relationships/tags" Target="../tags/tag272.xml" /><Relationship Id="rId5" Type="http://schemas.openxmlformats.org/officeDocument/2006/relationships/tags" Target="../tags/tag273.xml" /><Relationship Id="rId6" Type="http://schemas.openxmlformats.org/officeDocument/2006/relationships/tags" Target="../tags/tag274.xml" /><Relationship Id="rId7" Type="http://schemas.openxmlformats.org/officeDocument/2006/relationships/image" Target="../media/image49.wmf" /><Relationship Id="rId8" Type="http://schemas.openxmlformats.org/officeDocument/2006/relationships/tags" Target="../tags/tag275.xml" /><Relationship Id="rId9" Type="http://schemas.openxmlformats.org/officeDocument/2006/relationships/image" Target="../media/image50.wmf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.jpeg" /><Relationship Id="rId11" Type="http://schemas.openxmlformats.org/officeDocument/2006/relationships/tags" Target="../tags/tag290.xml" /><Relationship Id="rId12" Type="http://schemas.openxmlformats.org/officeDocument/2006/relationships/image" Target="../media/image58.png" /><Relationship Id="rId13" Type="http://schemas.openxmlformats.org/officeDocument/2006/relationships/tags" Target="../tags/tag291.xml" /><Relationship Id="rId2" Type="http://schemas.openxmlformats.org/officeDocument/2006/relationships/tags" Target="../tags/tag284.xml" /><Relationship Id="rId3" Type="http://schemas.openxmlformats.org/officeDocument/2006/relationships/tags" Target="../tags/tag285.xml" /><Relationship Id="rId4" Type="http://schemas.openxmlformats.org/officeDocument/2006/relationships/tags" Target="../tags/tag286.xml" /><Relationship Id="rId5" Type="http://schemas.openxmlformats.org/officeDocument/2006/relationships/image" Target="../media/image56.jpeg" /><Relationship Id="rId6" Type="http://schemas.openxmlformats.org/officeDocument/2006/relationships/tags" Target="../tags/tag287.xml" /><Relationship Id="rId7" Type="http://schemas.openxmlformats.org/officeDocument/2006/relationships/tags" Target="../tags/tag288.xml" /><Relationship Id="rId8" Type="http://schemas.openxmlformats.org/officeDocument/2006/relationships/image" Target="../media/image57.png" /><Relationship Id="rId9" Type="http://schemas.openxmlformats.org/officeDocument/2006/relationships/tags" Target="../tags/tag28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3.wmf" /><Relationship Id="rId11" Type="http://schemas.openxmlformats.org/officeDocument/2006/relationships/tags" Target="../tags/tag96.xml" /><Relationship Id="rId12" Type="http://schemas.openxmlformats.org/officeDocument/2006/relationships/oleObject" Target="../embeddings/oleObject3.bin" TargetMode="Internal" /><Relationship Id="rId13" Type="http://schemas.openxmlformats.org/officeDocument/2006/relationships/image" Target="../media/image4.wmf" /><Relationship Id="rId14" Type="http://schemas.openxmlformats.org/officeDocument/2006/relationships/image" Target="../media/image5.png" /><Relationship Id="rId15" Type="http://schemas.openxmlformats.org/officeDocument/2006/relationships/tags" Target="../tags/tag97.xml" /><Relationship Id="rId16" Type="http://schemas.openxmlformats.org/officeDocument/2006/relationships/image" Target="../media/image6.png" /><Relationship Id="rId17" Type="http://schemas.openxmlformats.org/officeDocument/2006/relationships/tags" Target="../tags/tag98.xml" /><Relationship Id="rId18" Type="http://schemas.openxmlformats.org/officeDocument/2006/relationships/tags" Target="../tags/tag99.xml" /><Relationship Id="rId19" Type="http://schemas.openxmlformats.org/officeDocument/2006/relationships/oleObject" Target="../embeddings/oleObject4.bin" TargetMode="Internal" /><Relationship Id="rId2" Type="http://schemas.openxmlformats.org/officeDocument/2006/relationships/tags" Target="../tags/tag91.xml" /><Relationship Id="rId20" Type="http://schemas.openxmlformats.org/officeDocument/2006/relationships/image" Target="../media/image7.wmf" /><Relationship Id="rId21" Type="http://schemas.openxmlformats.org/officeDocument/2006/relationships/tags" Target="../tags/tag100.xml" /><Relationship Id="rId22" Type="http://schemas.openxmlformats.org/officeDocument/2006/relationships/oleObject" Target="../embeddings/oleObject5.bin" TargetMode="Internal" /><Relationship Id="rId23" Type="http://schemas.openxmlformats.org/officeDocument/2006/relationships/image" Target="../media/image8.wmf" /><Relationship Id="rId24" Type="http://schemas.openxmlformats.org/officeDocument/2006/relationships/tags" Target="../tags/tag101.xml" /><Relationship Id="rId25" Type="http://schemas.openxmlformats.org/officeDocument/2006/relationships/tags" Target="../tags/tag102.xml" /><Relationship Id="rId26" Type="http://schemas.openxmlformats.org/officeDocument/2006/relationships/oleObject" Target="../embeddings/oleObject6.bin" TargetMode="Internal" /><Relationship Id="rId27" Type="http://schemas.openxmlformats.org/officeDocument/2006/relationships/image" Target="../media/image9.wmf" /><Relationship Id="rId28" Type="http://schemas.openxmlformats.org/officeDocument/2006/relationships/tags" Target="../tags/tag103.xml" /><Relationship Id="rId29" Type="http://schemas.openxmlformats.org/officeDocument/2006/relationships/oleObject" Target="../embeddings/oleObject7.bin" TargetMode="Internal" /><Relationship Id="rId3" Type="http://schemas.openxmlformats.org/officeDocument/2006/relationships/tags" Target="../tags/tag92.xml" /><Relationship Id="rId30" Type="http://schemas.openxmlformats.org/officeDocument/2006/relationships/image" Target="../media/image10.wmf" /><Relationship Id="rId31" Type="http://schemas.openxmlformats.org/officeDocument/2006/relationships/image" Target="../media/image1.jpeg" /><Relationship Id="rId32" Type="http://schemas.openxmlformats.org/officeDocument/2006/relationships/tags" Target="../tags/tag104.xml" /><Relationship Id="rId33" Type="http://schemas.openxmlformats.org/officeDocument/2006/relationships/vmlDrawing" Target="../drawings/vmlDrawing1.vml" /><Relationship Id="rId4" Type="http://schemas.openxmlformats.org/officeDocument/2006/relationships/tags" Target="../tags/tag93.xml" /><Relationship Id="rId5" Type="http://schemas.openxmlformats.org/officeDocument/2006/relationships/tags" Target="../tags/tag94.xml" /><Relationship Id="rId6" Type="http://schemas.openxmlformats.org/officeDocument/2006/relationships/oleObject" Target="../embeddings/oleObject1.bin" TargetMode="Internal" /><Relationship Id="rId7" Type="http://schemas.openxmlformats.org/officeDocument/2006/relationships/image" Target="../media/image2.wmf" /><Relationship Id="rId8" Type="http://schemas.openxmlformats.org/officeDocument/2006/relationships/tags" Target="../tags/tag95.xml" /><Relationship Id="rId9" Type="http://schemas.openxmlformats.org/officeDocument/2006/relationships/oleObject" Target="../embeddings/oleObject2.bin" TargetMode="Interna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1.wmf" /><Relationship Id="rId11" Type="http://schemas.openxmlformats.org/officeDocument/2006/relationships/tags" Target="../tags/tag110.xml" /><Relationship Id="rId12" Type="http://schemas.openxmlformats.org/officeDocument/2006/relationships/oleObject" Target="../embeddings/oleObject10.bin" TargetMode="Internal" /><Relationship Id="rId13" Type="http://schemas.openxmlformats.org/officeDocument/2006/relationships/image" Target="../media/image4.wmf" /><Relationship Id="rId14" Type="http://schemas.openxmlformats.org/officeDocument/2006/relationships/image" Target="../media/image5.png" /><Relationship Id="rId15" Type="http://schemas.openxmlformats.org/officeDocument/2006/relationships/tags" Target="../tags/tag111.xml" /><Relationship Id="rId16" Type="http://schemas.openxmlformats.org/officeDocument/2006/relationships/image" Target="../media/image12.png" /><Relationship Id="rId17" Type="http://schemas.openxmlformats.org/officeDocument/2006/relationships/tags" Target="../tags/tag112.xml" /><Relationship Id="rId18" Type="http://schemas.openxmlformats.org/officeDocument/2006/relationships/tags" Target="../tags/tag113.xml" /><Relationship Id="rId19" Type="http://schemas.openxmlformats.org/officeDocument/2006/relationships/oleObject" Target="../embeddings/oleObject11.bin" TargetMode="Internal" /><Relationship Id="rId2" Type="http://schemas.openxmlformats.org/officeDocument/2006/relationships/tags" Target="../tags/tag105.xml" /><Relationship Id="rId20" Type="http://schemas.openxmlformats.org/officeDocument/2006/relationships/image" Target="../media/image13.wmf" /><Relationship Id="rId21" Type="http://schemas.openxmlformats.org/officeDocument/2006/relationships/tags" Target="../tags/tag114.xml" /><Relationship Id="rId22" Type="http://schemas.openxmlformats.org/officeDocument/2006/relationships/oleObject" Target="../embeddings/oleObject12.bin" TargetMode="Internal" /><Relationship Id="rId23" Type="http://schemas.openxmlformats.org/officeDocument/2006/relationships/image" Target="../media/image8.wmf" /><Relationship Id="rId24" Type="http://schemas.openxmlformats.org/officeDocument/2006/relationships/tags" Target="../tags/tag115.xml" /><Relationship Id="rId25" Type="http://schemas.openxmlformats.org/officeDocument/2006/relationships/tags" Target="../tags/tag116.xml" /><Relationship Id="rId26" Type="http://schemas.openxmlformats.org/officeDocument/2006/relationships/oleObject" Target="../embeddings/oleObject13.bin" TargetMode="Internal" /><Relationship Id="rId27" Type="http://schemas.openxmlformats.org/officeDocument/2006/relationships/image" Target="../media/image14.wmf" /><Relationship Id="rId28" Type="http://schemas.openxmlformats.org/officeDocument/2006/relationships/tags" Target="../tags/tag117.xml" /><Relationship Id="rId29" Type="http://schemas.openxmlformats.org/officeDocument/2006/relationships/oleObject" Target="../embeddings/oleObject14.bin" TargetMode="Internal" /><Relationship Id="rId3" Type="http://schemas.openxmlformats.org/officeDocument/2006/relationships/tags" Target="../tags/tag106.xml" /><Relationship Id="rId30" Type="http://schemas.openxmlformats.org/officeDocument/2006/relationships/image" Target="../media/image15.wmf" /><Relationship Id="rId31" Type="http://schemas.openxmlformats.org/officeDocument/2006/relationships/image" Target="../media/image1.jpeg" /><Relationship Id="rId32" Type="http://schemas.openxmlformats.org/officeDocument/2006/relationships/tags" Target="../tags/tag118.xml" /><Relationship Id="rId33" Type="http://schemas.openxmlformats.org/officeDocument/2006/relationships/vmlDrawing" Target="../drawings/vmlDrawing2.vml" /><Relationship Id="rId4" Type="http://schemas.openxmlformats.org/officeDocument/2006/relationships/tags" Target="../tags/tag107.xml" /><Relationship Id="rId5" Type="http://schemas.openxmlformats.org/officeDocument/2006/relationships/tags" Target="../tags/tag108.xml" /><Relationship Id="rId6" Type="http://schemas.openxmlformats.org/officeDocument/2006/relationships/oleObject" Target="../embeddings/oleObject8.bin" TargetMode="Internal" /><Relationship Id="rId7" Type="http://schemas.openxmlformats.org/officeDocument/2006/relationships/image" Target="../media/image2.wmf" /><Relationship Id="rId8" Type="http://schemas.openxmlformats.org/officeDocument/2006/relationships/tags" Target="../tags/tag109.xml" /><Relationship Id="rId9" Type="http://schemas.openxmlformats.org/officeDocument/2006/relationships/oleObject" Target="../embeddings/oleObject9.bin" TargetMode="In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6.wmf" /><Relationship Id="rId11" Type="http://schemas.openxmlformats.org/officeDocument/2006/relationships/tags" Target="../tags/tag124.xml" /><Relationship Id="rId12" Type="http://schemas.openxmlformats.org/officeDocument/2006/relationships/oleObject" Target="../embeddings/oleObject17.bin" TargetMode="Internal" /><Relationship Id="rId13" Type="http://schemas.openxmlformats.org/officeDocument/2006/relationships/image" Target="../media/image4.wmf" /><Relationship Id="rId14" Type="http://schemas.openxmlformats.org/officeDocument/2006/relationships/image" Target="../media/image5.png" /><Relationship Id="rId15" Type="http://schemas.openxmlformats.org/officeDocument/2006/relationships/tags" Target="../tags/tag125.xml" /><Relationship Id="rId16" Type="http://schemas.openxmlformats.org/officeDocument/2006/relationships/image" Target="../media/image17.png" /><Relationship Id="rId17" Type="http://schemas.openxmlformats.org/officeDocument/2006/relationships/tags" Target="../tags/tag126.xml" /><Relationship Id="rId18" Type="http://schemas.openxmlformats.org/officeDocument/2006/relationships/tags" Target="../tags/tag127.xml" /><Relationship Id="rId19" Type="http://schemas.openxmlformats.org/officeDocument/2006/relationships/oleObject" Target="../embeddings/oleObject18.bin" TargetMode="Internal" /><Relationship Id="rId2" Type="http://schemas.openxmlformats.org/officeDocument/2006/relationships/tags" Target="../tags/tag119.xml" /><Relationship Id="rId20" Type="http://schemas.openxmlformats.org/officeDocument/2006/relationships/image" Target="../media/image18.wmf" /><Relationship Id="rId21" Type="http://schemas.openxmlformats.org/officeDocument/2006/relationships/tags" Target="../tags/tag128.xml" /><Relationship Id="rId22" Type="http://schemas.openxmlformats.org/officeDocument/2006/relationships/oleObject" Target="../embeddings/oleObject19.bin" TargetMode="Internal" /><Relationship Id="rId23" Type="http://schemas.openxmlformats.org/officeDocument/2006/relationships/image" Target="../media/image8.wmf" /><Relationship Id="rId24" Type="http://schemas.openxmlformats.org/officeDocument/2006/relationships/tags" Target="../tags/tag129.xml" /><Relationship Id="rId25" Type="http://schemas.openxmlformats.org/officeDocument/2006/relationships/tags" Target="../tags/tag130.xml" /><Relationship Id="rId26" Type="http://schemas.openxmlformats.org/officeDocument/2006/relationships/image" Target="../media/image1.jpeg" /><Relationship Id="rId27" Type="http://schemas.openxmlformats.org/officeDocument/2006/relationships/tags" Target="../tags/tag131.xml" /><Relationship Id="rId28" Type="http://schemas.openxmlformats.org/officeDocument/2006/relationships/vmlDrawing" Target="../drawings/vmlDrawing3.vml" /><Relationship Id="rId3" Type="http://schemas.openxmlformats.org/officeDocument/2006/relationships/tags" Target="../tags/tag120.xml" /><Relationship Id="rId4" Type="http://schemas.openxmlformats.org/officeDocument/2006/relationships/tags" Target="../tags/tag121.xml" /><Relationship Id="rId5" Type="http://schemas.openxmlformats.org/officeDocument/2006/relationships/tags" Target="../tags/tag122.xml" /><Relationship Id="rId6" Type="http://schemas.openxmlformats.org/officeDocument/2006/relationships/oleObject" Target="../embeddings/oleObject15.bin" TargetMode="Internal" /><Relationship Id="rId7" Type="http://schemas.openxmlformats.org/officeDocument/2006/relationships/image" Target="../media/image2.wmf" /><Relationship Id="rId8" Type="http://schemas.openxmlformats.org/officeDocument/2006/relationships/tags" Target="../tags/tag123.xml" /><Relationship Id="rId9" Type="http://schemas.openxmlformats.org/officeDocument/2006/relationships/oleObject" Target="../embeddings/oleObject16.bin" TargetMode="In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21.bin" TargetMode="Internal" /><Relationship Id="rId11" Type="http://schemas.openxmlformats.org/officeDocument/2006/relationships/image" Target="../media/image20.wmf" /><Relationship Id="rId12" Type="http://schemas.openxmlformats.org/officeDocument/2006/relationships/tags" Target="../tags/tag138.xml" /><Relationship Id="rId13" Type="http://schemas.openxmlformats.org/officeDocument/2006/relationships/tags" Target="../tags/tag139.xml" /><Relationship Id="rId14" Type="http://schemas.openxmlformats.org/officeDocument/2006/relationships/tags" Target="../tags/tag140.xml" /><Relationship Id="rId15" Type="http://schemas.openxmlformats.org/officeDocument/2006/relationships/tags" Target="../tags/tag141.xml" /><Relationship Id="rId16" Type="http://schemas.openxmlformats.org/officeDocument/2006/relationships/oleObject" Target="../embeddings/oleObject22.bin" TargetMode="Internal" /><Relationship Id="rId17" Type="http://schemas.openxmlformats.org/officeDocument/2006/relationships/tags" Target="../tags/tag142.xml" /><Relationship Id="rId18" Type="http://schemas.openxmlformats.org/officeDocument/2006/relationships/oleObject" Target="../embeddings/oleObject23.bin" TargetMode="Internal" /><Relationship Id="rId19" Type="http://schemas.openxmlformats.org/officeDocument/2006/relationships/image" Target="../media/image21.wmf" /><Relationship Id="rId2" Type="http://schemas.openxmlformats.org/officeDocument/2006/relationships/tags" Target="../tags/tag132.xml" /><Relationship Id="rId20" Type="http://schemas.openxmlformats.org/officeDocument/2006/relationships/tags" Target="../tags/tag143.xml" /><Relationship Id="rId21" Type="http://schemas.openxmlformats.org/officeDocument/2006/relationships/tags" Target="../tags/tag144.xml" /><Relationship Id="rId22" Type="http://schemas.openxmlformats.org/officeDocument/2006/relationships/oleObject" Target="../embeddings/oleObject24.bin" TargetMode="Internal" /><Relationship Id="rId23" Type="http://schemas.openxmlformats.org/officeDocument/2006/relationships/tags" Target="../tags/tag145.xml" /><Relationship Id="rId24" Type="http://schemas.openxmlformats.org/officeDocument/2006/relationships/tags" Target="../tags/tag146.xml" /><Relationship Id="rId25" Type="http://schemas.openxmlformats.org/officeDocument/2006/relationships/oleObject" Target="../embeddings/oleObject25.bin" TargetMode="Internal" /><Relationship Id="rId26" Type="http://schemas.openxmlformats.org/officeDocument/2006/relationships/image" Target="../media/image22.wmf" /><Relationship Id="rId27" Type="http://schemas.openxmlformats.org/officeDocument/2006/relationships/tags" Target="../tags/tag147.xml" /><Relationship Id="rId28" Type="http://schemas.openxmlformats.org/officeDocument/2006/relationships/tags" Target="../tags/tag148.xml" /><Relationship Id="rId29" Type="http://schemas.openxmlformats.org/officeDocument/2006/relationships/tags" Target="../tags/tag149.xml" /><Relationship Id="rId3" Type="http://schemas.openxmlformats.org/officeDocument/2006/relationships/tags" Target="../tags/tag133.xml" /><Relationship Id="rId30" Type="http://schemas.openxmlformats.org/officeDocument/2006/relationships/image" Target="../media/image1.jpeg" /><Relationship Id="rId31" Type="http://schemas.openxmlformats.org/officeDocument/2006/relationships/tags" Target="../tags/tag150.xml" /><Relationship Id="rId32" Type="http://schemas.openxmlformats.org/officeDocument/2006/relationships/vmlDrawing" Target="../drawings/vmlDrawing4.vml" /><Relationship Id="rId4" Type="http://schemas.openxmlformats.org/officeDocument/2006/relationships/tags" Target="../tags/tag134.xml" /><Relationship Id="rId5" Type="http://schemas.openxmlformats.org/officeDocument/2006/relationships/tags" Target="../tags/tag135.xml" /><Relationship Id="rId6" Type="http://schemas.openxmlformats.org/officeDocument/2006/relationships/oleObject" Target="../embeddings/oleObject20.bin" TargetMode="Internal" /><Relationship Id="rId7" Type="http://schemas.openxmlformats.org/officeDocument/2006/relationships/image" Target="../media/image19.wmf" /><Relationship Id="rId8" Type="http://schemas.openxmlformats.org/officeDocument/2006/relationships/tags" Target="../tags/tag136.xml" /><Relationship Id="rId9" Type="http://schemas.openxmlformats.org/officeDocument/2006/relationships/tags" Target="../tags/tag13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26.bin" TargetMode="Internal" /><Relationship Id="rId11" Type="http://schemas.openxmlformats.org/officeDocument/2006/relationships/image" Target="../media/image2.wmf" /><Relationship Id="rId12" Type="http://schemas.openxmlformats.org/officeDocument/2006/relationships/tags" Target="../tags/tag157.xml" /><Relationship Id="rId13" Type="http://schemas.openxmlformats.org/officeDocument/2006/relationships/oleObject" Target="../embeddings/oleObject27.bin" TargetMode="Internal" /><Relationship Id="rId14" Type="http://schemas.openxmlformats.org/officeDocument/2006/relationships/image" Target="../media/image24.wmf" /><Relationship Id="rId15" Type="http://schemas.openxmlformats.org/officeDocument/2006/relationships/tags" Target="../tags/tag158.xml" /><Relationship Id="rId16" Type="http://schemas.openxmlformats.org/officeDocument/2006/relationships/oleObject" Target="../embeddings/oleObject28.bin" TargetMode="Internal" /><Relationship Id="rId17" Type="http://schemas.openxmlformats.org/officeDocument/2006/relationships/image" Target="../media/image4.wmf" /><Relationship Id="rId18" Type="http://schemas.openxmlformats.org/officeDocument/2006/relationships/image" Target="../media/image25.png" /><Relationship Id="rId19" Type="http://schemas.openxmlformats.org/officeDocument/2006/relationships/tags" Target="../tags/tag159.xml" /><Relationship Id="rId2" Type="http://schemas.openxmlformats.org/officeDocument/2006/relationships/tags" Target="../tags/tag151.xml" /><Relationship Id="rId20" Type="http://schemas.openxmlformats.org/officeDocument/2006/relationships/tags" Target="../tags/tag160.xml" /><Relationship Id="rId21" Type="http://schemas.openxmlformats.org/officeDocument/2006/relationships/oleObject" Target="../embeddings/oleObject29.bin" TargetMode="Internal" /><Relationship Id="rId22" Type="http://schemas.openxmlformats.org/officeDocument/2006/relationships/image" Target="../media/image26.wmf" /><Relationship Id="rId23" Type="http://schemas.openxmlformats.org/officeDocument/2006/relationships/tags" Target="../tags/tag161.xml" /><Relationship Id="rId24" Type="http://schemas.openxmlformats.org/officeDocument/2006/relationships/oleObject" Target="../embeddings/oleObject30.bin" TargetMode="Internal" /><Relationship Id="rId25" Type="http://schemas.openxmlformats.org/officeDocument/2006/relationships/image" Target="../media/image8.wmf" /><Relationship Id="rId26" Type="http://schemas.openxmlformats.org/officeDocument/2006/relationships/tags" Target="../tags/tag162.xml" /><Relationship Id="rId27" Type="http://schemas.openxmlformats.org/officeDocument/2006/relationships/image" Target="../media/image1.jpeg" /><Relationship Id="rId28" Type="http://schemas.openxmlformats.org/officeDocument/2006/relationships/tags" Target="../tags/tag163.xml" /><Relationship Id="rId29" Type="http://schemas.openxmlformats.org/officeDocument/2006/relationships/vmlDrawing" Target="../drawings/vmlDrawing5.vml" /><Relationship Id="rId3" Type="http://schemas.openxmlformats.org/officeDocument/2006/relationships/image" Target="../media/image5.png" /><Relationship Id="rId4" Type="http://schemas.openxmlformats.org/officeDocument/2006/relationships/tags" Target="../tags/tag152.xml" /><Relationship Id="rId5" Type="http://schemas.openxmlformats.org/officeDocument/2006/relationships/image" Target="../media/image23.png" /><Relationship Id="rId6" Type="http://schemas.openxmlformats.org/officeDocument/2006/relationships/tags" Target="../tags/tag153.xml" /><Relationship Id="rId7" Type="http://schemas.openxmlformats.org/officeDocument/2006/relationships/tags" Target="../tags/tag154.xml" /><Relationship Id="rId8" Type="http://schemas.openxmlformats.org/officeDocument/2006/relationships/tags" Target="../tags/tag155.xml" /><Relationship Id="rId9" Type="http://schemas.openxmlformats.org/officeDocument/2006/relationships/tags" Target="../tags/tag15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27.wmf" /><Relationship Id="rId11" Type="http://schemas.openxmlformats.org/officeDocument/2006/relationships/tags" Target="../tags/tag169.xml" /><Relationship Id="rId12" Type="http://schemas.openxmlformats.org/officeDocument/2006/relationships/oleObject" Target="../embeddings/oleObject33.bin" TargetMode="Internal" /><Relationship Id="rId13" Type="http://schemas.openxmlformats.org/officeDocument/2006/relationships/image" Target="../media/image4.wmf" /><Relationship Id="rId14" Type="http://schemas.openxmlformats.org/officeDocument/2006/relationships/image" Target="../media/image5.png" /><Relationship Id="rId15" Type="http://schemas.openxmlformats.org/officeDocument/2006/relationships/tags" Target="../tags/tag170.xml" /><Relationship Id="rId16" Type="http://schemas.openxmlformats.org/officeDocument/2006/relationships/image" Target="../media/image28.png" /><Relationship Id="rId17" Type="http://schemas.openxmlformats.org/officeDocument/2006/relationships/tags" Target="../tags/tag171.xml" /><Relationship Id="rId18" Type="http://schemas.openxmlformats.org/officeDocument/2006/relationships/image" Target="../media/image29.png" /><Relationship Id="rId19" Type="http://schemas.openxmlformats.org/officeDocument/2006/relationships/tags" Target="../tags/tag172.xml" /><Relationship Id="rId2" Type="http://schemas.openxmlformats.org/officeDocument/2006/relationships/tags" Target="../tags/tag164.xml" /><Relationship Id="rId20" Type="http://schemas.openxmlformats.org/officeDocument/2006/relationships/tags" Target="../tags/tag173.xml" /><Relationship Id="rId21" Type="http://schemas.openxmlformats.org/officeDocument/2006/relationships/oleObject" Target="../embeddings/oleObject34.bin" TargetMode="Internal" /><Relationship Id="rId22" Type="http://schemas.openxmlformats.org/officeDocument/2006/relationships/image" Target="../media/image30.wmf" /><Relationship Id="rId23" Type="http://schemas.openxmlformats.org/officeDocument/2006/relationships/tags" Target="../tags/tag174.xml" /><Relationship Id="rId24" Type="http://schemas.openxmlformats.org/officeDocument/2006/relationships/oleObject" Target="../embeddings/oleObject35.bin" TargetMode="Internal" /><Relationship Id="rId25" Type="http://schemas.openxmlformats.org/officeDocument/2006/relationships/image" Target="../media/image8.wmf" /><Relationship Id="rId26" Type="http://schemas.openxmlformats.org/officeDocument/2006/relationships/tags" Target="../tags/tag175.xml" /><Relationship Id="rId27" Type="http://schemas.openxmlformats.org/officeDocument/2006/relationships/image" Target="../media/image1.jpeg" /><Relationship Id="rId28" Type="http://schemas.openxmlformats.org/officeDocument/2006/relationships/tags" Target="../tags/tag176.xml" /><Relationship Id="rId29" Type="http://schemas.openxmlformats.org/officeDocument/2006/relationships/vmlDrawing" Target="../drawings/vmlDrawing6.vml" /><Relationship Id="rId3" Type="http://schemas.openxmlformats.org/officeDocument/2006/relationships/tags" Target="../tags/tag165.xml" /><Relationship Id="rId4" Type="http://schemas.openxmlformats.org/officeDocument/2006/relationships/tags" Target="../tags/tag166.xml" /><Relationship Id="rId5" Type="http://schemas.openxmlformats.org/officeDocument/2006/relationships/tags" Target="../tags/tag167.xml" /><Relationship Id="rId6" Type="http://schemas.openxmlformats.org/officeDocument/2006/relationships/oleObject" Target="../embeddings/oleObject31.bin" TargetMode="Internal" /><Relationship Id="rId7" Type="http://schemas.openxmlformats.org/officeDocument/2006/relationships/image" Target="../media/image2.wmf" /><Relationship Id="rId8" Type="http://schemas.openxmlformats.org/officeDocument/2006/relationships/tags" Target="../tags/tag168.xml" /><Relationship Id="rId9" Type="http://schemas.openxmlformats.org/officeDocument/2006/relationships/oleObject" Target="../embeddings/oleObject32.bin" TargetMode="In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37.bin" TargetMode="Internal" /><Relationship Id="rId11" Type="http://schemas.openxmlformats.org/officeDocument/2006/relationships/image" Target="../media/image31.wmf" /><Relationship Id="rId12" Type="http://schemas.openxmlformats.org/officeDocument/2006/relationships/tags" Target="../tags/tag183.xml" /><Relationship Id="rId13" Type="http://schemas.openxmlformats.org/officeDocument/2006/relationships/tags" Target="../tags/tag184.xml" /><Relationship Id="rId14" Type="http://schemas.openxmlformats.org/officeDocument/2006/relationships/oleObject" Target="../embeddings/oleObject38.bin" TargetMode="Internal" /><Relationship Id="rId15" Type="http://schemas.openxmlformats.org/officeDocument/2006/relationships/tags" Target="../tags/tag185.xml" /><Relationship Id="rId16" Type="http://schemas.openxmlformats.org/officeDocument/2006/relationships/tags" Target="../tags/tag186.xml" /><Relationship Id="rId17" Type="http://schemas.openxmlformats.org/officeDocument/2006/relationships/oleObject" Target="../embeddings/oleObject39.bin" TargetMode="Internal" /><Relationship Id="rId18" Type="http://schemas.openxmlformats.org/officeDocument/2006/relationships/image" Target="../media/image32.wmf" /><Relationship Id="rId19" Type="http://schemas.openxmlformats.org/officeDocument/2006/relationships/tags" Target="../tags/tag187.xml" /><Relationship Id="rId2" Type="http://schemas.openxmlformats.org/officeDocument/2006/relationships/tags" Target="../tags/tag177.xml" /><Relationship Id="rId20" Type="http://schemas.openxmlformats.org/officeDocument/2006/relationships/tags" Target="../tags/tag188.xml" /><Relationship Id="rId21" Type="http://schemas.openxmlformats.org/officeDocument/2006/relationships/tags" Target="../tags/tag189.xml" /><Relationship Id="rId22" Type="http://schemas.openxmlformats.org/officeDocument/2006/relationships/image" Target="../media/image1.jpeg" /><Relationship Id="rId23" Type="http://schemas.openxmlformats.org/officeDocument/2006/relationships/tags" Target="../tags/tag190.xml" /><Relationship Id="rId24" Type="http://schemas.openxmlformats.org/officeDocument/2006/relationships/vmlDrawing" Target="../drawings/vmlDrawing7.vml" /><Relationship Id="rId3" Type="http://schemas.openxmlformats.org/officeDocument/2006/relationships/tags" Target="../tags/tag178.xml" /><Relationship Id="rId4" Type="http://schemas.openxmlformats.org/officeDocument/2006/relationships/tags" Target="../tags/tag179.xml" /><Relationship Id="rId5" Type="http://schemas.openxmlformats.org/officeDocument/2006/relationships/tags" Target="../tags/tag180.xml" /><Relationship Id="rId6" Type="http://schemas.openxmlformats.org/officeDocument/2006/relationships/tags" Target="../tags/tag181.xml" /><Relationship Id="rId7" Type="http://schemas.openxmlformats.org/officeDocument/2006/relationships/oleObject" Target="../embeddings/oleObject36.bin" TargetMode="Internal" /><Relationship Id="rId8" Type="http://schemas.openxmlformats.org/officeDocument/2006/relationships/image" Target="../media/image19.wmf" /><Relationship Id="rId9" Type="http://schemas.openxmlformats.org/officeDocument/2006/relationships/tags" Target="../tags/tag18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96.xml" /><Relationship Id="rId11" Type="http://schemas.openxmlformats.org/officeDocument/2006/relationships/image" Target="../media/image1.jpeg" /><Relationship Id="rId12" Type="http://schemas.openxmlformats.org/officeDocument/2006/relationships/tags" Target="../tags/tag197.xml" /><Relationship Id="rId13" Type="http://schemas.openxmlformats.org/officeDocument/2006/relationships/vmlDrawing" Target="../drawings/vmlDrawing8.vml" /><Relationship Id="rId2" Type="http://schemas.openxmlformats.org/officeDocument/2006/relationships/tags" Target="../tags/tag191.xml" /><Relationship Id="rId3" Type="http://schemas.openxmlformats.org/officeDocument/2006/relationships/tags" Target="../tags/tag192.xml" /><Relationship Id="rId4" Type="http://schemas.openxmlformats.org/officeDocument/2006/relationships/tags" Target="../tags/tag193.xml" /><Relationship Id="rId5" Type="http://schemas.openxmlformats.org/officeDocument/2006/relationships/tags" Target="../tags/tag194.xml" /><Relationship Id="rId6" Type="http://schemas.openxmlformats.org/officeDocument/2006/relationships/tags" Target="../tags/tag195.xml" /><Relationship Id="rId7" Type="http://schemas.openxmlformats.org/officeDocument/2006/relationships/oleObject" Target="../embeddings/oleObject40.bin" TargetMode="Internal" /><Relationship Id="rId8" Type="http://schemas.openxmlformats.org/officeDocument/2006/relationships/image" Target="../media/image19.wmf" /><Relationship Id="rId9" Type="http://schemas.openxmlformats.org/officeDocument/2006/relationships/image" Target="../media/image3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0" y="2564904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函数图像变换（</a:t>
            </a:r>
            <a:r>
              <a:rPr lang="en-US" altLang="zh-CN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）：对称与翻折</a:t>
            </a:r>
            <a:endParaRPr lang="zh-CN" altLang="en-US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36460" y="45085"/>
            <a:ext cx="1885950" cy="652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40984" name="Picture 2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2312243"/>
            <a:ext cx="6019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>
            <p:custDataLst>
              <p:tags r:id="rId5"/>
            </p:custDataLst>
          </p:nvPr>
        </p:nvSpPr>
        <p:spPr>
          <a:xfrm>
            <a:off x="0" y="404664"/>
            <a:ext cx="3275856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学以致用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323528" y="1389381"/>
            <a:ext cx="856895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：已知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函数图像如图，写出下列函数图像的解析式。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052017" y="1340768"/>
          <a:ext cx="1439863" cy="608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name="Equation" r:id="rId9" imgW="609600" imgH="254000" progId="Equation.DSMT4">
                  <p:embed/>
                </p:oleObj>
              </mc:Choice>
              <mc:Fallback>
                <p:oleObj name="Equation" r:id="rId9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52017" y="1340768"/>
                        <a:ext cx="1439863" cy="6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122988" y="3429000"/>
          <a:ext cx="1649412" cy="608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name="Equation" r:id="rId12" imgW="698500" imgH="254000" progId="Equation.DSMT4">
                  <p:embed/>
                </p:oleObj>
              </mc:Choice>
              <mc:Fallback>
                <p:oleObj name="Equation" r:id="rId12" imgW="6985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122988" y="3429000"/>
                        <a:ext cx="1649412" cy="608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880403" y="4443371"/>
          <a:ext cx="1440160" cy="60756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name="Equation" r:id="rId15" imgW="609600" imgH="254000" progId="Equation.DSMT4">
                  <p:embed/>
                </p:oleObj>
              </mc:Choice>
              <mc:Fallback>
                <p:oleObj name="Equation" r:id="rId15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80403" y="4443371"/>
                        <a:ext cx="1440160" cy="607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7183493" y="4444537"/>
          <a:ext cx="1584325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name="Equation" r:id="rId17" imgW="698500" imgH="254000" progId="Equation.DSMT4">
                  <p:embed/>
                </p:oleObj>
              </mc:Choice>
              <mc:Fallback>
                <p:oleObj name="Equation" r:id="rId17" imgW="6985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183493" y="4444537"/>
                        <a:ext cx="1584325" cy="581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>
            <p:custDataLst>
              <p:tags r:id="rId19"/>
            </p:custDataLst>
          </p:nvPr>
        </p:nvSpPr>
        <p:spPr>
          <a:xfrm>
            <a:off x="6464579" y="4557770"/>
            <a:ext cx="576064" cy="34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>
            <p:custDataLst>
              <p:tags r:id="rId20"/>
            </p:custDataLst>
          </p:nvPr>
        </p:nvSpPr>
        <p:spPr>
          <a:xfrm>
            <a:off x="6000760" y="5072074"/>
            <a:ext cx="259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图像关于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轴对称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236460" y="45085"/>
            <a:ext cx="1885950" cy="652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44054" name="Picture 2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7" y="2343488"/>
            <a:ext cx="4968553" cy="439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>
            <p:custDataLst>
              <p:tags r:id="rId5"/>
            </p:custDataLst>
          </p:nvPr>
        </p:nvSpPr>
        <p:spPr>
          <a:xfrm>
            <a:off x="0" y="404664"/>
            <a:ext cx="3275856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学以致用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323528" y="1389381"/>
            <a:ext cx="856895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：已知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函数图像如图，写出下列函数图像的解析式。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052017" y="1340768"/>
          <a:ext cx="1439863" cy="608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name="Equation" r:id="rId9" imgW="609600" imgH="254000" progId="Equation.DSMT4">
                  <p:embed/>
                </p:oleObj>
              </mc:Choice>
              <mc:Fallback>
                <p:oleObj name="Equation" r:id="rId9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52017" y="1340768"/>
                        <a:ext cx="1439863" cy="6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122988" y="3429000"/>
          <a:ext cx="1649412" cy="608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name="Equation" r:id="rId12" imgW="698500" imgH="254000" progId="Equation.DSMT4">
                  <p:embed/>
                </p:oleObj>
              </mc:Choice>
              <mc:Fallback>
                <p:oleObj name="Equation" r:id="rId12" imgW="6985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122988" y="3429000"/>
                        <a:ext cx="1649412" cy="608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5094685" y="4229057"/>
          <a:ext cx="1440160" cy="60756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name="Equation" r:id="rId15" imgW="609600" imgH="254000" progId="Equation.DSMT4">
                  <p:embed/>
                </p:oleObj>
              </mc:Choice>
              <mc:Fallback>
                <p:oleObj name="Equation" r:id="rId15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094685" y="4229057"/>
                        <a:ext cx="1440160" cy="607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7397775" y="4230223"/>
          <a:ext cx="1584325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name="Equation" r:id="rId17" imgW="698500" imgH="254000" progId="Equation.DSMT4">
                  <p:embed/>
                </p:oleObj>
              </mc:Choice>
              <mc:Fallback>
                <p:oleObj name="Equation" r:id="rId17" imgW="6985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397775" y="4230223"/>
                        <a:ext cx="1584325" cy="581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>
            <p:custDataLst>
              <p:tags r:id="rId19"/>
            </p:custDataLst>
          </p:nvPr>
        </p:nvSpPr>
        <p:spPr>
          <a:xfrm>
            <a:off x="6678861" y="4343456"/>
            <a:ext cx="576064" cy="34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>
            <p:custDataLst>
              <p:tags r:id="rId20"/>
            </p:custDataLst>
          </p:nvPr>
        </p:nvSpPr>
        <p:spPr>
          <a:xfrm>
            <a:off x="5500694" y="5000636"/>
            <a:ext cx="338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图像关于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轴对称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236460" y="45085"/>
            <a:ext cx="1885950" cy="652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45078" name="Picture 2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2302201"/>
            <a:ext cx="4545111" cy="455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>
            <p:custDataLst>
              <p:tags r:id="rId5"/>
            </p:custDataLst>
          </p:nvPr>
        </p:nvSpPr>
        <p:spPr>
          <a:xfrm>
            <a:off x="0" y="404664"/>
            <a:ext cx="3275856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学以致用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323528" y="1389381"/>
            <a:ext cx="856895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：已知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函数图像如图，写出下列函数图像的解析式。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052017" y="1340768"/>
          <a:ext cx="1439863" cy="608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name="Equation" r:id="rId9" imgW="609600" imgH="254000" progId="Equation.DSMT4">
                  <p:embed/>
                </p:oleObj>
              </mc:Choice>
              <mc:Fallback>
                <p:oleObj name="Equation" r:id="rId9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52017" y="1340768"/>
                        <a:ext cx="1439863" cy="6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018213" y="3429000"/>
          <a:ext cx="1858962" cy="608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name="Equation" r:id="rId12" imgW="786765" imgH="254000" progId="Equation.DSMT4">
                  <p:embed/>
                </p:oleObj>
              </mc:Choice>
              <mc:Fallback>
                <p:oleObj name="Equation" r:id="rId12" imgW="78676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018213" y="3429000"/>
                        <a:ext cx="1858962" cy="608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880403" y="4214818"/>
          <a:ext cx="1440160" cy="60756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name="Equation" r:id="rId15" imgW="609600" imgH="254000" progId="Equation.DSMT4">
                  <p:embed/>
                </p:oleObj>
              </mc:Choice>
              <mc:Fallback>
                <p:oleObj name="Equation" r:id="rId15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80403" y="4214818"/>
                        <a:ext cx="1440160" cy="607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7083425" y="4216447"/>
          <a:ext cx="1785938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name="Equation" r:id="rId17" imgW="786765" imgH="254000" progId="Equation.DSMT4">
                  <p:embed/>
                </p:oleObj>
              </mc:Choice>
              <mc:Fallback>
                <p:oleObj name="Equation" r:id="rId17" imgW="78676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083425" y="4216447"/>
                        <a:ext cx="1785938" cy="581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>
            <p:custDataLst>
              <p:tags r:id="rId19"/>
            </p:custDataLst>
          </p:nvPr>
        </p:nvSpPr>
        <p:spPr>
          <a:xfrm>
            <a:off x="6464579" y="4329217"/>
            <a:ext cx="576064" cy="34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>
            <p:custDataLst>
              <p:tags r:id="rId20"/>
            </p:custDataLst>
          </p:nvPr>
        </p:nvSpPr>
        <p:spPr>
          <a:xfrm>
            <a:off x="6000760" y="4843521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图像关于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原点对称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236460" y="45085"/>
            <a:ext cx="1885950" cy="652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0" y="404664"/>
            <a:ext cx="3275856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学以致用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323528" y="1389381"/>
            <a:ext cx="856895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：已知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函数图像如图，写出下列函数图像的解析式。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052017" y="1340768"/>
          <a:ext cx="1439863" cy="608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name="Equation" r:id="rId7" imgW="609600" imgH="254000" progId="Equation.DSMT4">
                  <p:embed/>
                </p:oleObj>
              </mc:Choice>
              <mc:Fallback>
                <p:oleObj name="Equation" r:id="rId7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52017" y="1340768"/>
                        <a:ext cx="1439863" cy="6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/>
          <p:nvPr>
            <p:custDataLst>
              <p:tags r:id="rId10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1" y="2349608"/>
            <a:ext cx="5522031" cy="438820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084168" y="3429000"/>
          <a:ext cx="1679575" cy="608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name="Equation" r:id="rId12" imgW="711200" imgH="254000" progId="Equation.DSMT4">
                  <p:embed/>
                </p:oleObj>
              </mc:Choice>
              <mc:Fallback>
                <p:oleObj name="Equation" r:id="rId12" imgW="7112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084168" y="3429000"/>
                        <a:ext cx="1679575" cy="608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236460" y="45085"/>
            <a:ext cx="1885950" cy="652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0" y="404664"/>
            <a:ext cx="3275856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学以致用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323528" y="1389381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：已知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函数图像如图，写出下列函数图像的解析式。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052017" y="1340768"/>
          <a:ext cx="1439863" cy="608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name="Equation" r:id="rId7" imgW="609600" imgH="254000" progId="Equation.DSMT4">
                  <p:embed/>
                </p:oleObj>
              </mc:Choice>
              <mc:Fallback>
                <p:oleObj name="Equation" r:id="rId7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52017" y="1340768"/>
                        <a:ext cx="1439863" cy="6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6097588" y="3644900"/>
          <a:ext cx="1912937" cy="596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name="Equation" r:id="rId10" imgW="812165" imgH="254000" progId="Equation.DSMT4">
                  <p:embed/>
                </p:oleObj>
              </mc:Choice>
              <mc:Fallback>
                <p:oleObj name="Equation" r:id="rId10" imgW="81216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097588" y="3644900"/>
                        <a:ext cx="1912937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24" name="Picture 16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2343488"/>
            <a:ext cx="5557064" cy="429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236460" y="45085"/>
            <a:ext cx="1885950" cy="652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46094" name="Picture 1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069517"/>
            <a:ext cx="5328592" cy="472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>
            <p:custDataLst>
              <p:tags r:id="rId5"/>
            </p:custDataLst>
          </p:nvPr>
        </p:nvSpPr>
        <p:spPr>
          <a:xfrm>
            <a:off x="0" y="404664"/>
            <a:ext cx="3275856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学以致用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323528" y="1389381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：已知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函数图像如图，写出下列函数图像的解析式。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052017" y="1340768"/>
          <a:ext cx="1439863" cy="608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name="Equation" r:id="rId9" imgW="609600" imgH="254000" progId="Equation.DSMT4">
                  <p:embed/>
                </p:oleObj>
              </mc:Choice>
              <mc:Fallback>
                <p:oleObj name="Equation" r:id="rId9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52017" y="1340768"/>
                        <a:ext cx="1439863" cy="6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300192" y="3645024"/>
          <a:ext cx="2098675" cy="608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name="Equation" r:id="rId12" imgW="888365" imgH="254000" progId="Equation.DSMT4">
                  <p:embed/>
                </p:oleObj>
              </mc:Choice>
              <mc:Fallback>
                <p:oleObj name="Equation" r:id="rId12" imgW="88836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300192" y="3645024"/>
                        <a:ext cx="2098675" cy="608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236460" y="45085"/>
            <a:ext cx="1885950" cy="652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6322" name="表格 5632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0" y="685800"/>
          <a:ext cx="8991600" cy="5673725"/>
        </p:xfrm>
        <a:graphic>
          <a:graphicData uri="http://schemas.openxmlformats.org/drawingml/2006/table">
            <a:tbl>
              <a:tblPr/>
              <a:tblGrid>
                <a:gridCol w="1692275"/>
                <a:gridCol w="7299325"/>
              </a:tblGrid>
              <a:tr h="685800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sym typeface="Courier New" panose="02070309020205020404" pitchFamily="49" charset="0"/>
                        </a:rPr>
                        <a:t>函 数</a:t>
                      </a:r>
                      <a:endParaRPr lang="zh-CN" altLang="en-US" sz="2400" b="1"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sym typeface="Courier New" panose="02070309020205020404" pitchFamily="49" charset="0"/>
                        </a:rPr>
                        <a:t>y=f(x)</a:t>
                      </a:r>
                      <a:endParaRPr lang="en-US" altLang="zh-CN" sz="2400" b="1"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sym typeface="Courier New" panose="02070309020205020404" pitchFamily="49" charset="0"/>
                        </a:rPr>
                        <a:t>y=f(x+a)</a:t>
                      </a:r>
                      <a:endParaRPr lang="en-US" altLang="zh-CN" sz="2400" b="1"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400" b="1"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sym typeface="Courier New" panose="02070309020205020404" pitchFamily="49" charset="0"/>
                        </a:rPr>
                        <a:t>y=f(x)+a</a:t>
                      </a:r>
                      <a:endParaRPr lang="en-US" altLang="zh-CN" sz="2400" b="1"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400" b="1"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sym typeface="Courier New" panose="02070309020205020404" pitchFamily="49" charset="0"/>
                        </a:rPr>
                        <a:t>y=f(-x)</a:t>
                      </a:r>
                      <a:endParaRPr lang="en-US" altLang="zh-CN" sz="2400" b="1"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400" b="1"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sym typeface="Courier New" panose="02070309020205020404" pitchFamily="49" charset="0"/>
                        </a:rPr>
                        <a:t>y=-f(x)</a:t>
                      </a:r>
                      <a:endParaRPr lang="en-US" altLang="zh-CN" sz="2400" b="1"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400" b="1"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sym typeface="Courier New" panose="02070309020205020404" pitchFamily="49" charset="0"/>
                        </a:rPr>
                        <a:t>y=-f(-x)</a:t>
                      </a:r>
                      <a:endParaRPr lang="en-US" altLang="zh-CN" sz="2400" b="1"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400" b="1"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sym typeface="Courier New" panose="02070309020205020404" pitchFamily="49" charset="0"/>
                        </a:rPr>
                        <a:t>y=f(|x|)</a:t>
                      </a:r>
                      <a:endParaRPr lang="en-US" altLang="zh-CN" sz="2400" b="1"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400" b="1"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25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sym typeface="Courier New" panose="02070309020205020404" pitchFamily="49" charset="0"/>
                        </a:rPr>
                        <a:t>y=|f(x)|</a:t>
                      </a:r>
                      <a:endParaRPr lang="en-US" altLang="zh-CN" sz="2400" b="1"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400" b="1">
                        <a:latin typeface="Times New Roman" panose="02020603050405020304" pitchFamily="18" charset="0"/>
                        <a:ea typeface="隶书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0" lvl="0" indent="0" eaLnBrk="1" hangingPunct="1">
                        <a:buNone/>
                      </a:pPr>
                      <a:endParaRPr lang="zh-CN" altLang="zh-CN" sz="2400" b="1"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51" name="Text Box 32"/>
          <p:cNvSpPr/>
          <p:nvPr>
            <p:custDataLst>
              <p:tags r:id="rId4"/>
            </p:custDataLst>
          </p:nvPr>
        </p:nvSpPr>
        <p:spPr>
          <a:xfrm>
            <a:off x="3492500" y="1628775"/>
            <a:ext cx="4464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>
              <a:solidFill>
                <a:srgbClr val="000000"/>
              </a:solidFill>
              <a:latin typeface="Calibri"/>
              <a:sym typeface="宋体" panose="02010600030101010101" pitchFamily="2" charset="-122"/>
            </a:endParaRPr>
          </a:p>
        </p:txBody>
      </p:sp>
      <p:sp>
        <p:nvSpPr>
          <p:cNvPr id="56352" name="Text Box 33"/>
          <p:cNvSpPr/>
          <p:nvPr>
            <p:custDataLst>
              <p:tags r:id="rId5"/>
            </p:custDataLst>
          </p:nvPr>
        </p:nvSpPr>
        <p:spPr>
          <a:xfrm>
            <a:off x="1752600" y="1600200"/>
            <a:ext cx="75961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a&gt;0</a:t>
            </a:r>
            <a:r>
              <a:rPr lang="zh-CN" altLang="en-US" sz="2400" b="1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时向左平移</a:t>
            </a:r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个单位；</a:t>
            </a:r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a&lt;0</a:t>
            </a:r>
            <a:r>
              <a:rPr lang="zh-CN" altLang="en-US" sz="2400" b="1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时向右平移</a:t>
            </a:r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|a|</a:t>
            </a:r>
            <a:r>
              <a:rPr lang="zh-CN" altLang="en-US" sz="2400" b="1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个单位</a:t>
            </a:r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.</a:t>
            </a:r>
            <a:endParaRPr lang="zh-CN" altLang="en-US"/>
          </a:p>
        </p:txBody>
      </p:sp>
      <p:sp>
        <p:nvSpPr>
          <p:cNvPr id="56353" name="Text Box 34"/>
          <p:cNvSpPr/>
          <p:nvPr>
            <p:custDataLst>
              <p:tags r:id="rId6"/>
            </p:custDataLst>
          </p:nvPr>
        </p:nvSpPr>
        <p:spPr>
          <a:xfrm>
            <a:off x="1752600" y="2133600"/>
            <a:ext cx="7023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a&gt;0</a:t>
            </a:r>
            <a:r>
              <a:rPr lang="zh-CN" altLang="en-US" sz="2400" b="1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时向上平移</a:t>
            </a:r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个单位；</a:t>
            </a:r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a&lt;0</a:t>
            </a:r>
            <a:r>
              <a:rPr lang="zh-CN" altLang="en-US" sz="2400" b="1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时向下平移</a:t>
            </a:r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|a|</a:t>
            </a:r>
            <a:r>
              <a:rPr lang="zh-CN" altLang="en-US" sz="2400" b="1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个单位</a:t>
            </a:r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.</a:t>
            </a:r>
            <a:endParaRPr lang="zh-CN" altLang="en-US"/>
          </a:p>
        </p:txBody>
      </p:sp>
      <p:sp>
        <p:nvSpPr>
          <p:cNvPr id="56354" name="Text Box 35"/>
          <p:cNvSpPr/>
          <p:nvPr>
            <p:custDataLst>
              <p:tags r:id="rId7"/>
            </p:custDataLst>
          </p:nvPr>
        </p:nvSpPr>
        <p:spPr>
          <a:xfrm>
            <a:off x="1763713" y="2667000"/>
            <a:ext cx="73802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y=f(-x)</a:t>
            </a:r>
            <a:r>
              <a:rPr lang="zh-CN" altLang="en-US" sz="2400" b="1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与</a:t>
            </a:r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y=f(x)</a:t>
            </a:r>
            <a:r>
              <a:rPr lang="zh-CN" altLang="en-US" sz="2400" b="1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的图象关于</a:t>
            </a:r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轴对称</a:t>
            </a:r>
            <a:r>
              <a:rPr lang="en-US" altLang="zh-CN" sz="28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.</a:t>
            </a:r>
            <a:endParaRPr lang="zh-CN" altLang="en-US"/>
          </a:p>
        </p:txBody>
      </p:sp>
      <p:sp>
        <p:nvSpPr>
          <p:cNvPr id="56355" name="Text Box 36"/>
          <p:cNvSpPr/>
          <p:nvPr>
            <p:custDataLst>
              <p:tags r:id="rId8"/>
            </p:custDataLst>
          </p:nvPr>
        </p:nvSpPr>
        <p:spPr>
          <a:xfrm>
            <a:off x="1752600" y="3200400"/>
            <a:ext cx="7058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y=-f(x)</a:t>
            </a:r>
            <a:r>
              <a:rPr lang="zh-CN" altLang="en-US" sz="2400" b="1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与</a:t>
            </a:r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y=f(x)</a:t>
            </a:r>
            <a:r>
              <a:rPr lang="zh-CN" altLang="en-US" sz="2400" b="1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的图象关于</a:t>
            </a:r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x</a:t>
            </a:r>
            <a:r>
              <a:rPr lang="zh-CN" altLang="en-US" sz="2400" b="1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轴对称</a:t>
            </a:r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.</a:t>
            </a:r>
            <a:endParaRPr lang="zh-CN" altLang="en-US"/>
          </a:p>
        </p:txBody>
      </p:sp>
      <p:sp>
        <p:nvSpPr>
          <p:cNvPr id="56356" name="Text Box 37"/>
          <p:cNvSpPr/>
          <p:nvPr>
            <p:custDataLst>
              <p:tags r:id="rId9"/>
            </p:custDataLst>
          </p:nvPr>
        </p:nvSpPr>
        <p:spPr>
          <a:xfrm>
            <a:off x="1752600" y="3657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y=-f(-x)</a:t>
            </a:r>
            <a:r>
              <a:rPr lang="zh-CN" altLang="en-US" sz="2400" b="1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与</a:t>
            </a:r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y=f(x)</a:t>
            </a:r>
            <a:r>
              <a:rPr lang="zh-CN" altLang="en-US" sz="2400" b="1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的图象关于原点轴对称</a:t>
            </a:r>
            <a:r>
              <a:rPr lang="en-US" altLang="zh-CN" sz="2400" b="1">
                <a:solidFill>
                  <a:srgbClr val="000000"/>
                </a:solidFill>
                <a:latin typeface="Calibri"/>
                <a:cs typeface="Calibri" panose="020f0502020204030204" charset="0"/>
                <a:sym typeface="Calibri"/>
              </a:rPr>
              <a:t>.</a:t>
            </a:r>
            <a:endParaRPr lang="zh-CN" altLang="en-US"/>
          </a:p>
        </p:txBody>
      </p:sp>
      <p:sp>
        <p:nvSpPr>
          <p:cNvPr id="56357" name="Text Box 38"/>
          <p:cNvSpPr/>
          <p:nvPr>
            <p:custDataLst>
              <p:tags r:id="rId10"/>
            </p:custDataLst>
          </p:nvPr>
        </p:nvSpPr>
        <p:spPr>
          <a:xfrm>
            <a:off x="1852613" y="4264025"/>
            <a:ext cx="7291387" cy="8302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sym typeface="Wingdings" panose="05000000000000000000" pitchFamily="2" charset="2"/>
              </a:rPr>
              <a:t>保留</a:t>
            </a:r>
            <a:r>
              <a:rPr lang="en-US" altLang="zh-CN" sz="2400" b="1">
                <a:solidFill>
                  <a:srgbClr val="000000"/>
                </a:solidFill>
                <a:sym typeface="Wingdings" panose="05000000000000000000" pitchFamily="2" charset="2"/>
              </a:rPr>
              <a:t>y=f(x)</a:t>
            </a:r>
            <a:r>
              <a:rPr lang="zh-CN" altLang="en-US" sz="2400" b="1">
                <a:solidFill>
                  <a:srgbClr val="000000"/>
                </a:solidFill>
                <a:sym typeface="Wingdings" panose="05000000000000000000" pitchFamily="2" charset="2"/>
              </a:rPr>
              <a:t>图象在</a:t>
            </a:r>
            <a:r>
              <a:rPr lang="en-US" altLang="zh-CN" sz="2400" b="1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sym typeface="Wingdings" panose="05000000000000000000" pitchFamily="2" charset="2"/>
              </a:rPr>
              <a:t>轴右侧部分，将</a:t>
            </a:r>
            <a:r>
              <a:rPr lang="en-US" altLang="zh-CN" sz="2400" b="1">
                <a:solidFill>
                  <a:srgbClr val="000000"/>
                </a:solidFill>
                <a:sym typeface="Wingdings" panose="05000000000000000000" pitchFamily="2" charset="2"/>
              </a:rPr>
              <a:t>y=f(x)</a:t>
            </a:r>
            <a:r>
              <a:rPr lang="zh-CN" altLang="en-US" sz="2400" b="1">
                <a:solidFill>
                  <a:srgbClr val="000000"/>
                </a:solidFill>
                <a:sym typeface="Wingdings" panose="05000000000000000000" pitchFamily="2" charset="2"/>
              </a:rPr>
              <a:t>图象在</a:t>
            </a:r>
            <a:r>
              <a:rPr lang="en-US" altLang="zh-CN" sz="2400" b="1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sym typeface="Wingdings" panose="05000000000000000000" pitchFamily="2" charset="2"/>
              </a:rPr>
              <a:t>轴右侧部分沿</a:t>
            </a:r>
            <a:r>
              <a:rPr lang="en-US" altLang="zh-CN" sz="2400" b="1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sym typeface="Wingdings" panose="05000000000000000000" pitchFamily="2" charset="2"/>
              </a:rPr>
              <a:t>轴翻折到</a:t>
            </a:r>
            <a:r>
              <a:rPr lang="en-US" altLang="zh-CN" sz="2400" b="1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sym typeface="Wingdings" panose="05000000000000000000" pitchFamily="2" charset="2"/>
              </a:rPr>
              <a:t>轴左侧。</a:t>
            </a:r>
            <a:endParaRPr lang="zh-CN" altLang="en-US" sz="2400" b="1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56358" name="Text Box 39"/>
          <p:cNvSpPr/>
          <p:nvPr>
            <p:custDataLst>
              <p:tags r:id="rId11"/>
            </p:custDataLst>
          </p:nvPr>
        </p:nvSpPr>
        <p:spPr>
          <a:xfrm>
            <a:off x="1609725" y="5105400"/>
            <a:ext cx="7534275" cy="822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sym typeface="Wingdings" panose="05000000000000000000" pitchFamily="2" charset="2"/>
              </a:rPr>
              <a:t>将</a:t>
            </a:r>
            <a:r>
              <a:rPr lang="en-US" altLang="zh-CN" sz="2400" b="1">
                <a:solidFill>
                  <a:srgbClr val="000000"/>
                </a:solidFill>
                <a:sym typeface="Wingdings" panose="05000000000000000000" pitchFamily="2" charset="2"/>
              </a:rPr>
              <a:t>y=f(x)</a:t>
            </a:r>
            <a:r>
              <a:rPr lang="zh-CN" altLang="en-US" sz="2400" b="1">
                <a:solidFill>
                  <a:srgbClr val="000000"/>
                </a:solidFill>
                <a:sym typeface="Wingdings" panose="05000000000000000000" pitchFamily="2" charset="2"/>
              </a:rPr>
              <a:t>图象在</a:t>
            </a:r>
            <a:r>
              <a:rPr lang="en-US" altLang="zh-CN" sz="2400" b="1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b="1">
                <a:solidFill>
                  <a:srgbClr val="000000"/>
                </a:solidFill>
                <a:sym typeface="Wingdings" panose="05000000000000000000" pitchFamily="2" charset="2"/>
              </a:rPr>
              <a:t>轴下侧部分沿</a:t>
            </a:r>
            <a:r>
              <a:rPr lang="en-US" altLang="zh-CN" sz="2400" b="1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b="1">
                <a:solidFill>
                  <a:srgbClr val="000000"/>
                </a:solidFill>
                <a:sym typeface="Wingdings" panose="05000000000000000000" pitchFamily="2" charset="2"/>
              </a:rPr>
              <a:t>轴翻折到</a:t>
            </a:r>
            <a:r>
              <a:rPr lang="en-US" altLang="zh-CN" sz="2400" b="1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b="1">
                <a:solidFill>
                  <a:srgbClr val="000000"/>
                </a:solidFill>
                <a:sym typeface="Wingdings" panose="05000000000000000000" pitchFamily="2" charset="2"/>
              </a:rPr>
              <a:t>轴上侧，并保留</a:t>
            </a:r>
            <a:r>
              <a:rPr lang="en-US" altLang="zh-CN" sz="2400" b="1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b="1">
                <a:solidFill>
                  <a:srgbClr val="000000"/>
                </a:solidFill>
                <a:sym typeface="Wingdings" panose="05000000000000000000" pitchFamily="2" charset="2"/>
              </a:rPr>
              <a:t>轴上侧部分。</a:t>
            </a:r>
            <a:endParaRPr lang="zh-CN" altLang="en-US"/>
          </a:p>
        </p:txBody>
      </p:sp>
      <p:sp>
        <p:nvSpPr>
          <p:cNvPr id="56359" name="TextBox 11"/>
          <p:cNvSpPr/>
          <p:nvPr>
            <p:custDataLst>
              <p:tags r:id="rId12"/>
            </p:custDataLst>
          </p:nvPr>
        </p:nvSpPr>
        <p:spPr>
          <a:xfrm>
            <a:off x="323850" y="0"/>
            <a:ext cx="201612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  <a:latin typeface="Calibri"/>
                <a:sym typeface="宋体" panose="02010600030101010101" pitchFamily="2" charset="-122"/>
              </a:rPr>
              <a:t>总结：</a:t>
            </a:r>
            <a:endParaRPr lang="zh-CN" altLang="en-US" sz="3600">
              <a:solidFill>
                <a:srgbClr val="FF0000"/>
              </a:solidFill>
              <a:latin typeface="Calibri"/>
              <a:sym typeface="宋体" panose="02010600030101010101" pitchFamily="2" charset="-122"/>
            </a:endParaRPr>
          </a:p>
        </p:txBody>
      </p:sp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236460" y="45085"/>
            <a:ext cx="1885950" cy="553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">
                                      <p:cBhvr>
                                        <p:cTn id="7" dur="500" fill="hold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">
                                      <p:cBhvr>
                                        <p:cTn id="12" dur="500" fill="hold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">
                                      <p:cBhvr>
                                        <p:cTn id="17" dur="500" fill="hold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">
                                      <p:cBhvr>
                                        <p:cTn id="22" dur="500" fill="hold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">
                                      <p:cBhvr>
                                        <p:cTn id="27" dur="500" fill="hold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">
                                      <p:cBhvr>
                                        <p:cTn id="32" dur="500" fill="hold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">
                                      <p:cBhvr>
                                        <p:cTn id="37" dur="500" fill="hold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2" grpId="0"/>
      <p:bldP spid="56353" grpId="0"/>
      <p:bldP spid="56354" grpId="0"/>
      <p:bldP spid="56355" grpId="0"/>
      <p:bldP spid="56356" grpId="0"/>
      <p:bldP spid="56357" grpId="0"/>
      <p:bldP spid="563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3250" name="Rectangle 3"/>
          <p:cNvSpPr>
            <a:spLocks noGrp="1" noRot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07950" y="928053"/>
            <a:ext cx="8964613" cy="1079500"/>
          </a:xfrm>
        </p:spPr>
        <p:txBody>
          <a:bodyPr wrap="square" lIns="91440" tIns="45720" rIns="91440" bIns="45720" anchor="t" anchorCtr="0">
            <a:normAutofit/>
          </a:bodyPr>
          <a:lstStyle/>
          <a:p>
            <a:pPr marL="342900" indent="-342900" algn="l" defTabSz="914400" eaLnBrk="1" hangingPunct="1">
              <a:lnSpc>
                <a:spcPct val="90000"/>
              </a:lnSpc>
              <a:buSzTx/>
              <a:buFont typeface="Wingdings" panose="05000000000000000000" pitchFamily="2" charset="2"/>
            </a:pPr>
            <a:r>
              <a:rPr kumimoji="0" lang="zh-CN" altLang="en-US" sz="2400" b="1" baseline="0">
                <a:latin typeface="+mn-lt"/>
                <a:ea typeface="+mn-ea"/>
                <a:cs typeface="+mn-cs"/>
                <a:sym typeface="Calibri"/>
              </a:rPr>
              <a:t>（</a:t>
            </a:r>
            <a:r>
              <a:rPr kumimoji="0" lang="en-US" altLang="zh-CN" sz="2400" b="1" baseline="0"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kumimoji="0" lang="zh-CN" altLang="en-US" sz="2400" b="1" baseline="0">
                <a:latin typeface="+mn-lt"/>
                <a:ea typeface="+mn-ea"/>
                <a:cs typeface="+mn-cs"/>
                <a:sym typeface="Calibri"/>
              </a:rPr>
              <a:t>）</a:t>
            </a:r>
            <a:r>
              <a:rPr kumimoji="0" lang="en-US" altLang="zh-CN" sz="2400" b="1" baseline="0">
                <a:latin typeface="+mn-lt"/>
                <a:ea typeface="+mn-ea"/>
                <a:cs typeface="+mn-cs"/>
                <a:sym typeface="Calibri"/>
              </a:rPr>
              <a:t>.</a:t>
            </a:r>
            <a:r>
              <a:rPr kumimoji="0" lang="zh-CN" altLang="en-US" sz="2400" b="1" baseline="0">
                <a:latin typeface="+mn-lt"/>
                <a:ea typeface="+mn-ea"/>
                <a:cs typeface="+mn-cs"/>
                <a:sym typeface="Calibri"/>
              </a:rPr>
              <a:t>画函数                                             </a:t>
            </a:r>
            <a:r>
              <a:rPr kumimoji="0" lang="zh-CN" altLang="en-US" sz="2000" b="1" baseline="0">
                <a:latin typeface="+mn-lt"/>
                <a:ea typeface="+mn-ea"/>
                <a:cs typeface="+mn-cs"/>
                <a:sym typeface="Calibri"/>
              </a:rPr>
              <a:t>并说明</a:t>
            </a:r>
            <a:r>
              <a:rPr kumimoji="0" lang="zh-CN" altLang="en-US" sz="2400" b="1" baseline="0">
                <a:latin typeface="+mn-lt"/>
                <a:ea typeface="+mn-ea"/>
                <a:cs typeface="+mn-cs"/>
                <a:sym typeface="Calibri"/>
              </a:rPr>
              <a:t>由                                       </a:t>
            </a:r>
            <a:r>
              <a:rPr kumimoji="0" lang="en-US" altLang="zh-CN" sz="2400" b="1" baseline="0">
                <a:latin typeface="+mn-lt"/>
                <a:ea typeface="+mn-ea"/>
                <a:cs typeface="+mn-cs"/>
                <a:sym typeface="Calibri"/>
              </a:rPr>
              <a:t>                     </a:t>
            </a:r>
            <a:r>
              <a:rPr kumimoji="0" lang="zh-CN" altLang="en-US" sz="2000" b="1" baseline="0">
                <a:latin typeface="+mn-lt"/>
                <a:ea typeface="+mn-ea"/>
                <a:cs typeface="+mn-cs"/>
                <a:sym typeface="Calibri"/>
              </a:rPr>
              <a:t>的图像怎样变换而得到？</a:t>
            </a:r>
            <a:endParaRPr kumimoji="0" lang="zh-CN" altLang="en-US" sz="2000" b="1" baseline="0"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251" name="Rectangle 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zh-CN">
              <a:solidFill>
                <a:srgbClr val="000000"/>
              </a:solidFill>
              <a:latin typeface="Calibri"/>
              <a:sym typeface="宋体" panose="02010600030101010101" pitchFamily="2" charset="-122"/>
            </a:endParaRPr>
          </a:p>
        </p:txBody>
      </p:sp>
      <p:sp>
        <p:nvSpPr>
          <p:cNvPr id="53252" name="Rectangle 6"/>
          <p:cNvSpPr/>
          <p:nvPr>
            <p:custDataLst>
              <p:tags r:id="rId5"/>
            </p:custDataLst>
          </p:nvPr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zh-CN">
              <a:solidFill>
                <a:srgbClr val="000000"/>
              </a:solidFill>
              <a:latin typeface="Calibri"/>
              <a:sym typeface="宋体" panose="02010600030101010101" pitchFamily="2" charset="-122"/>
            </a:endParaRPr>
          </a:p>
        </p:txBody>
      </p:sp>
      <p:sp>
        <p:nvSpPr>
          <p:cNvPr id="53253" name="Rectangle 9"/>
          <p:cNvSpPr/>
          <p:nvPr>
            <p:custDataLst>
              <p:tags r:id="rId6"/>
            </p:custDataLst>
          </p:nvPr>
        </p:nvSpPr>
        <p:spPr>
          <a:xfrm>
            <a:off x="5715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zh-CN">
              <a:solidFill>
                <a:srgbClr val="000000"/>
              </a:solidFill>
              <a:latin typeface="Calibri"/>
              <a:sym typeface="宋体" panose="02010600030101010101" pitchFamily="2" charset="-122"/>
            </a:endParaRPr>
          </a:p>
        </p:txBody>
      </p:sp>
      <p:pic>
        <p:nvPicPr>
          <p:cNvPr id="53254" name="Object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84570" y="981075"/>
            <a:ext cx="3182620" cy="388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5" name="Object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5605" y="3613150"/>
            <a:ext cx="7272020" cy="1008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6" name="Object 1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907540" y="909320"/>
            <a:ext cx="3359785" cy="413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7" name="Object 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134110" y="4621530"/>
            <a:ext cx="4721225" cy="931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8" name="Object 3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99085" y="5553075"/>
            <a:ext cx="7972425" cy="104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9" name="Object 3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31595" y="1657985"/>
            <a:ext cx="4608513" cy="1077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60" name="Object 35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3660" y="2745105"/>
            <a:ext cx="8996045" cy="868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>
            <p:custDataLst>
              <p:tags r:id="rId21"/>
            </p:custDataLst>
          </p:nvPr>
        </p:nvSpPr>
        <p:spPr>
          <a:xfrm>
            <a:off x="0" y="117009"/>
            <a:ext cx="3275856" cy="76835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课后作业：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236460" y="45085"/>
            <a:ext cx="1885950" cy="652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">
                                      <p:cBhvr>
                                        <p:cTn id="25" dur="2000" fill="hold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4273" name="标题 4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 anchor="ctr" anchorCtr="0"/>
          <a:lstStyle/>
          <a:p>
            <a:pPr>
              <a:buClrTx/>
              <a:buSzTx/>
              <a:buFontTx/>
            </a:pPr>
            <a:endParaRPr lang="zh-CN" altLang="en-US"/>
          </a:p>
        </p:txBody>
      </p:sp>
      <p:sp>
        <p:nvSpPr>
          <p:cNvPr id="5427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anchor="t" anchorCtr="0"/>
          <a:lstStyle/>
          <a:p>
            <a:pPr>
              <a:buClrTx/>
              <a:buSzTx/>
              <a:buFontTx/>
            </a:pPr>
            <a:endParaRPr lang="zh-CN" altLang="en-US">
              <a:latin typeface="+mn-lt"/>
              <a:ea typeface="+mn-ea"/>
              <a:cs typeface="+mn-cs"/>
            </a:endParaRPr>
          </a:p>
        </p:txBody>
      </p:sp>
      <p:pic>
        <p:nvPicPr>
          <p:cNvPr id="54275" name="图片 1" descr="301636079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774700" y="257175"/>
            <a:ext cx="12255500" cy="6862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6388735" y="1365884"/>
            <a:ext cx="3992880" cy="25533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fontAlgn="auto">
              <a:lnSpc>
                <a:spcPct val="160000"/>
              </a:lnSpc>
            </a:pPr>
            <a:r>
              <a:rPr lang="zh-CN" altLang="en-US" sz="10000" b="1" strike="noStrike" noProof="1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谢谢！</a:t>
            </a:r>
            <a:endParaRPr lang="zh-CN" altLang="en-US" sz="10000" b="1" u="sng" strike="noStrike" noProof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196" name="New picture"/>
          <p:cNvPicPr/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0800" y="10617200"/>
            <a:ext cx="342900" cy="254000"/>
          </a:xfrm>
          <a:prstGeom prst="cube">
            <a:avLst/>
          </a:prstGeom>
        </p:spPr>
      </p:pic>
      <p:pic>
        <p:nvPicPr>
          <p:cNvPr id="54278" name="图片 1" descr="6cbf1d163d0a3f0f62512d128f0f90a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943725" y="498475"/>
            <a:ext cx="2200275" cy="623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9" name="New picture"/>
          <p:cNvPicPr/>
          <p:nvPr>
            <p:custDataLst>
              <p:tags r:id="rId1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80700" y="11785600"/>
            <a:ext cx="368300" cy="2667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2519264" y="384883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，给定      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的图像，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试着作出                的图像，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观察图像间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与区别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0" y="404664"/>
            <a:ext cx="2398638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操作一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269853" y="332656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Equation" r:id="rId6" imgW="1130300" imgH="228600" progId="Equation.DSMT4">
                  <p:embed/>
                </p:oleObj>
              </mc:Choice>
              <mc:Fallback>
                <p:oleObj name="Equation" r:id="rId6" imgW="1130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269853" y="332656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851920" y="769248"/>
          <a:ext cx="1431925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Equation" r:id="rId9" imgW="673100" imgH="203200" progId="Equation.DSMT4">
                  <p:embed/>
                </p:oleObj>
              </mc:Choice>
              <mc:Fallback>
                <p:oleObj name="Equation" r:id="rId9" imgW="6731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51920" y="769248"/>
                        <a:ext cx="1431925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543948" y="395387"/>
          <a:ext cx="1268412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Equation" r:id="rId12" imgW="584200" imgH="203200" progId="Equation.DSMT4">
                  <p:embed/>
                </p:oleObj>
              </mc:Choice>
              <mc:Fallback>
                <p:oleObj name="Equation" r:id="rId12" imgW="5842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543948" y="395387"/>
                        <a:ext cx="1268412" cy="441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9" name="Picture 51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755388"/>
            <a:ext cx="5760640" cy="45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37" name="Picture 45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687" y="1519352"/>
            <a:ext cx="5918939" cy="522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4644008" y="5157192"/>
          <a:ext cx="2840037" cy="496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Equation" r:id="rId19" imgW="1308100" imgH="228600" progId="Equation.DSMT4">
                  <p:embed/>
                </p:oleObj>
              </mc:Choice>
              <mc:Fallback>
                <p:oleObj name="Equation" r:id="rId19" imgW="13081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44008" y="5157192"/>
                        <a:ext cx="2840037" cy="496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5001046" y="2060848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Equation" r:id="rId22" imgW="1130300" imgH="228600" progId="Equation.DSMT4">
                  <p:embed/>
                </p:oleObj>
              </mc:Choice>
              <mc:Fallback>
                <p:oleObj name="Equation" r:id="rId22" imgW="1130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001046" y="2060848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>
            <p:custDataLst>
              <p:tags r:id="rId24"/>
            </p:custDataLst>
          </p:nvPr>
        </p:nvSpPr>
        <p:spPr>
          <a:xfrm>
            <a:off x="4734865" y="3802774"/>
            <a:ext cx="438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发现整个函数图像关于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轴对称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4527723" y="2708920"/>
          <a:ext cx="1268413" cy="4429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Equation" r:id="rId26" imgW="14020800" imgH="4876800" progId="Equation.DSMT4">
                  <p:embed/>
                </p:oleObj>
              </mc:Choice>
              <mc:Fallback>
                <p:oleObj name="Equation" r:id="rId26" imgW="140208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527723" y="2708920"/>
                        <a:ext cx="12684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4911700" y="6093296"/>
          <a:ext cx="1460500" cy="4429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Equation" r:id="rId29" imgW="16154400" imgH="4876800" progId="Equation.DSMT4">
                  <p:embed/>
                </p:oleObj>
              </mc:Choice>
              <mc:Fallback>
                <p:oleObj name="Equation" r:id="rId29" imgW="161544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911700" y="6093296"/>
                        <a:ext cx="1460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236460" y="45085"/>
            <a:ext cx="1885950" cy="340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2519264" y="388693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，给定      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的图像，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试着作出                的图像，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观察图像间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与区别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0" y="404664"/>
            <a:ext cx="2398638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269853" y="332656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Equation" r:id="rId6" imgW="1130300" imgH="228600" progId="Equation.DSMT4">
                  <p:embed/>
                </p:oleObj>
              </mc:Choice>
              <mc:Fallback>
                <p:oleObj name="Equation" r:id="rId6" imgW="1130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269853" y="332656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851920" y="769248"/>
          <a:ext cx="1431925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Equation" r:id="rId9" imgW="673100" imgH="203200" progId="Equation.DSMT4">
                  <p:embed/>
                </p:oleObj>
              </mc:Choice>
              <mc:Fallback>
                <p:oleObj name="Equation" r:id="rId9" imgW="6731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51920" y="769248"/>
                        <a:ext cx="1431925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543948" y="395387"/>
          <a:ext cx="1268412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Equation" r:id="rId12" imgW="584200" imgH="203200" progId="Equation.DSMT4">
                  <p:embed/>
                </p:oleObj>
              </mc:Choice>
              <mc:Fallback>
                <p:oleObj name="Equation" r:id="rId12" imgW="5842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543948" y="395387"/>
                        <a:ext cx="1268412" cy="441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9" name="Picture 51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755388"/>
            <a:ext cx="5760640" cy="45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83" name="Picture 43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588323"/>
            <a:ext cx="8190523" cy="508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075456" y="5814938"/>
          <a:ext cx="2646363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Equation" r:id="rId19" imgW="1219200" imgH="228600" progId="Equation.DSMT4">
                  <p:embed/>
                </p:oleObj>
              </mc:Choice>
              <mc:Fallback>
                <p:oleObj name="Equation" r:id="rId19" imgW="12192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75456" y="5814938"/>
                        <a:ext cx="2646363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5724870" y="1755388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Equation" r:id="rId22" imgW="1130300" imgH="228600" progId="Equation.DSMT4">
                  <p:embed/>
                </p:oleObj>
              </mc:Choice>
              <mc:Fallback>
                <p:oleObj name="Equation" r:id="rId22" imgW="1130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724870" y="1755388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>
            <p:custDataLst>
              <p:tags r:id="rId24"/>
            </p:custDataLst>
          </p:nvPr>
        </p:nvSpPr>
        <p:spPr>
          <a:xfrm>
            <a:off x="4760017" y="3730531"/>
            <a:ext cx="438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发现整个函数图像关于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轴对称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611560" y="2705224"/>
          <a:ext cx="2066925" cy="939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Equation" r:id="rId26" imgW="22860000" imgH="10363200" progId="Equation.DSMT4">
                  <p:embed/>
                </p:oleObj>
              </mc:Choice>
              <mc:Fallback>
                <p:oleObj name="Equation" r:id="rId26" imgW="22860000" imgH="1036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11560" y="2705224"/>
                        <a:ext cx="20669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6761559" y="2699643"/>
          <a:ext cx="1266825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Equation" r:id="rId29" imgW="14020800" imgH="4876800" progId="Equation.DSMT4">
                  <p:embed/>
                </p:oleObj>
              </mc:Choice>
              <mc:Fallback>
                <p:oleObj name="Equation" r:id="rId29" imgW="140208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761559" y="2699643"/>
                        <a:ext cx="12668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236460" y="45085"/>
            <a:ext cx="1885950" cy="343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2519264" y="388693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，给定      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的图像，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试着作出                  的图像，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观察图像间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与区别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0" y="404664"/>
            <a:ext cx="2398638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操作三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269853" y="332656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Equation" r:id="rId6" imgW="1130300" imgH="228600" progId="Equation.DSMT4">
                  <p:embed/>
                </p:oleObj>
              </mc:Choice>
              <mc:Fallback>
                <p:oleObj name="Equation" r:id="rId6" imgW="1130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269853" y="332656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813671" y="769938"/>
          <a:ext cx="1622425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Equation" r:id="rId9" imgW="761365" imgH="203200" progId="Equation.DSMT4">
                  <p:embed/>
                </p:oleObj>
              </mc:Choice>
              <mc:Fallback>
                <p:oleObj name="Equation" r:id="rId9" imgW="7613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13671" y="769938"/>
                        <a:ext cx="1622425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543948" y="395387"/>
          <a:ext cx="1268412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Equation" r:id="rId12" imgW="584200" imgH="203200" progId="Equation.DSMT4">
                  <p:embed/>
                </p:oleObj>
              </mc:Choice>
              <mc:Fallback>
                <p:oleObj name="Equation" r:id="rId12" imgW="5842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543948" y="395387"/>
                        <a:ext cx="1268412" cy="441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9" name="Picture 51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755388"/>
            <a:ext cx="5760640" cy="45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1" y="1556451"/>
            <a:ext cx="7128792" cy="511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467544" y="3068960"/>
          <a:ext cx="303212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Equation" r:id="rId19" imgW="1397000" imgH="228600" progId="Equation.DSMT4">
                  <p:embed/>
                </p:oleObj>
              </mc:Choice>
              <mc:Fallback>
                <p:oleObj name="Equation" r:id="rId19" imgW="13970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7544" y="3068960"/>
                        <a:ext cx="303212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4860032" y="5301208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Equation" r:id="rId22" imgW="1130300" imgH="228600" progId="Equation.DSMT4">
                  <p:embed/>
                </p:oleObj>
              </mc:Choice>
              <mc:Fallback>
                <p:oleObj name="Equation" r:id="rId22" imgW="1130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60032" y="5301208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>
            <p:custDataLst>
              <p:tags r:id="rId24"/>
            </p:custDataLst>
          </p:nvPr>
        </p:nvSpPr>
        <p:spPr>
          <a:xfrm>
            <a:off x="4355976" y="2204864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发现整个函数图像关于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原点对称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>
            <p:custDataLst>
              <p:tags r:id="rId25"/>
            </p:custDataLst>
          </p:nvPr>
        </p:nvSpPr>
        <p:spPr>
          <a:xfrm>
            <a:off x="4355976" y="2924944"/>
            <a:ext cx="4424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轴对称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再关于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轴对称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所以图像关于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原点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7236460" y="45085"/>
            <a:ext cx="1885950" cy="370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357164" y="184482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轴对称</a:t>
            </a:r>
            <a:r>
              <a:rPr lang="zh-CN" altLang="en-US" sz="2400" smtClean="0">
                <a:solidFill>
                  <a:srgbClr val="FF0000"/>
                </a:solidFill>
              </a:rPr>
              <a:t>：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483496" y="4005723"/>
          <a:ext cx="1440160" cy="60756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Equation" r:id="rId6" imgW="609600" imgH="254000" progId="Equation.DSMT4">
                  <p:embed/>
                </p:oleObj>
              </mc:Choice>
              <mc:Fallback>
                <p:oleObj name="Equation" r:id="rId6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483496" y="4005723"/>
                        <a:ext cx="1440160" cy="607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686227" y="4005064"/>
          <a:ext cx="1785937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Equation" r:id="rId10" imgW="786765" imgH="254000" progId="Equation.DSMT4">
                  <p:embed/>
                </p:oleObj>
              </mc:Choice>
              <mc:Fallback>
                <p:oleObj name="Equation" r:id="rId10" imgW="78676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686227" y="4005064"/>
                        <a:ext cx="1785937" cy="581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>
            <p:custDataLst>
              <p:tags r:id="rId12"/>
            </p:custDataLst>
          </p:nvPr>
        </p:nvSpPr>
        <p:spPr>
          <a:xfrm>
            <a:off x="4984592" y="4140696"/>
            <a:ext cx="576064" cy="34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>
            <p:custDataLst>
              <p:tags r:id="rId14"/>
            </p:custDataLst>
          </p:nvPr>
        </p:nvSpPr>
        <p:spPr>
          <a:xfrm>
            <a:off x="1331640" y="2988345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轴对称</a:t>
            </a:r>
            <a:r>
              <a:rPr lang="zh-CN" altLang="en-US" sz="2400" smtClean="0">
                <a:solidFill>
                  <a:srgbClr val="FF0000"/>
                </a:solidFill>
              </a:rPr>
              <a:t>：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491880" y="2925380"/>
          <a:ext cx="1440160" cy="60756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Equation" r:id="rId16" imgW="609600" imgH="254000" progId="Equation.DSMT4">
                  <p:embed/>
                </p:oleObj>
              </mc:Choice>
              <mc:Fallback>
                <p:oleObj name="Equation" r:id="rId16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491880" y="2925380"/>
                        <a:ext cx="1440160" cy="607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5795764" y="2924944"/>
          <a:ext cx="1584325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Equation" r:id="rId18" imgW="698500" imgH="254000" progId="Equation.DSMT4">
                  <p:embed/>
                </p:oleObj>
              </mc:Choice>
              <mc:Fallback>
                <p:oleObj name="Equation" r:id="rId18" imgW="6985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795764" y="2924944"/>
                        <a:ext cx="1584325" cy="581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右箭头 23"/>
          <p:cNvSpPr/>
          <p:nvPr>
            <p:custDataLst>
              <p:tags r:id="rId20"/>
            </p:custDataLst>
          </p:nvPr>
        </p:nvSpPr>
        <p:spPr>
          <a:xfrm>
            <a:off x="4992976" y="3039779"/>
            <a:ext cx="576064" cy="34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3525788" y="1757711"/>
          <a:ext cx="1439863" cy="608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Equation" r:id="rId22" imgW="609600" imgH="254000" progId="Equation.DSMT4">
                  <p:embed/>
                </p:oleObj>
              </mc:Choice>
              <mc:Fallback>
                <p:oleObj name="Equation" r:id="rId22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525788" y="1757711"/>
                        <a:ext cx="1439863" cy="6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右箭头 26"/>
          <p:cNvSpPr/>
          <p:nvPr>
            <p:custDataLst>
              <p:tags r:id="rId23"/>
            </p:custDataLst>
          </p:nvPr>
        </p:nvSpPr>
        <p:spPr>
          <a:xfrm>
            <a:off x="5037956" y="1874441"/>
            <a:ext cx="576064" cy="34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5829672" y="1784450"/>
          <a:ext cx="1584325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Equation" r:id="rId25" imgW="698500" imgH="254000" progId="Equation.DSMT4">
                  <p:embed/>
                </p:oleObj>
              </mc:Choice>
              <mc:Fallback>
                <p:oleObj name="Equation" r:id="rId25" imgW="6985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29672" y="1784450"/>
                        <a:ext cx="1584325" cy="581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>
            <p:custDataLst>
              <p:tags r:id="rId27"/>
            </p:custDataLst>
          </p:nvPr>
        </p:nvSpPr>
        <p:spPr>
          <a:xfrm>
            <a:off x="0" y="404664"/>
            <a:ext cx="3275856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r>
              <a:rPr lang="zh-CN" altLang="en-US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>
            <p:custDataLst>
              <p:tags r:id="rId28"/>
            </p:custDataLst>
          </p:nvPr>
        </p:nvSpPr>
        <p:spPr>
          <a:xfrm>
            <a:off x="1331640" y="4111079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原点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r>
              <a:rPr lang="zh-CN" altLang="en-US" sz="2400" smtClean="0">
                <a:solidFill>
                  <a:srgbClr val="FF0000"/>
                </a:solidFill>
              </a:rPr>
              <a:t>：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76" name="Text Box 72"/>
          <p:cNvSpPr/>
          <p:nvPr>
            <p:custDataLst>
              <p:tags r:id="rId29"/>
            </p:custDataLst>
          </p:nvPr>
        </p:nvSpPr>
        <p:spPr>
          <a:xfrm>
            <a:off x="1259840" y="4990465"/>
            <a:ext cx="4017645" cy="58356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Calibri"/>
                <a:sym typeface="宋体" panose="02010600030101010101" pitchFamily="2" charset="-122"/>
              </a:rPr>
              <a:t>谁不变关于谁对称</a:t>
            </a:r>
            <a:endParaRPr lang="zh-CN" altLang="en-US"/>
          </a:p>
        </p:txBody>
      </p:sp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236460" y="45085"/>
            <a:ext cx="1885950" cy="652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6" grpId="0"/>
      <p:bldP spid="4817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099" name="Picture 5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755388"/>
            <a:ext cx="5760640" cy="45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70" name="Picture 58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573264"/>
            <a:ext cx="6624736" cy="507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>
            <p:custDataLst>
              <p:tags r:id="rId7"/>
            </p:custDataLst>
          </p:nvPr>
        </p:nvSpPr>
        <p:spPr>
          <a:xfrm>
            <a:off x="2519264" y="388693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，给定      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的图像，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试着作出                的图像，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观察图像间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与区别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0" y="404664"/>
            <a:ext cx="2398638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操作一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269853" y="332656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Equation" r:id="rId10" imgW="1130300" imgH="228600" progId="Equation.DSMT4">
                  <p:embed/>
                </p:oleObj>
              </mc:Choice>
              <mc:Fallback>
                <p:oleObj name="Equation" r:id="rId10" imgW="1130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269853" y="332656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878263" y="769938"/>
          <a:ext cx="137795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Equation" r:id="rId13" imgW="647700" imgH="203200" progId="Equation.DSMT4">
                  <p:embed/>
                </p:oleObj>
              </mc:Choice>
              <mc:Fallback>
                <p:oleObj name="Equation" r:id="rId13" imgW="6477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78263" y="769938"/>
                        <a:ext cx="1377950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6543948" y="395387"/>
          <a:ext cx="1268412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Equation" r:id="rId16" imgW="584200" imgH="203200" progId="Equation.DSMT4">
                  <p:embed/>
                </p:oleObj>
              </mc:Choice>
              <mc:Fallback>
                <p:oleObj name="Equation" r:id="rId16" imgW="5842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543948" y="395387"/>
                        <a:ext cx="1268412" cy="441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4" name="Picture 2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830" y="1583176"/>
            <a:ext cx="7453395" cy="490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4850234" y="2492896"/>
          <a:ext cx="2755900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Equation" r:id="rId21" imgW="1270000" imgH="228600" progId="Equation.DSMT4">
                  <p:embed/>
                </p:oleObj>
              </mc:Choice>
              <mc:Fallback>
                <p:oleObj name="Equation" r:id="rId21" imgW="12700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50234" y="2492896"/>
                        <a:ext cx="2755900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4283968" y="5445224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Equation" r:id="rId24" imgW="1130300" imgH="228600" progId="Equation.DSMT4">
                  <p:embed/>
                </p:oleObj>
              </mc:Choice>
              <mc:Fallback>
                <p:oleObj name="Equation" r:id="rId24" imgW="1130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283968" y="5445224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>
            <p:custDataLst>
              <p:tags r:id="rId26"/>
            </p:custDataLst>
          </p:nvPr>
        </p:nvSpPr>
        <p:spPr>
          <a:xfrm>
            <a:off x="4427984" y="3861048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）保留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轴上方及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的点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轴下方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对称向上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翻折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236460" y="45085"/>
            <a:ext cx="1885950" cy="342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2519264" y="388693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，给定      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的图像，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试着作出                的图像，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观察图像间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与区别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-36830" y="405299"/>
            <a:ext cx="2398638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操作二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269853" y="332656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Equation" r:id="rId6" imgW="1130300" imgH="228600" progId="Equation.DSMT4">
                  <p:embed/>
                </p:oleObj>
              </mc:Choice>
              <mc:Fallback>
                <p:oleObj name="Equation" r:id="rId6" imgW="1130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269853" y="332656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838575" y="769938"/>
          <a:ext cx="1458913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Equation" r:id="rId9" imgW="685800" imgH="203200" progId="Equation.DSMT4">
                  <p:embed/>
                </p:oleObj>
              </mc:Choice>
              <mc:Fallback>
                <p:oleObj name="Equation" r:id="rId9" imgW="6858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38575" y="769938"/>
                        <a:ext cx="1458913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543948" y="395387"/>
          <a:ext cx="1268412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Equation" r:id="rId12" imgW="584200" imgH="203200" progId="Equation.DSMT4">
                  <p:embed/>
                </p:oleObj>
              </mc:Choice>
              <mc:Fallback>
                <p:oleObj name="Equation" r:id="rId12" imgW="5842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543948" y="395387"/>
                        <a:ext cx="1268412" cy="441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9" name="Picture 51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755388"/>
            <a:ext cx="5760640" cy="45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94" name="Picture 58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164" y="1725725"/>
            <a:ext cx="6768753" cy="482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7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157" y="1575859"/>
            <a:ext cx="7298765" cy="491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667726" y="3369664"/>
          <a:ext cx="2947987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Equation" r:id="rId21" imgW="1358900" imgH="228600" progId="Equation.DSMT4">
                  <p:embed/>
                </p:oleObj>
              </mc:Choice>
              <mc:Fallback>
                <p:oleObj name="Equation" r:id="rId21" imgW="13589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67726" y="3369664"/>
                        <a:ext cx="2947987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5001046" y="5373216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name="Equation" r:id="rId24" imgW="1130300" imgH="228600" progId="Equation.DSMT4">
                  <p:embed/>
                </p:oleObj>
              </mc:Choice>
              <mc:Fallback>
                <p:oleObj name="Equation" r:id="rId24" imgW="1130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001046" y="5373216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>
            <p:custDataLst>
              <p:tags r:id="rId26"/>
            </p:custDataLst>
          </p:nvPr>
        </p:nvSpPr>
        <p:spPr>
          <a:xfrm>
            <a:off x="4546484" y="2417779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画出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轴上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的点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右侧部分关于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对称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向左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翻折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236460" y="45085"/>
            <a:ext cx="1885950" cy="343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7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864072" y="1741312"/>
          <a:ext cx="1440160" cy="60756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Equation" r:id="rId7" imgW="609600" imgH="254000" progId="Equation.DSMT4">
                  <p:embed/>
                </p:oleObj>
              </mc:Choice>
              <mc:Fallback>
                <p:oleObj name="Equation" r:id="rId7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864072" y="1741312"/>
                        <a:ext cx="1440160" cy="607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196953" y="1741488"/>
          <a:ext cx="1527175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name="Equation" r:id="rId10" imgW="673100" imgH="254000" progId="Equation.DSMT4">
                  <p:embed/>
                </p:oleObj>
              </mc:Choice>
              <mc:Fallback>
                <p:oleObj name="Equation" r:id="rId10" imgW="6731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96953" y="1741488"/>
                        <a:ext cx="1527175" cy="581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右箭头 23"/>
          <p:cNvSpPr/>
          <p:nvPr>
            <p:custDataLst>
              <p:tags r:id="rId12"/>
            </p:custDataLst>
          </p:nvPr>
        </p:nvSpPr>
        <p:spPr>
          <a:xfrm>
            <a:off x="3365168" y="1855711"/>
            <a:ext cx="576064" cy="34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835696" y="3612713"/>
          <a:ext cx="1439863" cy="608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name="Equation" r:id="rId14" imgW="609600" imgH="254000" progId="Equation.DSMT4">
                  <p:embed/>
                </p:oleObj>
              </mc:Choice>
              <mc:Fallback>
                <p:oleObj name="Equation" r:id="rId14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835696" y="3612713"/>
                        <a:ext cx="1439863" cy="6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右箭头 26"/>
          <p:cNvSpPr/>
          <p:nvPr>
            <p:custDataLst>
              <p:tags r:id="rId15"/>
            </p:custDataLst>
          </p:nvPr>
        </p:nvSpPr>
        <p:spPr>
          <a:xfrm>
            <a:off x="3347864" y="3729443"/>
            <a:ext cx="576064" cy="34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4125715" y="3640063"/>
          <a:ext cx="1612900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name="Equation" r:id="rId17" imgW="711200" imgH="254000" progId="Equation.DSMT4">
                  <p:embed/>
                </p:oleObj>
              </mc:Choice>
              <mc:Fallback>
                <p:oleObj name="Equation" r:id="rId17" imgW="7112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25715" y="3640063"/>
                        <a:ext cx="1612900" cy="581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>
            <p:custDataLst>
              <p:tags r:id="rId19"/>
            </p:custDataLst>
          </p:nvPr>
        </p:nvSpPr>
        <p:spPr>
          <a:xfrm>
            <a:off x="-635" y="405299"/>
            <a:ext cx="3275856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翻折变换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>
            <p:custDataLst>
              <p:tags r:id="rId20"/>
            </p:custDataLst>
          </p:nvPr>
        </p:nvSpPr>
        <p:spPr>
          <a:xfrm>
            <a:off x="4071934" y="2371547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轴上方及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轴上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轴下方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对称向上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翻折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21"/>
            </p:custDataLst>
          </p:nvPr>
        </p:nvSpPr>
        <p:spPr>
          <a:xfrm>
            <a:off x="4139952" y="4365104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画出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轴上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的点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右侧部分关于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对称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向左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翻折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236460" y="45085"/>
            <a:ext cx="1885950" cy="652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0" y="404664"/>
            <a:ext cx="3275856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学以致用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323528" y="1389381"/>
            <a:ext cx="856895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：已知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函数图像如图，写出下列函数图像的解析式。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052017" y="1340768"/>
          <a:ext cx="1439863" cy="608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name="Equation" r:id="rId7" imgW="609600" imgH="254000" progId="Equation.DSMT4">
                  <p:embed/>
                </p:oleObj>
              </mc:Choice>
              <mc:Fallback>
                <p:oleObj name="Equation" r:id="rId7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52017" y="1340768"/>
                        <a:ext cx="1439863" cy="6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/>
          <p:nvPr>
            <p:custDataLst>
              <p:tags r:id="rId10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10987" y="2343488"/>
            <a:ext cx="5957357" cy="4035015"/>
          </a:xfrm>
          <a:prstGeom prst="rect">
            <a:avLst/>
          </a:prstGeom>
        </p:spPr>
      </p:pic>
      <p:pic>
        <p:nvPicPr>
          <p:cNvPr id="30722" name="图片 1" descr="6cbf1d163d0a3f0f62512d128f0f90a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236460" y="45085"/>
            <a:ext cx="1885950" cy="652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UNIQUEID" val="537"/>
</p:tagLst>
</file>

<file path=ppt/tags/tag10.xml><?xml version="1.0" encoding="utf-8"?>
<p:tagLst xmlns:p="http://schemas.openxmlformats.org/presentationml/2006/main">
  <p:tag name="AS_UNIQUEID" val="546"/>
</p:tagLst>
</file>

<file path=ppt/tags/tag100.xml><?xml version="1.0" encoding="utf-8"?>
<p:tagLst xmlns:p="http://schemas.openxmlformats.org/presentationml/2006/main">
  <p:tag name="AS_UNIQUEID" val="636"/>
</p:tagLst>
</file>

<file path=ppt/tags/tag101.xml><?xml version="1.0" encoding="utf-8"?>
<p:tagLst xmlns:p="http://schemas.openxmlformats.org/presentationml/2006/main">
  <p:tag name="AS_UNIQUEID" val="637"/>
</p:tagLst>
</file>

<file path=ppt/tags/tag102.xml><?xml version="1.0" encoding="utf-8"?>
<p:tagLst xmlns:p="http://schemas.openxmlformats.org/presentationml/2006/main">
  <p:tag name="AS_UNIQUEID" val="638"/>
</p:tagLst>
</file>

<file path=ppt/tags/tag103.xml><?xml version="1.0" encoding="utf-8"?>
<p:tagLst xmlns:p="http://schemas.openxmlformats.org/presentationml/2006/main">
  <p:tag name="AS_UNIQUEID" val="639"/>
</p:tagLst>
</file>

<file path=ppt/tags/tag104.xml><?xml version="1.0" encoding="utf-8"?>
<p:tagLst xmlns:p="http://schemas.openxmlformats.org/presentationml/2006/main">
  <p:tag name="AS_UNIQUEID" val="640"/>
</p:tagLst>
</file>

<file path=ppt/tags/tag105.xml><?xml version="1.0" encoding="utf-8"?>
<p:tagLst xmlns:p="http://schemas.openxmlformats.org/presentationml/2006/main">
  <p:tag name="AS_UNIQUEID" val="641"/>
</p:tagLst>
</file>

<file path=ppt/tags/tag106.xml><?xml version="1.0" encoding="utf-8"?>
<p:tagLst xmlns:p="http://schemas.openxmlformats.org/presentationml/2006/main">
  <p:tag name="AS_UNIQUEID" val="642"/>
</p:tagLst>
</file>

<file path=ppt/tags/tag107.xml><?xml version="1.0" encoding="utf-8"?>
<p:tagLst xmlns:p="http://schemas.openxmlformats.org/presentationml/2006/main">
  <p:tag name="AS_UNIQUEID" val="643"/>
</p:tagLst>
</file>

<file path=ppt/tags/tag108.xml><?xml version="1.0" encoding="utf-8"?>
<p:tagLst xmlns:p="http://schemas.openxmlformats.org/presentationml/2006/main">
  <p:tag name="AS_UNIQUEID" val="644"/>
</p:tagLst>
</file>

<file path=ppt/tags/tag109.xml><?xml version="1.0" encoding="utf-8"?>
<p:tagLst xmlns:p="http://schemas.openxmlformats.org/presentationml/2006/main">
  <p:tag name="AS_UNIQUEID" val="645"/>
</p:tagLst>
</file>

<file path=ppt/tags/tag11.xml><?xml version="1.0" encoding="utf-8"?>
<p:tagLst xmlns:p="http://schemas.openxmlformats.org/presentationml/2006/main">
  <p:tag name="AS_UNIQUEID" val="547"/>
</p:tagLst>
</file>

<file path=ppt/tags/tag110.xml><?xml version="1.0" encoding="utf-8"?>
<p:tagLst xmlns:p="http://schemas.openxmlformats.org/presentationml/2006/main">
  <p:tag name="AS_UNIQUEID" val="646"/>
</p:tagLst>
</file>

<file path=ppt/tags/tag111.xml><?xml version="1.0" encoding="utf-8"?>
<p:tagLst xmlns:p="http://schemas.openxmlformats.org/presentationml/2006/main">
  <p:tag name="AS_UNIQUEID" val="647"/>
</p:tagLst>
</file>

<file path=ppt/tags/tag112.xml><?xml version="1.0" encoding="utf-8"?>
<p:tagLst xmlns:p="http://schemas.openxmlformats.org/presentationml/2006/main">
  <p:tag name="AS_UNIQUEID" val="648"/>
</p:tagLst>
</file>

<file path=ppt/tags/tag113.xml><?xml version="1.0" encoding="utf-8"?>
<p:tagLst xmlns:p="http://schemas.openxmlformats.org/presentationml/2006/main">
  <p:tag name="AS_UNIQUEID" val="649"/>
</p:tagLst>
</file>

<file path=ppt/tags/tag114.xml><?xml version="1.0" encoding="utf-8"?>
<p:tagLst xmlns:p="http://schemas.openxmlformats.org/presentationml/2006/main">
  <p:tag name="AS_UNIQUEID" val="650"/>
</p:tagLst>
</file>

<file path=ppt/tags/tag115.xml><?xml version="1.0" encoding="utf-8"?>
<p:tagLst xmlns:p="http://schemas.openxmlformats.org/presentationml/2006/main">
  <p:tag name="AS_UNIQUEID" val="651"/>
</p:tagLst>
</file>

<file path=ppt/tags/tag116.xml><?xml version="1.0" encoding="utf-8"?>
<p:tagLst xmlns:p="http://schemas.openxmlformats.org/presentationml/2006/main">
  <p:tag name="AS_UNIQUEID" val="652"/>
</p:tagLst>
</file>

<file path=ppt/tags/tag117.xml><?xml version="1.0" encoding="utf-8"?>
<p:tagLst xmlns:p="http://schemas.openxmlformats.org/presentationml/2006/main">
  <p:tag name="AS_UNIQUEID" val="653"/>
</p:tagLst>
</file>

<file path=ppt/tags/tag118.xml><?xml version="1.0" encoding="utf-8"?>
<p:tagLst xmlns:p="http://schemas.openxmlformats.org/presentationml/2006/main">
  <p:tag name="AS_UNIQUEID" val="654"/>
</p:tagLst>
</file>

<file path=ppt/tags/tag119.xml><?xml version="1.0" encoding="utf-8"?>
<p:tagLst xmlns:p="http://schemas.openxmlformats.org/presentationml/2006/main">
  <p:tag name="AS_UNIQUEID" val="655"/>
</p:tagLst>
</file>

<file path=ppt/tags/tag12.xml><?xml version="1.0" encoding="utf-8"?>
<p:tagLst xmlns:p="http://schemas.openxmlformats.org/presentationml/2006/main">
  <p:tag name="AS_UNIQUEID" val="548"/>
</p:tagLst>
</file>

<file path=ppt/tags/tag120.xml><?xml version="1.0" encoding="utf-8"?>
<p:tagLst xmlns:p="http://schemas.openxmlformats.org/presentationml/2006/main">
  <p:tag name="AS_UNIQUEID" val="656"/>
</p:tagLst>
</file>

<file path=ppt/tags/tag121.xml><?xml version="1.0" encoding="utf-8"?>
<p:tagLst xmlns:p="http://schemas.openxmlformats.org/presentationml/2006/main">
  <p:tag name="AS_UNIQUEID" val="657"/>
</p:tagLst>
</file>

<file path=ppt/tags/tag122.xml><?xml version="1.0" encoding="utf-8"?>
<p:tagLst xmlns:p="http://schemas.openxmlformats.org/presentationml/2006/main">
  <p:tag name="AS_UNIQUEID" val="658"/>
</p:tagLst>
</file>

<file path=ppt/tags/tag123.xml><?xml version="1.0" encoding="utf-8"?>
<p:tagLst xmlns:p="http://schemas.openxmlformats.org/presentationml/2006/main">
  <p:tag name="AS_UNIQUEID" val="659"/>
</p:tagLst>
</file>

<file path=ppt/tags/tag124.xml><?xml version="1.0" encoding="utf-8"?>
<p:tagLst xmlns:p="http://schemas.openxmlformats.org/presentationml/2006/main">
  <p:tag name="AS_UNIQUEID" val="660"/>
</p:tagLst>
</file>

<file path=ppt/tags/tag125.xml><?xml version="1.0" encoding="utf-8"?>
<p:tagLst xmlns:p="http://schemas.openxmlformats.org/presentationml/2006/main">
  <p:tag name="AS_UNIQUEID" val="661"/>
</p:tagLst>
</file>

<file path=ppt/tags/tag126.xml><?xml version="1.0" encoding="utf-8"?>
<p:tagLst xmlns:p="http://schemas.openxmlformats.org/presentationml/2006/main">
  <p:tag name="AS_UNIQUEID" val="662"/>
</p:tagLst>
</file>

<file path=ppt/tags/tag127.xml><?xml version="1.0" encoding="utf-8"?>
<p:tagLst xmlns:p="http://schemas.openxmlformats.org/presentationml/2006/main">
  <p:tag name="AS_UNIQUEID" val="663"/>
</p:tagLst>
</file>

<file path=ppt/tags/tag128.xml><?xml version="1.0" encoding="utf-8"?>
<p:tagLst xmlns:p="http://schemas.openxmlformats.org/presentationml/2006/main">
  <p:tag name="AS_UNIQUEID" val="664"/>
</p:tagLst>
</file>

<file path=ppt/tags/tag129.xml><?xml version="1.0" encoding="utf-8"?>
<p:tagLst xmlns:p="http://schemas.openxmlformats.org/presentationml/2006/main">
  <p:tag name="AS_UNIQUEID" val="665"/>
</p:tagLst>
</file>

<file path=ppt/tags/tag13.xml><?xml version="1.0" encoding="utf-8"?>
<p:tagLst xmlns:p="http://schemas.openxmlformats.org/presentationml/2006/main">
  <p:tag name="AS_UNIQUEID" val="549"/>
</p:tagLst>
</file>

<file path=ppt/tags/tag130.xml><?xml version="1.0" encoding="utf-8"?>
<p:tagLst xmlns:p="http://schemas.openxmlformats.org/presentationml/2006/main">
  <p:tag name="AS_UNIQUEID" val="666"/>
</p:tagLst>
</file>

<file path=ppt/tags/tag131.xml><?xml version="1.0" encoding="utf-8"?>
<p:tagLst xmlns:p="http://schemas.openxmlformats.org/presentationml/2006/main">
  <p:tag name="AS_UNIQUEID" val="667"/>
</p:tagLst>
</file>

<file path=ppt/tags/tag132.xml><?xml version="1.0" encoding="utf-8"?>
<p:tagLst xmlns:p="http://schemas.openxmlformats.org/presentationml/2006/main">
  <p:tag name="AS_UNIQUEID" val="668"/>
</p:tagLst>
</file>

<file path=ppt/tags/tag133.xml><?xml version="1.0" encoding="utf-8"?>
<p:tagLst xmlns:p="http://schemas.openxmlformats.org/presentationml/2006/main">
  <p:tag name="AS_UNIQUEID" val="669"/>
</p:tagLst>
</file>

<file path=ppt/tags/tag134.xml><?xml version="1.0" encoding="utf-8"?>
<p:tagLst xmlns:p="http://schemas.openxmlformats.org/presentationml/2006/main">
  <p:tag name="AS_UNIQUEID" val="670"/>
</p:tagLst>
</file>

<file path=ppt/tags/tag135.xml><?xml version="1.0" encoding="utf-8"?>
<p:tagLst xmlns:p="http://schemas.openxmlformats.org/presentationml/2006/main">
  <p:tag name="AS_UNIQUEID" val="671"/>
</p:tagLst>
</file>

<file path=ppt/tags/tag136.xml><?xml version="1.0" encoding="utf-8"?>
<p:tagLst xmlns:p="http://schemas.openxmlformats.org/presentationml/2006/main">
  <p:tag name="AS_UNIQUEID" val="672"/>
</p:tagLst>
</file>

<file path=ppt/tags/tag137.xml><?xml version="1.0" encoding="utf-8"?>
<p:tagLst xmlns:p="http://schemas.openxmlformats.org/presentationml/2006/main">
  <p:tag name="AS_UNIQUEID" val="673"/>
</p:tagLst>
</file>

<file path=ppt/tags/tag138.xml><?xml version="1.0" encoding="utf-8"?>
<p:tagLst xmlns:p="http://schemas.openxmlformats.org/presentationml/2006/main">
  <p:tag name="AS_UNIQUEID" val="674"/>
</p:tagLst>
</file>

<file path=ppt/tags/tag139.xml><?xml version="1.0" encoding="utf-8"?>
<p:tagLst xmlns:p="http://schemas.openxmlformats.org/presentationml/2006/main">
  <p:tag name="AS_UNIQUEID" val="675"/>
</p:tagLst>
</file>

<file path=ppt/tags/tag14.xml><?xml version="1.0" encoding="utf-8"?>
<p:tagLst xmlns:p="http://schemas.openxmlformats.org/presentationml/2006/main">
  <p:tag name="AS_UNIQUEID" val="550"/>
</p:tagLst>
</file>

<file path=ppt/tags/tag140.xml><?xml version="1.0" encoding="utf-8"?>
<p:tagLst xmlns:p="http://schemas.openxmlformats.org/presentationml/2006/main">
  <p:tag name="AS_UNIQUEID" val="676"/>
</p:tagLst>
</file>

<file path=ppt/tags/tag141.xml><?xml version="1.0" encoding="utf-8"?>
<p:tagLst xmlns:p="http://schemas.openxmlformats.org/presentationml/2006/main">
  <p:tag name="AS_UNIQUEID" val="677"/>
</p:tagLst>
</file>

<file path=ppt/tags/tag142.xml><?xml version="1.0" encoding="utf-8"?>
<p:tagLst xmlns:p="http://schemas.openxmlformats.org/presentationml/2006/main">
  <p:tag name="AS_UNIQUEID" val="678"/>
</p:tagLst>
</file>

<file path=ppt/tags/tag143.xml><?xml version="1.0" encoding="utf-8"?>
<p:tagLst xmlns:p="http://schemas.openxmlformats.org/presentationml/2006/main">
  <p:tag name="AS_UNIQUEID" val="679"/>
</p:tagLst>
</file>

<file path=ppt/tags/tag144.xml><?xml version="1.0" encoding="utf-8"?>
<p:tagLst xmlns:p="http://schemas.openxmlformats.org/presentationml/2006/main">
  <p:tag name="AS_UNIQUEID" val="680"/>
</p:tagLst>
</file>

<file path=ppt/tags/tag145.xml><?xml version="1.0" encoding="utf-8"?>
<p:tagLst xmlns:p="http://schemas.openxmlformats.org/presentationml/2006/main">
  <p:tag name="AS_UNIQUEID" val="681"/>
</p:tagLst>
</file>

<file path=ppt/tags/tag146.xml><?xml version="1.0" encoding="utf-8"?>
<p:tagLst xmlns:p="http://schemas.openxmlformats.org/presentationml/2006/main">
  <p:tag name="AS_UNIQUEID" val="682"/>
</p:tagLst>
</file>

<file path=ppt/tags/tag147.xml><?xml version="1.0" encoding="utf-8"?>
<p:tagLst xmlns:p="http://schemas.openxmlformats.org/presentationml/2006/main">
  <p:tag name="AS_UNIQUEID" val="683"/>
</p:tagLst>
</file>

<file path=ppt/tags/tag148.xml><?xml version="1.0" encoding="utf-8"?>
<p:tagLst xmlns:p="http://schemas.openxmlformats.org/presentationml/2006/main">
  <p:tag name="AS_UNIQUEID" val="684"/>
</p:tagLst>
</file>

<file path=ppt/tags/tag149.xml><?xml version="1.0" encoding="utf-8"?>
<p:tagLst xmlns:p="http://schemas.openxmlformats.org/presentationml/2006/main">
  <p:tag name="AS_UNIQUEID" val="439"/>
</p:tagLst>
</file>

<file path=ppt/tags/tag15.xml><?xml version="1.0" encoding="utf-8"?>
<p:tagLst xmlns:p="http://schemas.openxmlformats.org/presentationml/2006/main">
  <p:tag name="AS_UNIQUEID" val="551"/>
</p:tagLst>
</file>

<file path=ppt/tags/tag150.xml><?xml version="1.0" encoding="utf-8"?>
<p:tagLst xmlns:p="http://schemas.openxmlformats.org/presentationml/2006/main">
  <p:tag name="AS_UNIQUEID" val="685"/>
</p:tagLst>
</file>

<file path=ppt/tags/tag151.xml><?xml version="1.0" encoding="utf-8"?>
<p:tagLst xmlns:p="http://schemas.openxmlformats.org/presentationml/2006/main">
  <p:tag name="AS_UNIQUEID" val="686"/>
</p:tagLst>
</file>

<file path=ppt/tags/tag152.xml><?xml version="1.0" encoding="utf-8"?>
<p:tagLst xmlns:p="http://schemas.openxmlformats.org/presentationml/2006/main">
  <p:tag name="AS_UNIQUEID" val="687"/>
</p:tagLst>
</file>

<file path=ppt/tags/tag153.xml><?xml version="1.0" encoding="utf-8"?>
<p:tagLst xmlns:p="http://schemas.openxmlformats.org/presentationml/2006/main">
  <p:tag name="AS_UNIQUEID" val="688"/>
</p:tagLst>
</file>

<file path=ppt/tags/tag154.xml><?xml version="1.0" encoding="utf-8"?>
<p:tagLst xmlns:p="http://schemas.openxmlformats.org/presentationml/2006/main">
  <p:tag name="AS_UNIQUEID" val="689"/>
</p:tagLst>
</file>

<file path=ppt/tags/tag155.xml><?xml version="1.0" encoding="utf-8"?>
<p:tagLst xmlns:p="http://schemas.openxmlformats.org/presentationml/2006/main">
  <p:tag name="AS_UNIQUEID" val="690"/>
</p:tagLst>
</file>

<file path=ppt/tags/tag156.xml><?xml version="1.0" encoding="utf-8"?>
<p:tagLst xmlns:p="http://schemas.openxmlformats.org/presentationml/2006/main">
  <p:tag name="AS_UNIQUEID" val="691"/>
</p:tagLst>
</file>

<file path=ppt/tags/tag157.xml><?xml version="1.0" encoding="utf-8"?>
<p:tagLst xmlns:p="http://schemas.openxmlformats.org/presentationml/2006/main">
  <p:tag name="AS_UNIQUEID" val="692"/>
</p:tagLst>
</file>

<file path=ppt/tags/tag158.xml><?xml version="1.0" encoding="utf-8"?>
<p:tagLst xmlns:p="http://schemas.openxmlformats.org/presentationml/2006/main">
  <p:tag name="AS_UNIQUEID" val="693"/>
</p:tagLst>
</file>

<file path=ppt/tags/tag159.xml><?xml version="1.0" encoding="utf-8"?>
<p:tagLst xmlns:p="http://schemas.openxmlformats.org/presentationml/2006/main">
  <p:tag name="AS_UNIQUEID" val="694"/>
</p:tagLst>
</file>

<file path=ppt/tags/tag16.xml><?xml version="1.0" encoding="utf-8"?>
<p:tagLst xmlns:p="http://schemas.openxmlformats.org/presentationml/2006/main">
  <p:tag name="AS_UNIQUEID" val="552"/>
</p:tagLst>
</file>

<file path=ppt/tags/tag160.xml><?xml version="1.0" encoding="utf-8"?>
<p:tagLst xmlns:p="http://schemas.openxmlformats.org/presentationml/2006/main">
  <p:tag name="AS_UNIQUEID" val="695"/>
</p:tagLst>
</file>

<file path=ppt/tags/tag161.xml><?xml version="1.0" encoding="utf-8"?>
<p:tagLst xmlns:p="http://schemas.openxmlformats.org/presentationml/2006/main">
  <p:tag name="AS_UNIQUEID" val="696"/>
</p:tagLst>
</file>

<file path=ppt/tags/tag162.xml><?xml version="1.0" encoding="utf-8"?>
<p:tagLst xmlns:p="http://schemas.openxmlformats.org/presentationml/2006/main">
  <p:tag name="AS_UNIQUEID" val="697"/>
</p:tagLst>
</file>

<file path=ppt/tags/tag163.xml><?xml version="1.0" encoding="utf-8"?>
<p:tagLst xmlns:p="http://schemas.openxmlformats.org/presentationml/2006/main">
  <p:tag name="AS_UNIQUEID" val="698"/>
</p:tagLst>
</file>

<file path=ppt/tags/tag164.xml><?xml version="1.0" encoding="utf-8"?>
<p:tagLst xmlns:p="http://schemas.openxmlformats.org/presentationml/2006/main">
  <p:tag name="AS_UNIQUEID" val="699"/>
</p:tagLst>
</file>

<file path=ppt/tags/tag165.xml><?xml version="1.0" encoding="utf-8"?>
<p:tagLst xmlns:p="http://schemas.openxmlformats.org/presentationml/2006/main">
  <p:tag name="AS_UNIQUEID" val="700"/>
</p:tagLst>
</file>

<file path=ppt/tags/tag166.xml><?xml version="1.0" encoding="utf-8"?>
<p:tagLst xmlns:p="http://schemas.openxmlformats.org/presentationml/2006/main">
  <p:tag name="AS_UNIQUEID" val="701"/>
</p:tagLst>
</file>

<file path=ppt/tags/tag167.xml><?xml version="1.0" encoding="utf-8"?>
<p:tagLst xmlns:p="http://schemas.openxmlformats.org/presentationml/2006/main">
  <p:tag name="AS_UNIQUEID" val="702"/>
</p:tagLst>
</file>

<file path=ppt/tags/tag168.xml><?xml version="1.0" encoding="utf-8"?>
<p:tagLst xmlns:p="http://schemas.openxmlformats.org/presentationml/2006/main">
  <p:tag name="AS_UNIQUEID" val="703"/>
</p:tagLst>
</file>

<file path=ppt/tags/tag169.xml><?xml version="1.0" encoding="utf-8"?>
<p:tagLst xmlns:p="http://schemas.openxmlformats.org/presentationml/2006/main">
  <p:tag name="AS_UNIQUEID" val="704"/>
</p:tagLst>
</file>

<file path=ppt/tags/tag17.xml><?xml version="1.0" encoding="utf-8"?>
<p:tagLst xmlns:p="http://schemas.openxmlformats.org/presentationml/2006/main">
  <p:tag name="AS_UNIQUEID" val="553"/>
</p:tagLst>
</file>

<file path=ppt/tags/tag170.xml><?xml version="1.0" encoding="utf-8"?>
<p:tagLst xmlns:p="http://schemas.openxmlformats.org/presentationml/2006/main">
  <p:tag name="AS_UNIQUEID" val="705"/>
</p:tagLst>
</file>

<file path=ppt/tags/tag171.xml><?xml version="1.0" encoding="utf-8"?>
<p:tagLst xmlns:p="http://schemas.openxmlformats.org/presentationml/2006/main">
  <p:tag name="AS_UNIQUEID" val="706"/>
</p:tagLst>
</file>

<file path=ppt/tags/tag172.xml><?xml version="1.0" encoding="utf-8"?>
<p:tagLst xmlns:p="http://schemas.openxmlformats.org/presentationml/2006/main">
  <p:tag name="AS_UNIQUEID" val="707"/>
</p:tagLst>
</file>

<file path=ppt/tags/tag173.xml><?xml version="1.0" encoding="utf-8"?>
<p:tagLst xmlns:p="http://schemas.openxmlformats.org/presentationml/2006/main">
  <p:tag name="AS_UNIQUEID" val="708"/>
</p:tagLst>
</file>

<file path=ppt/tags/tag174.xml><?xml version="1.0" encoding="utf-8"?>
<p:tagLst xmlns:p="http://schemas.openxmlformats.org/presentationml/2006/main">
  <p:tag name="AS_UNIQUEID" val="709"/>
</p:tagLst>
</file>

<file path=ppt/tags/tag175.xml><?xml version="1.0" encoding="utf-8"?>
<p:tagLst xmlns:p="http://schemas.openxmlformats.org/presentationml/2006/main">
  <p:tag name="AS_UNIQUEID" val="710"/>
</p:tagLst>
</file>

<file path=ppt/tags/tag176.xml><?xml version="1.0" encoding="utf-8"?>
<p:tagLst xmlns:p="http://schemas.openxmlformats.org/presentationml/2006/main">
  <p:tag name="AS_UNIQUEID" val="711"/>
</p:tagLst>
</file>

<file path=ppt/tags/tag177.xml><?xml version="1.0" encoding="utf-8"?>
<p:tagLst xmlns:p="http://schemas.openxmlformats.org/presentationml/2006/main">
  <p:tag name="AS_UNIQUEID" val="712"/>
</p:tagLst>
</file>

<file path=ppt/tags/tag178.xml><?xml version="1.0" encoding="utf-8"?>
<p:tagLst xmlns:p="http://schemas.openxmlformats.org/presentationml/2006/main">
  <p:tag name="AS_UNIQUEID" val="713"/>
</p:tagLst>
</file>

<file path=ppt/tags/tag179.xml><?xml version="1.0" encoding="utf-8"?>
<p:tagLst xmlns:p="http://schemas.openxmlformats.org/presentationml/2006/main">
  <p:tag name="AS_UNIQUEID" val="714"/>
</p:tagLst>
</file>

<file path=ppt/tags/tag18.xml><?xml version="1.0" encoding="utf-8"?>
<p:tagLst xmlns:p="http://schemas.openxmlformats.org/presentationml/2006/main">
  <p:tag name="AS_UNIQUEID" val="554"/>
</p:tagLst>
</file>

<file path=ppt/tags/tag180.xml><?xml version="1.0" encoding="utf-8"?>
<p:tagLst xmlns:p="http://schemas.openxmlformats.org/presentationml/2006/main">
  <p:tag name="AS_UNIQUEID" val="715"/>
</p:tagLst>
</file>

<file path=ppt/tags/tag181.xml><?xml version="1.0" encoding="utf-8"?>
<p:tagLst xmlns:p="http://schemas.openxmlformats.org/presentationml/2006/main">
  <p:tag name="AS_UNIQUEID" val="716"/>
</p:tagLst>
</file>

<file path=ppt/tags/tag182.xml><?xml version="1.0" encoding="utf-8"?>
<p:tagLst xmlns:p="http://schemas.openxmlformats.org/presentationml/2006/main">
  <p:tag name="AS_UNIQUEID" val="717"/>
</p:tagLst>
</file>

<file path=ppt/tags/tag183.xml><?xml version="1.0" encoding="utf-8"?>
<p:tagLst xmlns:p="http://schemas.openxmlformats.org/presentationml/2006/main">
  <p:tag name="AS_UNIQUEID" val="718"/>
</p:tagLst>
</file>

<file path=ppt/tags/tag184.xml><?xml version="1.0" encoding="utf-8"?>
<p:tagLst xmlns:p="http://schemas.openxmlformats.org/presentationml/2006/main">
  <p:tag name="AS_UNIQUEID" val="719"/>
</p:tagLst>
</file>

<file path=ppt/tags/tag185.xml><?xml version="1.0" encoding="utf-8"?>
<p:tagLst xmlns:p="http://schemas.openxmlformats.org/presentationml/2006/main">
  <p:tag name="AS_UNIQUEID" val="720"/>
</p:tagLst>
</file>

<file path=ppt/tags/tag186.xml><?xml version="1.0" encoding="utf-8"?>
<p:tagLst xmlns:p="http://schemas.openxmlformats.org/presentationml/2006/main">
  <p:tag name="AS_UNIQUEID" val="721"/>
</p:tagLst>
</file>

<file path=ppt/tags/tag187.xml><?xml version="1.0" encoding="utf-8"?>
<p:tagLst xmlns:p="http://schemas.openxmlformats.org/presentationml/2006/main">
  <p:tag name="AS_UNIQUEID" val="722"/>
</p:tagLst>
</file>

<file path=ppt/tags/tag188.xml><?xml version="1.0" encoding="utf-8"?>
<p:tagLst xmlns:p="http://schemas.openxmlformats.org/presentationml/2006/main">
  <p:tag name="AS_UNIQUEID" val="723"/>
</p:tagLst>
</file>

<file path=ppt/tags/tag189.xml><?xml version="1.0" encoding="utf-8"?>
<p:tagLst xmlns:p="http://schemas.openxmlformats.org/presentationml/2006/main">
  <p:tag name="AS_UNIQUEID" val="724"/>
</p:tagLst>
</file>

<file path=ppt/tags/tag19.xml><?xml version="1.0" encoding="utf-8"?>
<p:tagLst xmlns:p="http://schemas.openxmlformats.org/presentationml/2006/main">
  <p:tag name="AS_UNIQUEID" val="555"/>
</p:tagLst>
</file>

<file path=ppt/tags/tag190.xml><?xml version="1.0" encoding="utf-8"?>
<p:tagLst xmlns:p="http://schemas.openxmlformats.org/presentationml/2006/main">
  <p:tag name="AS_UNIQUEID" val="725"/>
</p:tagLst>
</file>

<file path=ppt/tags/tag191.xml><?xml version="1.0" encoding="utf-8"?>
<p:tagLst xmlns:p="http://schemas.openxmlformats.org/presentationml/2006/main">
  <p:tag name="AS_UNIQUEID" val="726"/>
</p:tagLst>
</file>

<file path=ppt/tags/tag192.xml><?xml version="1.0" encoding="utf-8"?>
<p:tagLst xmlns:p="http://schemas.openxmlformats.org/presentationml/2006/main">
  <p:tag name="AS_UNIQUEID" val="727"/>
</p:tagLst>
</file>

<file path=ppt/tags/tag193.xml><?xml version="1.0" encoding="utf-8"?>
<p:tagLst xmlns:p="http://schemas.openxmlformats.org/presentationml/2006/main">
  <p:tag name="AS_UNIQUEID" val="728"/>
</p:tagLst>
</file>

<file path=ppt/tags/tag194.xml><?xml version="1.0" encoding="utf-8"?>
<p:tagLst xmlns:p="http://schemas.openxmlformats.org/presentationml/2006/main">
  <p:tag name="AS_UNIQUEID" val="729"/>
</p:tagLst>
</file>

<file path=ppt/tags/tag195.xml><?xml version="1.0" encoding="utf-8"?>
<p:tagLst xmlns:p="http://schemas.openxmlformats.org/presentationml/2006/main">
  <p:tag name="AS_UNIQUEID" val="730"/>
</p:tagLst>
</file>

<file path=ppt/tags/tag196.xml><?xml version="1.0" encoding="utf-8"?>
<p:tagLst xmlns:p="http://schemas.openxmlformats.org/presentationml/2006/main">
  <p:tag name="AS_UNIQUEID" val="731"/>
</p:tagLst>
</file>

<file path=ppt/tags/tag197.xml><?xml version="1.0" encoding="utf-8"?>
<p:tagLst xmlns:p="http://schemas.openxmlformats.org/presentationml/2006/main">
  <p:tag name="AS_UNIQUEID" val="732"/>
</p:tagLst>
</file>

<file path=ppt/tags/tag198.xml><?xml version="1.0" encoding="utf-8"?>
<p:tagLst xmlns:p="http://schemas.openxmlformats.org/presentationml/2006/main">
  <p:tag name="AS_UNIQUEID" val="733"/>
</p:tagLst>
</file>

<file path=ppt/tags/tag199.xml><?xml version="1.0" encoding="utf-8"?>
<p:tagLst xmlns:p="http://schemas.openxmlformats.org/presentationml/2006/main">
  <p:tag name="AS_UNIQUEID" val="734"/>
</p:tagLst>
</file>

<file path=ppt/tags/tag2.xml><?xml version="1.0" encoding="utf-8"?>
<p:tagLst xmlns:p="http://schemas.openxmlformats.org/presentationml/2006/main">
  <p:tag name="AS_UNIQUEID" val="538"/>
</p:tagLst>
</file>

<file path=ppt/tags/tag20.xml><?xml version="1.0" encoding="utf-8"?>
<p:tagLst xmlns:p="http://schemas.openxmlformats.org/presentationml/2006/main">
  <p:tag name="AS_UNIQUEID" val="556"/>
</p:tagLst>
</file>

<file path=ppt/tags/tag200.xml><?xml version="1.0" encoding="utf-8"?>
<p:tagLst xmlns:p="http://schemas.openxmlformats.org/presentationml/2006/main">
  <p:tag name="AS_UNIQUEID" val="735"/>
</p:tagLst>
</file>

<file path=ppt/tags/tag201.xml><?xml version="1.0" encoding="utf-8"?>
<p:tagLst xmlns:p="http://schemas.openxmlformats.org/presentationml/2006/main">
  <p:tag name="AS_UNIQUEID" val="736"/>
</p:tagLst>
</file>

<file path=ppt/tags/tag202.xml><?xml version="1.0" encoding="utf-8"?>
<p:tagLst xmlns:p="http://schemas.openxmlformats.org/presentationml/2006/main">
  <p:tag name="AS_UNIQUEID" val="737"/>
</p:tagLst>
</file>

<file path=ppt/tags/tag203.xml><?xml version="1.0" encoding="utf-8"?>
<p:tagLst xmlns:p="http://schemas.openxmlformats.org/presentationml/2006/main">
  <p:tag name="AS_UNIQUEID" val="738"/>
</p:tagLst>
</file>

<file path=ppt/tags/tag204.xml><?xml version="1.0" encoding="utf-8"?>
<p:tagLst xmlns:p="http://schemas.openxmlformats.org/presentationml/2006/main">
  <p:tag name="AS_UNIQUEID" val="739"/>
</p:tagLst>
</file>

<file path=ppt/tags/tag205.xml><?xml version="1.0" encoding="utf-8"?>
<p:tagLst xmlns:p="http://schemas.openxmlformats.org/presentationml/2006/main">
  <p:tag name="AS_UNIQUEID" val="740"/>
</p:tagLst>
</file>

<file path=ppt/tags/tag206.xml><?xml version="1.0" encoding="utf-8"?>
<p:tagLst xmlns:p="http://schemas.openxmlformats.org/presentationml/2006/main">
  <p:tag name="AS_UNIQUEID" val="741"/>
</p:tagLst>
</file>

<file path=ppt/tags/tag207.xml><?xml version="1.0" encoding="utf-8"?>
<p:tagLst xmlns:p="http://schemas.openxmlformats.org/presentationml/2006/main">
  <p:tag name="AS_UNIQUEID" val="742"/>
</p:tagLst>
</file>

<file path=ppt/tags/tag208.xml><?xml version="1.0" encoding="utf-8"?>
<p:tagLst xmlns:p="http://schemas.openxmlformats.org/presentationml/2006/main">
  <p:tag name="AS_UNIQUEID" val="743"/>
</p:tagLst>
</file>

<file path=ppt/tags/tag209.xml><?xml version="1.0" encoding="utf-8"?>
<p:tagLst xmlns:p="http://schemas.openxmlformats.org/presentationml/2006/main">
  <p:tag name="AS_UNIQUEID" val="744"/>
</p:tagLst>
</file>

<file path=ppt/tags/tag21.xml><?xml version="1.0" encoding="utf-8"?>
<p:tagLst xmlns:p="http://schemas.openxmlformats.org/presentationml/2006/main">
  <p:tag name="AS_UNIQUEID" val="557"/>
</p:tagLst>
</file>

<file path=ppt/tags/tag210.xml><?xml version="1.0" encoding="utf-8"?>
<p:tagLst xmlns:p="http://schemas.openxmlformats.org/presentationml/2006/main">
  <p:tag name="AS_UNIQUEID" val="745"/>
</p:tagLst>
</file>

<file path=ppt/tags/tag211.xml><?xml version="1.0" encoding="utf-8"?>
<p:tagLst xmlns:p="http://schemas.openxmlformats.org/presentationml/2006/main">
  <p:tag name="AS_UNIQUEID" val="746"/>
</p:tagLst>
</file>

<file path=ppt/tags/tag212.xml><?xml version="1.0" encoding="utf-8"?>
<p:tagLst xmlns:p="http://schemas.openxmlformats.org/presentationml/2006/main">
  <p:tag name="AS_UNIQUEID" val="747"/>
</p:tagLst>
</file>

<file path=ppt/tags/tag213.xml><?xml version="1.0" encoding="utf-8"?>
<p:tagLst xmlns:p="http://schemas.openxmlformats.org/presentationml/2006/main">
  <p:tag name="AS_UNIQUEID" val="748"/>
</p:tagLst>
</file>

<file path=ppt/tags/tag214.xml><?xml version="1.0" encoding="utf-8"?>
<p:tagLst xmlns:p="http://schemas.openxmlformats.org/presentationml/2006/main">
  <p:tag name="AS_UNIQUEID" val="749"/>
</p:tagLst>
</file>

<file path=ppt/tags/tag215.xml><?xml version="1.0" encoding="utf-8"?>
<p:tagLst xmlns:p="http://schemas.openxmlformats.org/presentationml/2006/main">
  <p:tag name="AS_UNIQUEID" val="750"/>
</p:tagLst>
</file>

<file path=ppt/tags/tag216.xml><?xml version="1.0" encoding="utf-8"?>
<p:tagLst xmlns:p="http://schemas.openxmlformats.org/presentationml/2006/main">
  <p:tag name="AS_UNIQUEID" val="751"/>
</p:tagLst>
</file>

<file path=ppt/tags/tag217.xml><?xml version="1.0" encoding="utf-8"?>
<p:tagLst xmlns:p="http://schemas.openxmlformats.org/presentationml/2006/main">
  <p:tag name="AS_UNIQUEID" val="752"/>
</p:tagLst>
</file>

<file path=ppt/tags/tag218.xml><?xml version="1.0" encoding="utf-8"?>
<p:tagLst xmlns:p="http://schemas.openxmlformats.org/presentationml/2006/main">
  <p:tag name="AS_UNIQUEID" val="753"/>
</p:tagLst>
</file>

<file path=ppt/tags/tag219.xml><?xml version="1.0" encoding="utf-8"?>
<p:tagLst xmlns:p="http://schemas.openxmlformats.org/presentationml/2006/main">
  <p:tag name="AS_UNIQUEID" val="754"/>
</p:tagLst>
</file>

<file path=ppt/tags/tag22.xml><?xml version="1.0" encoding="utf-8"?>
<p:tagLst xmlns:p="http://schemas.openxmlformats.org/presentationml/2006/main">
  <p:tag name="AS_UNIQUEID" val="558"/>
</p:tagLst>
</file>

<file path=ppt/tags/tag220.xml><?xml version="1.0" encoding="utf-8"?>
<p:tagLst xmlns:p="http://schemas.openxmlformats.org/presentationml/2006/main">
  <p:tag name="AS_UNIQUEID" val="755"/>
</p:tagLst>
</file>

<file path=ppt/tags/tag221.xml><?xml version="1.0" encoding="utf-8"?>
<p:tagLst xmlns:p="http://schemas.openxmlformats.org/presentationml/2006/main">
  <p:tag name="AS_UNIQUEID" val="756"/>
</p:tagLst>
</file>

<file path=ppt/tags/tag222.xml><?xml version="1.0" encoding="utf-8"?>
<p:tagLst xmlns:p="http://schemas.openxmlformats.org/presentationml/2006/main">
  <p:tag name="AS_UNIQUEID" val="757"/>
</p:tagLst>
</file>

<file path=ppt/tags/tag223.xml><?xml version="1.0" encoding="utf-8"?>
<p:tagLst xmlns:p="http://schemas.openxmlformats.org/presentationml/2006/main">
  <p:tag name="AS_UNIQUEID" val="758"/>
</p:tagLst>
</file>

<file path=ppt/tags/tag224.xml><?xml version="1.0" encoding="utf-8"?>
<p:tagLst xmlns:p="http://schemas.openxmlformats.org/presentationml/2006/main">
  <p:tag name="AS_UNIQUEID" val="759"/>
</p:tagLst>
</file>

<file path=ppt/tags/tag225.xml><?xml version="1.0" encoding="utf-8"?>
<p:tagLst xmlns:p="http://schemas.openxmlformats.org/presentationml/2006/main">
  <p:tag name="AS_UNIQUEID" val="760"/>
</p:tagLst>
</file>

<file path=ppt/tags/tag226.xml><?xml version="1.0" encoding="utf-8"?>
<p:tagLst xmlns:p="http://schemas.openxmlformats.org/presentationml/2006/main">
  <p:tag name="AS_UNIQUEID" val="761"/>
</p:tagLst>
</file>

<file path=ppt/tags/tag227.xml><?xml version="1.0" encoding="utf-8"?>
<p:tagLst xmlns:p="http://schemas.openxmlformats.org/presentationml/2006/main">
  <p:tag name="AS_UNIQUEID" val="762"/>
</p:tagLst>
</file>

<file path=ppt/tags/tag228.xml><?xml version="1.0" encoding="utf-8"?>
<p:tagLst xmlns:p="http://schemas.openxmlformats.org/presentationml/2006/main">
  <p:tag name="AS_UNIQUEID" val="763"/>
</p:tagLst>
</file>

<file path=ppt/tags/tag229.xml><?xml version="1.0" encoding="utf-8"?>
<p:tagLst xmlns:p="http://schemas.openxmlformats.org/presentationml/2006/main">
  <p:tag name="AS_UNIQUEID" val="764"/>
</p:tagLst>
</file>

<file path=ppt/tags/tag23.xml><?xml version="1.0" encoding="utf-8"?>
<p:tagLst xmlns:p="http://schemas.openxmlformats.org/presentationml/2006/main">
  <p:tag name="AS_UNIQUEID" val="559"/>
</p:tagLst>
</file>

<file path=ppt/tags/tag230.xml><?xml version="1.0" encoding="utf-8"?>
<p:tagLst xmlns:p="http://schemas.openxmlformats.org/presentationml/2006/main">
  <p:tag name="AS_UNIQUEID" val="765"/>
</p:tagLst>
</file>

<file path=ppt/tags/tag231.xml><?xml version="1.0" encoding="utf-8"?>
<p:tagLst xmlns:p="http://schemas.openxmlformats.org/presentationml/2006/main">
  <p:tag name="AS_UNIQUEID" val="766"/>
</p:tagLst>
</file>

<file path=ppt/tags/tag232.xml><?xml version="1.0" encoding="utf-8"?>
<p:tagLst xmlns:p="http://schemas.openxmlformats.org/presentationml/2006/main">
  <p:tag name="AS_UNIQUEID" val="767"/>
</p:tagLst>
</file>

<file path=ppt/tags/tag233.xml><?xml version="1.0" encoding="utf-8"?>
<p:tagLst xmlns:p="http://schemas.openxmlformats.org/presentationml/2006/main">
  <p:tag name="AS_UNIQUEID" val="768"/>
</p:tagLst>
</file>

<file path=ppt/tags/tag234.xml><?xml version="1.0" encoding="utf-8"?>
<p:tagLst xmlns:p="http://schemas.openxmlformats.org/presentationml/2006/main">
  <p:tag name="AS_UNIQUEID" val="769"/>
</p:tagLst>
</file>

<file path=ppt/tags/tag235.xml><?xml version="1.0" encoding="utf-8"?>
<p:tagLst xmlns:p="http://schemas.openxmlformats.org/presentationml/2006/main">
  <p:tag name="AS_UNIQUEID" val="770"/>
</p:tagLst>
</file>

<file path=ppt/tags/tag236.xml><?xml version="1.0" encoding="utf-8"?>
<p:tagLst xmlns:p="http://schemas.openxmlformats.org/presentationml/2006/main">
  <p:tag name="AS_UNIQUEID" val="771"/>
</p:tagLst>
</file>

<file path=ppt/tags/tag237.xml><?xml version="1.0" encoding="utf-8"?>
<p:tagLst xmlns:p="http://schemas.openxmlformats.org/presentationml/2006/main">
  <p:tag name="AS_UNIQUEID" val="772"/>
</p:tagLst>
</file>

<file path=ppt/tags/tag238.xml><?xml version="1.0" encoding="utf-8"?>
<p:tagLst xmlns:p="http://schemas.openxmlformats.org/presentationml/2006/main">
  <p:tag name="AS_UNIQUEID" val="773"/>
</p:tagLst>
</file>

<file path=ppt/tags/tag239.xml><?xml version="1.0" encoding="utf-8"?>
<p:tagLst xmlns:p="http://schemas.openxmlformats.org/presentationml/2006/main">
  <p:tag name="AS_UNIQUEID" val="774"/>
</p:tagLst>
</file>

<file path=ppt/tags/tag24.xml><?xml version="1.0" encoding="utf-8"?>
<p:tagLst xmlns:p="http://schemas.openxmlformats.org/presentationml/2006/main">
  <p:tag name="AS_UNIQUEID" val="560"/>
</p:tagLst>
</file>

<file path=ppt/tags/tag240.xml><?xml version="1.0" encoding="utf-8"?>
<p:tagLst xmlns:p="http://schemas.openxmlformats.org/presentationml/2006/main">
  <p:tag name="AS_UNIQUEID" val="775"/>
</p:tagLst>
</file>

<file path=ppt/tags/tag241.xml><?xml version="1.0" encoding="utf-8"?>
<p:tagLst xmlns:p="http://schemas.openxmlformats.org/presentationml/2006/main">
  <p:tag name="AS_UNIQUEID" val="776"/>
</p:tagLst>
</file>

<file path=ppt/tags/tag242.xml><?xml version="1.0" encoding="utf-8"?>
<p:tagLst xmlns:p="http://schemas.openxmlformats.org/presentationml/2006/main">
  <p:tag name="AS_UNIQUEID" val="777"/>
</p:tagLst>
</file>

<file path=ppt/tags/tag243.xml><?xml version="1.0" encoding="utf-8"?>
<p:tagLst xmlns:p="http://schemas.openxmlformats.org/presentationml/2006/main">
  <p:tag name="AS_UNIQUEID" val="778"/>
</p:tagLst>
</file>

<file path=ppt/tags/tag244.xml><?xml version="1.0" encoding="utf-8"?>
<p:tagLst xmlns:p="http://schemas.openxmlformats.org/presentationml/2006/main">
  <p:tag name="AS_UNIQUEID" val="779"/>
</p:tagLst>
</file>

<file path=ppt/tags/tag245.xml><?xml version="1.0" encoding="utf-8"?>
<p:tagLst xmlns:p="http://schemas.openxmlformats.org/presentationml/2006/main">
  <p:tag name="AS_UNIQUEID" val="780"/>
</p:tagLst>
</file>

<file path=ppt/tags/tag246.xml><?xml version="1.0" encoding="utf-8"?>
<p:tagLst xmlns:p="http://schemas.openxmlformats.org/presentationml/2006/main">
  <p:tag name="AS_UNIQUEID" val="781"/>
</p:tagLst>
</file>

<file path=ppt/tags/tag247.xml><?xml version="1.0" encoding="utf-8"?>
<p:tagLst xmlns:p="http://schemas.openxmlformats.org/presentationml/2006/main">
  <p:tag name="AS_UNIQUEID" val="782"/>
</p:tagLst>
</file>

<file path=ppt/tags/tag248.xml><?xml version="1.0" encoding="utf-8"?>
<p:tagLst xmlns:p="http://schemas.openxmlformats.org/presentationml/2006/main">
  <p:tag name="AS_UNIQUEID" val="783"/>
</p:tagLst>
</file>

<file path=ppt/tags/tag249.xml><?xml version="1.0" encoding="utf-8"?>
<p:tagLst xmlns:p="http://schemas.openxmlformats.org/presentationml/2006/main">
  <p:tag name="AS_UNIQUEID" val="784"/>
</p:tagLst>
</file>

<file path=ppt/tags/tag25.xml><?xml version="1.0" encoding="utf-8"?>
<p:tagLst xmlns:p="http://schemas.openxmlformats.org/presentationml/2006/main">
  <p:tag name="AS_UNIQUEID" val="561"/>
</p:tagLst>
</file>

<file path=ppt/tags/tag250.xml><?xml version="1.0" encoding="utf-8"?>
<p:tagLst xmlns:p="http://schemas.openxmlformats.org/presentationml/2006/main">
  <p:tag name="AS_UNIQUEID" val="785"/>
</p:tagLst>
</file>

<file path=ppt/tags/tag251.xml><?xml version="1.0" encoding="utf-8"?>
<p:tagLst xmlns:p="http://schemas.openxmlformats.org/presentationml/2006/main">
  <p:tag name="AS_UNIQUEID" val="786"/>
</p:tagLst>
</file>

<file path=ppt/tags/tag252.xml><?xml version="1.0" encoding="utf-8"?>
<p:tagLst xmlns:p="http://schemas.openxmlformats.org/presentationml/2006/main">
  <p:tag name="AS_UNIQUEID" val="787"/>
</p:tagLst>
</file>

<file path=ppt/tags/tag253.xml><?xml version="1.0" encoding="utf-8"?>
<p:tagLst xmlns:p="http://schemas.openxmlformats.org/presentationml/2006/main">
  <p:tag name="AS_UNIQUEID" val="788"/>
</p:tagLst>
</file>

<file path=ppt/tags/tag254.xml><?xml version="1.0" encoding="utf-8"?>
<p:tagLst xmlns:p="http://schemas.openxmlformats.org/presentationml/2006/main">
  <p:tag name="AS_UNIQUEID" val="789"/>
</p:tagLst>
</file>

<file path=ppt/tags/tag255.xml><?xml version="1.0" encoding="utf-8"?>
<p:tagLst xmlns:p="http://schemas.openxmlformats.org/presentationml/2006/main">
  <p:tag name="AS_UNIQUEID" val="790"/>
</p:tagLst>
</file>

<file path=ppt/tags/tag256.xml><?xml version="1.0" encoding="utf-8"?>
<p:tagLst xmlns:p="http://schemas.openxmlformats.org/presentationml/2006/main">
  <p:tag name="AS_UNIQUEID" val="791"/>
</p:tagLst>
</file>

<file path=ppt/tags/tag257.xml><?xml version="1.0" encoding="utf-8"?>
<p:tagLst xmlns:p="http://schemas.openxmlformats.org/presentationml/2006/main">
  <p:tag name="AS_UNIQUEID" val="792"/>
</p:tagLst>
</file>

<file path=ppt/tags/tag258.xml><?xml version="1.0" encoding="utf-8"?>
<p:tagLst xmlns:p="http://schemas.openxmlformats.org/presentationml/2006/main">
  <p:tag name="AS_UNIQUEID" val="793"/>
</p:tagLst>
</file>

<file path=ppt/tags/tag259.xml><?xml version="1.0" encoding="utf-8"?>
<p:tagLst xmlns:p="http://schemas.openxmlformats.org/presentationml/2006/main">
  <p:tag name="AS_UNIQUEID" val="794"/>
</p:tagLst>
</file>

<file path=ppt/tags/tag26.xml><?xml version="1.0" encoding="utf-8"?>
<p:tagLst xmlns:p="http://schemas.openxmlformats.org/presentationml/2006/main">
  <p:tag name="AS_UNIQUEID" val="562"/>
</p:tagLst>
</file>

<file path=ppt/tags/tag260.xml><?xml version="1.0" encoding="utf-8"?>
<p:tagLst xmlns:p="http://schemas.openxmlformats.org/presentationml/2006/main">
  <p:tag name="AS_UNIQUEID" val="528"/>
</p:tagLst>
</file>

<file path=ppt/tags/tag261.xml><?xml version="1.0" encoding="utf-8"?>
<p:tagLst xmlns:p="http://schemas.openxmlformats.org/presentationml/2006/main">
  <p:tag name="AS_UNIQUEID" val="529"/>
</p:tagLst>
</file>

<file path=ppt/tags/tag262.xml><?xml version="1.0" encoding="utf-8"?>
<p:tagLst xmlns:p="http://schemas.openxmlformats.org/presentationml/2006/main">
  <p:tag name="AS_UNIQUEID" val="530"/>
</p:tagLst>
</file>

<file path=ppt/tags/tag263.xml><?xml version="1.0" encoding="utf-8"?>
<p:tagLst xmlns:p="http://schemas.openxmlformats.org/presentationml/2006/main">
  <p:tag name="AS_UNIQUEID" val="531"/>
</p:tagLst>
</file>

<file path=ppt/tags/tag264.xml><?xml version="1.0" encoding="utf-8"?>
<p:tagLst xmlns:p="http://schemas.openxmlformats.org/presentationml/2006/main">
  <p:tag name="AS_UNIQUEID" val="532"/>
</p:tagLst>
</file>

<file path=ppt/tags/tag265.xml><?xml version="1.0" encoding="utf-8"?>
<p:tagLst xmlns:p="http://schemas.openxmlformats.org/presentationml/2006/main">
  <p:tag name="AS_UNIQUEID" val="533"/>
</p:tagLst>
</file>

<file path=ppt/tags/tag266.xml><?xml version="1.0" encoding="utf-8"?>
<p:tagLst xmlns:p="http://schemas.openxmlformats.org/presentationml/2006/main">
  <p:tag name="AS_UNIQUEID" val="534"/>
</p:tagLst>
</file>

<file path=ppt/tags/tag267.xml><?xml version="1.0" encoding="utf-8"?>
<p:tagLst xmlns:p="http://schemas.openxmlformats.org/presentationml/2006/main">
  <p:tag name="AS_UNIQUEID" val="535"/>
</p:tagLst>
</file>

<file path=ppt/tags/tag268.xml><?xml version="1.0" encoding="utf-8"?>
<p:tagLst xmlns:p="http://schemas.openxmlformats.org/presentationml/2006/main">
  <p:tag name="AS_UNIQUEID" val="536"/>
</p:tagLst>
</file>

<file path=ppt/tags/tag269.xml><?xml version="1.0" encoding="utf-8"?>
<p:tagLst xmlns:p="http://schemas.openxmlformats.org/presentationml/2006/main">
  <p:tag name="AS_UNIQUEID" val="795"/>
</p:tagLst>
</file>

<file path=ppt/tags/tag27.xml><?xml version="1.0" encoding="utf-8"?>
<p:tagLst xmlns:p="http://schemas.openxmlformats.org/presentationml/2006/main">
  <p:tag name="AS_UNIQUEID" val="563"/>
</p:tagLst>
</file>

<file path=ppt/tags/tag270.xml><?xml version="1.0" encoding="utf-8"?>
<p:tagLst xmlns:p="http://schemas.openxmlformats.org/presentationml/2006/main">
  <p:tag name="AS_UNIQUEID" val="796"/>
</p:tagLst>
</file>

<file path=ppt/tags/tag271.xml><?xml version="1.0" encoding="utf-8"?>
<p:tagLst xmlns:p="http://schemas.openxmlformats.org/presentationml/2006/main">
  <p:tag name="AS_UNIQUEID" val="483"/>
</p:tagLst>
</file>

<file path=ppt/tags/tag272.xml><?xml version="1.0" encoding="utf-8"?>
<p:tagLst xmlns:p="http://schemas.openxmlformats.org/presentationml/2006/main">
  <p:tag name="AS_UNIQUEID" val="484"/>
</p:tagLst>
</file>

<file path=ppt/tags/tag273.xml><?xml version="1.0" encoding="utf-8"?>
<p:tagLst xmlns:p="http://schemas.openxmlformats.org/presentationml/2006/main">
  <p:tag name="AS_UNIQUEID" val="485"/>
</p:tagLst>
</file>

<file path=ppt/tags/tag274.xml><?xml version="1.0" encoding="utf-8"?>
<p:tagLst xmlns:p="http://schemas.openxmlformats.org/presentationml/2006/main">
  <p:tag name="AS_UNIQUEID" val="486"/>
</p:tagLst>
</file>

<file path=ppt/tags/tag275.xml><?xml version="1.0" encoding="utf-8"?>
<p:tagLst xmlns:p="http://schemas.openxmlformats.org/presentationml/2006/main">
  <p:tag name="AS_UNIQUEID" val="487"/>
</p:tagLst>
</file>

<file path=ppt/tags/tag276.xml><?xml version="1.0" encoding="utf-8"?>
<p:tagLst xmlns:p="http://schemas.openxmlformats.org/presentationml/2006/main">
  <p:tag name="AS_UNIQUEID" val="488"/>
</p:tagLst>
</file>

<file path=ppt/tags/tag277.xml><?xml version="1.0" encoding="utf-8"?>
<p:tagLst xmlns:p="http://schemas.openxmlformats.org/presentationml/2006/main">
  <p:tag name="AS_UNIQUEID" val="489"/>
</p:tagLst>
</file>

<file path=ppt/tags/tag278.xml><?xml version="1.0" encoding="utf-8"?>
<p:tagLst xmlns:p="http://schemas.openxmlformats.org/presentationml/2006/main">
  <p:tag name="AS_UNIQUEID" val="490"/>
</p:tagLst>
</file>

<file path=ppt/tags/tag279.xml><?xml version="1.0" encoding="utf-8"?>
<p:tagLst xmlns:p="http://schemas.openxmlformats.org/presentationml/2006/main">
  <p:tag name="AS_UNIQUEID" val="491"/>
</p:tagLst>
</file>

<file path=ppt/tags/tag28.xml><?xml version="1.0" encoding="utf-8"?>
<p:tagLst xmlns:p="http://schemas.openxmlformats.org/presentationml/2006/main">
  <p:tag name="AS_UNIQUEID" val="564"/>
</p:tagLst>
</file>

<file path=ppt/tags/tag280.xml><?xml version="1.0" encoding="utf-8"?>
<p:tagLst xmlns:p="http://schemas.openxmlformats.org/presentationml/2006/main">
  <p:tag name="AS_UNIQUEID" val="492"/>
</p:tagLst>
</file>

<file path=ppt/tags/tag281.xml><?xml version="1.0" encoding="utf-8"?>
<p:tagLst xmlns:p="http://schemas.openxmlformats.org/presentationml/2006/main">
  <p:tag name="AS_UNIQUEID" val="493"/>
</p:tagLst>
</file>

<file path=ppt/tags/tag282.xml><?xml version="1.0" encoding="utf-8"?>
<p:tagLst xmlns:p="http://schemas.openxmlformats.org/presentationml/2006/main">
  <p:tag name="AS_UNIQUEID" val="797"/>
</p:tagLst>
</file>

<file path=ppt/tags/tag283.xml><?xml version="1.0" encoding="utf-8"?>
<p:tagLst xmlns:p="http://schemas.openxmlformats.org/presentationml/2006/main">
  <p:tag name="AS_UNIQUEID" val="798"/>
</p:tagLst>
</file>

<file path=ppt/tags/tag284.xml><?xml version="1.0" encoding="utf-8"?>
<p:tagLst xmlns:p="http://schemas.openxmlformats.org/presentationml/2006/main">
  <p:tag name="AS_UNIQUEID" val="799"/>
</p:tagLst>
</file>

<file path=ppt/tags/tag285.xml><?xml version="1.0" encoding="utf-8"?>
<p:tagLst xmlns:p="http://schemas.openxmlformats.org/presentationml/2006/main">
  <p:tag name="AS_UNIQUEID" val="800"/>
</p:tagLst>
</file>

<file path=ppt/tags/tag286.xml><?xml version="1.0" encoding="utf-8"?>
<p:tagLst xmlns:p="http://schemas.openxmlformats.org/presentationml/2006/main">
  <p:tag name="AS_UNIQUEID" val="801"/>
</p:tagLst>
</file>

<file path=ppt/tags/tag287.xml><?xml version="1.0" encoding="utf-8"?>
<p:tagLst xmlns:p="http://schemas.openxmlformats.org/presentationml/2006/main">
  <p:tag name="AS_UNIQUEID" val="802"/>
</p:tagLst>
</file>

<file path=ppt/tags/tag288.xml><?xml version="1.0" encoding="utf-8"?>
<p:tagLst xmlns:p="http://schemas.openxmlformats.org/presentationml/2006/main">
  <p:tag name="AS_UNIQUEID" val="803"/>
</p:tagLst>
</file>

<file path=ppt/tags/tag289.xml><?xml version="1.0" encoding="utf-8"?>
<p:tagLst xmlns:p="http://schemas.openxmlformats.org/presentationml/2006/main">
  <p:tag name="AS_UNIQUEID" val="804"/>
</p:tagLst>
</file>

<file path=ppt/tags/tag29.xml><?xml version="1.0" encoding="utf-8"?>
<p:tagLst xmlns:p="http://schemas.openxmlformats.org/presentationml/2006/main">
  <p:tag name="AS_UNIQUEID" val="565"/>
</p:tagLst>
</file>

<file path=ppt/tags/tag290.xml><?xml version="1.0" encoding="utf-8"?>
<p:tagLst xmlns:p="http://schemas.openxmlformats.org/presentationml/2006/main">
  <p:tag name="AS_UNIQUEID" val="805"/>
</p:tagLst>
</file>

<file path=ppt/tags/tag291.xml><?xml version="1.0" encoding="utf-8"?>
<p:tagLst xmlns:p="http://schemas.openxmlformats.org/presentationml/2006/main">
  <p:tag name="AS_UNIQUEID" val="806"/>
</p:tagLst>
</file>

<file path=ppt/tags/tag292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3.xml><?xml version="1.0" encoding="utf-8"?>
<p:tagLst xmlns:p="http://schemas.openxmlformats.org/presentationml/2006/main">
  <p:tag name="AS_UNIQUEID" val="539"/>
</p:tagLst>
</file>

<file path=ppt/tags/tag30.xml><?xml version="1.0" encoding="utf-8"?>
<p:tagLst xmlns:p="http://schemas.openxmlformats.org/presentationml/2006/main">
  <p:tag name="AS_UNIQUEID" val="566"/>
</p:tagLst>
</file>

<file path=ppt/tags/tag31.xml><?xml version="1.0" encoding="utf-8"?>
<p:tagLst xmlns:p="http://schemas.openxmlformats.org/presentationml/2006/main">
  <p:tag name="AS_UNIQUEID" val="567"/>
</p:tagLst>
</file>

<file path=ppt/tags/tag32.xml><?xml version="1.0" encoding="utf-8"?>
<p:tagLst xmlns:p="http://schemas.openxmlformats.org/presentationml/2006/main">
  <p:tag name="AS_UNIQUEID" val="568"/>
</p:tagLst>
</file>

<file path=ppt/tags/tag33.xml><?xml version="1.0" encoding="utf-8"?>
<p:tagLst xmlns:p="http://schemas.openxmlformats.org/presentationml/2006/main">
  <p:tag name="AS_UNIQUEID" val="569"/>
</p:tagLst>
</file>

<file path=ppt/tags/tag34.xml><?xml version="1.0" encoding="utf-8"?>
<p:tagLst xmlns:p="http://schemas.openxmlformats.org/presentationml/2006/main">
  <p:tag name="AS_UNIQUEID" val="570"/>
</p:tagLst>
</file>

<file path=ppt/tags/tag35.xml><?xml version="1.0" encoding="utf-8"?>
<p:tagLst xmlns:p="http://schemas.openxmlformats.org/presentationml/2006/main">
  <p:tag name="AS_UNIQUEID" val="571"/>
</p:tagLst>
</file>

<file path=ppt/tags/tag36.xml><?xml version="1.0" encoding="utf-8"?>
<p:tagLst xmlns:p="http://schemas.openxmlformats.org/presentationml/2006/main">
  <p:tag name="AS_UNIQUEID" val="572"/>
</p:tagLst>
</file>

<file path=ppt/tags/tag37.xml><?xml version="1.0" encoding="utf-8"?>
<p:tagLst xmlns:p="http://schemas.openxmlformats.org/presentationml/2006/main">
  <p:tag name="AS_UNIQUEID" val="573"/>
</p:tagLst>
</file>

<file path=ppt/tags/tag38.xml><?xml version="1.0" encoding="utf-8"?>
<p:tagLst xmlns:p="http://schemas.openxmlformats.org/presentationml/2006/main">
  <p:tag name="AS_UNIQUEID" val="574"/>
</p:tagLst>
</file>

<file path=ppt/tags/tag39.xml><?xml version="1.0" encoding="utf-8"?>
<p:tagLst xmlns:p="http://schemas.openxmlformats.org/presentationml/2006/main">
  <p:tag name="AS_UNIQUEID" val="575"/>
</p:tagLst>
</file>

<file path=ppt/tags/tag4.xml><?xml version="1.0" encoding="utf-8"?>
<p:tagLst xmlns:p="http://schemas.openxmlformats.org/presentationml/2006/main">
  <p:tag name="AS_UNIQUEID" val="540"/>
</p:tagLst>
</file>

<file path=ppt/tags/tag40.xml><?xml version="1.0" encoding="utf-8"?>
<p:tagLst xmlns:p="http://schemas.openxmlformats.org/presentationml/2006/main">
  <p:tag name="AS_UNIQUEID" val="576"/>
</p:tagLst>
</file>

<file path=ppt/tags/tag41.xml><?xml version="1.0" encoding="utf-8"?>
<p:tagLst xmlns:p="http://schemas.openxmlformats.org/presentationml/2006/main">
  <p:tag name="AS_UNIQUEID" val="577"/>
</p:tagLst>
</file>

<file path=ppt/tags/tag42.xml><?xml version="1.0" encoding="utf-8"?>
<p:tagLst xmlns:p="http://schemas.openxmlformats.org/presentationml/2006/main">
  <p:tag name="AS_UNIQUEID" val="578"/>
</p:tagLst>
</file>

<file path=ppt/tags/tag43.xml><?xml version="1.0" encoding="utf-8"?>
<p:tagLst xmlns:p="http://schemas.openxmlformats.org/presentationml/2006/main">
  <p:tag name="AS_UNIQUEID" val="579"/>
</p:tagLst>
</file>

<file path=ppt/tags/tag44.xml><?xml version="1.0" encoding="utf-8"?>
<p:tagLst xmlns:p="http://schemas.openxmlformats.org/presentationml/2006/main">
  <p:tag name="AS_UNIQUEID" val="580"/>
</p:tagLst>
</file>

<file path=ppt/tags/tag45.xml><?xml version="1.0" encoding="utf-8"?>
<p:tagLst xmlns:p="http://schemas.openxmlformats.org/presentationml/2006/main">
  <p:tag name="AS_UNIQUEID" val="581"/>
</p:tagLst>
</file>

<file path=ppt/tags/tag46.xml><?xml version="1.0" encoding="utf-8"?>
<p:tagLst xmlns:p="http://schemas.openxmlformats.org/presentationml/2006/main">
  <p:tag name="AS_UNIQUEID" val="582"/>
</p:tagLst>
</file>

<file path=ppt/tags/tag47.xml><?xml version="1.0" encoding="utf-8"?>
<p:tagLst xmlns:p="http://schemas.openxmlformats.org/presentationml/2006/main">
  <p:tag name="AS_UNIQUEID" val="583"/>
</p:tagLst>
</file>

<file path=ppt/tags/tag48.xml><?xml version="1.0" encoding="utf-8"?>
<p:tagLst xmlns:p="http://schemas.openxmlformats.org/presentationml/2006/main">
  <p:tag name="AS_UNIQUEID" val="584"/>
</p:tagLst>
</file>

<file path=ppt/tags/tag49.xml><?xml version="1.0" encoding="utf-8"?>
<p:tagLst xmlns:p="http://schemas.openxmlformats.org/presentationml/2006/main">
  <p:tag name="AS_UNIQUEID" val="585"/>
</p:tagLst>
</file>

<file path=ppt/tags/tag5.xml><?xml version="1.0" encoding="utf-8"?>
<p:tagLst xmlns:p="http://schemas.openxmlformats.org/presentationml/2006/main">
  <p:tag name="AS_UNIQUEID" val="541"/>
</p:tagLst>
</file>

<file path=ppt/tags/tag50.xml><?xml version="1.0" encoding="utf-8"?>
<p:tagLst xmlns:p="http://schemas.openxmlformats.org/presentationml/2006/main">
  <p:tag name="AS_UNIQUEID" val="586"/>
</p:tagLst>
</file>

<file path=ppt/tags/tag51.xml><?xml version="1.0" encoding="utf-8"?>
<p:tagLst xmlns:p="http://schemas.openxmlformats.org/presentationml/2006/main">
  <p:tag name="AS_UNIQUEID" val="587"/>
</p:tagLst>
</file>

<file path=ppt/tags/tag52.xml><?xml version="1.0" encoding="utf-8"?>
<p:tagLst xmlns:p="http://schemas.openxmlformats.org/presentationml/2006/main">
  <p:tag name="AS_UNIQUEID" val="588"/>
</p:tagLst>
</file>

<file path=ppt/tags/tag53.xml><?xml version="1.0" encoding="utf-8"?>
<p:tagLst xmlns:p="http://schemas.openxmlformats.org/presentationml/2006/main">
  <p:tag name="AS_UNIQUEID" val="589"/>
</p:tagLst>
</file>

<file path=ppt/tags/tag54.xml><?xml version="1.0" encoding="utf-8"?>
<p:tagLst xmlns:p="http://schemas.openxmlformats.org/presentationml/2006/main">
  <p:tag name="AS_UNIQUEID" val="590"/>
</p:tagLst>
</file>

<file path=ppt/tags/tag55.xml><?xml version="1.0" encoding="utf-8"?>
<p:tagLst xmlns:p="http://schemas.openxmlformats.org/presentationml/2006/main">
  <p:tag name="AS_UNIQUEID" val="591"/>
</p:tagLst>
</file>

<file path=ppt/tags/tag56.xml><?xml version="1.0" encoding="utf-8"?>
<p:tagLst xmlns:p="http://schemas.openxmlformats.org/presentationml/2006/main">
  <p:tag name="AS_UNIQUEID" val="592"/>
</p:tagLst>
</file>

<file path=ppt/tags/tag57.xml><?xml version="1.0" encoding="utf-8"?>
<p:tagLst xmlns:p="http://schemas.openxmlformats.org/presentationml/2006/main">
  <p:tag name="AS_UNIQUEID" val="593"/>
</p:tagLst>
</file>

<file path=ppt/tags/tag58.xml><?xml version="1.0" encoding="utf-8"?>
<p:tagLst xmlns:p="http://schemas.openxmlformats.org/presentationml/2006/main">
  <p:tag name="AS_UNIQUEID" val="594"/>
</p:tagLst>
</file>

<file path=ppt/tags/tag59.xml><?xml version="1.0" encoding="utf-8"?>
<p:tagLst xmlns:p="http://schemas.openxmlformats.org/presentationml/2006/main">
  <p:tag name="AS_UNIQUEID" val="595"/>
</p:tagLst>
</file>

<file path=ppt/tags/tag6.xml><?xml version="1.0" encoding="utf-8"?>
<p:tagLst xmlns:p="http://schemas.openxmlformats.org/presentationml/2006/main">
  <p:tag name="AS_UNIQUEID" val="542"/>
</p:tagLst>
</file>

<file path=ppt/tags/tag60.xml><?xml version="1.0" encoding="utf-8"?>
<p:tagLst xmlns:p="http://schemas.openxmlformats.org/presentationml/2006/main">
  <p:tag name="AS_UNIQUEID" val="596"/>
</p:tagLst>
</file>

<file path=ppt/tags/tag61.xml><?xml version="1.0" encoding="utf-8"?>
<p:tagLst xmlns:p="http://schemas.openxmlformats.org/presentationml/2006/main">
  <p:tag name="AS_UNIQUEID" val="597"/>
</p:tagLst>
</file>

<file path=ppt/tags/tag62.xml><?xml version="1.0" encoding="utf-8"?>
<p:tagLst xmlns:p="http://schemas.openxmlformats.org/presentationml/2006/main">
  <p:tag name="AS_UNIQUEID" val="598"/>
</p:tagLst>
</file>

<file path=ppt/tags/tag63.xml><?xml version="1.0" encoding="utf-8"?>
<p:tagLst xmlns:p="http://schemas.openxmlformats.org/presentationml/2006/main">
  <p:tag name="AS_UNIQUEID" val="599"/>
</p:tagLst>
</file>

<file path=ppt/tags/tag64.xml><?xml version="1.0" encoding="utf-8"?>
<p:tagLst xmlns:p="http://schemas.openxmlformats.org/presentationml/2006/main">
  <p:tag name="AS_UNIQUEID" val="600"/>
</p:tagLst>
</file>

<file path=ppt/tags/tag65.xml><?xml version="1.0" encoding="utf-8"?>
<p:tagLst xmlns:p="http://schemas.openxmlformats.org/presentationml/2006/main">
  <p:tag name="AS_UNIQUEID" val="601"/>
</p:tagLst>
</file>

<file path=ppt/tags/tag66.xml><?xml version="1.0" encoding="utf-8"?>
<p:tagLst xmlns:p="http://schemas.openxmlformats.org/presentationml/2006/main">
  <p:tag name="AS_UNIQUEID" val="602"/>
</p:tagLst>
</file>

<file path=ppt/tags/tag67.xml><?xml version="1.0" encoding="utf-8"?>
<p:tagLst xmlns:p="http://schemas.openxmlformats.org/presentationml/2006/main">
  <p:tag name="AS_UNIQUEID" val="603"/>
</p:tagLst>
</file>

<file path=ppt/tags/tag68.xml><?xml version="1.0" encoding="utf-8"?>
<p:tagLst xmlns:p="http://schemas.openxmlformats.org/presentationml/2006/main">
  <p:tag name="AS_UNIQUEID" val="604"/>
</p:tagLst>
</file>

<file path=ppt/tags/tag69.xml><?xml version="1.0" encoding="utf-8"?>
<p:tagLst xmlns:p="http://schemas.openxmlformats.org/presentationml/2006/main">
  <p:tag name="AS_UNIQUEID" val="605"/>
</p:tagLst>
</file>

<file path=ppt/tags/tag7.xml><?xml version="1.0" encoding="utf-8"?>
<p:tagLst xmlns:p="http://schemas.openxmlformats.org/presentationml/2006/main">
  <p:tag name="AS_UNIQUEID" val="543"/>
</p:tagLst>
</file>

<file path=ppt/tags/tag70.xml><?xml version="1.0" encoding="utf-8"?>
<p:tagLst xmlns:p="http://schemas.openxmlformats.org/presentationml/2006/main">
  <p:tag name="AS_UNIQUEID" val="606"/>
</p:tagLst>
</file>

<file path=ppt/tags/tag71.xml><?xml version="1.0" encoding="utf-8"?>
<p:tagLst xmlns:p="http://schemas.openxmlformats.org/presentationml/2006/main">
  <p:tag name="AS_UNIQUEID" val="607"/>
</p:tagLst>
</file>

<file path=ppt/tags/tag72.xml><?xml version="1.0" encoding="utf-8"?>
<p:tagLst xmlns:p="http://schemas.openxmlformats.org/presentationml/2006/main">
  <p:tag name="AS_UNIQUEID" val="608"/>
</p:tagLst>
</file>

<file path=ppt/tags/tag73.xml><?xml version="1.0" encoding="utf-8"?>
<p:tagLst xmlns:p="http://schemas.openxmlformats.org/presentationml/2006/main">
  <p:tag name="AS_UNIQUEID" val="609"/>
</p:tagLst>
</file>

<file path=ppt/tags/tag74.xml><?xml version="1.0" encoding="utf-8"?>
<p:tagLst xmlns:p="http://schemas.openxmlformats.org/presentationml/2006/main">
  <p:tag name="AS_UNIQUEID" val="610"/>
</p:tagLst>
</file>

<file path=ppt/tags/tag75.xml><?xml version="1.0" encoding="utf-8"?>
<p:tagLst xmlns:p="http://schemas.openxmlformats.org/presentationml/2006/main">
  <p:tag name="AS_UNIQUEID" val="611"/>
</p:tagLst>
</file>

<file path=ppt/tags/tag76.xml><?xml version="1.0" encoding="utf-8"?>
<p:tagLst xmlns:p="http://schemas.openxmlformats.org/presentationml/2006/main">
  <p:tag name="AS_UNIQUEID" val="612"/>
</p:tagLst>
</file>

<file path=ppt/tags/tag77.xml><?xml version="1.0" encoding="utf-8"?>
<p:tagLst xmlns:p="http://schemas.openxmlformats.org/presentationml/2006/main">
  <p:tag name="AS_UNIQUEID" val="613"/>
</p:tagLst>
</file>

<file path=ppt/tags/tag78.xml><?xml version="1.0" encoding="utf-8"?>
<p:tagLst xmlns:p="http://schemas.openxmlformats.org/presentationml/2006/main">
  <p:tag name="AS_UNIQUEID" val="614"/>
</p:tagLst>
</file>

<file path=ppt/tags/tag79.xml><?xml version="1.0" encoding="utf-8"?>
<p:tagLst xmlns:p="http://schemas.openxmlformats.org/presentationml/2006/main">
  <p:tag name="AS_UNIQUEID" val="615"/>
</p:tagLst>
</file>

<file path=ppt/tags/tag8.xml><?xml version="1.0" encoding="utf-8"?>
<p:tagLst xmlns:p="http://schemas.openxmlformats.org/presentationml/2006/main">
  <p:tag name="AS_UNIQUEID" val="544"/>
</p:tagLst>
</file>

<file path=ppt/tags/tag80.xml><?xml version="1.0" encoding="utf-8"?>
<p:tagLst xmlns:p="http://schemas.openxmlformats.org/presentationml/2006/main">
  <p:tag name="AS_UNIQUEID" val="616"/>
</p:tagLst>
</file>

<file path=ppt/tags/tag81.xml><?xml version="1.0" encoding="utf-8"?>
<p:tagLst xmlns:p="http://schemas.openxmlformats.org/presentationml/2006/main">
  <p:tag name="AS_UNIQUEID" val="617"/>
</p:tagLst>
</file>

<file path=ppt/tags/tag82.xml><?xml version="1.0" encoding="utf-8"?>
<p:tagLst xmlns:p="http://schemas.openxmlformats.org/presentationml/2006/main">
  <p:tag name="AS_UNIQUEID" val="618"/>
</p:tagLst>
</file>

<file path=ppt/tags/tag83.xml><?xml version="1.0" encoding="utf-8"?>
<p:tagLst xmlns:p="http://schemas.openxmlformats.org/presentationml/2006/main">
  <p:tag name="AS_UNIQUEID" val="619"/>
</p:tagLst>
</file>

<file path=ppt/tags/tag84.xml><?xml version="1.0" encoding="utf-8"?>
<p:tagLst xmlns:p="http://schemas.openxmlformats.org/presentationml/2006/main">
  <p:tag name="AS_UNIQUEID" val="620"/>
</p:tagLst>
</file>

<file path=ppt/tags/tag85.xml><?xml version="1.0" encoding="utf-8"?>
<p:tagLst xmlns:p="http://schemas.openxmlformats.org/presentationml/2006/main">
  <p:tag name="AS_UNIQUEID" val="621"/>
</p:tagLst>
</file>

<file path=ppt/tags/tag86.xml><?xml version="1.0" encoding="utf-8"?>
<p:tagLst xmlns:p="http://schemas.openxmlformats.org/presentationml/2006/main">
  <p:tag name="AS_UNIQUEID" val="622"/>
</p:tagLst>
</file>

<file path=ppt/tags/tag87.xml><?xml version="1.0" encoding="utf-8"?>
<p:tagLst xmlns:p="http://schemas.openxmlformats.org/presentationml/2006/main">
  <p:tag name="AS_UNIQUEID" val="623"/>
</p:tagLst>
</file>

<file path=ppt/tags/tag88.xml><?xml version="1.0" encoding="utf-8"?>
<p:tagLst xmlns:p="http://schemas.openxmlformats.org/presentationml/2006/main">
  <p:tag name="AS_UNIQUEID" val="624"/>
</p:tagLst>
</file>

<file path=ppt/tags/tag89.xml><?xml version="1.0" encoding="utf-8"?>
<p:tagLst xmlns:p="http://schemas.openxmlformats.org/presentationml/2006/main">
  <p:tag name="AS_UNIQUEID" val="625"/>
</p:tagLst>
</file>

<file path=ppt/tags/tag9.xml><?xml version="1.0" encoding="utf-8"?>
<p:tagLst xmlns:p="http://schemas.openxmlformats.org/presentationml/2006/main">
  <p:tag name="AS_UNIQUEID" val="545"/>
</p:tagLst>
</file>

<file path=ppt/tags/tag90.xml><?xml version="1.0" encoding="utf-8"?>
<p:tagLst xmlns:p="http://schemas.openxmlformats.org/presentationml/2006/main">
  <p:tag name="AS_UNIQUEID" val="626"/>
</p:tagLst>
</file>

<file path=ppt/tags/tag91.xml><?xml version="1.0" encoding="utf-8"?>
<p:tagLst xmlns:p="http://schemas.openxmlformats.org/presentationml/2006/main">
  <p:tag name="AS_UNIQUEID" val="627"/>
</p:tagLst>
</file>

<file path=ppt/tags/tag92.xml><?xml version="1.0" encoding="utf-8"?>
<p:tagLst xmlns:p="http://schemas.openxmlformats.org/presentationml/2006/main">
  <p:tag name="AS_UNIQUEID" val="628"/>
</p:tagLst>
</file>

<file path=ppt/tags/tag93.xml><?xml version="1.0" encoding="utf-8"?>
<p:tagLst xmlns:p="http://schemas.openxmlformats.org/presentationml/2006/main">
  <p:tag name="AS_UNIQUEID" val="629"/>
</p:tagLst>
</file>

<file path=ppt/tags/tag94.xml><?xml version="1.0" encoding="utf-8"?>
<p:tagLst xmlns:p="http://schemas.openxmlformats.org/presentationml/2006/main">
  <p:tag name="AS_UNIQUEID" val="630"/>
</p:tagLst>
</file>

<file path=ppt/tags/tag95.xml><?xml version="1.0" encoding="utf-8"?>
<p:tagLst xmlns:p="http://schemas.openxmlformats.org/presentationml/2006/main">
  <p:tag name="AS_UNIQUEID" val="631"/>
</p:tagLst>
</file>

<file path=ppt/tags/tag96.xml><?xml version="1.0" encoding="utf-8"?>
<p:tagLst xmlns:p="http://schemas.openxmlformats.org/presentationml/2006/main">
  <p:tag name="AS_UNIQUEID" val="632"/>
</p:tagLst>
</file>

<file path=ppt/tags/tag97.xml><?xml version="1.0" encoding="utf-8"?>
<p:tagLst xmlns:p="http://schemas.openxmlformats.org/presentationml/2006/main">
  <p:tag name="AS_UNIQUEID" val="633"/>
</p:tagLst>
</file>

<file path=ppt/tags/tag98.xml><?xml version="1.0" encoding="utf-8"?>
<p:tagLst xmlns:p="http://schemas.openxmlformats.org/presentationml/2006/main">
  <p:tag name="AS_UNIQUEID" val="634"/>
</p:tagLst>
</file>

<file path=ppt/tags/tag99.xml><?xml version="1.0" encoding="utf-8"?>
<p:tagLst xmlns:p="http://schemas.openxmlformats.org/presentationml/2006/main">
  <p:tag name="AS_UNIQUEID" val="635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resentationFormat>On-screen Show (4:3)</PresentationFormat>
  <Paragraphs>72</Paragraphs>
  <Slides>18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27">
      <vt:lpstr>Arial</vt:lpstr>
      <vt:lpstr>Calibri</vt:lpstr>
      <vt:lpstr>微软雅黑</vt:lpstr>
      <vt:lpstr>宋体</vt:lpstr>
      <vt:lpstr>Times New Roman</vt:lpstr>
      <vt:lpstr>隶书</vt:lpstr>
      <vt:lpstr>Courier New</vt:lpstr>
      <vt:lpstr>Wingdings</vt:lpstr>
      <vt:lpstr>Office 主题</vt:lpstr>
      <vt:lpstr>函数图像变换（2）：对称与翻折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2021-08-09T19:17:17.251</cp:lastPrinted>
  <dcterms:created xsi:type="dcterms:W3CDTF">2021-08-09T19:17:17Z</dcterms:created>
  <dcterms:modified xsi:type="dcterms:W3CDTF">2021-08-09T11:17:29Z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