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75" r:id="rId6"/>
    <p:sldId id="338" r:id="rId7"/>
    <p:sldId id="452" r:id="rId8"/>
    <p:sldId id="311" r:id="rId9"/>
    <p:sldId id="285" r:id="rId10"/>
    <p:sldId id="453" r:id="rId11"/>
    <p:sldId id="454" r:id="rId12"/>
    <p:sldId id="276" r:id="rId13"/>
    <p:sldId id="456" r:id="rId14"/>
    <p:sldId id="281" r:id="rId15"/>
    <p:sldId id="385" r:id="rId16"/>
    <p:sldId id="467" r:id="rId17"/>
    <p:sldId id="459" r:id="rId18"/>
    <p:sldId id="317" r:id="rId19"/>
    <p:sldId id="468" r:id="rId20"/>
    <p:sldId id="461" r:id="rId21"/>
    <p:sldId id="443" r:id="rId22"/>
    <p:sldId id="473" r:id="rId23"/>
    <p:sldId id="462" r:id="rId24"/>
    <p:sldId id="318" r:id="rId25"/>
    <p:sldId id="463" r:id="rId26"/>
    <p:sldId id="464" r:id="rId27"/>
    <p:sldId id="465" r:id="rId28"/>
    <p:sldId id="277" r:id="rId29"/>
    <p:sldId id="447" r:id="rId30"/>
    <p:sldId id="469" r:id="rId31"/>
    <p:sldId id="470" r:id="rId32"/>
    <p:sldId id="474" r:id="rId33"/>
    <p:sldId id="475" r:id="rId34"/>
    <p:sldId id="476" r:id="rId35"/>
    <p:sldId id="471" r:id="rId36"/>
    <p:sldId id="477" r:id="rId37"/>
    <p:sldId id="278" r:id="rId38"/>
    <p:sldId id="283" r:id="rId39"/>
    <p:sldId id="286" r:id="rId40"/>
  </p:sldIdLst>
  <p:sldSz cx="12192000" cy="6858000"/>
  <p:notesSz cx="6858000" cy="9144000"/>
  <p:custDataLst>
    <p:tags r:id="rId4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-108" y="-222"/>
      </p:cViewPr>
      <p:guideLst>
        <p:guide orient="horz" pos="224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tags" Target="tags/tag101.xml" /><Relationship Id="rId42" Type="http://schemas.openxmlformats.org/officeDocument/2006/relationships/presProps" Target="presProps.xml" /><Relationship Id="rId43" Type="http://schemas.openxmlformats.org/officeDocument/2006/relationships/viewProps" Target="viewProps.xml" /><Relationship Id="rId44" Type="http://schemas.openxmlformats.org/officeDocument/2006/relationships/theme" Target="theme/theme1.xml" /><Relationship Id="rId45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emf" /><Relationship Id="rId2" Type="http://schemas.openxmlformats.org/officeDocument/2006/relationships/image" Target="../media/image4.emf" /><Relationship Id="rId3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Relationship Id="rId3" Type="http://schemas.openxmlformats.org/officeDocument/2006/relationships/image" Target="../media/image25.emf" /><Relationship Id="rId4" Type="http://schemas.openxmlformats.org/officeDocument/2006/relationships/image" Target="../media/image26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7.emf" /><Relationship Id="rId3" Type="http://schemas.openxmlformats.org/officeDocument/2006/relationships/image" Target="../media/image2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Relationship Id="rId2" Type="http://schemas.openxmlformats.org/officeDocument/2006/relationships/image" Target="../media/image32.emf" /><Relationship Id="rId3" Type="http://schemas.openxmlformats.org/officeDocument/2006/relationships/image" Target="../media/image33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Relationship Id="rId3" Type="http://schemas.openxmlformats.org/officeDocument/2006/relationships/image" Target="../media/image36.emf" /><Relationship Id="rId4" Type="http://schemas.openxmlformats.org/officeDocument/2006/relationships/image" Target="../media/image37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wmf" /><Relationship Id="rId2" Type="http://schemas.openxmlformats.org/officeDocument/2006/relationships/image" Target="../media/image40.wmf" /><Relationship Id="rId3" Type="http://schemas.openxmlformats.org/officeDocument/2006/relationships/image" Target="../media/image41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wmf" /><Relationship Id="rId2" Type="http://schemas.openxmlformats.org/officeDocument/2006/relationships/image" Target="../media/image43.wmf" /><Relationship Id="rId3" Type="http://schemas.openxmlformats.org/officeDocument/2006/relationships/image" Target="../media/image44.w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wmf" /><Relationship Id="rId2" Type="http://schemas.openxmlformats.org/officeDocument/2006/relationships/image" Target="../media/image46.wmf" /><Relationship Id="rId3" Type="http://schemas.openxmlformats.org/officeDocument/2006/relationships/image" Target="../media/image47.emf" /><Relationship Id="rId4" Type="http://schemas.openxmlformats.org/officeDocument/2006/relationships/image" Target="../media/image48.wmf" /><Relationship Id="rId5" Type="http://schemas.openxmlformats.org/officeDocument/2006/relationships/image" Target="../media/image49.w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Relationship Id="rId2" Type="http://schemas.openxmlformats.org/officeDocument/2006/relationships/image" Target="../media/image51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Relationship Id="rId2" Type="http://schemas.openxmlformats.org/officeDocument/2006/relationships/image" Target="../media/image53.emf" /><Relationship Id="rId3" Type="http://schemas.openxmlformats.org/officeDocument/2006/relationships/image" Target="../media/image54.emf" /><Relationship Id="rId4" Type="http://schemas.openxmlformats.org/officeDocument/2006/relationships/image" Target="../media/image55.emf" /><Relationship Id="rId5" Type="http://schemas.openxmlformats.org/officeDocument/2006/relationships/image" Target="../media/image56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7.emf" /><Relationship Id="rId2" Type="http://schemas.openxmlformats.org/officeDocument/2006/relationships/image" Target="../media/image58.emf" /><Relationship Id="rId3" Type="http://schemas.openxmlformats.org/officeDocument/2006/relationships/image" Target="../media/image59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0.emf" /><Relationship Id="rId2" Type="http://schemas.openxmlformats.org/officeDocument/2006/relationships/image" Target="../media/image61.emf" /><Relationship Id="rId3" Type="http://schemas.openxmlformats.org/officeDocument/2006/relationships/image" Target="../media/image62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3.emf" /><Relationship Id="rId2" Type="http://schemas.openxmlformats.org/officeDocument/2006/relationships/image" Target="../media/image64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5.emf" /><Relationship Id="rId2" Type="http://schemas.openxmlformats.org/officeDocument/2006/relationships/image" Target="../media/image66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7.emf" /><Relationship Id="rId2" Type="http://schemas.openxmlformats.org/officeDocument/2006/relationships/image" Target="../media/image68.emf" /><Relationship Id="rId3" Type="http://schemas.openxmlformats.org/officeDocument/2006/relationships/image" Target="../media/image69.e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0.emf" /><Relationship Id="rId2" Type="http://schemas.openxmlformats.org/officeDocument/2006/relationships/image" Target="../media/image71.e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2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Relationship Id="rId2" Type="http://schemas.openxmlformats.org/officeDocument/2006/relationships/image" Target="../media/image8.wmf" /><Relationship Id="rId3" Type="http://schemas.openxmlformats.org/officeDocument/2006/relationships/image" Target="../media/image9.emf" /><Relationship Id="rId4" Type="http://schemas.openxmlformats.org/officeDocument/2006/relationships/image" Target="../media/image10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Relationship Id="rId2" Type="http://schemas.openxmlformats.org/officeDocument/2006/relationships/image" Target="../media/image13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Relationship Id="rId4" Type="http://schemas.openxmlformats.org/officeDocument/2006/relationships/image" Target="../media/image20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21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>2023/10/8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6.xml" /><Relationship Id="rId3" Type="http://schemas.openxmlformats.org/officeDocument/2006/relationships/tags" Target="../tags/tag27.xml" /><Relationship Id="rId4" Type="http://schemas.openxmlformats.org/officeDocument/2006/relationships/tags" Target="../tags/tag28.xml" /><Relationship Id="rId5" Type="http://schemas.openxmlformats.org/officeDocument/2006/relationships/tags" Target="../tags/tag29.xml" /><Relationship Id="rId6" Type="http://schemas.openxmlformats.org/officeDocument/2006/relationships/tags" Target="../tags/tag30.xml" /><Relationship Id="rId7" Type="http://schemas.openxmlformats.org/officeDocument/2006/relationships/tags" Target="../tags/tag31.xml" /><Relationship Id="rId8" Type="http://schemas.openxmlformats.org/officeDocument/2006/relationships/tags" Target="../tags/tag3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7.docx" TargetMode="Internal" /><Relationship Id="rId3" Type="http://schemas.openxmlformats.org/officeDocument/2006/relationships/oleObject" Target="../embeddings/oleObject9.bin" /><Relationship Id="rId4" Type="http://schemas.openxmlformats.org/officeDocument/2006/relationships/image" Target="../media/image11.emf" /><Relationship Id="rId5" Type="http://schemas.openxmlformats.org/officeDocument/2006/relationships/vmlDrawing" Target="../drawings/vmlDrawing4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1.bin" /><Relationship Id="rId11" Type="http://schemas.openxmlformats.org/officeDocument/2006/relationships/tags" Target="../tags/tag36.xml" /><Relationship Id="rId12" Type="http://schemas.openxmlformats.org/officeDocument/2006/relationships/vmlDrawing" Target="../drawings/vmlDrawing5.vml" /><Relationship Id="rId2" Type="http://schemas.openxmlformats.org/officeDocument/2006/relationships/tags" Target="../tags/tag33.xml" /><Relationship Id="rId3" Type="http://schemas.openxmlformats.org/officeDocument/2006/relationships/tags" Target="../tags/tag34.xml" /><Relationship Id="rId4" Type="http://schemas.openxmlformats.org/officeDocument/2006/relationships/package" Target="../embeddings/Microsoft_Word_Document8.docx" TargetMode="Internal" /><Relationship Id="rId5" Type="http://schemas.openxmlformats.org/officeDocument/2006/relationships/image" Target="../media/image12.emf" /><Relationship Id="rId6" Type="http://schemas.openxmlformats.org/officeDocument/2006/relationships/tags" Target="../tags/tag35.xml" /><Relationship Id="rId7" Type="http://schemas.openxmlformats.org/officeDocument/2006/relationships/oleObject" Target="../embeddings/oleObject10.bin" /><Relationship Id="rId8" Type="http://schemas.openxmlformats.org/officeDocument/2006/relationships/package" Target="../embeddings/Microsoft_Word_Document9.docx" TargetMode="Internal" /><Relationship Id="rId9" Type="http://schemas.openxmlformats.org/officeDocument/2006/relationships/image" Target="../media/image13.e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3.bin" /><Relationship Id="rId11" Type="http://schemas.openxmlformats.org/officeDocument/2006/relationships/image" Target="../media/image15.emf" /><Relationship Id="rId12" Type="http://schemas.openxmlformats.org/officeDocument/2006/relationships/image" Target="../media/image16.png" /><Relationship Id="rId13" Type="http://schemas.openxmlformats.org/officeDocument/2006/relationships/vmlDrawing" Target="../drawings/vmlDrawing6.vml" /><Relationship Id="rId2" Type="http://schemas.openxmlformats.org/officeDocument/2006/relationships/tags" Target="../tags/tag37.xml" /><Relationship Id="rId3" Type="http://schemas.openxmlformats.org/officeDocument/2006/relationships/tags" Target="../tags/tag38.xml" /><Relationship Id="rId4" Type="http://schemas.openxmlformats.org/officeDocument/2006/relationships/tags" Target="../tags/tag39.xml" /><Relationship Id="rId5" Type="http://schemas.openxmlformats.org/officeDocument/2006/relationships/package" Target="../embeddings/Microsoft_Word_Document10.docx" TargetMode="Internal" /><Relationship Id="rId6" Type="http://schemas.openxmlformats.org/officeDocument/2006/relationships/image" Target="../media/image14.emf" /><Relationship Id="rId7" Type="http://schemas.openxmlformats.org/officeDocument/2006/relationships/oleObject" Target="../embeddings/oleObject12.bin" /><Relationship Id="rId8" Type="http://schemas.openxmlformats.org/officeDocument/2006/relationships/tags" Target="../tags/tag40.xml" /><Relationship Id="rId9" Type="http://schemas.openxmlformats.org/officeDocument/2006/relationships/package" Target="../embeddings/Microsoft_Word_Document11.docx" TargetMode="Interna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14.docx" TargetMode="Internal" /><Relationship Id="rId11" Type="http://schemas.openxmlformats.org/officeDocument/2006/relationships/oleObject" Target="../embeddings/oleObject16.bin" /><Relationship Id="rId12" Type="http://schemas.openxmlformats.org/officeDocument/2006/relationships/image" Target="../media/image19.emf" /><Relationship Id="rId13" Type="http://schemas.openxmlformats.org/officeDocument/2006/relationships/package" Target="../embeddings/Microsoft_Word_Document15.docx" TargetMode="Internal" /><Relationship Id="rId14" Type="http://schemas.openxmlformats.org/officeDocument/2006/relationships/oleObject" Target="../embeddings/oleObject17.bin" /><Relationship Id="rId15" Type="http://schemas.openxmlformats.org/officeDocument/2006/relationships/image" Target="../media/image20.emf" /><Relationship Id="rId16" Type="http://schemas.openxmlformats.org/officeDocument/2006/relationships/vmlDrawing" Target="../drawings/vmlDrawing7.v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package" Target="../embeddings/Microsoft_Word_Document12.docx" TargetMode="Internal" /><Relationship Id="rId5" Type="http://schemas.openxmlformats.org/officeDocument/2006/relationships/oleObject" Target="../embeddings/oleObject14.bin" /><Relationship Id="rId6" Type="http://schemas.openxmlformats.org/officeDocument/2006/relationships/image" Target="../media/image17.emf" /><Relationship Id="rId7" Type="http://schemas.openxmlformats.org/officeDocument/2006/relationships/package" Target="../embeddings/Microsoft_Word_Document13.docx" TargetMode="Internal" /><Relationship Id="rId8" Type="http://schemas.openxmlformats.org/officeDocument/2006/relationships/oleObject" Target="../embeddings/oleObject15.bin" /><Relationship Id="rId9" Type="http://schemas.openxmlformats.org/officeDocument/2006/relationships/image" Target="../media/image18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8.v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package" Target="../embeddings/Microsoft_Word_Document16.docx" TargetMode="Internal" /><Relationship Id="rId5" Type="http://schemas.openxmlformats.org/officeDocument/2006/relationships/oleObject" Target="../embeddings/oleObject18.bin" /><Relationship Id="rId6" Type="http://schemas.openxmlformats.org/officeDocument/2006/relationships/image" Target="../media/image17.emf" /><Relationship Id="rId7" Type="http://schemas.openxmlformats.org/officeDocument/2006/relationships/package" Target="../embeddings/Microsoft_Word_Document17.docx" TargetMode="Internal" /><Relationship Id="rId8" Type="http://schemas.openxmlformats.org/officeDocument/2006/relationships/oleObject" Target="../embeddings/oleObject19.bin" /><Relationship Id="rId9" Type="http://schemas.openxmlformats.org/officeDocument/2006/relationships/image" Target="../media/image21.e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5.xml" /><Relationship Id="rId3" Type="http://schemas.openxmlformats.org/officeDocument/2006/relationships/package" Target="../embeddings/Microsoft_Word_Document18.docx" TargetMode="Internal" /><Relationship Id="rId4" Type="http://schemas.openxmlformats.org/officeDocument/2006/relationships/oleObject" Target="../embeddings/oleObject20.bin" /><Relationship Id="rId5" Type="http://schemas.openxmlformats.org/officeDocument/2006/relationships/image" Target="../media/image22.emf" /><Relationship Id="rId6" Type="http://schemas.openxmlformats.org/officeDocument/2006/relationships/vmlDrawing" Target="../drawings/vmlDrawing9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23.bin" /><Relationship Id="rId11" Type="http://schemas.openxmlformats.org/officeDocument/2006/relationships/image" Target="../media/image25.emf" /><Relationship Id="rId12" Type="http://schemas.openxmlformats.org/officeDocument/2006/relationships/package" Target="../embeddings/Microsoft_Word_Document22.docx" TargetMode="Internal" /><Relationship Id="rId13" Type="http://schemas.openxmlformats.org/officeDocument/2006/relationships/oleObject" Target="../embeddings/oleObject24.bin" /><Relationship Id="rId14" Type="http://schemas.openxmlformats.org/officeDocument/2006/relationships/image" Target="../media/image26.emf" /><Relationship Id="rId15" Type="http://schemas.openxmlformats.org/officeDocument/2006/relationships/vmlDrawing" Target="../drawings/vmlDrawing10.vml" /><Relationship Id="rId2" Type="http://schemas.openxmlformats.org/officeDocument/2006/relationships/tags" Target="../tags/tag46.xml" /><Relationship Id="rId3" Type="http://schemas.openxmlformats.org/officeDocument/2006/relationships/package" Target="../embeddings/Microsoft_Word_Document19.docx" TargetMode="Internal" /><Relationship Id="rId4" Type="http://schemas.openxmlformats.org/officeDocument/2006/relationships/oleObject" Target="../embeddings/oleObject21.bin" /><Relationship Id="rId5" Type="http://schemas.openxmlformats.org/officeDocument/2006/relationships/image" Target="../media/image23.emf" /><Relationship Id="rId6" Type="http://schemas.openxmlformats.org/officeDocument/2006/relationships/package" Target="../embeddings/Microsoft_Word_Document20.docx" TargetMode="Internal" /><Relationship Id="rId7" Type="http://schemas.openxmlformats.org/officeDocument/2006/relationships/oleObject" Target="../embeddings/oleObject22.bin" /><Relationship Id="rId8" Type="http://schemas.openxmlformats.org/officeDocument/2006/relationships/image" Target="../media/image24.emf" /><Relationship Id="rId9" Type="http://schemas.openxmlformats.org/officeDocument/2006/relationships/package" Target="../embeddings/Microsoft_Word_Document21.docx" TargetMode="Interna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27.bin" /><Relationship Id="rId11" Type="http://schemas.openxmlformats.org/officeDocument/2006/relationships/image" Target="../media/image28.emf" /><Relationship Id="rId12" Type="http://schemas.openxmlformats.org/officeDocument/2006/relationships/vmlDrawing" Target="../drawings/vmlDrawing11.vml" /><Relationship Id="rId2" Type="http://schemas.openxmlformats.org/officeDocument/2006/relationships/tags" Target="../tags/tag47.xml" /><Relationship Id="rId3" Type="http://schemas.openxmlformats.org/officeDocument/2006/relationships/package" Target="../embeddings/Microsoft_Word_Document23.docx" TargetMode="Internal" /><Relationship Id="rId4" Type="http://schemas.openxmlformats.org/officeDocument/2006/relationships/oleObject" Target="../embeddings/oleObject25.bin" /><Relationship Id="rId5" Type="http://schemas.openxmlformats.org/officeDocument/2006/relationships/image" Target="../media/image23.emf" /><Relationship Id="rId6" Type="http://schemas.openxmlformats.org/officeDocument/2006/relationships/package" Target="../embeddings/Microsoft_Word_Document24.docx" TargetMode="Internal" /><Relationship Id="rId7" Type="http://schemas.openxmlformats.org/officeDocument/2006/relationships/oleObject" Target="../embeddings/oleObject26.bin" /><Relationship Id="rId8" Type="http://schemas.openxmlformats.org/officeDocument/2006/relationships/image" Target="../media/image27.emf" /><Relationship Id="rId9" Type="http://schemas.openxmlformats.org/officeDocument/2006/relationships/package" Target="../embeddings/Microsoft_Word_Document25.docx" TargetMode="In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2.vml" /><Relationship Id="rId2" Type="http://schemas.openxmlformats.org/officeDocument/2006/relationships/tags" Target="../tags/tag48.xml" /><Relationship Id="rId3" Type="http://schemas.openxmlformats.org/officeDocument/2006/relationships/package" Target="../embeddings/Microsoft_Word_Document26.docx" TargetMode="Internal" /><Relationship Id="rId4" Type="http://schemas.openxmlformats.org/officeDocument/2006/relationships/image" Target="../media/image29.emf" /><Relationship Id="rId5" Type="http://schemas.openxmlformats.org/officeDocument/2006/relationships/oleObject" Target="../embeddings/oleObject28.bin" /><Relationship Id="rId6" Type="http://schemas.openxmlformats.org/officeDocument/2006/relationships/tags" Target="../tags/tag49.xml" /><Relationship Id="rId7" Type="http://schemas.openxmlformats.org/officeDocument/2006/relationships/package" Target="../embeddings/Microsoft_Word_Document27.docx" TargetMode="Internal" /><Relationship Id="rId8" Type="http://schemas.openxmlformats.org/officeDocument/2006/relationships/oleObject" Target="../embeddings/oleObject29.bin" /><Relationship Id="rId9" Type="http://schemas.openxmlformats.org/officeDocument/2006/relationships/image" Target="../media/image30.e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30.docx" TargetMode="Internal" /><Relationship Id="rId11" Type="http://schemas.openxmlformats.org/officeDocument/2006/relationships/oleObject" Target="../embeddings/oleObject32.bin" /><Relationship Id="rId12" Type="http://schemas.openxmlformats.org/officeDocument/2006/relationships/image" Target="../media/image33.emf" /><Relationship Id="rId13" Type="http://schemas.openxmlformats.org/officeDocument/2006/relationships/vmlDrawing" Target="../drawings/vmlDrawing13.vml" /><Relationship Id="rId2" Type="http://schemas.openxmlformats.org/officeDocument/2006/relationships/tags" Target="../tags/tag50.xml" /><Relationship Id="rId3" Type="http://schemas.openxmlformats.org/officeDocument/2006/relationships/tags" Target="../tags/tag51.xml" /><Relationship Id="rId4" Type="http://schemas.openxmlformats.org/officeDocument/2006/relationships/package" Target="../embeddings/Microsoft_Word_Document28.docx" TargetMode="Internal" /><Relationship Id="rId5" Type="http://schemas.openxmlformats.org/officeDocument/2006/relationships/oleObject" Target="../embeddings/oleObject30.bin" /><Relationship Id="rId6" Type="http://schemas.openxmlformats.org/officeDocument/2006/relationships/image" Target="../media/image31.emf" /><Relationship Id="rId7" Type="http://schemas.openxmlformats.org/officeDocument/2006/relationships/package" Target="../embeddings/Microsoft_Word_Document29.docx" TargetMode="Internal" /><Relationship Id="rId8" Type="http://schemas.openxmlformats.org/officeDocument/2006/relationships/oleObject" Target="../embeddings/oleObject31.bin" /><Relationship Id="rId9" Type="http://schemas.openxmlformats.org/officeDocument/2006/relationships/image" Target="../media/image32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33.docx" TargetMode="Internal" /><Relationship Id="rId11" Type="http://schemas.openxmlformats.org/officeDocument/2006/relationships/oleObject" Target="../embeddings/oleObject35.bin" /><Relationship Id="rId12" Type="http://schemas.openxmlformats.org/officeDocument/2006/relationships/image" Target="../media/image36.emf" /><Relationship Id="rId13" Type="http://schemas.openxmlformats.org/officeDocument/2006/relationships/package" Target="../embeddings/Microsoft_Word_Document34.docx" TargetMode="Internal" /><Relationship Id="rId14" Type="http://schemas.openxmlformats.org/officeDocument/2006/relationships/oleObject" Target="../embeddings/oleObject36.bin" /><Relationship Id="rId15" Type="http://schemas.openxmlformats.org/officeDocument/2006/relationships/image" Target="../media/image37.emf" /><Relationship Id="rId16" Type="http://schemas.openxmlformats.org/officeDocument/2006/relationships/vmlDrawing" Target="../drawings/vmlDrawing14.v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package" Target="../embeddings/Microsoft_Word_Document31.docx" TargetMode="Internal" /><Relationship Id="rId5" Type="http://schemas.openxmlformats.org/officeDocument/2006/relationships/oleObject" Target="../embeddings/oleObject33.bin" /><Relationship Id="rId6" Type="http://schemas.openxmlformats.org/officeDocument/2006/relationships/image" Target="../media/image34.emf" /><Relationship Id="rId7" Type="http://schemas.openxmlformats.org/officeDocument/2006/relationships/package" Target="../embeddings/Microsoft_Word_Document32.docx" TargetMode="Internal" /><Relationship Id="rId8" Type="http://schemas.openxmlformats.org/officeDocument/2006/relationships/oleObject" Target="../embeddings/oleObject34.bin" /><Relationship Id="rId9" Type="http://schemas.openxmlformats.org/officeDocument/2006/relationships/image" Target="../media/image35.emf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4.xml" /><Relationship Id="rId3" Type="http://schemas.openxmlformats.org/officeDocument/2006/relationships/package" Target="../embeddings/Microsoft_Word_Document35.docx" TargetMode="Internal" /><Relationship Id="rId4" Type="http://schemas.openxmlformats.org/officeDocument/2006/relationships/oleObject" Target="../embeddings/oleObject37.bin" /><Relationship Id="rId5" Type="http://schemas.openxmlformats.org/officeDocument/2006/relationships/image" Target="../media/image38.emf" /><Relationship Id="rId6" Type="http://schemas.openxmlformats.org/officeDocument/2006/relationships/vmlDrawing" Target="../drawings/vmlDrawing15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59.xml" /><Relationship Id="rId11" Type="http://schemas.openxmlformats.org/officeDocument/2006/relationships/oleObject" Target="../embeddings/oleObject40.bin" TargetMode="Internal" /><Relationship Id="rId12" Type="http://schemas.openxmlformats.org/officeDocument/2006/relationships/image" Target="../media/image41.wmf" /><Relationship Id="rId13" Type="http://schemas.openxmlformats.org/officeDocument/2006/relationships/tags" Target="../tags/tag60.xml" /><Relationship Id="rId14" Type="http://schemas.openxmlformats.org/officeDocument/2006/relationships/tags" Target="../tags/tag61.xml" /><Relationship Id="rId15" Type="http://schemas.openxmlformats.org/officeDocument/2006/relationships/vmlDrawing" Target="../drawings/vmlDrawing16.vml" /><Relationship Id="rId2" Type="http://schemas.openxmlformats.org/officeDocument/2006/relationships/tags" Target="../tags/tag55.xml" /><Relationship Id="rId3" Type="http://schemas.openxmlformats.org/officeDocument/2006/relationships/tags" Target="../tags/tag56.xml" /><Relationship Id="rId4" Type="http://schemas.openxmlformats.org/officeDocument/2006/relationships/tags" Target="../tags/tag57.xml" /><Relationship Id="rId5" Type="http://schemas.openxmlformats.org/officeDocument/2006/relationships/oleObject" Target="../embeddings/oleObject38.bin" TargetMode="Internal" /><Relationship Id="rId6" Type="http://schemas.openxmlformats.org/officeDocument/2006/relationships/image" Target="../media/image39.wmf" /><Relationship Id="rId7" Type="http://schemas.openxmlformats.org/officeDocument/2006/relationships/tags" Target="../tags/tag58.xml" /><Relationship Id="rId8" Type="http://schemas.openxmlformats.org/officeDocument/2006/relationships/oleObject" Target="../embeddings/oleObject39.bin" TargetMode="Internal" /><Relationship Id="rId9" Type="http://schemas.openxmlformats.org/officeDocument/2006/relationships/image" Target="../media/image40.wmf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2.xml" /><Relationship Id="rId3" Type="http://schemas.openxmlformats.org/officeDocument/2006/relationships/tags" Target="../tags/tag63.xml" /><Relationship Id="rId4" Type="http://schemas.openxmlformats.org/officeDocument/2006/relationships/tags" Target="../tags/tag6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43.wmf" /><Relationship Id="rId11" Type="http://schemas.openxmlformats.org/officeDocument/2006/relationships/tags" Target="../tags/tag70.xml" /><Relationship Id="rId12" Type="http://schemas.openxmlformats.org/officeDocument/2006/relationships/oleObject" Target="../embeddings/oleObject43.bin" TargetMode="Internal" /><Relationship Id="rId13" Type="http://schemas.openxmlformats.org/officeDocument/2006/relationships/image" Target="../media/image44.wmf" /><Relationship Id="rId14" Type="http://schemas.openxmlformats.org/officeDocument/2006/relationships/tags" Target="../tags/tag71.xml" /><Relationship Id="rId15" Type="http://schemas.openxmlformats.org/officeDocument/2006/relationships/vmlDrawing" Target="../drawings/vmlDrawing17.v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oleObject" Target="../embeddings/oleObject41.bin" TargetMode="Internal" /><Relationship Id="rId6" Type="http://schemas.openxmlformats.org/officeDocument/2006/relationships/image" Target="../media/image42.wmf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oleObject" Target="../embeddings/oleObject42.bin" TargetMode="Interna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6.xml" /><Relationship Id="rId11" Type="http://schemas.openxmlformats.org/officeDocument/2006/relationships/tags" Target="../tags/tag77.xml" /><Relationship Id="rId12" Type="http://schemas.openxmlformats.org/officeDocument/2006/relationships/tags" Target="../tags/tag78.xml" /><Relationship Id="rId13" Type="http://schemas.openxmlformats.org/officeDocument/2006/relationships/package" Target="../embeddings/Microsoft_Word_Document36.docx" TargetMode="Internal" /><Relationship Id="rId14" Type="http://schemas.openxmlformats.org/officeDocument/2006/relationships/image" Target="../media/image47.emf" /><Relationship Id="rId15" Type="http://schemas.openxmlformats.org/officeDocument/2006/relationships/tags" Target="../tags/tag79.xml" /><Relationship Id="rId16" Type="http://schemas.openxmlformats.org/officeDocument/2006/relationships/oleObject" Target="../embeddings/oleObject47.bin" TargetMode="Internal" /><Relationship Id="rId17" Type="http://schemas.openxmlformats.org/officeDocument/2006/relationships/image" Target="../media/image48.wmf" /><Relationship Id="rId18" Type="http://schemas.openxmlformats.org/officeDocument/2006/relationships/oleObject" Target="../embeddings/oleObject46.bin" /><Relationship Id="rId19" Type="http://schemas.openxmlformats.org/officeDocument/2006/relationships/tags" Target="../tags/tag80.xml" /><Relationship Id="rId2" Type="http://schemas.openxmlformats.org/officeDocument/2006/relationships/tags" Target="../tags/tag72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oleObject" Target="../embeddings/oleObject48.bin" TargetMode="Internal" /><Relationship Id="rId23" Type="http://schemas.openxmlformats.org/officeDocument/2006/relationships/image" Target="../media/image49.wmf" /><Relationship Id="rId24" Type="http://schemas.openxmlformats.org/officeDocument/2006/relationships/vmlDrawing" Target="../drawings/vmlDrawing18.vml" /><Relationship Id="rId3" Type="http://schemas.openxmlformats.org/officeDocument/2006/relationships/tags" Target="../tags/tag73.xml" /><Relationship Id="rId4" Type="http://schemas.openxmlformats.org/officeDocument/2006/relationships/tags" Target="../tags/tag74.xml" /><Relationship Id="rId5" Type="http://schemas.openxmlformats.org/officeDocument/2006/relationships/oleObject" Target="../embeddings/oleObject44.bin" TargetMode="Internal" /><Relationship Id="rId6" Type="http://schemas.openxmlformats.org/officeDocument/2006/relationships/image" Target="../media/image45.wmf" /><Relationship Id="rId7" Type="http://schemas.openxmlformats.org/officeDocument/2006/relationships/tags" Target="../tags/tag75.xml" /><Relationship Id="rId8" Type="http://schemas.openxmlformats.org/officeDocument/2006/relationships/oleObject" Target="../embeddings/oleObject45.bin" TargetMode="Internal" /><Relationship Id="rId9" Type="http://schemas.openxmlformats.org/officeDocument/2006/relationships/image" Target="../media/image46.wmf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9.vml" /><Relationship Id="rId2" Type="http://schemas.openxmlformats.org/officeDocument/2006/relationships/tags" Target="../tags/tag83.xml" /><Relationship Id="rId3" Type="http://schemas.openxmlformats.org/officeDocument/2006/relationships/package" Target="../embeddings/Microsoft_Word_Document37.docx" TargetMode="Internal" /><Relationship Id="rId4" Type="http://schemas.openxmlformats.org/officeDocument/2006/relationships/image" Target="../media/image50.emf" /><Relationship Id="rId5" Type="http://schemas.openxmlformats.org/officeDocument/2006/relationships/oleObject" Target="../embeddings/oleObject49.bin" /><Relationship Id="rId6" Type="http://schemas.openxmlformats.org/officeDocument/2006/relationships/tags" Target="../tags/tag84.xml" /><Relationship Id="rId7" Type="http://schemas.openxmlformats.org/officeDocument/2006/relationships/package" Target="../embeddings/Microsoft_Word_Document38.docx" TargetMode="Internal" /><Relationship Id="rId8" Type="http://schemas.openxmlformats.org/officeDocument/2006/relationships/oleObject" Target="../embeddings/oleObject50.bin" /><Relationship Id="rId9" Type="http://schemas.openxmlformats.org/officeDocument/2006/relationships/image" Target="../media/image51.e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41.docx" TargetMode="Internal" /><Relationship Id="rId11" Type="http://schemas.openxmlformats.org/officeDocument/2006/relationships/oleObject" Target="../embeddings/oleObject52.bin" /><Relationship Id="rId12" Type="http://schemas.openxmlformats.org/officeDocument/2006/relationships/image" Target="../media/image54.emf" /><Relationship Id="rId13" Type="http://schemas.openxmlformats.org/officeDocument/2006/relationships/tags" Target="../tags/tag88.xml" /><Relationship Id="rId14" Type="http://schemas.openxmlformats.org/officeDocument/2006/relationships/oleObject" Target="../embeddings/oleObject53.bin" /><Relationship Id="rId15" Type="http://schemas.openxmlformats.org/officeDocument/2006/relationships/package" Target="../embeddings/Microsoft_Word_Document42.docx" TargetMode="Internal" /><Relationship Id="rId16" Type="http://schemas.openxmlformats.org/officeDocument/2006/relationships/image" Target="../media/image55.emf" /><Relationship Id="rId17" Type="http://schemas.openxmlformats.org/officeDocument/2006/relationships/oleObject" Target="../embeddings/oleObject54.bin" /><Relationship Id="rId18" Type="http://schemas.openxmlformats.org/officeDocument/2006/relationships/tags" Target="../tags/tag89.xml" /><Relationship Id="rId19" Type="http://schemas.openxmlformats.org/officeDocument/2006/relationships/package" Target="../embeddings/Microsoft_Word_Document43.docx" TargetMode="Internal" /><Relationship Id="rId2" Type="http://schemas.openxmlformats.org/officeDocument/2006/relationships/tags" Target="../tags/tag85.xml" /><Relationship Id="rId20" Type="http://schemas.openxmlformats.org/officeDocument/2006/relationships/oleObject" Target="../embeddings/oleObject55.bin" /><Relationship Id="rId21" Type="http://schemas.openxmlformats.org/officeDocument/2006/relationships/image" Target="../media/image56.emf" /><Relationship Id="rId22" Type="http://schemas.openxmlformats.org/officeDocument/2006/relationships/vmlDrawing" Target="../drawings/vmlDrawing20.vml" /><Relationship Id="rId3" Type="http://schemas.openxmlformats.org/officeDocument/2006/relationships/package" Target="../embeddings/Microsoft_Word_Document39.docx" TargetMode="Internal" /><Relationship Id="rId4" Type="http://schemas.openxmlformats.org/officeDocument/2006/relationships/image" Target="../media/image52.emf" /><Relationship Id="rId5" Type="http://schemas.openxmlformats.org/officeDocument/2006/relationships/tags" Target="../tags/tag86.xml" /><Relationship Id="rId6" Type="http://schemas.openxmlformats.org/officeDocument/2006/relationships/package" Target="../embeddings/Microsoft_Word_Document40.docx" TargetMode="Internal" /><Relationship Id="rId7" Type="http://schemas.openxmlformats.org/officeDocument/2006/relationships/image" Target="../media/image53.emf" /><Relationship Id="rId8" Type="http://schemas.openxmlformats.org/officeDocument/2006/relationships/oleObject" Target="../embeddings/oleObject51.bin" /><Relationship Id="rId9" Type="http://schemas.openxmlformats.org/officeDocument/2006/relationships/tags" Target="../tags/tag8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2.xml" /><Relationship Id="rId11" Type="http://schemas.openxmlformats.org/officeDocument/2006/relationships/package" Target="../embeddings/Microsoft_Word_Document46.docx" TargetMode="Internal" /><Relationship Id="rId12" Type="http://schemas.openxmlformats.org/officeDocument/2006/relationships/oleObject" Target="../embeddings/oleObject58.bin" /><Relationship Id="rId13" Type="http://schemas.openxmlformats.org/officeDocument/2006/relationships/image" Target="../media/image59.emf" /><Relationship Id="rId14" Type="http://schemas.openxmlformats.org/officeDocument/2006/relationships/vmlDrawing" Target="../drawings/vmlDrawing21.vml" /><Relationship Id="rId2" Type="http://schemas.openxmlformats.org/officeDocument/2006/relationships/tags" Target="../tags/tag90.xml" /><Relationship Id="rId3" Type="http://schemas.openxmlformats.org/officeDocument/2006/relationships/package" Target="../embeddings/Microsoft_Word_Document44.docx" TargetMode="Internal" /><Relationship Id="rId4" Type="http://schemas.openxmlformats.org/officeDocument/2006/relationships/image" Target="../media/image57.emf" /><Relationship Id="rId5" Type="http://schemas.openxmlformats.org/officeDocument/2006/relationships/tags" Target="../tags/tag91.xml" /><Relationship Id="rId6" Type="http://schemas.openxmlformats.org/officeDocument/2006/relationships/oleObject" Target="../embeddings/oleObject56.bin" /><Relationship Id="rId7" Type="http://schemas.openxmlformats.org/officeDocument/2006/relationships/package" Target="../embeddings/Microsoft_Word_Document45.docx" TargetMode="Internal" /><Relationship Id="rId8" Type="http://schemas.openxmlformats.org/officeDocument/2006/relationships/image" Target="../media/image58.emf" /><Relationship Id="rId9" Type="http://schemas.openxmlformats.org/officeDocument/2006/relationships/oleObject" Target="../embeddings/oleObject57.bin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61.bin" /><Relationship Id="rId11" Type="http://schemas.openxmlformats.org/officeDocument/2006/relationships/image" Target="../media/image62.emf" /><Relationship Id="rId12" Type="http://schemas.openxmlformats.org/officeDocument/2006/relationships/vmlDrawing" Target="../drawings/vmlDrawing22.vml" /><Relationship Id="rId2" Type="http://schemas.openxmlformats.org/officeDocument/2006/relationships/tags" Target="../tags/tag93.xml" /><Relationship Id="rId3" Type="http://schemas.openxmlformats.org/officeDocument/2006/relationships/package" Target="../embeddings/Microsoft_Word_Document47.docx" TargetMode="Internal" /><Relationship Id="rId4" Type="http://schemas.openxmlformats.org/officeDocument/2006/relationships/oleObject" Target="../embeddings/oleObject59.bin" /><Relationship Id="rId5" Type="http://schemas.openxmlformats.org/officeDocument/2006/relationships/image" Target="../media/image60.emf" /><Relationship Id="rId6" Type="http://schemas.openxmlformats.org/officeDocument/2006/relationships/package" Target="../embeddings/Microsoft_Word_Document48.docx" TargetMode="Internal" /><Relationship Id="rId7" Type="http://schemas.openxmlformats.org/officeDocument/2006/relationships/oleObject" Target="../embeddings/oleObject60.bin" /><Relationship Id="rId8" Type="http://schemas.openxmlformats.org/officeDocument/2006/relationships/image" Target="../media/image61.emf" /><Relationship Id="rId9" Type="http://schemas.openxmlformats.org/officeDocument/2006/relationships/package" Target="../embeddings/Microsoft_Word_Document49.docx" TargetMode="Interna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23.vml" /><Relationship Id="rId2" Type="http://schemas.openxmlformats.org/officeDocument/2006/relationships/tags" Target="../tags/tag94.xml" /><Relationship Id="rId3" Type="http://schemas.openxmlformats.org/officeDocument/2006/relationships/package" Target="../embeddings/Microsoft_Word_Document50.docx" TargetMode="Internal" /><Relationship Id="rId4" Type="http://schemas.openxmlformats.org/officeDocument/2006/relationships/image" Target="../media/image63.emf" /><Relationship Id="rId5" Type="http://schemas.openxmlformats.org/officeDocument/2006/relationships/oleObject" Target="../embeddings/oleObject62.bin" /><Relationship Id="rId6" Type="http://schemas.openxmlformats.org/officeDocument/2006/relationships/tags" Target="../tags/tag95.xml" /><Relationship Id="rId7" Type="http://schemas.openxmlformats.org/officeDocument/2006/relationships/package" Target="../embeddings/Microsoft_Word_Document51.docx" TargetMode="Internal" /><Relationship Id="rId8" Type="http://schemas.openxmlformats.org/officeDocument/2006/relationships/oleObject" Target="../embeddings/oleObject63.bin" /><Relationship Id="rId9" Type="http://schemas.openxmlformats.org/officeDocument/2006/relationships/image" Target="../media/image64.emf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6.xml" /><Relationship Id="rId3" Type="http://schemas.openxmlformats.org/officeDocument/2006/relationships/package" Target="../embeddings/Microsoft_Word_Document52.docx" TargetMode="Internal" /><Relationship Id="rId4" Type="http://schemas.openxmlformats.org/officeDocument/2006/relationships/oleObject" Target="../embeddings/oleObject64.bin" /><Relationship Id="rId5" Type="http://schemas.openxmlformats.org/officeDocument/2006/relationships/image" Target="../media/image65.emf" /><Relationship Id="rId6" Type="http://schemas.openxmlformats.org/officeDocument/2006/relationships/package" Target="../embeddings/Microsoft_Word_Document53.docx" TargetMode="Internal" /><Relationship Id="rId7" Type="http://schemas.openxmlformats.org/officeDocument/2006/relationships/oleObject" Target="../embeddings/oleObject65.bin" /><Relationship Id="rId8" Type="http://schemas.openxmlformats.org/officeDocument/2006/relationships/image" Target="../media/image66.emf" /><Relationship Id="rId9" Type="http://schemas.openxmlformats.org/officeDocument/2006/relationships/vmlDrawing" Target="../drawings/vmlDrawing24.v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56.docx" TargetMode="Internal" /><Relationship Id="rId11" Type="http://schemas.openxmlformats.org/officeDocument/2006/relationships/oleObject" Target="../embeddings/oleObject68.bin" /><Relationship Id="rId12" Type="http://schemas.openxmlformats.org/officeDocument/2006/relationships/image" Target="../media/image69.emf" /><Relationship Id="rId13" Type="http://schemas.openxmlformats.org/officeDocument/2006/relationships/vmlDrawing" Target="../drawings/vmlDrawing25.vml" /><Relationship Id="rId2" Type="http://schemas.openxmlformats.org/officeDocument/2006/relationships/tags" Target="../tags/tag97.xml" /><Relationship Id="rId3" Type="http://schemas.openxmlformats.org/officeDocument/2006/relationships/package" Target="../embeddings/Microsoft_Word_Document54.docx" TargetMode="Internal" /><Relationship Id="rId4" Type="http://schemas.openxmlformats.org/officeDocument/2006/relationships/image" Target="../media/image67.emf" /><Relationship Id="rId5" Type="http://schemas.openxmlformats.org/officeDocument/2006/relationships/oleObject" Target="../embeddings/oleObject66.bin" /><Relationship Id="rId6" Type="http://schemas.openxmlformats.org/officeDocument/2006/relationships/tags" Target="../tags/tag98.xml" /><Relationship Id="rId7" Type="http://schemas.openxmlformats.org/officeDocument/2006/relationships/package" Target="../embeddings/Microsoft_Word_Document55.docx" TargetMode="Internal" /><Relationship Id="rId8" Type="http://schemas.openxmlformats.org/officeDocument/2006/relationships/oleObject" Target="../embeddings/oleObject67.bin" /><Relationship Id="rId9" Type="http://schemas.openxmlformats.org/officeDocument/2006/relationships/image" Target="../media/image68.emf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9.xml" /><Relationship Id="rId3" Type="http://schemas.openxmlformats.org/officeDocument/2006/relationships/package" Target="../embeddings/Microsoft_Word_Document57.docx" TargetMode="Internal" /><Relationship Id="rId4" Type="http://schemas.openxmlformats.org/officeDocument/2006/relationships/oleObject" Target="../embeddings/oleObject69.bin" /><Relationship Id="rId5" Type="http://schemas.openxmlformats.org/officeDocument/2006/relationships/image" Target="../media/image70.emf" /><Relationship Id="rId6" Type="http://schemas.openxmlformats.org/officeDocument/2006/relationships/package" Target="../embeddings/Microsoft_Word_Document58.docx" TargetMode="Internal" /><Relationship Id="rId7" Type="http://schemas.openxmlformats.org/officeDocument/2006/relationships/oleObject" Target="../embeddings/oleObject70.bin" /><Relationship Id="rId8" Type="http://schemas.openxmlformats.org/officeDocument/2006/relationships/image" Target="../media/image71.emf" /><Relationship Id="rId9" Type="http://schemas.openxmlformats.org/officeDocument/2006/relationships/vmlDrawing" Target="../drawings/vmlDrawing26.v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0.xml" /><Relationship Id="rId3" Type="http://schemas.openxmlformats.org/officeDocument/2006/relationships/package" Target="../embeddings/Microsoft_Word_Document59.docx" TargetMode="Internal" /><Relationship Id="rId4" Type="http://schemas.openxmlformats.org/officeDocument/2006/relationships/oleObject" Target="../embeddings/oleObject71.bin" /><Relationship Id="rId5" Type="http://schemas.openxmlformats.org/officeDocument/2006/relationships/image" Target="../media/image72.emf" /><Relationship Id="rId6" Type="http://schemas.openxmlformats.org/officeDocument/2006/relationships/vmlDrawing" Target="../drawings/vmlDrawing27.v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2.docx" TargetMode="Internal" /><Relationship Id="rId11" Type="http://schemas.openxmlformats.org/officeDocument/2006/relationships/image" Target="../media/image4.emf" /><Relationship Id="rId12" Type="http://schemas.openxmlformats.org/officeDocument/2006/relationships/oleObject" Target="../embeddings/oleObject1.bin" /><Relationship Id="rId13" Type="http://schemas.openxmlformats.org/officeDocument/2006/relationships/tags" Target="../tags/tag9.xml" /><Relationship Id="rId14" Type="http://schemas.openxmlformats.org/officeDocument/2006/relationships/tags" Target="../tags/tag10.xml" /><Relationship Id="rId15" Type="http://schemas.openxmlformats.org/officeDocument/2006/relationships/oleObject" Target="../embeddings/oleObject2.bin" /><Relationship Id="rId16" Type="http://schemas.openxmlformats.org/officeDocument/2006/relationships/tags" Target="../tags/tag11.xml" /><Relationship Id="rId17" Type="http://schemas.openxmlformats.org/officeDocument/2006/relationships/package" Target="../embeddings/Microsoft_Word_Document3.docx" TargetMode="Internal" /><Relationship Id="rId18" Type="http://schemas.openxmlformats.org/officeDocument/2006/relationships/oleObject" Target="../embeddings/oleObject3.bin" /><Relationship Id="rId19" Type="http://schemas.openxmlformats.org/officeDocument/2006/relationships/image" Target="../media/image5.emf" /><Relationship Id="rId2" Type="http://schemas.openxmlformats.org/officeDocument/2006/relationships/tags" Target="../tags/tag3.xml" /><Relationship Id="rId20" Type="http://schemas.openxmlformats.org/officeDocument/2006/relationships/vmlDrawing" Target="../drawings/vmlDrawing1.vml" /><Relationship Id="rId3" Type="http://schemas.openxmlformats.org/officeDocument/2006/relationships/tags" Target="../tags/tag4.xml" /><Relationship Id="rId4" Type="http://schemas.openxmlformats.org/officeDocument/2006/relationships/tags" Target="../tags/tag5.xml" /><Relationship Id="rId5" Type="http://schemas.openxmlformats.org/officeDocument/2006/relationships/tags" Target="../tags/tag6.xml" /><Relationship Id="rId6" Type="http://schemas.openxmlformats.org/officeDocument/2006/relationships/tags" Target="../tags/tag7.xml" /><Relationship Id="rId7" Type="http://schemas.openxmlformats.org/officeDocument/2006/relationships/package" Target="../embeddings/Microsoft_Word_Document1.docx" TargetMode="Internal" /><Relationship Id="rId8" Type="http://schemas.openxmlformats.org/officeDocument/2006/relationships/image" Target="../media/image3.emf" /><Relationship Id="rId9" Type="http://schemas.openxmlformats.org/officeDocument/2006/relationships/tags" Target="../tags/tag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7.xml" /><Relationship Id="rId11" Type="http://schemas.openxmlformats.org/officeDocument/2006/relationships/vmlDrawing" Target="../drawings/vmlDrawing2.v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package" Target="../embeddings/Microsoft_Word_Document4.docx" TargetMode="Internal" /><Relationship Id="rId5" Type="http://schemas.openxmlformats.org/officeDocument/2006/relationships/image" Target="../media/image6.emf" /><Relationship Id="rId6" Type="http://schemas.openxmlformats.org/officeDocument/2006/relationships/tags" Target="../tags/tag14.xml" /><Relationship Id="rId7" Type="http://schemas.openxmlformats.org/officeDocument/2006/relationships/tags" Target="../tags/tag15.xml" /><Relationship Id="rId8" Type="http://schemas.openxmlformats.org/officeDocument/2006/relationships/tags" Target="../tags/tag16.xml" /><Relationship Id="rId9" Type="http://schemas.openxmlformats.org/officeDocument/2006/relationships/oleObject" Target="../embeddings/oleObject4.bin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2.xml" /><Relationship Id="rId11" Type="http://schemas.openxmlformats.org/officeDocument/2006/relationships/package" Target="../embeddings/Microsoft_Word_Document5.docx" TargetMode="Internal" /><Relationship Id="rId12" Type="http://schemas.openxmlformats.org/officeDocument/2006/relationships/image" Target="../media/image9.emf" /><Relationship Id="rId13" Type="http://schemas.openxmlformats.org/officeDocument/2006/relationships/tags" Target="../tags/tag23.xml" /><Relationship Id="rId14" Type="http://schemas.openxmlformats.org/officeDocument/2006/relationships/package" Target="../embeddings/Microsoft_Word_Document6.docx" TargetMode="Internal" /><Relationship Id="rId15" Type="http://schemas.openxmlformats.org/officeDocument/2006/relationships/oleObject" Target="../embeddings/oleObject7.bin" /><Relationship Id="rId16" Type="http://schemas.openxmlformats.org/officeDocument/2006/relationships/image" Target="../media/image10.emf" /><Relationship Id="rId17" Type="http://schemas.openxmlformats.org/officeDocument/2006/relationships/tags" Target="../tags/tag24.xml" /><Relationship Id="rId18" Type="http://schemas.openxmlformats.org/officeDocument/2006/relationships/oleObject" Target="../embeddings/oleObject8.bin" /><Relationship Id="rId19" Type="http://schemas.openxmlformats.org/officeDocument/2006/relationships/tags" Target="../tags/tag25.xml" /><Relationship Id="rId2" Type="http://schemas.openxmlformats.org/officeDocument/2006/relationships/tags" Target="../tags/tag18.xml" /><Relationship Id="rId20" Type="http://schemas.openxmlformats.org/officeDocument/2006/relationships/vmlDrawing" Target="../drawings/vmlDrawing3.vml" /><Relationship Id="rId3" Type="http://schemas.openxmlformats.org/officeDocument/2006/relationships/tags" Target="../tags/tag19.xml" /><Relationship Id="rId4" Type="http://schemas.openxmlformats.org/officeDocument/2006/relationships/tags" Target="../tags/tag20.xml" /><Relationship Id="rId5" Type="http://schemas.openxmlformats.org/officeDocument/2006/relationships/oleObject" Target="../embeddings/oleObject5.bin" TargetMode="Internal" /><Relationship Id="rId6" Type="http://schemas.openxmlformats.org/officeDocument/2006/relationships/image" Target="../media/image7.wmf" /><Relationship Id="rId7" Type="http://schemas.openxmlformats.org/officeDocument/2006/relationships/tags" Target="../tags/tag21.xml" /><Relationship Id="rId8" Type="http://schemas.openxmlformats.org/officeDocument/2006/relationships/oleObject" Target="../embeddings/oleObject6.bin" TargetMode="Internal" /><Relationship Id="rId9" Type="http://schemas.openxmlformats.org/officeDocument/2006/relationships/image" Target="../media/image8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006340" y="4268470"/>
            <a:ext cx="494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第3章 幂、指数与对数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715770" y="1767205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3.1 幂与指数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6" y="692696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无理数指数幂</a:t>
            </a:r>
          </a:p>
        </p:txBody>
      </p:sp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399666" y="1384022"/>
            <a:ext cx="11392669" cy="11618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一般地，无理数指数幂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α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α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为无理数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是一个确定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有理数指数幂的运算性质同样适用于无理数指数幂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9" name="矩形 18" title=""/>
          <p:cNvSpPr/>
          <p:nvPr>
            <p:custDataLst>
              <p:tags r:id="rId4"/>
            </p:custDataLst>
          </p:nvPr>
        </p:nvSpPr>
        <p:spPr>
          <a:xfrm>
            <a:off x="8030691" y="143949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实数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5"/>
            </p:custDataLst>
          </p:nvPr>
        </p:nvSpPr>
        <p:spPr>
          <a:xfrm>
            <a:off x="456181" y="3102521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实数指数幂的运算性质</a:t>
            </a:r>
          </a:p>
        </p:txBody>
      </p:sp>
      <p:sp>
        <p:nvSpPr>
          <p:cNvPr id="4" name="矩形 3" title=""/>
          <p:cNvSpPr/>
          <p:nvPr>
            <p:custDataLst>
              <p:tags r:id="rId6"/>
            </p:custDataLst>
          </p:nvPr>
        </p:nvSpPr>
        <p:spPr>
          <a:xfrm>
            <a:off x="329181" y="3666847"/>
            <a:ext cx="11392669" cy="1715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zh-CN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2.(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3.(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7"/>
            </p:custDataLst>
          </p:nvPr>
        </p:nvSpPr>
        <p:spPr>
          <a:xfrm>
            <a:off x="1527111" y="4284404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300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rs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>
            <p:custDataLst>
              <p:tags r:id="rId8"/>
            </p:custDataLst>
          </p:nvPr>
        </p:nvSpPr>
        <p:spPr>
          <a:xfrm>
            <a:off x="1570544" y="4827637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300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sz="2400" i="1" kern="100" baseline="300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5" grpId="0"/>
      <p:bldP spid="5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76225" y="2289175"/>
          <a:ext cx="11787505" cy="964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2" imgW="5276850" imgH="431800" progId="Word.Document.12">
                  <p:embed/>
                </p:oleObj>
              </mc:Choice>
              <mc:Fallback>
                <p:oleObj r:id="rId2" imgW="5276850" imgH="431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" y="2289175"/>
                        <a:ext cx="11787505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根式的概念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6390" y="788586"/>
          <a:ext cx="8103870" cy="9696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4" imgW="8108950" imgH="971550" progId="Word.Document.12">
                  <p:embed/>
                </p:oleObj>
              </mc:Choice>
              <mc:Fallback>
                <p:oleObj name="文档" r:id="rId4" imgW="8108950" imgH="971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390" y="788586"/>
                        <a:ext cx="8103870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736215" y="1808317"/>
          <a:ext cx="8103870" cy="8483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8" imgW="8108950" imgH="850900" progId="Word.Document.12">
                  <p:embed/>
                </p:oleObj>
              </mc:Choice>
              <mc:Fallback>
                <p:oleObj name="文档" r:id="rId8" imgW="8108950" imgH="850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6215" y="1808317"/>
                        <a:ext cx="8103870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title=""/>
          <p:cNvSpPr/>
          <p:nvPr>
            <p:custDataLst>
              <p:tags r:id="rId11"/>
            </p:custDataLst>
          </p:nvPr>
        </p:nvSpPr>
        <p:spPr>
          <a:xfrm>
            <a:off x="2856482" y="2709058"/>
            <a:ext cx="4616214" cy="17850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≥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≥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的取值范围是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[2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，＋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∞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根式的概念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 title=""/>
          <p:cNvSpPr/>
          <p:nvPr>
            <p:custDataLst>
              <p:tags r:id="rId3"/>
            </p:custDataLst>
          </p:nvPr>
        </p:nvSpPr>
        <p:spPr>
          <a:xfrm>
            <a:off x="1596641" y="969179"/>
            <a:ext cx="11392669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7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8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等于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35990" y="1772444"/>
          <a:ext cx="9648825" cy="1285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5" imgW="9662160" imgH="1284605" progId="Word.Document.12">
                  <p:embed/>
                </p:oleObj>
              </mc:Choice>
              <mc:Fallback>
                <p:oleObj name="文档" r:id="rId5" imgW="9662160" imgH="128460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5990" y="1772444"/>
                        <a:ext cx="96488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38848" y="3128472"/>
          <a:ext cx="9645650" cy="8470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9" imgW="9658350" imgH="844550" progId="Word.Document.12">
                  <p:embed/>
                </p:oleObj>
              </mc:Choice>
              <mc:Fallback>
                <p:oleObj name="文档" r:id="rId9" imgW="9658350" imgH="844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8848" y="3128472"/>
                        <a:ext cx="9645650" cy="84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2446000" y="11493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0B05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利用根式的性质化简或求值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96012" y="30915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5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75740" y="954405"/>
          <a:ext cx="11170285" cy="25317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4" imgW="11677650" imgH="2660650" progId="Word.Document.12">
                  <p:embed/>
                </p:oleObj>
              </mc:Choice>
              <mc:Fallback>
                <p:oleObj r:id="rId4" imgW="11677650" imgH="2660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740" y="954405"/>
                        <a:ext cx="11170285" cy="2531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755650" y="3248660"/>
          <a:ext cx="5276850" cy="1098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7" imgW="5276850" imgH="1098550" progId="Word.Document.12">
                  <p:embed/>
                </p:oleObj>
              </mc:Choice>
              <mc:Fallback>
                <p:oleObj r:id="rId7" imgW="5276850" imgH="109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650" y="3248660"/>
                        <a:ext cx="527685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016125" y="4268470"/>
          <a:ext cx="5276850" cy="1098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0" imgW="5276850" imgH="1098550" progId="Word.Document.12">
                  <p:embed/>
                </p:oleObj>
              </mc:Choice>
              <mc:Fallback>
                <p:oleObj r:id="rId10" imgW="5276850" imgH="109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6125" y="4268470"/>
                        <a:ext cx="527685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776095" y="5288915"/>
          <a:ext cx="5276850" cy="1098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13" imgW="5276850" imgH="1098550" progId="Word.Document.12">
                  <p:embed/>
                </p:oleObj>
              </mc:Choice>
              <mc:Fallback>
                <p:oleObj r:id="rId13" imgW="5276850" imgH="109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76095" y="5288915"/>
                        <a:ext cx="527685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0B05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利用根式的性质化简或求值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96012" y="30915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5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75740" y="954405"/>
          <a:ext cx="11170285" cy="25317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4" imgW="11677650" imgH="2660650" progId="Word.Document.12">
                  <p:embed/>
                </p:oleObj>
              </mc:Choice>
              <mc:Fallback>
                <p:oleObj r:id="rId4" imgW="11677650" imgH="2660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740" y="954405"/>
                        <a:ext cx="11170285" cy="2531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对象 1" title=""/>
          <p:cNvGraphicFramePr>
            <a:graphicFrameLocks noChangeAspect="1"/>
          </p:cNvGraphicFramePr>
          <p:nvPr/>
        </p:nvGraphicFramePr>
        <p:xfrm>
          <a:off x="1056005" y="3368675"/>
          <a:ext cx="11483340" cy="28727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7" imgW="11677650" imgH="2927350" progId="Word.Document.12">
                  <p:embed/>
                </p:oleObj>
              </mc:Choice>
              <mc:Fallback>
                <p:oleObj r:id="rId7" imgW="11677650" imgH="2927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6005" y="3368675"/>
                        <a:ext cx="11483340" cy="287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0B05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利用根式的性质化简或求值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96012" y="30915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2048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76580" y="1329055"/>
          <a:ext cx="10826750" cy="47345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3" imgW="11677650" imgH="5124450" progId="Word.Document.12">
                  <p:embed/>
                </p:oleObj>
              </mc:Choice>
              <mc:Fallback>
                <p:oleObj r:id="rId3" imgW="11677650" imgH="5124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580" y="1329055"/>
                        <a:ext cx="10826750" cy="4734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950"/>
            <a:ext cx="86347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根式与分数指数幂的互化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276225" y="108902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457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66165" y="1148715"/>
          <a:ext cx="10746105" cy="28022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3" imgW="11677650" imgH="3054350" progId="Word.Document.12">
                  <p:embed/>
                </p:oleObj>
              </mc:Choice>
              <mc:Fallback>
                <p:oleObj r:id="rId3" imgW="11677650" imgH="3054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165" y="1148715"/>
                        <a:ext cx="10746105" cy="2802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16255" y="3668395"/>
          <a:ext cx="5276850" cy="1625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6" imgW="5276850" imgH="1625600" progId="Word.Document.12">
                  <p:embed/>
                </p:oleObj>
              </mc:Choice>
              <mc:Fallback>
                <p:oleObj r:id="rId6" imgW="5276850" imgH="1625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255" y="3668395"/>
                        <a:ext cx="527685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716405" y="4928870"/>
          <a:ext cx="5276850" cy="1193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9" imgW="5276850" imgH="1193800" progId="Word.Document.12">
                  <p:embed/>
                </p:oleObj>
              </mc:Choice>
              <mc:Fallback>
                <p:oleObj r:id="rId9" imgW="5276850" imgH="1193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6405" y="4928870"/>
                        <a:ext cx="52768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793105" y="4988560"/>
          <a:ext cx="5276850" cy="1193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12" imgW="5276850" imgH="1193800" progId="Word.Document.12">
                  <p:embed/>
                </p:oleObj>
              </mc:Choice>
              <mc:Fallback>
                <p:oleObj r:id="rId12" imgW="5276850" imgH="1193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93105" y="4988560"/>
                        <a:ext cx="52768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950"/>
            <a:ext cx="86347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根式与分数指数幂的互化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276225" y="108902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457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66165" y="1148715"/>
          <a:ext cx="10746105" cy="28022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3" imgW="11677650" imgH="3054350" progId="Word.Document.12">
                  <p:embed/>
                </p:oleObj>
              </mc:Choice>
              <mc:Fallback>
                <p:oleObj r:id="rId3" imgW="11677650" imgH="3054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165" y="1148715"/>
                        <a:ext cx="10746105" cy="2802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815975" y="3726180"/>
          <a:ext cx="5276850" cy="158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6" imgW="5276850" imgH="1587500" progId="Word.Document.12">
                  <p:embed/>
                </p:oleObj>
              </mc:Choice>
              <mc:Fallback>
                <p:oleObj r:id="rId6" imgW="5276850" imgH="15875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975" y="3726180"/>
                        <a:ext cx="5276850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875665" y="5048885"/>
          <a:ext cx="11677650" cy="1193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9" imgW="11677650" imgH="1193800" progId="Word.Document.12">
                  <p:embed/>
                </p:oleObj>
              </mc:Choice>
              <mc:Fallback>
                <p:oleObj r:id="rId9" imgW="11677650" imgH="1193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5665" y="5048885"/>
                        <a:ext cx="116776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</a:p>
        </p:txBody>
      </p:sp>
      <p:sp>
        <p:nvSpPr>
          <p:cNvPr id="4111" name="矩形 32" title=""/>
          <p:cNvSpPr/>
          <p:nvPr/>
        </p:nvSpPr>
        <p:spPr>
          <a:xfrm>
            <a:off x="3155633" y="246919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</a:p>
        </p:txBody>
      </p:sp>
      <p:sp>
        <p:nvSpPr>
          <p:cNvPr id="4112" name="矩形 33" title=""/>
          <p:cNvSpPr/>
          <p:nvPr/>
        </p:nvSpPr>
        <p:spPr>
          <a:xfrm>
            <a:off x="3155633" y="426910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</a:p>
        </p:txBody>
      </p:sp>
      <p:sp>
        <p:nvSpPr>
          <p:cNvPr id="4115" name="矩形 39" title=""/>
          <p:cNvSpPr/>
          <p:nvPr/>
        </p:nvSpPr>
        <p:spPr>
          <a:xfrm>
            <a:off x="4295458" y="728980"/>
            <a:ext cx="7472680" cy="20300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理解n次方根和根式的概念，掌握根式的性质，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会进行简单的求n次方根的运算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alt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4295721" y="2348886"/>
            <a:ext cx="1030721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学会根式与分数指数幂之间的相互转化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4175706" y="3968771"/>
            <a:ext cx="1030721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掌握用有理数指数幂的运算性质化简求值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了解无理数指数幂的意义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950"/>
            <a:ext cx="86347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根式与分数指数幂的互化</a:t>
            </a:r>
          </a:p>
        </p:txBody>
      </p:sp>
      <p:graphicFrame>
        <p:nvGraphicFramePr>
          <p:cNvPr id="2662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915" y="2048510"/>
          <a:ext cx="10836275" cy="32435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3" imgW="11677650" imgH="3505200" progId="Word.Document.12">
                  <p:embed/>
                </p:oleObj>
              </mc:Choice>
              <mc:Fallback>
                <p:oleObj r:id="rId3" imgW="11677650" imgH="3505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15" y="2048510"/>
                        <a:ext cx="10836275" cy="3243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15975" y="5588635"/>
          <a:ext cx="11480800" cy="749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7" imgW="11643360" imgH="763270" progId="Word.Document.12">
                  <p:embed/>
                </p:oleObj>
              </mc:Choice>
              <mc:Fallback>
                <p:oleObj r:id="rId7" imgW="11643360" imgH="76327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5975" y="5588635"/>
                        <a:ext cx="114808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指数幂运算公式化简求值</a:t>
            </a: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0722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97965" y="1028700"/>
          <a:ext cx="11221085" cy="35458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4" imgW="11677650" imgH="3695700" progId="Word.Document.12">
                  <p:embed/>
                </p:oleObj>
              </mc:Choice>
              <mc:Fallback>
                <p:oleObj r:id="rId4" imgW="11677650" imgH="3695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965" y="1028700"/>
                        <a:ext cx="11221085" cy="3545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95960" y="3848735"/>
          <a:ext cx="9772650" cy="1365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7" imgW="9772650" imgH="1365250" progId="Word.Document.12">
                  <p:embed/>
                </p:oleObj>
              </mc:Choice>
              <mc:Fallback>
                <p:oleObj r:id="rId7" imgW="9772650" imgH="1365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5960" y="3848735"/>
                        <a:ext cx="977265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935990" y="4928870"/>
          <a:ext cx="9772650" cy="185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10" imgW="9772650" imgH="1854200" progId="Word.Document.12">
                  <p:embed/>
                </p:oleObj>
              </mc:Choice>
              <mc:Fallback>
                <p:oleObj r:id="rId10" imgW="9772650" imgH="1854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5990" y="4928870"/>
                        <a:ext cx="977265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指数幂运算公式化简求值</a:t>
            </a: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0722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38250" y="1209040"/>
          <a:ext cx="11421110" cy="23133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4" imgW="11677650" imgH="2368550" progId="Word.Document.12">
                  <p:embed/>
                </p:oleObj>
              </mc:Choice>
              <mc:Fallback>
                <p:oleObj r:id="rId4" imgW="11677650" imgH="236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8250" y="1209040"/>
                        <a:ext cx="11421110" cy="2313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3457575" y="3324225"/>
          <a:ext cx="5276850" cy="209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7" imgW="5276850" imgH="209550" progId="Word.Document.12">
                  <p:embed/>
                </p:oleObj>
              </mc:Choice>
              <mc:Fallback>
                <p:oleObj r:id="rId7" imgW="5276850" imgH="209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7575" y="3324225"/>
                        <a:ext cx="527685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对象 1" title=""/>
          <p:cNvGraphicFramePr>
            <a:graphicFrameLocks noChangeAspect="1"/>
          </p:cNvGraphicFramePr>
          <p:nvPr/>
        </p:nvGraphicFramePr>
        <p:xfrm>
          <a:off x="426720" y="3429000"/>
          <a:ext cx="11483340" cy="3289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10" imgW="11677650" imgH="3359150" progId="Word.Document.12">
                  <p:embed/>
                </p:oleObj>
              </mc:Choice>
              <mc:Fallback>
                <p:oleObj r:id="rId10" imgW="11677650" imgH="3359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720" y="3429000"/>
                        <a:ext cx="11483340" cy="3289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" name="对象 1" title=""/>
          <p:cNvGraphicFramePr>
            <a:graphicFrameLocks noChangeAspect="1"/>
          </p:cNvGraphicFramePr>
          <p:nvPr/>
        </p:nvGraphicFramePr>
        <p:xfrm>
          <a:off x="6335395" y="3424238"/>
          <a:ext cx="11483340" cy="301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13" imgW="11677650" imgH="3079750" progId="Word.Document.12">
                  <p:embed/>
                </p:oleObj>
              </mc:Choice>
              <mc:Fallback>
                <p:oleObj r:id="rId13" imgW="11677650" imgH="3079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35395" y="3424238"/>
                        <a:ext cx="11483340" cy="301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指数幂运算公式化简求值</a:t>
            </a:r>
          </a:p>
        </p:txBody>
      </p:sp>
      <p:graphicFrame>
        <p:nvGraphicFramePr>
          <p:cNvPr id="3379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1209040"/>
          <a:ext cx="11483340" cy="46716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3" imgW="11677650" imgH="4768850" progId="Word.Document.12">
                  <p:embed/>
                </p:oleObj>
              </mc:Choice>
              <mc:Fallback>
                <p:oleObj r:id="rId3" imgW="11677650" imgH="4768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240" y="1209040"/>
                        <a:ext cx="11483340" cy="4671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85502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分数指数幂运算的综合应用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5-1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1167130" y="978535"/>
            <a:ext cx="6785610" cy="1588135"/>
          </a:xfrm>
          <a:prstGeom prst="rect">
            <a:avLst/>
          </a:prstGeom>
        </p:spPr>
        <p:txBody>
          <a:bodyPr wrap="square" lIns="121898" tIns="60948" rIns="121898" bIns="60948">
            <a:no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，求下列各式的值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①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35899" y="1177262"/>
          <a:ext cx="1336922" cy="75055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Equation" r:id="rId5" imgW="545465" imgH="304800" progId="Equation.DSMT4">
                  <p:embed/>
                </p:oleObj>
              </mc:Choice>
              <mc:Fallback>
                <p:oleObj name="Equation" r:id="rId5" imgW="545465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35899" y="1177262"/>
                        <a:ext cx="1336922" cy="750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 title=""/>
          <p:cNvGrpSpPr/>
          <p:nvPr/>
        </p:nvGrpSpPr>
        <p:grpSpPr>
          <a:xfrm>
            <a:off x="1176272" y="2709127"/>
            <a:ext cx="6776454" cy="1288069"/>
            <a:chOff x="399667" y="2284947"/>
            <a:chExt cx="6776454" cy="128806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449079" y="2374854"/>
            <a:ext cx="2065766" cy="85060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6" name="Equation" r:id="rId8" imgW="812165" imgH="330200" progId="Equation.DSMT4">
                    <p:embed/>
                  </p:oleObj>
                </mc:Choice>
                <mc:Fallback>
                  <p:oleObj name="Equation" r:id="rId8" imgW="812165" imgH="330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9079" y="2374854"/>
                          <a:ext cx="2065766" cy="8506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3975320" y="2284947"/>
            <a:ext cx="2624736" cy="128806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7" name="Equation" r:id="rId11" imgW="1028700" imgH="508000" progId="Equation.DSMT4">
                    <p:embed/>
                  </p:oleObj>
                </mc:Choice>
                <mc:Fallback>
                  <p:oleObj name="Equation" r:id="rId11" imgW="1028700" imgH="508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75320" y="2284947"/>
                          <a:ext cx="2624736" cy="12880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399667" y="2622241"/>
              <a:ext cx="6776454" cy="607834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zh-CN" altLang="zh-CN" b="1" kern="1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解　</a:t>
              </a:r>
              <a:r>
                <a:rPr lang="en-US" altLang="zh-CN" kern="100" smtClean="0">
                  <a:solidFill>
                    <a:srgbClr val="FF0000"/>
                  </a:solidFill>
                  <a:latin typeface="宋体" panose="02010600030101010101" pitchFamily="2" charset="-122"/>
                  <a:ea typeface="楷体_GB2312" panose="02010609030101010101" pitchFamily="49" charset="-122"/>
                  <a:cs typeface="Times New Roman" panose="02020603050405020304" pitchFamily="18" charset="0"/>
                </a:rPr>
                <a:t>∵              ∴ </a:t>
              </a:r>
              <a:endParaRPr lang="en-US" altLang="zh-CN" sz="1050" kern="10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2" title=""/>
          <p:cNvSpPr/>
          <p:nvPr>
            <p:custDataLst>
              <p:tags r:id="rId14"/>
            </p:custDataLst>
          </p:nvPr>
        </p:nvSpPr>
        <p:spPr>
          <a:xfrm>
            <a:off x="1289302" y="4088958"/>
            <a:ext cx="5048262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9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7.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85502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分数指数幂运算的综合应用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5-1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1296287" y="1089189"/>
            <a:ext cx="627239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②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4"/>
            </p:custDataLst>
          </p:nvPr>
        </p:nvSpPr>
        <p:spPr>
          <a:xfrm>
            <a:off x="1296287" y="2450361"/>
            <a:ext cx="6272398" cy="205930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7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49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49.</a:t>
            </a:r>
            <a:endParaRPr lang="zh-CN" altLang="zh-CN" sz="28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47.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85502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分数指数幂运算的综合应用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5-1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 title=""/>
          <p:cNvGrpSpPr/>
          <p:nvPr/>
        </p:nvGrpSpPr>
        <p:grpSpPr>
          <a:xfrm>
            <a:off x="1165225" y="1124585"/>
            <a:ext cx="2263140" cy="894385"/>
            <a:chOff x="399667" y="260211"/>
            <a:chExt cx="1879872" cy="762001"/>
          </a:xfrm>
        </p:grpSpPr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399667" y="447660"/>
              <a:ext cx="1015814" cy="574552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③</a:t>
              </a:r>
              <a:endParaRPr lang="zh-CN" altLang="zh-CN" sz="105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829891" y="260211"/>
            <a:ext cx="1449648" cy="76046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8" name="Equation" r:id="rId5" imgW="584200" imgH="304800" progId="Equation.DSMT4">
                    <p:embed/>
                  </p:oleObj>
                </mc:Choice>
                <mc:Fallback>
                  <p:oleObj name="Equation" r:id="rId5" imgW="58420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9891" y="260211"/>
                          <a:ext cx="1449648" cy="760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 title=""/>
          <p:cNvGrpSpPr/>
          <p:nvPr/>
        </p:nvGrpSpPr>
        <p:grpSpPr>
          <a:xfrm>
            <a:off x="1347722" y="2288436"/>
            <a:ext cx="4771498" cy="1260691"/>
            <a:chOff x="399667" y="1889802"/>
            <a:chExt cx="4771498" cy="1260691"/>
          </a:xfrm>
        </p:grpSpPr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399667" y="2173094"/>
              <a:ext cx="1015814" cy="607834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zh-CN" altLang="zh-CN" b="1" kern="1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解　</a:t>
              </a:r>
              <a:endParaRPr lang="zh-CN" altLang="zh-CN" sz="105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127448" y="1889802"/>
            <a:ext cx="4043717" cy="126069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9" name="Equation" r:id="rId9" imgW="1612900" imgH="508000" progId="Equation.DSMT4">
                    <p:embed/>
                  </p:oleObj>
                </mc:Choice>
                <mc:Fallback>
                  <p:oleObj name="Equation" r:id="rId9" imgW="1612900" imgH="508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27448" y="1889802"/>
                          <a:ext cx="4043717" cy="12606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36269" y="3549273"/>
          <a:ext cx="3982134" cy="123668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Equation" r:id="rId12" imgW="1536700" imgH="482600" progId="Equation.DSMT4">
                  <p:embed/>
                </p:oleObj>
              </mc:Choice>
              <mc:Fallback>
                <p:oleObj name="Equation" r:id="rId12" imgW="153670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36269" y="3549273"/>
                        <a:ext cx="3982134" cy="1236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 title=""/>
          <p:cNvSpPr/>
          <p:nvPr>
            <p:custDataLst>
              <p:tags r:id="rId14"/>
            </p:custDataLst>
          </p:nvPr>
        </p:nvSpPr>
        <p:spPr>
          <a:xfrm>
            <a:off x="1683636" y="4988927"/>
            <a:ext cx="2888021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</a:t>
            </a:r>
            <a:r>
              <a:rPr lang="en-US" altLang="zh-CN" kern="10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(7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1)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18.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85502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19200">
              <a:defRPr/>
            </a:pPr>
            <a:r>
              <a:rPr lang="zh-CN" altLang="en-US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方正兰亭粗黑_GBK" charset="-122"/>
              </a:rPr>
              <a:t> </a:t>
            </a:r>
            <a:r>
              <a:rPr lang="zh-CN" altLang="zh-CN" sz="3600" b="1" kern="10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分数指数幂运算的综合应用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5-2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 title=""/>
          <p:cNvGrpSpPr/>
          <p:nvPr/>
        </p:nvGrpSpPr>
        <p:grpSpPr>
          <a:xfrm>
            <a:off x="660652" y="2142262"/>
            <a:ext cx="9213112" cy="2028150"/>
            <a:chOff x="399667" y="1832898"/>
            <a:chExt cx="9213112" cy="2028150"/>
          </a:xfrm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399667" y="2492896"/>
              <a:ext cx="1375854" cy="677084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zh-CN" altLang="zh-CN" b="1" kern="1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解　</a:t>
              </a:r>
              <a:endParaRPr lang="zh-CN" altLang="zh-CN" sz="105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214994" y="1832898"/>
            <a:ext cx="4016910" cy="202815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1" name="Equation" r:id="rId5" imgW="1943100" imgH="977900" progId="Equation.DSMT4">
                    <p:embed/>
                  </p:oleObj>
                </mc:Choice>
                <mc:Fallback>
                  <p:oleObj name="Equation" r:id="rId5" imgW="1943100" imgH="977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4994" y="1832898"/>
                          <a:ext cx="4016910" cy="20281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5231904" y="2185814"/>
            <a:ext cx="2547697" cy="116175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2" name="Equation" r:id="rId8" imgW="1193165" imgH="546100" progId="Equation.DSMT4">
                    <p:embed/>
                  </p:oleObj>
                </mc:Choice>
                <mc:Fallback>
                  <p:oleObj name="Equation" r:id="rId8" imgW="1193165" imgH="546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31904" y="2185814"/>
                          <a:ext cx="2547697" cy="11617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>
              <p:custDataLst>
                <p:tags r:id="rId10"/>
              </p:custDataLst>
            </p:nvPr>
          </p:nvSpPr>
          <p:spPr>
            <a:xfrm>
              <a:off x="9120336" y="266548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kern="100">
                  <a:latin typeface="宋体" panose="02010600030101010101" pitchFamily="2" charset="-122"/>
                  <a:ea typeface="楷体_GB2312" panose="02010609030101010101" pitchFamily="49" charset="-122"/>
                  <a:cs typeface="Times New Roman" panose="02020603050405020304" pitchFamily="18" charset="0"/>
                </a:rPr>
                <a:t>①</a:t>
              </a:r>
              <a:endParaRPr lang="zh-CN" altLang="en-US" sz="2400"/>
            </a:p>
          </p:txBody>
        </p:sp>
      </p:grpSp>
      <p:sp>
        <p:nvSpPr>
          <p:cNvPr id="13" name="矩形 12" title=""/>
          <p:cNvSpPr/>
          <p:nvPr>
            <p:custDataLst>
              <p:tags r:id="rId11"/>
            </p:custDataLst>
          </p:nvPr>
        </p:nvSpPr>
        <p:spPr>
          <a:xfrm>
            <a:off x="399667" y="3563491"/>
            <a:ext cx="9872798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i="1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12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err="1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xy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9</a:t>
            </a:r>
            <a:r>
              <a:rPr lang="zh-CN" altLang="zh-CN" kern="10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					   </a:t>
            </a:r>
            <a:r>
              <a:rPr lang="en-US" altLang="zh-CN" kern="100" smtClean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②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y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kern="100" baseline="300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y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kern="100" baseline="300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</a:t>
            </a:r>
            <a:r>
              <a:rPr lang="en-US" altLang="zh-CN" i="1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xy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12</a:t>
            </a:r>
            <a:r>
              <a:rPr lang="en-US" altLang="zh-CN" kern="100" baseline="300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</a:t>
            </a:r>
            <a:r>
              <a:rPr lang="en-US" altLang="zh-CN" kern="10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9</a:t>
            </a:r>
            <a:r>
              <a:rPr lang="zh-CN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108.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52450" y="4859635"/>
          <a:ext cx="9991725" cy="89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文档" r:id="rId13" imgW="10005060" imgH="891540" progId="Word.Document.12">
                  <p:embed/>
                </p:oleObj>
              </mc:Choice>
              <mc:Fallback>
                <p:oleObj name="文档" r:id="rId13" imgW="10005060" imgH="8915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2450" y="4859635"/>
                        <a:ext cx="9991725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 title=""/>
          <p:cNvGrpSpPr/>
          <p:nvPr/>
        </p:nvGrpSpPr>
        <p:grpSpPr>
          <a:xfrm>
            <a:off x="399667" y="5325591"/>
            <a:ext cx="6848461" cy="1491362"/>
            <a:chOff x="399667" y="5674186"/>
            <a:chExt cx="6848461" cy="1491362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3037221" y="5674186"/>
            <a:ext cx="4210907" cy="149136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4" name="Equation" r:id="rId16" imgW="1828800" imgH="647700" progId="Equation.DSMT4">
                    <p:embed/>
                  </p:oleObj>
                </mc:Choice>
                <mc:Fallback>
                  <p:oleObj name="Equation" r:id="rId16" imgW="1828800" imgH="647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7221" y="5674186"/>
                          <a:ext cx="4210907" cy="14913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>
              <p:custDataLst>
                <p:tags r:id="rId19"/>
              </p:custDataLst>
            </p:nvPr>
          </p:nvSpPr>
          <p:spPr>
            <a:xfrm>
              <a:off x="399667" y="6078838"/>
              <a:ext cx="3752118" cy="677084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zh-CN" altLang="zh-CN" kern="10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kern="100">
                  <a:latin typeface="宋体" panose="02010600030101010101" pitchFamily="2" charset="-122"/>
                  <a:ea typeface="楷体_GB2312" panose="02010609030101010101" pitchFamily="49" charset="-122"/>
                  <a:cs typeface="Times New Roman" panose="02020603050405020304" pitchFamily="18" charset="0"/>
                </a:rPr>
                <a:t>②③</a:t>
              </a:r>
              <a:r>
                <a:rPr lang="zh-CN" altLang="zh-CN" kern="10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代入</a:t>
              </a:r>
              <a:r>
                <a:rPr lang="en-US" altLang="zh-CN" kern="100">
                  <a:latin typeface="宋体" panose="02010600030101010101" pitchFamily="2" charset="-122"/>
                  <a:ea typeface="楷体_GB2312" panose="02010609030101010101" pitchFamily="49" charset="-122"/>
                  <a:cs typeface="Times New Roman" panose="02020603050405020304" pitchFamily="18" charset="0"/>
                </a:rPr>
                <a:t>①</a:t>
              </a:r>
              <a:r>
                <a:rPr lang="zh-CN" altLang="zh-CN" kern="10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，得</a:t>
              </a:r>
              <a:endParaRPr lang="zh-CN" altLang="zh-CN" sz="105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组合 17" title=""/>
          <p:cNvGrpSpPr/>
          <p:nvPr/>
        </p:nvGrpSpPr>
        <p:grpSpPr>
          <a:xfrm>
            <a:off x="1176271" y="977439"/>
            <a:ext cx="11392669" cy="1491615"/>
            <a:chOff x="1176271" y="1111930"/>
            <a:chExt cx="11392669" cy="1491615"/>
          </a:xfrm>
        </p:grpSpPr>
        <p:sp>
          <p:nvSpPr>
            <p:cNvPr id="8" name="矩形 7"/>
            <p:cNvSpPr/>
            <p:nvPr>
              <p:custDataLst>
                <p:tags r:id="rId20"/>
              </p:custDataLst>
            </p:nvPr>
          </p:nvSpPr>
          <p:spPr>
            <a:xfrm>
              <a:off x="1176271" y="1313181"/>
              <a:ext cx="11392669" cy="766445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已知</a:t>
              </a:r>
              <a:r>
                <a:rPr lang="en-US" altLang="zh-CN" sz="2800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x</a:t>
              </a: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2800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y</a:t>
              </a: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12</a:t>
              </a: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i="1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xy</a:t>
              </a: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9</a:t>
              </a: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且</a:t>
              </a:r>
              <a:r>
                <a:rPr lang="en-US" altLang="zh-CN" sz="2800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x</a:t>
              </a:r>
              <a:r>
                <a:rPr lang="en-US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&lt;</a:t>
              </a:r>
              <a:r>
                <a:rPr lang="en-US" altLang="zh-CN" sz="2800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y</a:t>
              </a: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800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求</a:t>
              </a:r>
              <a:r>
                <a:rPr lang="en-US" altLang="zh-CN" sz="2800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               </a:t>
              </a:r>
              <a:r>
                <a:rPr lang="zh-CN" altLang="zh-CN" sz="2800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值</a:t>
              </a:r>
              <a:r>
                <a:rPr lang="en-US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.</a:t>
              </a:r>
              <a:endParaRPr lang="zh-CN" altLang="zh-CN"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6395971" y="1111930"/>
            <a:ext cx="1228725" cy="149161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5" name="Equation" r:id="rId22" imgW="533400" imgH="647700" progId="Equation.DSMT4">
                    <p:embed/>
                  </p:oleObj>
                </mc:Choice>
                <mc:Fallback>
                  <p:oleObj name="Equation" r:id="rId22" imgW="533400" imgH="647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95971" y="1111930"/>
                          <a:ext cx="1228725" cy="14916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150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4970" y="249555"/>
          <a:ext cx="10375900" cy="23425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3" imgW="11677650" imgH="2647950" progId="Word.Document.12">
                  <p:embed/>
                </p:oleObj>
              </mc:Choice>
              <mc:Fallback>
                <p:oleObj r:id="rId3" imgW="11677650" imgH="2647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970" y="249555"/>
                        <a:ext cx="10375900" cy="2342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55930" y="2888933"/>
          <a:ext cx="11483340" cy="23260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r:id="rId7" imgW="11645900" imgH="2368550" progId="Word.Document.12">
                  <p:embed/>
                </p:oleObj>
              </mc:Choice>
              <mc:Fallback>
                <p:oleObj r:id="rId7" imgW="11645900" imgH="236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930" y="2888933"/>
                        <a:ext cx="11483340" cy="2326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2530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68898"/>
          <a:ext cx="114808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3" imgW="11675110" imgH="1014730" progId="Word.Document.12">
                  <p:embed/>
                </p:oleObj>
              </mc:Choice>
              <mc:Fallback>
                <p:oleObj r:id="rId3" imgW="11675110" imgH="10147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68898"/>
                        <a:ext cx="11480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94970" y="1333818"/>
          <a:ext cx="11483340" cy="13741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r:id="rId6" imgW="11677650" imgH="1403350" progId="Word.Document.12">
                  <p:embed/>
                </p:oleObj>
              </mc:Choice>
              <mc:Fallback>
                <p:oleObj r:id="rId6" imgW="11677650" imgH="1403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970" y="1333818"/>
                        <a:ext cx="11483340" cy="1374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16255" y="2828608"/>
          <a:ext cx="11483340" cy="689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r:id="rId10" imgW="11677650" imgH="704850" progId="Word.Document.12">
                  <p:embed/>
                </p:oleObj>
              </mc:Choice>
              <mc:Fallback>
                <p:oleObj r:id="rId10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6255" y="2828608"/>
                        <a:ext cx="11483340" cy="689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对象 1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16255" y="3369310"/>
          <a:ext cx="11483340" cy="2106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r:id="rId15" imgW="11677650" imgH="2152650" progId="Word.Document.12">
                  <p:embed/>
                </p:oleObj>
              </mc:Choice>
              <mc:Fallback>
                <p:oleObj r:id="rId15" imgW="11677650" imgH="2152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6255" y="3369310"/>
                        <a:ext cx="11483340" cy="210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36065" y="5528628"/>
          <a:ext cx="11483340" cy="692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19" imgW="11645900" imgH="704850" progId="Word.Document.12">
                  <p:embed/>
                </p:oleObj>
              </mc:Choice>
              <mc:Fallback>
                <p:oleObj r:id="rId19" imgW="1164590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6065" y="5528628"/>
                        <a:ext cx="1148334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355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915" y="608648"/>
          <a:ext cx="11483340" cy="9671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r:id="rId3" imgW="11677650" imgH="990600" progId="Word.Document.12">
                  <p:embed/>
                </p:oleObj>
              </mc:Choice>
              <mc:Fallback>
                <p:oleObj r:id="rId3" imgW="11677650" imgH="990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15" y="608648"/>
                        <a:ext cx="11483340" cy="967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8930" y="2092960"/>
          <a:ext cx="11483340" cy="26974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r:id="rId7" imgW="11677650" imgH="2749550" progId="Word.Document.12">
                  <p:embed/>
                </p:oleObj>
              </mc:Choice>
              <mc:Fallback>
                <p:oleObj r:id="rId7" imgW="11677650" imgH="2749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930" y="2092960"/>
                        <a:ext cx="11483340" cy="2697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28930" y="4653598"/>
          <a:ext cx="11483340" cy="10782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r:id="rId11" imgW="11645900" imgH="1098550" progId="Word.Document.12">
                  <p:embed/>
                </p:oleObj>
              </mc:Choice>
              <mc:Fallback>
                <p:oleObj r:id="rId11" imgW="11645900" imgH="109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8930" y="4653598"/>
                        <a:ext cx="11483340" cy="1078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7650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92735" y="488950"/>
          <a:ext cx="11483340" cy="28981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r:id="rId3" imgW="11677650" imgH="2952750" progId="Word.Document.12">
                  <p:embed/>
                </p:oleObj>
              </mc:Choice>
              <mc:Fallback>
                <p:oleObj r:id="rId3" imgW="11677650" imgH="2952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735" y="488950"/>
                        <a:ext cx="11483340" cy="2898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对象 1" title=""/>
          <p:cNvGraphicFramePr>
            <a:graphicFrameLocks noChangeAspect="1"/>
          </p:cNvGraphicFramePr>
          <p:nvPr/>
        </p:nvGraphicFramePr>
        <p:xfrm>
          <a:off x="2221230" y="2948940"/>
          <a:ext cx="9554845" cy="3975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r:id="rId6" imgW="11677650" imgH="4876800" progId="Word.Document.12">
                  <p:embed/>
                </p:oleObj>
              </mc:Choice>
              <mc:Fallback>
                <p:oleObj r:id="rId6" imgW="11677650" imgH="4876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1230" y="2948940"/>
                        <a:ext cx="9554845" cy="397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/>
        </p:nvGraphicFramePr>
        <p:xfrm>
          <a:off x="8855710" y="368618"/>
          <a:ext cx="11483340" cy="690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r:id="rId9" imgW="11645900" imgH="704850" progId="Word.Document.12">
                  <p:embed/>
                </p:oleObj>
              </mc:Choice>
              <mc:Fallback>
                <p:oleObj r:id="rId9" imgW="1164590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55710" y="368618"/>
                        <a:ext cx="11483340" cy="690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969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28930" y="769303"/>
          <a:ext cx="11483340" cy="20237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r:id="rId3" imgW="11677650" imgH="2070100" progId="Word.Document.12">
                  <p:embed/>
                </p:oleObj>
              </mc:Choice>
              <mc:Fallback>
                <p:oleObj r:id="rId3" imgW="11677650" imgH="207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" y="769303"/>
                        <a:ext cx="11483340" cy="2023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28930" y="2635885"/>
          <a:ext cx="11483340" cy="34658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r:id="rId7" imgW="11645900" imgH="3530600" progId="Word.Document.12">
                  <p:embed/>
                </p:oleObj>
              </mc:Choice>
              <mc:Fallback>
                <p:oleObj r:id="rId7" imgW="11645900" imgH="3530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930" y="2635885"/>
                        <a:ext cx="11483340" cy="3465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3481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915" y="8890"/>
          <a:ext cx="11483340" cy="3564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r:id="rId3" imgW="11677650" imgH="3632200" progId="Word.Document.12">
                  <p:embed/>
                </p:oleObj>
              </mc:Choice>
              <mc:Fallback>
                <p:oleObj r:id="rId3" imgW="11677650" imgH="3632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915" y="8890"/>
                        <a:ext cx="11483340" cy="3564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对象 1" title=""/>
          <p:cNvGraphicFramePr>
            <a:graphicFrameLocks noChangeAspect="1"/>
          </p:cNvGraphicFramePr>
          <p:nvPr/>
        </p:nvGraphicFramePr>
        <p:xfrm>
          <a:off x="455930" y="3573463"/>
          <a:ext cx="11483340" cy="25990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r:id="rId6" imgW="11677650" imgH="2654300" progId="Word.Document.12">
                  <p:embed/>
                </p:oleObj>
              </mc:Choice>
              <mc:Fallback>
                <p:oleObj r:id="rId6" imgW="11677650" imgH="2654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930" y="3573463"/>
                        <a:ext cx="11483340" cy="2599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4710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915" y="308928"/>
          <a:ext cx="11483340" cy="2232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r:id="rId3" imgW="11677650" imgH="2286000" progId="Word.Document.12">
                  <p:embed/>
                </p:oleObj>
              </mc:Choice>
              <mc:Fallback>
                <p:oleObj r:id="rId3" imgW="11677650" imgH="2286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15" y="308928"/>
                        <a:ext cx="11483340" cy="223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96240" y="2540953"/>
          <a:ext cx="11483340" cy="35915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r:id="rId7" imgW="11677650" imgH="3663950" progId="Word.Document.12">
                  <p:embed/>
                </p:oleObj>
              </mc:Choice>
              <mc:Fallback>
                <p:oleObj r:id="rId7" imgW="11677650" imgH="3663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6240" y="2540953"/>
                        <a:ext cx="11483340" cy="3591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0" name="对象 1" title=""/>
          <p:cNvGraphicFramePr>
            <a:graphicFrameLocks noChangeAspect="1"/>
          </p:cNvGraphicFramePr>
          <p:nvPr/>
        </p:nvGraphicFramePr>
        <p:xfrm>
          <a:off x="6096000" y="1613535"/>
          <a:ext cx="10875010" cy="5007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r:id="rId10" imgW="11677650" imgH="5391150" progId="Word.Document.12">
                  <p:embed/>
                </p:oleObj>
              </mc:Choice>
              <mc:Fallback>
                <p:oleObj r:id="rId10" imgW="11677650" imgH="5391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1613535"/>
                        <a:ext cx="10875010" cy="5007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3686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5930" y="428308"/>
          <a:ext cx="11483340" cy="11118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r:id="rId3" imgW="11677650" imgH="1136650" progId="Word.Document.12">
                  <p:embed/>
                </p:oleObj>
              </mc:Choice>
              <mc:Fallback>
                <p:oleObj r:id="rId3" imgW="11677650" imgH="1136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930" y="428308"/>
                        <a:ext cx="11483340" cy="1111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对象 1" title=""/>
          <p:cNvGraphicFramePr>
            <a:graphicFrameLocks noChangeAspect="1"/>
          </p:cNvGraphicFramePr>
          <p:nvPr/>
        </p:nvGraphicFramePr>
        <p:xfrm>
          <a:off x="815975" y="1269048"/>
          <a:ext cx="11483340" cy="5062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r:id="rId6" imgW="11645900" imgH="5156200" progId="Word.Document.12">
                  <p:embed/>
                </p:oleObj>
              </mc:Choice>
              <mc:Fallback>
                <p:oleObj r:id="rId6" imgW="11645900" imgH="5156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975" y="1269048"/>
                        <a:ext cx="11483340" cy="5062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007110" y="488950"/>
            <a:ext cx="1040574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1.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知识清单：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(1)</a:t>
            </a:r>
            <a:r>
              <a:rPr lang="en-US" altLang="zh-CN" sz="24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n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次方根的概念、表示及性质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(2)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根式的性质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(3)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根式与分数指数幂的互化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(4)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有理数指数幂的性质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(5)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无理数指数幂的性质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2.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常见误区：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(1)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根式中根指数要求</a:t>
            </a:r>
            <a:r>
              <a:rPr lang="en-US" altLang="zh-CN" sz="24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n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&gt;1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altLang="zh-CN" sz="24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n</a:t>
            </a:r>
            <a:r>
              <a:rPr lang="en-US" altLang="zh-CN" sz="2400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N</a:t>
            </a:r>
            <a:r>
              <a:rPr lang="en-US" altLang="zh-CN" sz="24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*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(2)</a:t>
            </a:r>
            <a:r>
              <a:rPr lang="zh-CN" altLang="zh-CN" sz="24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对于</a:t>
            </a:r>
            <a:r>
              <a:rPr lang="en-US" altLang="zh-CN" sz="24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zh-CN" sz="24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4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n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为偶数时，</a:t>
            </a:r>
            <a:r>
              <a:rPr lang="en-US" altLang="zh-CN" sz="24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4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0.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zh-CN" sz="24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在运用分数指数幂的运算性质化简时，其结果不能同时含有根式和分数指数，也不能既含有分母又含有负指数</a:t>
            </a:r>
            <a:r>
              <a:rPr lang="en-US" altLang="zh-CN" sz="24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400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75622" y="4928731"/>
          <a:ext cx="971550" cy="89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name="文档" r:id="rId3" imgW="979805" imgH="897890" progId="Word.Document.12">
                  <p:embed/>
                </p:oleObj>
              </mc:Choice>
              <mc:Fallback>
                <p:oleObj name="文档" r:id="rId3" imgW="979805" imgH="8978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5622" y="4928731"/>
                        <a:ext cx="971550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sz="3200" b="1">
                <a:solidFill>
                  <a:schemeClr val="bg1"/>
                </a:solidFill>
              </a:rPr>
              <a:t>3.1</a:t>
            </a:r>
            <a:r>
              <a:rPr lang="zh-CN" altLang="en-US" sz="3200" b="1">
                <a:solidFill>
                  <a:schemeClr val="bg1"/>
                </a:solidFill>
              </a:rPr>
              <a:t>幂与指数分层练习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756285" y="608965"/>
            <a:ext cx="1013523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400" b="0">
                <a:ea typeface="宋体" panose="02010600030101010101" pitchFamily="2" charset="-122"/>
              </a:rPr>
              <a:t>关于幂我们并不陌生，在初中时我们已经学过了正整数指数幂及其基本运算性质，并经历了将正整数指数幂推广到整数指数幂的过程。本章通过定义分数指数幂，将指数从整数拓展到有理数，再引入无理数指数幂，最终将指数从有理数拓展到实数．</a:t>
            </a:r>
            <a:endParaRPr 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16</a:t>
            </a:r>
            <a:r>
              <a:rPr lang="zh-CN" sz="2400" b="0">
                <a:ea typeface="宋体" panose="02010600030101010101" pitchFamily="2" charset="-122"/>
              </a:rPr>
              <a:t>世纪末，随着当时天文、航海及工程实践的迅速发展，大量多位数乘除及开方的计算困扰着那时的科学家和工程师．在简化计算的迫切需求下，对数这个概念得以诞生，并在实际计算中得到广泛应用．例如：某人在银行存入１万元，若年利率为</a:t>
            </a:r>
            <a:r>
              <a:rPr lang="en-US" altLang="zh-CN" sz="2400" b="0">
                <a:ea typeface="宋体" panose="02010600030101010101" pitchFamily="2" charset="-122"/>
              </a:rPr>
              <a:t>5%</a:t>
            </a:r>
            <a:r>
              <a:rPr lang="zh-CN" sz="2400">
                <a:sym typeface="+mn-ea"/>
              </a:rPr>
              <a:t>，且按年计复利，经过多少年１万元存款才能连本带利超过５万元呢？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400301" y="488861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b="1" i="1" kern="10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kern="10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次方根、</a:t>
            </a:r>
            <a:r>
              <a:rPr lang="en-US" altLang="zh-CN" sz="2800" b="1" i="1" kern="10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kern="10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次根式</a:t>
            </a: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516506" y="968732"/>
            <a:ext cx="11392669" cy="1715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次方根的定义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一般地，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如果</a:t>
            </a:r>
            <a:r>
              <a:rPr lang="en-US" altLang="zh-CN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那么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叫做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次方根，其中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，且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en-US" altLang="zh-CN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*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次方根的表示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2736394" y="1569108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400" i="1" kern="100" baseline="300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endParaRPr lang="zh-CN" altLang="en-US" sz="2400">
              <a:solidFill>
                <a:srgbClr val="C00000"/>
              </a:solidFill>
            </a:endParaRPr>
          </a:p>
        </p:txBody>
      </p:sp>
      <p:graphicFrame>
        <p:nvGraphicFramePr>
          <p:cNvPr id="5" name="表格 4" title="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2016119" y="2661807"/>
          <a:ext cx="8136903" cy="2375845"/>
        </p:xfrm>
        <a:graphic>
          <a:graphicData uri="http://schemas.openxmlformats.org/drawingml/2006/table">
            <a:tbl>
              <a:tblPr/>
              <a:tblGrid>
                <a:gridCol w="2006872"/>
                <a:gridCol w="3820832"/>
                <a:gridCol w="2309199"/>
              </a:tblGrid>
              <a:tr h="791845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的奇偶性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次方根的表示符号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的取值范围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为奇数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 err="1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∈</a:t>
                      </a:r>
                      <a:r>
                        <a:rPr lang="en-US" sz="2400" b="1" kern="1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为偶数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[0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，＋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856228" y="3249161"/>
          <a:ext cx="920750" cy="935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7" imgW="922020" imgH="935990" progId="Word.Document.12">
                  <p:embed/>
                </p:oleObj>
              </mc:Choice>
              <mc:Fallback>
                <p:oleObj name="文档" r:id="rId7" imgW="922020" imgH="9359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6228" y="3249161"/>
                        <a:ext cx="920750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735707" y="4143216"/>
          <a:ext cx="1228725" cy="1019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10" imgW="1237615" imgH="1022350" progId="Word.Document.12">
                  <p:embed/>
                </p:oleObj>
              </mc:Choice>
              <mc:Fallback>
                <p:oleObj name="文档" r:id="rId10" imgW="1237615" imgH="1022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35707" y="4143216"/>
                        <a:ext cx="122872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title=""/>
          <p:cNvSpPr/>
          <p:nvPr>
            <p:custDataLst>
              <p:tags r:id="rId13"/>
            </p:custDataLst>
          </p:nvPr>
        </p:nvSpPr>
        <p:spPr>
          <a:xfrm>
            <a:off x="636521" y="5109369"/>
            <a:ext cx="11392669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根式</a:t>
            </a:r>
            <a:endParaRPr lang="en-US" altLang="zh-CN" kern="1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式子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叫做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根式，这里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叫做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叫做被开方数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9" name="矩形 18" title=""/>
          <p:cNvSpPr/>
          <p:nvPr>
            <p:custDataLst>
              <p:tags r:id="rId14"/>
            </p:custDataLst>
          </p:nvPr>
        </p:nvSpPr>
        <p:spPr>
          <a:xfrm>
            <a:off x="4956324" y="576879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根指数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415991" y="5469399"/>
          <a:ext cx="987425" cy="1011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17" imgW="989330" imgH="1014730" progId="Word.Document.12">
                  <p:embed/>
                </p:oleObj>
              </mc:Choice>
              <mc:Fallback>
                <p:oleObj name="文档" r:id="rId17" imgW="989330" imgH="10147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15991" y="5469399"/>
                        <a:ext cx="987425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456181" y="309156"/>
            <a:ext cx="11392669" cy="8591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zh-CN" sz="3200" b="1" kern="10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根式的性质</a:t>
            </a: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5959" y="1568986"/>
          <a:ext cx="7453312" cy="4538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4" imgW="7453630" imgH="4545965" progId="Word.Document.12">
                  <p:embed/>
                </p:oleObj>
              </mc:Choice>
              <mc:Fallback>
                <p:oleObj name="文档" r:id="rId4" imgW="7453630" imgH="45459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959" y="1568986"/>
                        <a:ext cx="7453312" cy="45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>
            <p:custDataLst>
              <p:tags r:id="rId6"/>
            </p:custDataLst>
          </p:nvPr>
        </p:nvSpPr>
        <p:spPr>
          <a:xfrm>
            <a:off x="2541588" y="173421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7"/>
            </p:custDataLst>
          </p:nvPr>
        </p:nvSpPr>
        <p:spPr>
          <a:xfrm>
            <a:off x="2851567" y="269471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endParaRPr lang="zh-CN" altLang="en-US" sz="2400" i="1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 title=""/>
          <p:cNvSpPr/>
          <p:nvPr>
            <p:custDataLst>
              <p:tags r:id="rId8"/>
            </p:custDataLst>
          </p:nvPr>
        </p:nvSpPr>
        <p:spPr>
          <a:xfrm>
            <a:off x="3218696" y="444225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endParaRPr lang="zh-CN" altLang="en-US" sz="2400" i="1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 title=""/>
          <p:cNvSpPr/>
          <p:nvPr>
            <p:custDataLst>
              <p:tags r:id="rId10"/>
            </p:custDataLst>
          </p:nvPr>
        </p:nvSpPr>
        <p:spPr>
          <a:xfrm>
            <a:off x="3218696" y="4882772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-a</a:t>
            </a:r>
            <a:endParaRPr lang="zh-CN" altLang="en-US" sz="2400" i="1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8" name="表格 7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38175" y="1513788"/>
          <a:ext cx="10138345" cy="3571308"/>
        </p:xfrm>
        <a:graphic>
          <a:graphicData uri="http://schemas.openxmlformats.org/drawingml/2006/table">
            <a:tbl>
              <a:tblPr/>
              <a:tblGrid>
                <a:gridCol w="489273"/>
                <a:gridCol w="2160240"/>
                <a:gridCol w="7488832"/>
              </a:tblGrid>
              <a:tr h="1080000">
                <a:tc rowSpan="3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分数指数幂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正分数指数幂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规定</a:t>
                      </a:r>
                      <a:r>
                        <a:rPr 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zh-CN" sz="2400" u="sng" kern="1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u="sng" kern="1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kern="1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400" kern="100" err="1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∈</a:t>
                      </a:r>
                      <a:r>
                        <a:rPr lang="en-US" sz="2400" b="1" kern="1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400" kern="100" baseline="300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，且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&gt;1)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308">
                <a:tc vMerge="1"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负分数指数幂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规定</a:t>
                      </a:r>
                      <a:r>
                        <a:rPr 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2400" u="sng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sz="2400" u="sng" kern="100" smtClean="0">
                          <a:effectLst/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400" kern="100" err="1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∈</a:t>
                      </a:r>
                      <a:r>
                        <a:rPr lang="en-US" sz="2400" b="1" kern="1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400" kern="100" baseline="300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，且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&gt;1)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 vMerge="1"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的分数指数幂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的正分数指数幂</a:t>
                      </a:r>
                      <a:r>
                        <a:rPr 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等于</a:t>
                      </a:r>
                      <a:r>
                        <a:rPr lang="en-US" sz="2400" u="sng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400" u="none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的负分数指数</a:t>
                      </a:r>
                      <a:r>
                        <a:rPr 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幂</a:t>
                      </a:r>
                      <a:r>
                        <a:rPr lang="en-US" alt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_______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矩形 16" title=""/>
          <p:cNvSpPr/>
          <p:nvPr>
            <p:custDataLst>
              <p:tags r:id="rId3"/>
            </p:custDataLst>
          </p:nvPr>
        </p:nvSpPr>
        <p:spPr>
          <a:xfrm>
            <a:off x="399666" y="369228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分数指数幂的意义</a:t>
            </a: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035551" y="1589695"/>
          <a:ext cx="493910" cy="68717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5" imgW="215900" imgH="304800" progId="Equation.DSMT4">
                  <p:embed/>
                </p:oleObj>
              </mc:Choice>
              <mc:Fallback>
                <p:oleObj name="Equation" r:id="rId5" imgW="2159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35551" y="1589695"/>
                        <a:ext cx="493910" cy="687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563115" y="2987041"/>
          <a:ext cx="1438781" cy="118108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Equation" r:id="rId8" imgW="635000" imgH="520700" progId="Equation.DSMT4">
                  <p:embed/>
                </p:oleObj>
              </mc:Choice>
              <mc:Fallback>
                <p:oleObj name="Equation" r:id="rId8" imgW="635000" imgH="520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63115" y="2987041"/>
                        <a:ext cx="1438781" cy="1181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817493" y="1475259"/>
          <a:ext cx="1206500" cy="1077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11" imgW="1208405" imgH="1078865" progId="Word.Document.12">
                  <p:embed/>
                </p:oleObj>
              </mc:Choice>
              <mc:Fallback>
                <p:oleObj name="文档" r:id="rId11" imgW="1208405" imgH="10788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17493" y="1475259"/>
                        <a:ext cx="120650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420743" y="2523356"/>
          <a:ext cx="1228725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14" imgW="1237615" imgH="1374775" progId="Word.Document.12">
                  <p:embed/>
                </p:oleObj>
              </mc:Choice>
              <mc:Fallback>
                <p:oleObj name="文档" r:id="rId14" imgW="1237615" imgH="13747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20743" y="2523356"/>
                        <a:ext cx="12287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 title=""/>
          <p:cNvSpPr/>
          <p:nvPr>
            <p:custDataLst>
              <p:tags r:id="rId17"/>
            </p:custDataLst>
          </p:nvPr>
        </p:nvSpPr>
        <p:spPr>
          <a:xfrm>
            <a:off x="6600056" y="448061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矩形 14" title=""/>
          <p:cNvSpPr/>
          <p:nvPr>
            <p:custDataLst>
              <p:tags r:id="rId19"/>
            </p:custDataLst>
          </p:nvPr>
        </p:nvSpPr>
        <p:spPr>
          <a:xfrm>
            <a:off x="9326835" y="448937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无意义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576196" y="249277"/>
            <a:ext cx="11392669" cy="2336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整数指数幂的运算性质，可以推广到有理数指数幂，即：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zh-CN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Q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rs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Q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Q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113</Paragraphs>
  <Slides>39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baseType="lpstr" size="56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Yuanti SC Regular</vt:lpstr>
      <vt:lpstr>Times New Roman</vt:lpstr>
      <vt:lpstr>微软雅黑</vt:lpstr>
      <vt:lpstr>Courier New</vt:lpstr>
      <vt:lpstr>Meiryo</vt:lpstr>
      <vt:lpstr>楷体_GB2312</vt:lpstr>
      <vt:lpstr>幼圆</vt:lpstr>
      <vt:lpstr>黑体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2023-10-08T16:05:26.865</cp:lastPrinted>
  <dcterms:created xsi:type="dcterms:W3CDTF">2023-10-08T16:05:26Z</dcterms:created>
  <dcterms:modified xsi:type="dcterms:W3CDTF">2023-10-08T08:05:26Z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