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emf" ContentType="image/x-emf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69" r:id="rId2"/>
    <p:sldId id="280" r:id="rId3"/>
    <p:sldId id="274" r:id="rId4"/>
    <p:sldId id="298" r:id="rId5"/>
    <p:sldId id="275" r:id="rId6"/>
    <p:sldId id="285" r:id="rId7"/>
    <p:sldId id="338" r:id="rId8"/>
    <p:sldId id="452" r:id="rId9"/>
    <p:sldId id="453" r:id="rId10"/>
    <p:sldId id="276" r:id="rId11"/>
    <p:sldId id="281" r:id="rId12"/>
    <p:sldId id="385" r:id="rId13"/>
    <p:sldId id="464" r:id="rId14"/>
    <p:sldId id="317" r:id="rId15"/>
    <p:sldId id="443" r:id="rId16"/>
    <p:sldId id="466" r:id="rId17"/>
    <p:sldId id="318" r:id="rId18"/>
    <p:sldId id="478" r:id="rId19"/>
    <p:sldId id="470" r:id="rId20"/>
    <p:sldId id="471" r:id="rId21"/>
    <p:sldId id="474" r:id="rId22"/>
    <p:sldId id="438" r:id="rId23"/>
    <p:sldId id="475" r:id="rId24"/>
    <p:sldId id="476" r:id="rId25"/>
    <p:sldId id="473" r:id="rId26"/>
    <p:sldId id="477" r:id="rId27"/>
    <p:sldId id="277" r:id="rId28"/>
    <p:sldId id="447" r:id="rId29"/>
    <p:sldId id="460" r:id="rId30"/>
    <p:sldId id="461" r:id="rId31"/>
    <p:sldId id="463" r:id="rId32"/>
    <p:sldId id="467" r:id="rId33"/>
    <p:sldId id="468" r:id="rId34"/>
    <p:sldId id="480" r:id="rId35"/>
    <p:sldId id="278" r:id="rId36"/>
    <p:sldId id="283" r:id="rId37"/>
    <p:sldId id="286" r:id="rId38"/>
  </p:sldIdLst>
  <p:sldSz cx="12192000" cy="6858000"/>
  <p:notesSz cx="6858000" cy="9144000"/>
  <p:custDataLst>
    <p:tags r:id="rId39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7" userDrawn="1">
          <p15:clr>
            <a:srgbClr val="A4A3A4"/>
          </p15:clr>
        </p15:guide>
        <p15:guide id="2" pos="38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20"/>
  </p:normalViewPr>
  <p:slideViewPr>
    <p:cSldViewPr showGuides="1">
      <p:cViewPr varScale="1">
        <p:scale>
          <a:sx n="102" d="100"/>
          <a:sy n="102" d="100"/>
        </p:scale>
        <p:origin x="952" y="176"/>
      </p:cViewPr>
      <p:guideLst>
        <p:guide orient="horz" pos="2257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59998" cy="5999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tags" Target="tags/tag73.xml" /><Relationship Id="rId4" Type="http://schemas.openxmlformats.org/officeDocument/2006/relationships/slide" Target="slides/slide3.xml" /><Relationship Id="rId40" Type="http://schemas.openxmlformats.org/officeDocument/2006/relationships/presProps" Target="presProps.xml" /><Relationship Id="rId41" Type="http://schemas.openxmlformats.org/officeDocument/2006/relationships/viewProps" Target="viewProps.xml" /><Relationship Id="rId42" Type="http://schemas.openxmlformats.org/officeDocument/2006/relationships/theme" Target="theme/theme1.xml" /><Relationship Id="rId43" Type="http://schemas.openxmlformats.org/officeDocument/2006/relationships/tableStyles" Target="tableStyles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Relationship Id="rId2" Type="http://schemas.openxmlformats.org/officeDocument/2006/relationships/image" Target="../media/image23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Relationship Id="rId2" Type="http://schemas.openxmlformats.org/officeDocument/2006/relationships/image" Target="../media/image25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Relationship Id="rId2" Type="http://schemas.openxmlformats.org/officeDocument/2006/relationships/image" Target="../media/image27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Relationship Id="rId2" Type="http://schemas.openxmlformats.org/officeDocument/2006/relationships/image" Target="../media/image29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emf" /><Relationship Id="rId2" Type="http://schemas.openxmlformats.org/officeDocument/2006/relationships/image" Target="../media/image32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emf" /><Relationship Id="rId2" Type="http://schemas.openxmlformats.org/officeDocument/2006/relationships/image" Target="../media/image34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emf" /><Relationship Id="rId2" Type="http://schemas.openxmlformats.org/officeDocument/2006/relationships/image" Target="../media/image36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emf" /><Relationship Id="rId2" Type="http://schemas.openxmlformats.org/officeDocument/2006/relationships/image" Target="../media/image38.emf" /><Relationship Id="rId3" Type="http://schemas.openxmlformats.org/officeDocument/2006/relationships/image" Target="../media/image39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emf" /><Relationship Id="rId2" Type="http://schemas.openxmlformats.org/officeDocument/2006/relationships/image" Target="../media/image41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emf" /><Relationship Id="rId2" Type="http://schemas.openxmlformats.org/officeDocument/2006/relationships/image" Target="../media/image43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emf" /><Relationship Id="rId2" Type="http://schemas.openxmlformats.org/officeDocument/2006/relationships/image" Target="../media/image5.emf" /><Relationship Id="rId3" Type="http://schemas.openxmlformats.org/officeDocument/2006/relationships/image" Target="../media/image6.w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emf" /><Relationship Id="rId2" Type="http://schemas.openxmlformats.org/officeDocument/2006/relationships/image" Target="../media/image45.e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6.emf" /><Relationship Id="rId2" Type="http://schemas.openxmlformats.org/officeDocument/2006/relationships/image" Target="../media/image47.emf" /><Relationship Id="rId3" Type="http://schemas.openxmlformats.org/officeDocument/2006/relationships/image" Target="../media/image48.emf" /></Relationships>
</file>

<file path=ppt/drawings/_rels/vmlDrawing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9.emf" /><Relationship Id="rId2" Type="http://schemas.openxmlformats.org/officeDocument/2006/relationships/image" Target="../media/image50.emf" /></Relationships>
</file>

<file path=ppt/drawings/_rels/vmlDrawing2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1.emf" /><Relationship Id="rId2" Type="http://schemas.openxmlformats.org/officeDocument/2006/relationships/image" Target="../media/image52.emf" /></Relationships>
</file>

<file path=ppt/drawings/_rels/vmlDrawing2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3.emf" /></Relationships>
</file>

<file path=ppt/drawings/_rels/vmlDrawing2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4.emf" /><Relationship Id="rId2" Type="http://schemas.openxmlformats.org/officeDocument/2006/relationships/image" Target="../media/image55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wmf" /><Relationship Id="rId2" Type="http://schemas.openxmlformats.org/officeDocument/2006/relationships/image" Target="../media/image9.emf" /><Relationship Id="rId3" Type="http://schemas.openxmlformats.org/officeDocument/2006/relationships/image" Target="../media/image10.emf" /><Relationship Id="rId4" Type="http://schemas.openxmlformats.org/officeDocument/2006/relationships/image" Target="../media/image11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emf" /><Relationship Id="rId2" Type="http://schemas.openxmlformats.org/officeDocument/2006/relationships/image" Target="../media/image13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emf" /><Relationship Id="rId2" Type="http://schemas.openxmlformats.org/officeDocument/2006/relationships/image" Target="../media/image15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Relationship Id="rId2" Type="http://schemas.openxmlformats.org/officeDocument/2006/relationships/image" Target="../media/image17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Relationship Id="rId2" Type="http://schemas.openxmlformats.org/officeDocument/2006/relationships/image" Target="../media/image20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e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file:///D:\qq&#25991;&#20214;\712321467\Image\C2C\Image2\%7b75232B38-A165-1FB7-499C-2E1C792CACB5%7d.png" TargetMode="External" /><Relationship Id="rId13" Type="http://schemas.openxmlformats.org/officeDocument/2006/relationships/image" Target="../media/image1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31" name="图片 1073743875" descr="学科网 zxxk.com" title=""/>
          <p:cNvPicPr>
            <a:picLocks noChangeAspect="1"/>
          </p:cNvPicPr>
          <p:nvPr/>
        </p:nvPicPr>
        <p:blipFill>
          <a:blip r:embed="rId13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6.xml" /><Relationship Id="rId3" Type="http://schemas.openxmlformats.org/officeDocument/2006/relationships/tags" Target="../tags/tag27.xml" /><Relationship Id="rId4" Type="http://schemas.openxmlformats.org/officeDocument/2006/relationships/oleObject" Target="../embeddings/oleObject6.bin" TargetMode="Internal" /><Relationship Id="rId5" Type="http://schemas.openxmlformats.org/officeDocument/2006/relationships/image" Target="../media/image12.emf" /><Relationship Id="rId6" Type="http://schemas.openxmlformats.org/officeDocument/2006/relationships/oleObject" Target="../embeddings/oleObject7.bin" TargetMode="Internal" /><Relationship Id="rId7" Type="http://schemas.openxmlformats.org/officeDocument/2006/relationships/image" Target="../media/image13.emf" /><Relationship Id="rId8" Type="http://schemas.openxmlformats.org/officeDocument/2006/relationships/vmlDrawing" Target="../drawings/vmlDrawing5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8.xml" /><Relationship Id="rId3" Type="http://schemas.openxmlformats.org/officeDocument/2006/relationships/tags" Target="../tags/tag29.xml" /><Relationship Id="rId4" Type="http://schemas.openxmlformats.org/officeDocument/2006/relationships/oleObject" Target="../embeddings/oleObject8.bin" TargetMode="Internal" /><Relationship Id="rId5" Type="http://schemas.openxmlformats.org/officeDocument/2006/relationships/image" Target="../media/image14.emf" /><Relationship Id="rId6" Type="http://schemas.openxmlformats.org/officeDocument/2006/relationships/oleObject" Target="../embeddings/oleObject9.bin" TargetMode="Internal" /><Relationship Id="rId7" Type="http://schemas.openxmlformats.org/officeDocument/2006/relationships/image" Target="../media/image15.emf" /><Relationship Id="rId8" Type="http://schemas.openxmlformats.org/officeDocument/2006/relationships/vmlDrawing" Target="../drawings/vmlDrawing6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0.xml" /><Relationship Id="rId3" Type="http://schemas.openxmlformats.org/officeDocument/2006/relationships/tags" Target="../tags/tag31.xml" /><Relationship Id="rId4" Type="http://schemas.openxmlformats.org/officeDocument/2006/relationships/oleObject" Target="../embeddings/oleObject10.bin" TargetMode="Internal" /><Relationship Id="rId5" Type="http://schemas.openxmlformats.org/officeDocument/2006/relationships/image" Target="../media/image16.emf" /><Relationship Id="rId6" Type="http://schemas.openxmlformats.org/officeDocument/2006/relationships/oleObject" Target="../embeddings/oleObject11.bin" TargetMode="Internal" /><Relationship Id="rId7" Type="http://schemas.openxmlformats.org/officeDocument/2006/relationships/image" Target="../media/image17.emf" /><Relationship Id="rId8" Type="http://schemas.openxmlformats.org/officeDocument/2006/relationships/vmlDrawing" Target="../drawings/vmlDrawing7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2.xml" /><Relationship Id="rId3" Type="http://schemas.openxmlformats.org/officeDocument/2006/relationships/tags" Target="../tags/tag33.xml" /><Relationship Id="rId4" Type="http://schemas.openxmlformats.org/officeDocument/2006/relationships/oleObject" Target="../embeddings/oleObject12.bin" TargetMode="Internal" /><Relationship Id="rId5" Type="http://schemas.openxmlformats.org/officeDocument/2006/relationships/image" Target="../media/image19.emf" /><Relationship Id="rId6" Type="http://schemas.openxmlformats.org/officeDocument/2006/relationships/oleObject" Target="../embeddings/oleObject13.bin" TargetMode="Internal" /><Relationship Id="rId7" Type="http://schemas.openxmlformats.org/officeDocument/2006/relationships/image" Target="../media/image20.emf" /><Relationship Id="rId8" Type="http://schemas.openxmlformats.org/officeDocument/2006/relationships/vmlDrawing" Target="../drawings/vmlDrawing8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4.xml" /><Relationship Id="rId3" Type="http://schemas.openxmlformats.org/officeDocument/2006/relationships/oleObject" Target="../embeddings/oleObject14.bin" TargetMode="Internal" /><Relationship Id="rId4" Type="http://schemas.openxmlformats.org/officeDocument/2006/relationships/image" Target="../media/image21.emf" /><Relationship Id="rId5" Type="http://schemas.openxmlformats.org/officeDocument/2006/relationships/vmlDrawing" Target="../drawings/vmlDrawing9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oleObject" Target="../embeddings/oleObject15.bin" TargetMode="Internal" /><Relationship Id="rId5" Type="http://schemas.openxmlformats.org/officeDocument/2006/relationships/image" Target="../media/image22.emf" /><Relationship Id="rId6" Type="http://schemas.openxmlformats.org/officeDocument/2006/relationships/oleObject" Target="../embeddings/oleObject16.bin" TargetMode="Internal" /><Relationship Id="rId7" Type="http://schemas.openxmlformats.org/officeDocument/2006/relationships/image" Target="../media/image23.emf" /><Relationship Id="rId8" Type="http://schemas.openxmlformats.org/officeDocument/2006/relationships/vmlDrawing" Target="../drawings/vmlDrawing10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7.xml" /><Relationship Id="rId3" Type="http://schemas.openxmlformats.org/officeDocument/2006/relationships/tags" Target="../tags/tag38.xml" /><Relationship Id="rId4" Type="http://schemas.openxmlformats.org/officeDocument/2006/relationships/oleObject" Target="../embeddings/oleObject17.bin" TargetMode="Internal" /><Relationship Id="rId5" Type="http://schemas.openxmlformats.org/officeDocument/2006/relationships/image" Target="../media/image24.emf" /><Relationship Id="rId6" Type="http://schemas.openxmlformats.org/officeDocument/2006/relationships/oleObject" Target="../embeddings/oleObject18.bin" TargetMode="Internal" /><Relationship Id="rId7" Type="http://schemas.openxmlformats.org/officeDocument/2006/relationships/image" Target="../media/image25.emf" /><Relationship Id="rId8" Type="http://schemas.openxmlformats.org/officeDocument/2006/relationships/vmlDrawing" Target="../drawings/vmlDrawing11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9.xml" /><Relationship Id="rId3" Type="http://schemas.openxmlformats.org/officeDocument/2006/relationships/oleObject" Target="../embeddings/oleObject19.bin" TargetMode="Internal" /><Relationship Id="rId4" Type="http://schemas.openxmlformats.org/officeDocument/2006/relationships/image" Target="../media/image26.emf" /><Relationship Id="rId5" Type="http://schemas.openxmlformats.org/officeDocument/2006/relationships/tags" Target="../tags/tag40.xml" /><Relationship Id="rId6" Type="http://schemas.openxmlformats.org/officeDocument/2006/relationships/oleObject" Target="../embeddings/oleObject20.bin" TargetMode="Internal" /><Relationship Id="rId7" Type="http://schemas.openxmlformats.org/officeDocument/2006/relationships/image" Target="../media/image27.emf" /><Relationship Id="rId8" Type="http://schemas.openxmlformats.org/officeDocument/2006/relationships/vmlDrawing" Target="../drawings/vmlDrawing12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1.xml" /><Relationship Id="rId3" Type="http://schemas.openxmlformats.org/officeDocument/2006/relationships/oleObject" Target="../embeddings/oleObject21.bin" TargetMode="Internal" /><Relationship Id="rId4" Type="http://schemas.openxmlformats.org/officeDocument/2006/relationships/image" Target="../media/image28.emf" /><Relationship Id="rId5" Type="http://schemas.openxmlformats.org/officeDocument/2006/relationships/tags" Target="../tags/tag42.xml" /><Relationship Id="rId6" Type="http://schemas.openxmlformats.org/officeDocument/2006/relationships/oleObject" Target="../embeddings/oleObject22.bin" TargetMode="Internal" /><Relationship Id="rId7" Type="http://schemas.openxmlformats.org/officeDocument/2006/relationships/image" Target="../media/image29.emf" /><Relationship Id="rId8" Type="http://schemas.openxmlformats.org/officeDocument/2006/relationships/vmlDrawing" Target="../drawings/vmlDrawing13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3.xml" /><Relationship Id="rId3" Type="http://schemas.openxmlformats.org/officeDocument/2006/relationships/image" Target="../media/image30.png" /><Relationship Id="rId4" Type="http://schemas.openxmlformats.org/officeDocument/2006/relationships/tags" Target="../tags/tag44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5.xml" /><Relationship Id="rId3" Type="http://schemas.openxmlformats.org/officeDocument/2006/relationships/oleObject" Target="../embeddings/oleObject23.bin" TargetMode="Internal" /><Relationship Id="rId4" Type="http://schemas.openxmlformats.org/officeDocument/2006/relationships/image" Target="../media/image31.emf" /><Relationship Id="rId5" Type="http://schemas.openxmlformats.org/officeDocument/2006/relationships/tags" Target="../tags/tag46.xml" /><Relationship Id="rId6" Type="http://schemas.openxmlformats.org/officeDocument/2006/relationships/oleObject" Target="../embeddings/oleObject24.bin" TargetMode="Internal" /><Relationship Id="rId7" Type="http://schemas.openxmlformats.org/officeDocument/2006/relationships/image" Target="../media/image32.emf" /><Relationship Id="rId8" Type="http://schemas.openxmlformats.org/officeDocument/2006/relationships/tags" Target="../tags/tag47.xml" /><Relationship Id="rId9" Type="http://schemas.openxmlformats.org/officeDocument/2006/relationships/vmlDrawing" Target="../drawings/vmlDrawing14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8.xml" /><Relationship Id="rId3" Type="http://schemas.openxmlformats.org/officeDocument/2006/relationships/oleObject" Target="../embeddings/oleObject25.bin" TargetMode="Internal" /><Relationship Id="rId4" Type="http://schemas.openxmlformats.org/officeDocument/2006/relationships/image" Target="../media/image33.emf" /><Relationship Id="rId5" Type="http://schemas.openxmlformats.org/officeDocument/2006/relationships/tags" Target="../tags/tag49.xml" /><Relationship Id="rId6" Type="http://schemas.openxmlformats.org/officeDocument/2006/relationships/oleObject" Target="../embeddings/oleObject26.bin" TargetMode="Internal" /><Relationship Id="rId7" Type="http://schemas.openxmlformats.org/officeDocument/2006/relationships/image" Target="../media/image34.emf" /><Relationship Id="rId8" Type="http://schemas.openxmlformats.org/officeDocument/2006/relationships/vmlDrawing" Target="../drawings/vmlDrawing15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0.xml" /><Relationship Id="rId3" Type="http://schemas.openxmlformats.org/officeDocument/2006/relationships/oleObject" Target="../embeddings/oleObject27.bin" TargetMode="Internal" /><Relationship Id="rId4" Type="http://schemas.openxmlformats.org/officeDocument/2006/relationships/image" Target="../media/image35.emf" /><Relationship Id="rId5" Type="http://schemas.openxmlformats.org/officeDocument/2006/relationships/tags" Target="../tags/tag51.xml" /><Relationship Id="rId6" Type="http://schemas.openxmlformats.org/officeDocument/2006/relationships/oleObject" Target="../embeddings/oleObject28.bin" TargetMode="Internal" /><Relationship Id="rId7" Type="http://schemas.openxmlformats.org/officeDocument/2006/relationships/image" Target="../media/image36.emf" /><Relationship Id="rId8" Type="http://schemas.openxmlformats.org/officeDocument/2006/relationships/vmlDrawing" Target="../drawings/vmlDrawing16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39.emf" /><Relationship Id="rId11" Type="http://schemas.openxmlformats.org/officeDocument/2006/relationships/vmlDrawing" Target="../drawings/vmlDrawing17.vml" /><Relationship Id="rId2" Type="http://schemas.openxmlformats.org/officeDocument/2006/relationships/tags" Target="../tags/tag52.xml" /><Relationship Id="rId3" Type="http://schemas.openxmlformats.org/officeDocument/2006/relationships/oleObject" Target="../embeddings/oleObject29.bin" TargetMode="Internal" /><Relationship Id="rId4" Type="http://schemas.openxmlformats.org/officeDocument/2006/relationships/image" Target="../media/image37.emf" /><Relationship Id="rId5" Type="http://schemas.openxmlformats.org/officeDocument/2006/relationships/tags" Target="../tags/tag53.xml" /><Relationship Id="rId6" Type="http://schemas.openxmlformats.org/officeDocument/2006/relationships/oleObject" Target="../embeddings/oleObject30.bin" TargetMode="Internal" /><Relationship Id="rId7" Type="http://schemas.openxmlformats.org/officeDocument/2006/relationships/image" Target="../media/image38.emf" /><Relationship Id="rId8" Type="http://schemas.openxmlformats.org/officeDocument/2006/relationships/tags" Target="../tags/tag54.xml" /><Relationship Id="rId9" Type="http://schemas.openxmlformats.org/officeDocument/2006/relationships/oleObject" Target="../embeddings/oleObject31.bin" TargetMode="Interna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59.xml" /><Relationship Id="rId11" Type="http://schemas.openxmlformats.org/officeDocument/2006/relationships/vmlDrawing" Target="../drawings/vmlDrawing18.vml" /><Relationship Id="rId2" Type="http://schemas.openxmlformats.org/officeDocument/2006/relationships/tags" Target="../tags/tag55.xml" /><Relationship Id="rId3" Type="http://schemas.openxmlformats.org/officeDocument/2006/relationships/package" Target="../embeddings/Document5.docx" TargetMode="Internal" /><Relationship Id="rId4" Type="http://schemas.openxmlformats.org/officeDocument/2006/relationships/image" Target="../media/image40.emf" /><Relationship Id="rId5" Type="http://schemas.openxmlformats.org/officeDocument/2006/relationships/tags" Target="../tags/tag56.xml" /><Relationship Id="rId6" Type="http://schemas.openxmlformats.org/officeDocument/2006/relationships/tags" Target="../tags/tag57.xml" /><Relationship Id="rId7" Type="http://schemas.openxmlformats.org/officeDocument/2006/relationships/package" Target="../embeddings/Document6.docx" TargetMode="Internal" /><Relationship Id="rId8" Type="http://schemas.openxmlformats.org/officeDocument/2006/relationships/image" Target="../media/image41.emf" /><Relationship Id="rId9" Type="http://schemas.openxmlformats.org/officeDocument/2006/relationships/tags" Target="../tags/tag58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0.xml" /><Relationship Id="rId3" Type="http://schemas.openxmlformats.org/officeDocument/2006/relationships/oleObject" Target="../embeddings/oleObject32.bin" TargetMode="Internal" /><Relationship Id="rId4" Type="http://schemas.openxmlformats.org/officeDocument/2006/relationships/image" Target="../media/image42.emf" /><Relationship Id="rId5" Type="http://schemas.openxmlformats.org/officeDocument/2006/relationships/tags" Target="../tags/tag61.xml" /><Relationship Id="rId6" Type="http://schemas.openxmlformats.org/officeDocument/2006/relationships/oleObject" Target="../embeddings/oleObject33.bin" TargetMode="Internal" /><Relationship Id="rId7" Type="http://schemas.openxmlformats.org/officeDocument/2006/relationships/image" Target="../media/image43.emf" /><Relationship Id="rId8" Type="http://schemas.openxmlformats.org/officeDocument/2006/relationships/vmlDrawing" Target="../drawings/vmlDrawing19.v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2.xml" /><Relationship Id="rId3" Type="http://schemas.openxmlformats.org/officeDocument/2006/relationships/oleObject" Target="../embeddings/oleObject34.bin" TargetMode="Internal" /><Relationship Id="rId4" Type="http://schemas.openxmlformats.org/officeDocument/2006/relationships/image" Target="../media/image44.emf" /><Relationship Id="rId5" Type="http://schemas.openxmlformats.org/officeDocument/2006/relationships/tags" Target="../tags/tag63.xml" /><Relationship Id="rId6" Type="http://schemas.openxmlformats.org/officeDocument/2006/relationships/oleObject" Target="../embeddings/oleObject35.bin" TargetMode="Internal" /><Relationship Id="rId7" Type="http://schemas.openxmlformats.org/officeDocument/2006/relationships/image" Target="../media/image45.emf" /><Relationship Id="rId8" Type="http://schemas.openxmlformats.org/officeDocument/2006/relationships/vmlDrawing" Target="../drawings/vmlDrawing20.v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21.vml" /><Relationship Id="rId2" Type="http://schemas.openxmlformats.org/officeDocument/2006/relationships/tags" Target="../tags/tag64.xml" /><Relationship Id="rId3" Type="http://schemas.openxmlformats.org/officeDocument/2006/relationships/oleObject" Target="../embeddings/oleObject36.bin" TargetMode="Internal" /><Relationship Id="rId4" Type="http://schemas.openxmlformats.org/officeDocument/2006/relationships/image" Target="../media/image46.emf" /><Relationship Id="rId5" Type="http://schemas.openxmlformats.org/officeDocument/2006/relationships/tags" Target="../tags/tag65.xml" /><Relationship Id="rId6" Type="http://schemas.openxmlformats.org/officeDocument/2006/relationships/oleObject" Target="../embeddings/oleObject37.bin" TargetMode="Internal" /><Relationship Id="rId7" Type="http://schemas.openxmlformats.org/officeDocument/2006/relationships/image" Target="../media/image47.emf" /><Relationship Id="rId8" Type="http://schemas.openxmlformats.org/officeDocument/2006/relationships/oleObject" Target="../embeddings/oleObject38.bin" TargetMode="Internal" /><Relationship Id="rId9" Type="http://schemas.openxmlformats.org/officeDocument/2006/relationships/image" Target="../media/image48.emf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6.xml" /><Relationship Id="rId3" Type="http://schemas.openxmlformats.org/officeDocument/2006/relationships/oleObject" Target="../embeddings/oleObject39.bin" TargetMode="Internal" /><Relationship Id="rId4" Type="http://schemas.openxmlformats.org/officeDocument/2006/relationships/image" Target="../media/image49.emf" /><Relationship Id="rId5" Type="http://schemas.openxmlformats.org/officeDocument/2006/relationships/oleObject" Target="../embeddings/oleObject40.bin" TargetMode="Internal" /><Relationship Id="rId6" Type="http://schemas.openxmlformats.org/officeDocument/2006/relationships/image" Target="../media/image50.emf" /><Relationship Id="rId7" Type="http://schemas.openxmlformats.org/officeDocument/2006/relationships/vmlDrawing" Target="../drawings/vmlDrawing22.v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7.xml" /><Relationship Id="rId3" Type="http://schemas.openxmlformats.org/officeDocument/2006/relationships/oleObject" Target="../embeddings/oleObject41.bin" TargetMode="Internal" /><Relationship Id="rId4" Type="http://schemas.openxmlformats.org/officeDocument/2006/relationships/image" Target="../media/image51.emf" /><Relationship Id="rId5" Type="http://schemas.openxmlformats.org/officeDocument/2006/relationships/tags" Target="../tags/tag68.xml" /><Relationship Id="rId6" Type="http://schemas.openxmlformats.org/officeDocument/2006/relationships/oleObject" Target="../embeddings/oleObject42.bin" TargetMode="Internal" /><Relationship Id="rId7" Type="http://schemas.openxmlformats.org/officeDocument/2006/relationships/image" Target="../media/image52.emf" /><Relationship Id="rId8" Type="http://schemas.openxmlformats.org/officeDocument/2006/relationships/vmlDrawing" Target="../drawings/vmlDrawing23.v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9.xml" /><Relationship Id="rId3" Type="http://schemas.openxmlformats.org/officeDocument/2006/relationships/oleObject" Target="../embeddings/oleObject43.bin" TargetMode="Internal" /><Relationship Id="rId4" Type="http://schemas.openxmlformats.org/officeDocument/2006/relationships/image" Target="../media/image53.emf" /><Relationship Id="rId5" Type="http://schemas.openxmlformats.org/officeDocument/2006/relationships/vmlDrawing" Target="../drawings/vmlDrawing24.v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0.xml" /><Relationship Id="rId3" Type="http://schemas.openxmlformats.org/officeDocument/2006/relationships/oleObject" Target="../embeddings/oleObject44.bin" TargetMode="Internal" /><Relationship Id="rId4" Type="http://schemas.openxmlformats.org/officeDocument/2006/relationships/image" Target="../media/image54.emf" /><Relationship Id="rId5" Type="http://schemas.openxmlformats.org/officeDocument/2006/relationships/tags" Target="../tags/tag71.xml" /><Relationship Id="rId6" Type="http://schemas.openxmlformats.org/officeDocument/2006/relationships/oleObject" Target="../embeddings/oleObject45.bin" TargetMode="Internal" /><Relationship Id="rId7" Type="http://schemas.openxmlformats.org/officeDocument/2006/relationships/image" Target="../media/image55.emf" /><Relationship Id="rId8" Type="http://schemas.openxmlformats.org/officeDocument/2006/relationships/vmlDrawing" Target="../drawings/vmlDrawing25.v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6.pn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2.x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1.v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oleObject" Target="../embeddings/oleObject1.bin" TargetMode="Internal" /><Relationship Id="rId6" Type="http://schemas.openxmlformats.org/officeDocument/2006/relationships/image" Target="../media/image3.emf" /><Relationship Id="rId7" Type="http://schemas.openxmlformats.org/officeDocument/2006/relationships/tags" Target="../tags/tag5.xml" /><Relationship Id="rId8" Type="http://schemas.openxmlformats.org/officeDocument/2006/relationships/tags" Target="../tags/tag6.xml" /><Relationship Id="rId9" Type="http://schemas.openxmlformats.org/officeDocument/2006/relationships/tags" Target="../tags/tag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4.bin" TargetMode="Internal" /><Relationship Id="rId11" Type="http://schemas.openxmlformats.org/officeDocument/2006/relationships/image" Target="../media/image6.wmf" /><Relationship Id="rId12" Type="http://schemas.openxmlformats.org/officeDocument/2006/relationships/tags" Target="../tags/tag12.xml" /><Relationship Id="rId13" Type="http://schemas.openxmlformats.org/officeDocument/2006/relationships/tags" Target="../tags/tag13.xml" /><Relationship Id="rId14" Type="http://schemas.openxmlformats.org/officeDocument/2006/relationships/vmlDrawing" Target="../drawings/vmlDrawing2.vml" /><Relationship Id="rId2" Type="http://schemas.openxmlformats.org/officeDocument/2006/relationships/tags" Target="../tags/tag8.xml" /><Relationship Id="rId3" Type="http://schemas.openxmlformats.org/officeDocument/2006/relationships/oleObject" Target="../embeddings/oleObject2.bin" TargetMode="Internal" /><Relationship Id="rId4" Type="http://schemas.openxmlformats.org/officeDocument/2006/relationships/image" Target="../media/image4.emf" /><Relationship Id="rId5" Type="http://schemas.openxmlformats.org/officeDocument/2006/relationships/tags" Target="../tags/tag9.xml" /><Relationship Id="rId6" Type="http://schemas.openxmlformats.org/officeDocument/2006/relationships/oleObject" Target="../embeddings/oleObject3.bin" TargetMode="Internal" /><Relationship Id="rId7" Type="http://schemas.openxmlformats.org/officeDocument/2006/relationships/image" Target="../media/image5.emf" /><Relationship Id="rId8" Type="http://schemas.openxmlformats.org/officeDocument/2006/relationships/tags" Target="../tags/tag10.xml" /><Relationship Id="rId9" Type="http://schemas.openxmlformats.org/officeDocument/2006/relationships/tags" Target="../tags/tag11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3.v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package" Target="../embeddings/Document1.docx" TargetMode="Internal" /><Relationship Id="rId6" Type="http://schemas.openxmlformats.org/officeDocument/2006/relationships/image" Target="../media/image7.emf" /><Relationship Id="rId7" Type="http://schemas.openxmlformats.org/officeDocument/2006/relationships/tags" Target="../tags/tag17.xml" /><Relationship Id="rId8" Type="http://schemas.openxmlformats.org/officeDocument/2006/relationships/tags" Target="../tags/tag18.xml" /><Relationship Id="rId9" Type="http://schemas.openxmlformats.org/officeDocument/2006/relationships/tags" Target="../tags/tag19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24.xml" /><Relationship Id="rId11" Type="http://schemas.openxmlformats.org/officeDocument/2006/relationships/package" Target="../embeddings/Document3.docx" TargetMode="Internal" /><Relationship Id="rId12" Type="http://schemas.openxmlformats.org/officeDocument/2006/relationships/image" Target="../media/image10.emf" /><Relationship Id="rId13" Type="http://schemas.openxmlformats.org/officeDocument/2006/relationships/tags" Target="../tags/tag25.xml" /><Relationship Id="rId14" Type="http://schemas.openxmlformats.org/officeDocument/2006/relationships/package" Target="../embeddings/Document4.docx" TargetMode="Internal" /><Relationship Id="rId15" Type="http://schemas.openxmlformats.org/officeDocument/2006/relationships/image" Target="../media/image11.emf" /><Relationship Id="rId16" Type="http://schemas.openxmlformats.org/officeDocument/2006/relationships/vmlDrawing" Target="../drawings/vmlDrawing4.v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oleObject" Target="../embeddings/oleObject5.bin" TargetMode="Internal" /><Relationship Id="rId6" Type="http://schemas.openxmlformats.org/officeDocument/2006/relationships/image" Target="../media/image8.wmf" /><Relationship Id="rId7" Type="http://schemas.openxmlformats.org/officeDocument/2006/relationships/tags" Target="../tags/tag23.xml" /><Relationship Id="rId8" Type="http://schemas.openxmlformats.org/officeDocument/2006/relationships/package" Target="../embeddings/Document2.docx" TargetMode="Internal" /><Relationship Id="rId9" Type="http://schemas.openxmlformats.org/officeDocument/2006/relationships/image" Target="../media/image9.emf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5006340" y="4268470"/>
            <a:ext cx="4948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>
                <a:solidFill>
                  <a:schemeClr val="bg1"/>
                </a:solidFill>
              </a:rPr>
              <a:t>第3章 幂、指数与对数</a:t>
            </a:r>
            <a:endParaRPr sz="2800" b="1">
              <a:solidFill>
                <a:schemeClr val="bg1"/>
              </a:solidFill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217670" y="5132070"/>
            <a:ext cx="4556125" cy="521970"/>
          </a:xfrm>
          <a:prstGeom prst="rect">
            <a:avLst/>
          </a:prstGeom>
          <a:noFill/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沪教版</a:t>
            </a:r>
            <a:r>
              <a:rPr lang="zh-CN" altLang="en-US" sz="2800" b="1">
                <a:solidFill>
                  <a:srgbClr val="00B050"/>
                </a:solidFill>
              </a:rPr>
              <a:t>（</a:t>
            </a:r>
            <a:r>
              <a:rPr lang="en-US" altLang="zh-CN" sz="2800" b="1">
                <a:solidFill>
                  <a:srgbClr val="00B050"/>
                </a:solidFill>
              </a:rPr>
              <a:t>2020</a:t>
            </a:r>
            <a:r>
              <a:rPr lang="zh-CN" altLang="en-US" sz="2800" b="1">
                <a:solidFill>
                  <a:srgbClr val="00B050"/>
                </a:solidFill>
              </a:rPr>
              <a:t>）</a:t>
            </a:r>
            <a:r>
              <a:rPr lang="zh-CN" altLang="en-US" sz="2800" b="1">
                <a:solidFill>
                  <a:srgbClr val="C00000"/>
                </a:solidFill>
              </a:rPr>
              <a:t>必修</a:t>
            </a:r>
            <a:r>
              <a:rPr lang="zh-CN" altLang="en-US" sz="2800" b="1">
                <a:solidFill>
                  <a:srgbClr val="FFC000"/>
                </a:solidFill>
              </a:rPr>
              <a:t>第一册</a:t>
            </a:r>
            <a:endParaRPr lang="zh-CN" altLang="en-US" sz="2800" b="1">
              <a:solidFill>
                <a:srgbClr val="FFC000"/>
              </a:solidFill>
            </a:endParaRPr>
          </a:p>
        </p:txBody>
      </p:sp>
      <p:grpSp>
        <p:nvGrpSpPr>
          <p:cNvPr id="3" name="组合 10" title=""/>
          <p:cNvGrpSpPr/>
          <p:nvPr/>
        </p:nvGrpSpPr>
        <p:grpSpPr>
          <a:xfrm>
            <a:off x="3399790" y="1322705"/>
            <a:ext cx="6346190" cy="85090"/>
            <a:chExt cx="3502347" cy="133691"/>
          </a:xfrm>
        </p:grpSpPr>
        <p:sp>
          <p:nvSpPr>
            <p:cNvPr id="5" name="直接连接符 2"/>
            <p:cNvSpPr/>
            <p:nvPr/>
          </p:nvSpPr>
          <p:spPr>
            <a:xfrm>
              <a:off x="116664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" name="椭圆 8"/>
            <p:cNvSpPr/>
            <p:nvPr/>
          </p:nvSpPr>
          <p:spPr>
            <a:xfrm>
              <a:off x="0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1" title=""/>
          <p:cNvGrpSpPr/>
          <p:nvPr/>
        </p:nvGrpSpPr>
        <p:grpSpPr>
          <a:xfrm>
            <a:off x="1056005" y="2917825"/>
            <a:ext cx="5737860" cy="76200"/>
            <a:chExt cx="3519374" cy="133691"/>
          </a:xfrm>
        </p:grpSpPr>
        <p:sp>
          <p:nvSpPr>
            <p:cNvPr id="9" name="直接连接符 5"/>
            <p:cNvSpPr/>
            <p:nvPr/>
          </p:nvSpPr>
          <p:spPr>
            <a:xfrm>
              <a:off x="0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" name="椭圆 9"/>
            <p:cNvSpPr/>
            <p:nvPr/>
          </p:nvSpPr>
          <p:spPr>
            <a:xfrm>
              <a:off x="3385683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 title=""/>
          <p:cNvSpPr txBox="1"/>
          <p:nvPr/>
        </p:nvSpPr>
        <p:spPr>
          <a:xfrm>
            <a:off x="1715770" y="1767205"/>
            <a:ext cx="846201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3.</a:t>
            </a:r>
            <a:r>
              <a:rPr 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2</a:t>
            </a:r>
            <a:r>
              <a:rPr lang="zh-CN" alt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对数</a:t>
            </a:r>
            <a:endParaRPr lang="zh-CN" altLang="en-US" sz="4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  <a:lumMod val="50000"/>
                  </a:schemeClr>
                </a:outerShdw>
              </a:effectLst>
            </a:endParaRP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495" y="69215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3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126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2CA933"/>
          </a:solidFill>
          <a:ln w="12700" cap="flat" cmpd="sng">
            <a:solidFill>
              <a:srgbClr val="2CA9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4FB231"/>
          </a:solidFill>
          <a:ln w="12700" cap="flat" cmpd="sng">
            <a:solidFill>
              <a:srgbClr val="4FB23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87C033"/>
          </a:solidFill>
          <a:ln w="12700" cap="flat" cmpd="sng">
            <a:solidFill>
              <a:srgbClr val="87C0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67B732"/>
          </a:solidFill>
          <a:ln w="12700" cap="flat" cmpd="sng">
            <a:solidFill>
              <a:srgbClr val="67B73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99F3B"/>
          </a:solidFill>
          <a:ln w="12700" cap="flat" cmpd="sng">
            <a:solidFill>
              <a:srgbClr val="099F3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1DAA3A"/>
          </a:solidFill>
          <a:ln w="12700" cap="flat" cmpd="sng">
            <a:solidFill>
              <a:srgbClr val="1DAA3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4" name="文本框 12" title=""/>
          <p:cNvSpPr/>
          <p:nvPr/>
        </p:nvSpPr>
        <p:spPr>
          <a:xfrm>
            <a:off x="6245225" y="3657600"/>
            <a:ext cx="5543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题型总结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920"/>
            <a:ext cx="73748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指数式与对数式的互化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477032" y="692696"/>
            <a:ext cx="11237936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315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236345" y="848995"/>
          <a:ext cx="11483340" cy="37668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4" imgW="11677650" imgH="3841750" progId="Word.Document.12">
                  <p:embed/>
                </p:oleObj>
              </mc:Choice>
              <mc:Fallback>
                <p:oleObj r:id="rId4" imgW="11677650" imgH="38417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6345" y="848995"/>
                        <a:ext cx="11483340" cy="3766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" name="对象 1" title=""/>
          <p:cNvGraphicFramePr>
            <a:graphicFrameLocks noChangeAspect="1"/>
          </p:cNvGraphicFramePr>
          <p:nvPr/>
        </p:nvGraphicFramePr>
        <p:xfrm>
          <a:off x="6336030" y="1388745"/>
          <a:ext cx="11483340" cy="30803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6" imgW="11677650" imgH="3149600" progId="Word.Document.12">
                  <p:embed/>
                </p:oleObj>
              </mc:Choice>
              <mc:Fallback>
                <p:oleObj r:id="rId6" imgW="11677650" imgH="31496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36030" y="1388745"/>
                        <a:ext cx="11483340" cy="30803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利用对数关系求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x</a:t>
            </a:r>
            <a:endParaRPr lang="en-US" altLang="zh-CN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410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296035" y="1089025"/>
          <a:ext cx="11483340" cy="2333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4" imgW="11677650" imgH="2381250" progId="Word.Document.12">
                  <p:embed/>
                </p:oleObj>
              </mc:Choice>
              <mc:Fallback>
                <p:oleObj r:id="rId4" imgW="11677650" imgH="2381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6035" y="1089025"/>
                        <a:ext cx="11483340" cy="233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" name="对象 1" title=""/>
          <p:cNvGraphicFramePr>
            <a:graphicFrameLocks noChangeAspect="1"/>
          </p:cNvGraphicFramePr>
          <p:nvPr/>
        </p:nvGraphicFramePr>
        <p:xfrm>
          <a:off x="455930" y="3008313"/>
          <a:ext cx="11483340" cy="35058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6" imgW="11677650" imgH="3575050" progId="Word.Document.12">
                  <p:embed/>
                </p:oleObj>
              </mc:Choice>
              <mc:Fallback>
                <p:oleObj r:id="rId6" imgW="11677650" imgH="35750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5930" y="3008313"/>
                        <a:ext cx="11483340" cy="3505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利用对数关系求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x</a:t>
            </a:r>
            <a:endParaRPr lang="en-US" altLang="zh-CN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410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236345" y="1208723"/>
          <a:ext cx="11483340" cy="17360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4" imgW="11677650" imgH="1771650" progId="Word.Document.12">
                  <p:embed/>
                </p:oleObj>
              </mc:Choice>
              <mc:Fallback>
                <p:oleObj r:id="rId4" imgW="11677650" imgH="17716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6345" y="1208723"/>
                        <a:ext cx="11483340" cy="1736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8" name="对象 1" title=""/>
          <p:cNvGraphicFramePr>
            <a:graphicFrameLocks noChangeAspect="1"/>
          </p:cNvGraphicFramePr>
          <p:nvPr/>
        </p:nvGraphicFramePr>
        <p:xfrm>
          <a:off x="1174750" y="3259455"/>
          <a:ext cx="11483340" cy="17373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6" imgW="11677650" imgH="1771650" progId="Word.Document.12">
                  <p:embed/>
                </p:oleObj>
              </mc:Choice>
              <mc:Fallback>
                <p:oleObj r:id="rId6" imgW="11677650" imgH="17716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4750" y="3259455"/>
                        <a:ext cx="11483340" cy="1737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48863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对数的简单计算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85165" y="1329055"/>
            <a:ext cx="108216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3  </a:t>
            </a:r>
            <a:endParaRPr lang="en-US" altLang="zh-CN" sz="3200" b="1" kern="100" smtClean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476375" y="1089025"/>
                <a:ext cx="9058910" cy="56299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/>
                  <a:t>计算：</a:t>
                </a:r>
                <a:endParaRPr lang="zh-CN" altLang="en-US" sz="280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/>
                  <a:t>(1)log</a:t>
                </a:r>
                <a:r>
                  <a:rPr lang="en-US" altLang="zh-CN" sz="2800" baseline="-25000"/>
                  <a:t>2</a:t>
                </a:r>
                <a:r>
                  <a:rPr lang="zh-CN" altLang="en-US" sz="2800"/>
                  <a:t>8;</a:t>
                </a:r>
                <a:endParaRPr lang="zh-CN" altLang="en-US" sz="280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/>
                  <a:t>(2)</a:t>
                </a:r>
                <a:r>
                  <a:rPr lang="zh-CN" altLang="en-US" sz="2800">
                    <a:sym typeface="+mn-ea"/>
                  </a:rPr>
                  <a:t>log</a:t>
                </a:r>
                <a:r>
                  <a:rPr lang="en-US" altLang="zh-CN" sz="2800" baseline="-25000">
                    <a:sym typeface="+mn-ea"/>
                  </a:rPr>
                  <a:t>2</a:t>
                </a:r>
                <a:r>
                  <a:rPr lang="zh-CN" altLang="en-US" sz="2800"/>
                  <a:t>√2;</a:t>
                </a:r>
                <a:endParaRPr lang="zh-CN" altLang="en-US" sz="280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/>
                  <a:t>(3)log</a:t>
                </a:r>
                <a:r>
                  <a:rPr lang="zh-CN" altLang="en-US" sz="2800" baseline="-25000"/>
                  <a:t>10</a:t>
                </a:r>
                <a:r>
                  <a:rPr lang="zh-CN" altLang="en-US" sz="2800"/>
                  <a:t>0.00001.</a:t>
                </a:r>
                <a:endParaRPr lang="zh-CN" altLang="en-US" sz="280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>
                    <a:solidFill>
                      <a:srgbClr val="FF0000"/>
                    </a:solidFill>
                  </a:rPr>
                  <a:t>解  (1)因为2³=8,即3是方程2=8的唯一解，所以由定</a:t>
                </a:r>
                <a:endParaRPr lang="zh-CN" altLang="en-US" sz="2800" b="1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>
                    <a:solidFill>
                      <a:srgbClr val="FF0000"/>
                    </a:solidFill>
                  </a:rPr>
                  <a:t>义得log₂8=3.</a:t>
                </a:r>
                <a:endParaRPr lang="zh-CN" altLang="en-US" sz="2800" b="1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>
                    <a:solidFill>
                      <a:srgbClr val="FF0000"/>
                    </a:solidFill>
                  </a:rPr>
                  <a:t>(2)因为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zh-CN" altLang="en-US" sz="2800" b="1">
                    <a:solidFill>
                      <a:srgbClr val="FF0000"/>
                    </a:solidFill>
                  </a:rPr>
                  <a:t>=√2,所以log√2=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zh-CN" altLang="en-US" sz="2800" b="1">
                    <a:solidFill>
                      <a:srgbClr val="FF0000"/>
                    </a:solidFill>
                  </a:rPr>
                  <a:t>.</a:t>
                </a:r>
                <a:endParaRPr lang="zh-CN" altLang="en-US" sz="2800" b="1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>
                    <a:solidFill>
                      <a:srgbClr val="FF0000"/>
                    </a:solidFill>
                  </a:rPr>
                  <a:t>(3)因为10</a:t>
                </a:r>
                <a:r>
                  <a:rPr lang="zh-CN" altLang="en-US" sz="2800" b="1" baseline="30000">
                    <a:solidFill>
                      <a:srgbClr val="FF0000"/>
                    </a:solidFill>
                  </a:rPr>
                  <a:t>-5</a:t>
                </a:r>
                <a:r>
                  <a:rPr lang="zh-CN" altLang="en-US" sz="2800" b="1">
                    <a:solidFill>
                      <a:srgbClr val="FF0000"/>
                    </a:solidFill>
                  </a:rPr>
                  <a:t>=0.00001,所以log</a:t>
                </a:r>
                <a:r>
                  <a:rPr lang="en-US" altLang="zh-CN" sz="2800" b="1" baseline="-25000">
                    <a:solidFill>
                      <a:srgbClr val="FF0000"/>
                    </a:solidFill>
                  </a:rPr>
                  <a:t>10</a:t>
                </a:r>
                <a:r>
                  <a:rPr lang="zh-CN" altLang="en-US" sz="2800" b="1">
                    <a:solidFill>
                      <a:srgbClr val="FF0000"/>
                    </a:solidFill>
                  </a:rPr>
                  <a:t>0.00001=-5</a:t>
                </a:r>
                <a:endParaRPr lang="zh-CN" altLang="en-US" sz="2800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375" y="1089025"/>
                <a:ext cx="9058910" cy="56299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16255" y="300355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题型四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利用对数的性质求值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6" name="矩形 15" title=""/>
          <p:cNvSpPr/>
          <p:nvPr>
            <p:custDataLst>
              <p:tags r:id="rId2"/>
            </p:custDataLst>
          </p:nvPr>
        </p:nvSpPr>
        <p:spPr>
          <a:xfrm>
            <a:off x="399667" y="980728"/>
            <a:ext cx="6632438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22530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236345" y="1148715"/>
          <a:ext cx="11483340" cy="20364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4" imgW="11677650" imgH="2076450" progId="Word.Document.12">
                  <p:embed/>
                </p:oleObj>
              </mc:Choice>
              <mc:Fallback>
                <p:oleObj r:id="rId4" imgW="11677650" imgH="2076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6345" y="1148715"/>
                        <a:ext cx="11483340" cy="2036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" name="对象 1" title=""/>
          <p:cNvGraphicFramePr>
            <a:graphicFrameLocks noChangeAspect="1"/>
          </p:cNvGraphicFramePr>
          <p:nvPr/>
        </p:nvGraphicFramePr>
        <p:xfrm>
          <a:off x="1056005" y="3308668"/>
          <a:ext cx="11483340" cy="27152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6" imgW="11677650" imgH="2768600" progId="Word.Document.12">
                  <p:embed/>
                </p:oleObj>
              </mc:Choice>
              <mc:Fallback>
                <p:oleObj r:id="rId6" imgW="11677650" imgH="27686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6005" y="3308668"/>
                        <a:ext cx="11483340" cy="2715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24578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28930" y="1603375"/>
          <a:ext cx="11483340" cy="3394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3" imgW="11677650" imgH="3460750" progId="Word.Document.12">
                  <p:embed/>
                </p:oleObj>
              </mc:Choice>
              <mc:Fallback>
                <p:oleObj r:id="rId3" imgW="11677650" imgH="34607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" y="1603375"/>
                        <a:ext cx="11483340" cy="339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题型五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利用对数运算性质计算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314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056164" y="1208882"/>
          <a:ext cx="11337290" cy="1990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4" imgW="11449050" imgH="2019300" progId="Word.Document.8">
                  <p:embed/>
                </p:oleObj>
              </mc:Choice>
              <mc:Fallback>
                <p:oleObj r:id="rId4" imgW="11449050" imgH="20193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6164" y="1208882"/>
                        <a:ext cx="11337290" cy="199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" name="对象 1" title=""/>
          <p:cNvGraphicFramePr>
            <a:graphicFrameLocks noChangeAspect="1"/>
          </p:cNvGraphicFramePr>
          <p:nvPr/>
        </p:nvGraphicFramePr>
        <p:xfrm>
          <a:off x="815976" y="3199924"/>
          <a:ext cx="11335385" cy="23507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6" imgW="11449050" imgH="2381250" progId="Word.Document.8">
                  <p:embed/>
                </p:oleObj>
              </mc:Choice>
              <mc:Fallback>
                <p:oleObj r:id="rId6" imgW="11449050" imgH="23812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5976" y="3199924"/>
                        <a:ext cx="11335385" cy="2350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题型五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利用对数运算性质计算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314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056164" y="1268889"/>
          <a:ext cx="11337290" cy="25285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4" imgW="11449050" imgH="2565400" progId="Word.Document.8">
                  <p:embed/>
                </p:oleObj>
              </mc:Choice>
              <mc:Fallback>
                <p:oleObj r:id="rId4" imgW="11449050" imgH="25654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6164" y="1268889"/>
                        <a:ext cx="11337290" cy="2528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" name="对象 1" title=""/>
          <p:cNvGraphicFramePr>
            <a:graphicFrameLocks noChangeAspect="1"/>
          </p:cNvGraphicFramePr>
          <p:nvPr/>
        </p:nvGraphicFramePr>
        <p:xfrm>
          <a:off x="516256" y="3668872"/>
          <a:ext cx="11335385" cy="31095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6" imgW="11449050" imgH="3149600" progId="Word.Document.8">
                  <p:embed/>
                </p:oleObj>
              </mc:Choice>
              <mc:Fallback>
                <p:oleObj r:id="rId6" imgW="11449050" imgH="3149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6256" y="3668872"/>
                        <a:ext cx="11335385" cy="3109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15362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34646" y="996156"/>
          <a:ext cx="11335385" cy="2730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3" imgW="11449050" imgH="2768600" progId="Word.Document.8">
                  <p:embed/>
                </p:oleObj>
              </mc:Choice>
              <mc:Fallback>
                <p:oleObj r:id="rId3" imgW="11449050" imgH="2768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646" y="996156"/>
                        <a:ext cx="11335385" cy="273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34963" y="4005263"/>
          <a:ext cx="11334750" cy="2206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6" imgW="11516995" imgH="2231390" progId="Word.Document.8">
                  <p:embed/>
                </p:oleObj>
              </mc:Choice>
              <mc:Fallback>
                <p:oleObj r:id="rId6" imgW="11516995" imgH="223139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963" y="4005263"/>
                        <a:ext cx="11334750" cy="220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8" name="文本框 28" title=""/>
          <p:cNvSpPr/>
          <p:nvPr/>
        </p:nvSpPr>
        <p:spPr>
          <a:xfrm>
            <a:off x="575945" y="2588895"/>
            <a:ext cx="125857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solidFill>
                  <a:srgbClr val="757070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学习任务</a:t>
            </a:r>
            <a:endParaRPr lang="zh-CN" altLang="en-US" sz="4800" b="1">
              <a:solidFill>
                <a:srgbClr val="757070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4109" name="直接连接符 30" title=""/>
          <p:cNvSpPr/>
          <p:nvPr/>
        </p:nvSpPr>
        <p:spPr>
          <a:xfrm flipH="1">
            <a:off x="2855595" y="608648"/>
            <a:ext cx="0" cy="534035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110" name="矩形 31" title=""/>
          <p:cNvSpPr/>
          <p:nvPr/>
        </p:nvSpPr>
        <p:spPr>
          <a:xfrm>
            <a:off x="3095308" y="940753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1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1" name="矩形 32" title=""/>
          <p:cNvSpPr/>
          <p:nvPr/>
        </p:nvSpPr>
        <p:spPr>
          <a:xfrm>
            <a:off x="3155633" y="2469198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2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2" name="矩形 33" title=""/>
          <p:cNvSpPr/>
          <p:nvPr/>
        </p:nvSpPr>
        <p:spPr>
          <a:xfrm>
            <a:off x="3155633" y="3910965"/>
            <a:ext cx="720725" cy="719138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3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046220" y="18059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00" name="文本框 99" title=""/>
          <p:cNvSpPr txBox="1"/>
          <p:nvPr/>
        </p:nvSpPr>
        <p:spPr>
          <a:xfrm>
            <a:off x="3816350" y="789305"/>
            <a:ext cx="8030210" cy="116776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r>
              <a:rPr lang="zh-CN" sz="2800" b="1">
                <a:ea typeface="宋体" panose="02010600030101010101" pitchFamily="2" charset="-122"/>
              </a:rPr>
              <a:t>了解对数、常用对数、自然对数的概念</a:t>
            </a:r>
            <a:r>
              <a:rPr 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sz="2800" b="1">
                <a:ea typeface="宋体" panose="02010600030101010101" pitchFamily="2" charset="-122"/>
              </a:rPr>
              <a:t>会用对数的定义进行对数式与指数式的互化
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056380" y="2229485"/>
            <a:ext cx="729678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2800" b="1">
                <a:ea typeface="宋体" panose="02010600030101010101" pitchFamily="2" charset="-122"/>
              </a:rPr>
              <a:t>理解和掌握对数的性质</a:t>
            </a:r>
            <a:r>
              <a:rPr 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sz="2800" b="1">
                <a:ea typeface="宋体" panose="02010600030101010101" pitchFamily="2" charset="-122"/>
              </a:rPr>
              <a:t>会求简单的对数值</a:t>
            </a:r>
            <a:r>
              <a:rPr lang="zh-CN" sz="2800" b="1">
                <a:sym typeface="+mn-ea"/>
              </a:rPr>
              <a:t>掌握对数的运算性质</a:t>
            </a:r>
            <a:r>
              <a:rPr lang="zh-CN" sz="2800" b="1"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sz="2800" b="1">
                <a:sym typeface="+mn-ea"/>
              </a:rPr>
              <a:t>能运用运算性质进行对数的有关计算</a:t>
            </a:r>
            <a:endParaRPr lang="zh-CN" altLang="en-US" sz="2800" b="1">
              <a:ea typeface="宋体" panose="02010600030101010101" pitchFamily="2" charset="-122"/>
            </a:endParaRPr>
          </a:p>
          <a:p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3996055" y="3789045"/>
            <a:ext cx="748220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2800" b="1">
                <a:ea typeface="宋体" panose="02010600030101010101" pitchFamily="2" charset="-122"/>
              </a:rPr>
              <a:t>了解换底公式</a:t>
            </a:r>
            <a:r>
              <a:rPr 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sz="2800" b="1">
                <a:ea typeface="宋体" panose="02010600030101010101" pitchFamily="2" charset="-122"/>
              </a:rPr>
              <a:t>能用换底公式将一般对数化为自然对数或常用对数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4192270" y="5109210"/>
            <a:ext cx="750062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2800" b="1">
                <a:ea typeface="宋体" panose="02010600030101010101" pitchFamily="2" charset="-122"/>
              </a:rPr>
              <a:t>能灵活运用对数的基本性质、对数的运算性质及换底公式解决对数运算问题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9" name="矩形 33" title=""/>
          <p:cNvSpPr/>
          <p:nvPr>
            <p:custDataLst>
              <p:tags r:id="rId2"/>
            </p:custDataLst>
          </p:nvPr>
        </p:nvSpPr>
        <p:spPr>
          <a:xfrm>
            <a:off x="3163253" y="5291455"/>
            <a:ext cx="720725" cy="719138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4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题型六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换底公式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graphicFrame>
        <p:nvGraphicFramePr>
          <p:cNvPr id="18434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056641" y="909479"/>
          <a:ext cx="11335385" cy="16465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3" imgW="11449050" imgH="1670050" progId="Word.Document.8">
                  <p:embed/>
                </p:oleObj>
              </mc:Choice>
              <mc:Fallback>
                <p:oleObj r:id="rId3" imgW="11449050" imgH="16700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6641" y="909479"/>
                        <a:ext cx="11335385" cy="1646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5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6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458" name="对象 1" title=""/>
          <p:cNvGraphicFramePr>
            <a:graphicFrameLocks noChangeAspect="1"/>
          </p:cNvGraphicFramePr>
          <p:nvPr/>
        </p:nvGraphicFramePr>
        <p:xfrm>
          <a:off x="455296" y="1868488"/>
          <a:ext cx="11335385" cy="49936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6" imgW="11449050" imgH="5060950" progId="Word.Document.8">
                  <p:embed/>
                </p:oleObj>
              </mc:Choice>
              <mc:Fallback>
                <p:oleObj r:id="rId6" imgW="11449050" imgH="50609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5296" y="1868488"/>
                        <a:ext cx="11335385" cy="4993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8" name="矩形 7" title=""/>
          <p:cNvSpPr/>
          <p:nvPr>
            <p:custDataLst>
              <p:tags r:id="rId2"/>
            </p:custDataLst>
          </p:nvPr>
        </p:nvSpPr>
        <p:spPr>
          <a:xfrm>
            <a:off x="1716594" y="909097"/>
            <a:ext cx="9771608" cy="60783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利用换底公式化简与求值的思路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209922" name="Picture 2" title="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0280" y="2049364"/>
            <a:ext cx="7451191" cy="244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106286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题型七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对数运算性质的运用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graphicFrame>
        <p:nvGraphicFramePr>
          <p:cNvPr id="25602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056641" y="1149033"/>
          <a:ext cx="11335385" cy="6940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3" imgW="11449050" imgH="704850" progId="Word.Document.8">
                  <p:embed/>
                </p:oleObj>
              </mc:Choice>
              <mc:Fallback>
                <p:oleObj r:id="rId3" imgW="11449050" imgH="7048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6641" y="1149033"/>
                        <a:ext cx="11335385" cy="694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96119" y="1894523"/>
          <a:ext cx="11336655" cy="4559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6" imgW="11449050" imgH="4610100" progId="Word.Document.8">
                  <p:embed/>
                </p:oleObj>
              </mc:Choice>
              <mc:Fallback>
                <p:oleObj r:id="rId6" imgW="11449050" imgH="46101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6119" y="1894523"/>
                        <a:ext cx="11336655" cy="455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8"/>
            </p:custDataLst>
          </p:nvPr>
        </p:nvSpPr>
        <p:spPr>
          <a:xfrm>
            <a:off x="276275" y="9088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7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106286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题型七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对数运算性质的运用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graphicFrame>
        <p:nvGraphicFramePr>
          <p:cNvPr id="26626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56248" y="1209040"/>
          <a:ext cx="11335385" cy="12973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3" imgW="11449050" imgH="1314450" progId="Word.Document.8">
                  <p:embed/>
                </p:oleObj>
              </mc:Choice>
              <mc:Fallback>
                <p:oleObj r:id="rId3" imgW="11449050" imgH="13144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248" y="1209040"/>
                        <a:ext cx="11335385" cy="1297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06083" y="3295333"/>
          <a:ext cx="11335385" cy="6959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6" imgW="11449050" imgH="704850" progId="Word.Document.8">
                  <p:embed/>
                </p:oleObj>
              </mc:Choice>
              <mc:Fallback>
                <p:oleObj r:id="rId6" imgW="11449050" imgH="7048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6083" y="3295333"/>
                        <a:ext cx="11335385" cy="695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106286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题型七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对数运算性质的运用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graphicFrame>
        <p:nvGraphicFramePr>
          <p:cNvPr id="27650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63538" y="1146175"/>
          <a:ext cx="11334750" cy="1365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3" imgW="11448415" imgH="1386840" progId="Word.Document.8">
                  <p:embed/>
                </p:oleObj>
              </mc:Choice>
              <mc:Fallback>
                <p:oleObj r:id="rId3" imgW="11448415" imgH="138684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38" y="1146175"/>
                        <a:ext cx="11334750" cy="1365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05924" y="2555558"/>
          <a:ext cx="11337290" cy="30168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6" imgW="11449050" imgH="3054350" progId="Word.Document.8">
                  <p:embed/>
                </p:oleObj>
              </mc:Choice>
              <mc:Fallback>
                <p:oleObj r:id="rId6" imgW="11449050" imgH="30543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5924" y="2555558"/>
                        <a:ext cx="11337290" cy="3016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28674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34169" y="1677194"/>
          <a:ext cx="11337925" cy="1374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3" imgW="11518900" imgH="1390650" progId="Word.Document.8">
                  <p:embed/>
                </p:oleObj>
              </mc:Choice>
              <mc:Fallback>
                <p:oleObj r:id="rId3" imgW="11518900" imgH="13906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169" y="1677194"/>
                        <a:ext cx="11337925" cy="1374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34963" y="3284538"/>
          <a:ext cx="11233150" cy="13350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r:id="rId6" imgW="11603990" imgH="1372870" progId="Word.Document.8">
                  <p:embed/>
                </p:oleObj>
              </mc:Choice>
              <mc:Fallback>
                <p:oleObj r:id="rId6" imgW="11603990" imgH="13728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963" y="3284538"/>
                        <a:ext cx="11233150" cy="1335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1" title="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34963" y="3933825"/>
          <a:ext cx="11045825" cy="1304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9" imgW="11516995" imgH="1374775" progId="Word.Document.8">
                  <p:embed/>
                </p:oleObj>
              </mc:Choice>
              <mc:Fallback>
                <p:oleObj r:id="rId9" imgW="11516995" imgH="13747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963" y="3933825"/>
                        <a:ext cx="11045825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106286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题型七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对数运算性质的运用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graphicFrame>
        <p:nvGraphicFramePr>
          <p:cNvPr id="9" name="对象 8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78168" y="3883967"/>
          <a:ext cx="6692265" cy="10648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name="文档" r:id="rId3" imgW="6699250" imgH="1066800" progId="Word.Document.12">
                  <p:embed/>
                </p:oleObj>
              </mc:Choice>
              <mc:Fallback>
                <p:oleObj name="文档" r:id="rId3" imgW="6699250" imgH="10668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8168" y="3883967"/>
                        <a:ext cx="6692265" cy="1064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 title=""/>
          <p:cNvGrpSpPr/>
          <p:nvPr/>
        </p:nvGrpSpPr>
        <p:grpSpPr>
          <a:xfrm>
            <a:off x="636521" y="1029509"/>
            <a:ext cx="11392669" cy="2705735"/>
            <a:chOff x="399666" y="35099"/>
            <a:chExt cx="11392669" cy="2705735"/>
          </a:xfrm>
        </p:grpSpPr>
        <p:sp>
          <p:nvSpPr>
            <p:cNvPr id="8" name="矩形 7"/>
            <p:cNvSpPr/>
            <p:nvPr>
              <p:custDataLst>
                <p:tags r:id="rId5"/>
              </p:custDataLst>
            </p:nvPr>
          </p:nvSpPr>
          <p:spPr>
            <a:xfrm>
              <a:off x="399666" y="35099"/>
              <a:ext cx="11392669" cy="2705735"/>
            </a:xfrm>
            <a:prstGeom prst="rect">
              <a:avLst/>
            </a:prstGeom>
          </p:spPr>
          <p:txBody>
            <a:bodyPr wrap="square" lIns="121898" tIns="60948" rIns="121898" bIns="60948">
              <a:spAutoFit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200000"/>
                </a:lnSpc>
                <a:spcAft>
                  <a:spcPct val="0"/>
                </a:spcAft>
              </a:pP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　在不考虑空气阻力的情况下，火箭的最大速度</a:t>
              </a:r>
              <a:r>
                <a:rPr lang="en-US" altLang="zh-CN" i="1" kern="100">
                  <a:latin typeface="Book Antiqua" panose="0204060205030503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v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(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单位：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m/s)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和燃料的质量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M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(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单位：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kg)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，火箭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(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除燃料外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)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的质量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m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(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单位：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kg)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满足</a:t>
              </a:r>
              <a:r>
                <a:rPr lang="en-US" altLang="zh-CN" kern="100" err="1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e</a:t>
              </a:r>
              <a:r>
                <a:rPr lang="en-US" altLang="zh-CN" i="1" kern="100" baseline="30000" err="1">
                  <a:latin typeface="Book Antiqua" panose="0204060205030503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v</a:t>
              </a:r>
              <a:r>
                <a:rPr lang="zh-CN" altLang="zh-CN" kern="100" smtClean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kern="100" baseline="30000" smtClean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                          </a:t>
              </a:r>
              <a:r>
                <a:rPr lang="en-US" altLang="zh-CN" kern="100" smtClean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(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e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为</a:t>
              </a:r>
              <a:r>
                <a:rPr lang="zh-CN" altLang="zh-CN" kern="100" smtClean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自然对数</a:t>
              </a:r>
              <a:endPara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spcAft>
                  <a:spcPct val="0"/>
                </a:spcAft>
              </a:pPr>
              <a:r>
                <a:rPr lang="zh-CN" altLang="zh-CN" kern="100" smtClean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的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底数，</a:t>
              </a:r>
              <a:r>
                <a:rPr lang="en-US" altLang="zh-CN" kern="100" err="1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ln 3</a:t>
              </a:r>
              <a:r>
                <a:rPr lang="en-US" altLang="zh-CN" kern="100">
                  <a:latin typeface="宋体" panose="02010600030101010101" pitchFamily="2" charset="-122"/>
                  <a:ea typeface="微软雅黑" panose="020b0503020204020204" charset="-122"/>
                  <a:cs typeface="Times New Roman" panose="02020603050405020304" pitchFamily="18" charset="0"/>
                </a:rPr>
                <a:t>≈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1.099).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当燃料质量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M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为火箭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(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除燃料外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)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质量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m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的两倍时，求火箭的最大速度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(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单位：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m/s).</a:t>
              </a:r>
              <a:endParaRPr lang="zh-CN" altLang="zh-CN" sz="105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6998682" y="850047"/>
            <a:ext cx="2009775" cy="103822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4" name="文档" r:id="rId7" imgW="2018030" imgH="1040765" progId="Word.Document.12">
                    <p:embed/>
                  </p:oleObj>
                </mc:Choice>
                <mc:Fallback>
                  <p:oleObj name="文档" r:id="rId7" imgW="2018030" imgH="1040765" progId="Word.Document.12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998682" y="850047"/>
                          <a:ext cx="2009775" cy="1038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矩形 10" title=""/>
          <p:cNvSpPr/>
          <p:nvPr>
            <p:custDataLst>
              <p:tags r:id="rId9"/>
            </p:custDataLst>
          </p:nvPr>
        </p:nvSpPr>
        <p:spPr>
          <a:xfrm>
            <a:off x="456817" y="5016534"/>
            <a:ext cx="9440750" cy="123108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i="1" kern="100">
                <a:solidFill>
                  <a:srgbClr val="FF0000"/>
                </a:solidFill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2 000·ln 3</a:t>
            </a:r>
            <a:r>
              <a:rPr lang="en-US" altLang="zh-CN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≈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2 000</a:t>
            </a:r>
            <a:r>
              <a:rPr lang="en-US" altLang="zh-CN" kern="10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×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1.099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2 198(m/s).</a:t>
            </a:r>
            <a:endParaRPr lang="zh-CN" altLang="zh-CN" sz="105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故当燃料质量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M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为火箭质量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m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的两倍时，火箭的最大速度为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2 198 m/s.</a:t>
            </a:r>
            <a:endParaRPr lang="en-US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10"/>
            </p:custDataLst>
          </p:nvPr>
        </p:nvSpPr>
        <p:spPr>
          <a:xfrm>
            <a:off x="276275" y="9088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8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4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4339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9852B2"/>
          </a:solidFill>
          <a:ln w="12700" cap="flat" cmpd="sng">
            <a:solidFill>
              <a:srgbClr val="9852B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A365BB"/>
          </a:solidFill>
          <a:ln w="12700" cap="flat" cmpd="sng">
            <a:solidFill>
              <a:srgbClr val="A365B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B789C9"/>
          </a:solidFill>
          <a:ln w="12700" cap="flat" cmpd="sng">
            <a:solidFill>
              <a:srgbClr val="B789C9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A469BD"/>
          </a:solidFill>
          <a:ln w="12700" cap="flat" cmpd="sng">
            <a:solidFill>
              <a:srgbClr val="A469B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3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8D44AD"/>
          </a:solidFill>
          <a:ln w="12700" cap="flat" cmpd="sng">
            <a:solidFill>
              <a:srgbClr val="8D44A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4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9958B4"/>
          </a:solidFill>
          <a:ln w="12700" cap="flat" cmpd="sng">
            <a:solidFill>
              <a:srgbClr val="9958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6" name="文本框 12" title=""/>
          <p:cNvSpPr/>
          <p:nvPr/>
        </p:nvSpPr>
        <p:spPr>
          <a:xfrm>
            <a:off x="6245225" y="3657600"/>
            <a:ext cx="56102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课堂练习</a:t>
            </a:r>
            <a:endParaRPr lang="zh-CN" altLang="en-US" sz="4400" b="1">
              <a:solidFill>
                <a:schemeClr val="bg1"/>
              </a:solidFill>
              <a:latin typeface="Yuanti SC Bold" panose="02010600040101010101" charset="-122"/>
              <a:ea typeface="Yuanti SC Bold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16386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27660" y="309245"/>
          <a:ext cx="11483340" cy="23704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3" imgW="11677650" imgH="2419350" progId="Word.Document.12">
                  <p:embed/>
                </p:oleObj>
              </mc:Choice>
              <mc:Fallback>
                <p:oleObj r:id="rId3" imgW="11677650" imgH="24193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" y="309245"/>
                        <a:ext cx="11483340" cy="2370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28930" y="2912428"/>
          <a:ext cx="11483340" cy="35636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6" imgW="11645900" imgH="3632200" progId="Word.Document.12">
                  <p:embed/>
                </p:oleObj>
              </mc:Choice>
              <mc:Fallback>
                <p:oleObj r:id="rId6" imgW="11645900" imgH="36322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8930" y="2912428"/>
                        <a:ext cx="11483340" cy="3563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1506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28930" y="850900"/>
          <a:ext cx="11483340" cy="1736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r:id="rId3" imgW="11677650" imgH="1771650" progId="Word.Document.12">
                  <p:embed/>
                </p:oleObj>
              </mc:Choice>
              <mc:Fallback>
                <p:oleObj r:id="rId3" imgW="11677650" imgH="17716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" y="850900"/>
                        <a:ext cx="11483340" cy="173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28930" y="2605723"/>
          <a:ext cx="11483340" cy="34594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r:id="rId6" imgW="11677650" imgH="3530600" progId="Word.Document.12">
                  <p:embed/>
                </p:oleObj>
              </mc:Choice>
              <mc:Fallback>
                <p:oleObj r:id="rId6" imgW="11677650" imgH="35306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8930" y="2605723"/>
                        <a:ext cx="11483340" cy="3459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文本框 1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1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5123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0" name="文本框 13" title=""/>
          <p:cNvSpPr/>
          <p:nvPr/>
        </p:nvSpPr>
        <p:spPr>
          <a:xfrm>
            <a:off x="5795963" y="3657600"/>
            <a:ext cx="5670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新课导入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5602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96240" y="669290"/>
          <a:ext cx="11483340" cy="20396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r:id="rId3" imgW="11677650" imgH="2089150" progId="Word.Document.12">
                  <p:embed/>
                </p:oleObj>
              </mc:Choice>
              <mc:Fallback>
                <p:oleObj r:id="rId3" imgW="11677650" imgH="2089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" y="669290"/>
                        <a:ext cx="11483340" cy="2039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28930" y="3076258"/>
          <a:ext cx="11483340" cy="30422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r:id="rId6" imgW="11677650" imgH="3111500" progId="Word.Document.12">
                  <p:embed/>
                </p:oleObj>
              </mc:Choice>
              <mc:Fallback>
                <p:oleObj r:id="rId6" imgW="11677650" imgH="31115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8930" y="3076258"/>
                        <a:ext cx="11483340" cy="3042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6" name="对象 1" title=""/>
          <p:cNvGraphicFramePr>
            <a:graphicFrameLocks noChangeAspect="1"/>
          </p:cNvGraphicFramePr>
          <p:nvPr/>
        </p:nvGraphicFramePr>
        <p:xfrm>
          <a:off x="6395720" y="3218498"/>
          <a:ext cx="11483340" cy="2714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r:id="rId8" imgW="11677650" imgH="2768600" progId="Word.Document.12">
                  <p:embed/>
                </p:oleObj>
              </mc:Choice>
              <mc:Fallback>
                <p:oleObj r:id="rId8" imgW="11677650" imgH="27686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95720" y="3218498"/>
                        <a:ext cx="11483340" cy="2714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30722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16255" y="789305"/>
          <a:ext cx="11480800" cy="2159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r:id="rId3" imgW="11675110" imgH="2208530" progId="Word.Document.12">
                  <p:embed/>
                </p:oleObj>
              </mc:Choice>
              <mc:Fallback>
                <p:oleObj r:id="rId3" imgW="11675110" imgH="220853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255" y="789305"/>
                        <a:ext cx="11480800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" name="对象 1" title=""/>
          <p:cNvGraphicFramePr>
            <a:graphicFrameLocks noChangeAspect="1"/>
          </p:cNvGraphicFramePr>
          <p:nvPr/>
        </p:nvGraphicFramePr>
        <p:xfrm>
          <a:off x="2854960" y="1463358"/>
          <a:ext cx="11483340" cy="4784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r:id="rId5" imgW="11677650" imgH="4876800" progId="Word.Document.12">
                  <p:embed/>
                </p:oleObj>
              </mc:Choice>
              <mc:Fallback>
                <p:oleObj r:id="rId5" imgW="11677650" imgH="48768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4960" y="1463358"/>
                        <a:ext cx="11483340" cy="478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16386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56566" y="309404"/>
          <a:ext cx="11335385" cy="3848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r:id="rId3" imgW="11449050" imgH="3892550" progId="Word.Document.8">
                  <p:embed/>
                </p:oleObj>
              </mc:Choice>
              <mc:Fallback>
                <p:oleObj r:id="rId3" imgW="11449050" imgH="38925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566" y="309404"/>
                        <a:ext cx="11335385" cy="384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32899" y="4368007"/>
          <a:ext cx="11235690" cy="2047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5" r:id="rId6" imgW="11709400" imgH="2146300" progId="Word.Document.8">
                  <p:embed/>
                </p:oleObj>
              </mc:Choice>
              <mc:Fallback>
                <p:oleObj r:id="rId6" imgW="11709400" imgH="21463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2899" y="4368007"/>
                        <a:ext cx="11235690" cy="204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17410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77521" y="1102837"/>
          <a:ext cx="11335385" cy="44443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6" r:id="rId3" imgW="11449050" imgH="4508500" progId="Word.Document.8">
                  <p:embed/>
                </p:oleObj>
              </mc:Choice>
              <mc:Fallback>
                <p:oleObj r:id="rId3" imgW="11449050" imgH="45085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7521" y="1102837"/>
                        <a:ext cx="11335385" cy="4444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9698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15621" y="905193"/>
          <a:ext cx="11335385" cy="6997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7" r:id="rId3" imgW="11449050" imgH="717550" progId="Word.Document.8">
                  <p:embed/>
                </p:oleObj>
              </mc:Choice>
              <mc:Fallback>
                <p:oleObj r:id="rId3" imgW="11449050" imgH="7175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621" y="905193"/>
                        <a:ext cx="11335385" cy="699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56089" y="1794828"/>
          <a:ext cx="11337290" cy="34918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8" r:id="rId6" imgW="11449050" imgH="3543300" progId="Word.Document.8">
                  <p:embed/>
                </p:oleObj>
              </mc:Choice>
              <mc:Fallback>
                <p:oleObj r:id="rId6" imgW="11449050" imgH="35433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6089" y="1794828"/>
                        <a:ext cx="11337290" cy="3491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5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741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A605E"/>
          </a:solidFill>
          <a:ln w="12700" cap="flat" cmpd="sng">
            <a:solidFill>
              <a:srgbClr val="EA605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D50D2A"/>
          </a:solidFill>
          <a:ln w="12700" cap="flat" cmpd="sng">
            <a:solidFill>
              <a:srgbClr val="D50D2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8" name="文本框 12" title=""/>
          <p:cNvSpPr/>
          <p:nvPr/>
        </p:nvSpPr>
        <p:spPr>
          <a:xfrm>
            <a:off x="6454775" y="3319463"/>
            <a:ext cx="5751513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课堂小结</a:t>
            </a:r>
            <a:endParaRPr lang="zh-CN" altLang="en-US" sz="4400" b="1">
              <a:solidFill>
                <a:schemeClr val="bg1"/>
              </a:solidFill>
              <a:latin typeface="Yuanti SC Bold" panose="02010600040101010101" charset="-122"/>
              <a:ea typeface="Yuanti SC Bold" panose="02010600040101010101" charset="-122"/>
              <a:sym typeface="方正兰亭粗黑_GBK" charset="-122"/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087100" y="122555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8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矩形 1" title=""/>
          <p:cNvSpPr/>
          <p:nvPr>
            <p:custDataLst>
              <p:tags r:id="rId2"/>
            </p:custDataLst>
          </p:nvPr>
        </p:nvSpPr>
        <p:spPr>
          <a:xfrm>
            <a:off x="636270" y="369570"/>
            <a:ext cx="9272905" cy="5535930"/>
          </a:xfrm>
          <a:prstGeom prst="rect">
            <a:avLst/>
          </a:prstGeom>
        </p:spPr>
        <p:txBody>
          <a:bodyPr wrap="square" lIns="121898" tIns="60948" rIns="121898" bIns="60948">
            <a:no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知识清单：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(1)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对数的概念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                   (2)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自然对数、常用对数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(3)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指数式与对数式的互化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(4)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对数的性质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                        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(5)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对数的运算性质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(6)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换底公式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                          (7)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对数的实际应用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方法归纳：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(1)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根据对数的概念进行指数式与对数式的互化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(2)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利用对数的性质及对数恒等式进行对数的化简与求值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常见误区：（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lang="zh-CN" altLang="en-US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易忽视对数式中底数与真数的范围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en-US" altLang="zh-CN" kern="100">
              <a:latin typeface="Times New Roman" panose="02020603050405020304" pitchFamily="18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要注意对数的运算性质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(1)(2)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的结构形式，易混淆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zh-CN" altLang="zh-CN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文本框 32" title=""/>
          <p:cNvSpPr/>
          <p:nvPr/>
        </p:nvSpPr>
        <p:spPr>
          <a:xfrm>
            <a:off x="1003300" y="1997075"/>
            <a:ext cx="101854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5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Thank you for your attention</a:t>
            </a:r>
            <a:endParaRPr lang="en-US" altLang="zh-CN" sz="5400" b="1">
              <a:solidFill>
                <a:schemeClr val="bg1"/>
              </a:solidFill>
              <a:latin typeface="Yuanti SC Bold" panose="02010600040101010101" charset="-122"/>
              <a:ea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2196465" y="3488690"/>
            <a:ext cx="8615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回家作业：完成</a:t>
            </a:r>
            <a:r>
              <a:rPr lang="en-US" sz="3200" b="1">
                <a:solidFill>
                  <a:schemeClr val="bg1"/>
                </a:solidFill>
              </a:rPr>
              <a:t>3.2</a:t>
            </a:r>
            <a:r>
              <a:rPr lang="zh-CN" altLang="en-US" sz="3200" b="1">
                <a:solidFill>
                  <a:schemeClr val="bg1"/>
                </a:solidFill>
              </a:rPr>
              <a:t>对数分层练习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6080" y="8890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576580" y="429260"/>
            <a:ext cx="1027557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在研究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(其中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&gt;0且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≠1)中已知两个量求第三个量.我们可以研究以下三类问题：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815975" y="1269365"/>
            <a:ext cx="926020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(1)已知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a,b,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比如3</a:t>
            </a:r>
            <a:r>
              <a:rPr lang="zh-CN" alt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=9,5³=125,……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(2)已知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b,N,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比如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⁸=32→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=2,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²=5→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=³√5,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(3)已知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,求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2⁶=2⇔b=1,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2⁶=4⇔b=2,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【问题】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2⁶=3,这样的指数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有没有呢?学过今天的知识，你就能解决这个问题。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2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8195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D46110"/>
          </a:solidFill>
          <a:ln w="12700" cap="flat" cmpd="sng">
            <a:solidFill>
              <a:srgbClr val="D4611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DE7108"/>
          </a:solidFill>
          <a:ln w="12700" cap="flat" cmpd="sng">
            <a:solidFill>
              <a:srgbClr val="DE710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88705"/>
          </a:solidFill>
          <a:ln w="12700" cap="flat" cmpd="sng">
            <a:solidFill>
              <a:srgbClr val="E8870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DD7007"/>
          </a:solidFill>
          <a:ln w="12700" cap="flat" cmpd="sng">
            <a:solidFill>
              <a:srgbClr val="DD7007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CB5518"/>
          </a:solidFill>
          <a:ln w="12700" cap="flat" cmpd="sng">
            <a:solidFill>
              <a:srgbClr val="CB551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D56211"/>
          </a:solidFill>
          <a:ln w="12700" cap="flat" cmpd="sng">
            <a:solidFill>
              <a:srgbClr val="D5621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2" name="文本框 12" title=""/>
          <p:cNvSpPr/>
          <p:nvPr/>
        </p:nvSpPr>
        <p:spPr>
          <a:xfrm>
            <a:off x="6245225" y="3657600"/>
            <a:ext cx="50101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知识梳理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5016500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latin typeface="Yuanti SC Regular" panose="02010600040101010101" charset="-122"/>
                <a:ea typeface="Yuanti SC Regular" panose="02010600040101010101" charset="-122"/>
                <a:sym typeface="+mn-ea"/>
              </a:rPr>
              <a:t>对数的概念</a:t>
            </a:r>
            <a:endParaRPr lang="zh-CN" altLang="zh-CN" sz="3600" b="1">
              <a:solidFill>
                <a:srgbClr val="000000"/>
              </a:solidFill>
              <a:latin typeface="Yuanti SC Regular" panose="02010600040101010101" charset="-122"/>
              <a:ea typeface="Yuanti SC Regular" panose="02010600040101010101" charset="-122"/>
              <a:sym typeface="+mn-ea"/>
            </a:endParaRPr>
          </a:p>
        </p:txBody>
      </p:sp>
      <p:sp>
        <p:nvSpPr>
          <p:cNvPr id="4" name="矩形 3" title=""/>
          <p:cNvSpPr/>
          <p:nvPr>
            <p:custDataLst>
              <p:tags r:id="rId2"/>
            </p:custDataLst>
          </p:nvPr>
        </p:nvSpPr>
        <p:spPr>
          <a:xfrm>
            <a:off x="5016500" y="2528253"/>
            <a:ext cx="100965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log</a:t>
            </a:r>
            <a:r>
              <a:rPr kumimoji="0" lang="en-US" altLang="zh-CN" sz="2800" b="1" i="1" u="none" strike="noStrike" kern="1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800" b="1" i="1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N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 title=""/>
          <p:cNvSpPr/>
          <p:nvPr>
            <p:custDataLst>
              <p:tags r:id="rId3"/>
            </p:custDataLst>
          </p:nvPr>
        </p:nvSpPr>
        <p:spPr>
          <a:xfrm>
            <a:off x="9156065" y="2348548"/>
            <a:ext cx="904875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真数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文本框 99" title=""/>
          <p:cNvSpPr txBox="1"/>
          <p:nvPr/>
        </p:nvSpPr>
        <p:spPr>
          <a:xfrm>
            <a:off x="935990" y="1089025"/>
            <a:ext cx="10634980" cy="135636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00B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sz="2800" b="1">
                <a:solidFill>
                  <a:srgbClr val="00B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．对数的概念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在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&gt;0,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≠1,且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&gt;0的条件下，唯一满足</a:t>
            </a:r>
            <a:r>
              <a:rPr lang="en-US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800" b="1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的数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,称为</a:t>
            </a:r>
            <a:r>
              <a:rPr lang="zh-CN" altLang="en-US" sz="2800" b="1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以</a:t>
            </a:r>
            <a:r>
              <a:rPr lang="zh-CN" altLang="en-US" sz="2800" b="1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为底的对数(logarithm),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并用符号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__________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表示，而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称为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__________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
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1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116330" y="3428683"/>
          <a:ext cx="11483340" cy="2714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5" imgW="11677650" imgH="2768600" progId="Word.Document.12">
                  <p:embed/>
                </p:oleObj>
              </mc:Choice>
              <mc:Fallback>
                <p:oleObj r:id="rId5" imgW="11677650" imgH="27686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330" y="3428683"/>
                        <a:ext cx="11483340" cy="2714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 title=""/>
          <p:cNvSpPr/>
          <p:nvPr>
            <p:custDataLst>
              <p:tags r:id="rId7"/>
            </p:custDataLst>
          </p:nvPr>
        </p:nvSpPr>
        <p:spPr>
          <a:xfrm>
            <a:off x="2855278" y="4148138"/>
            <a:ext cx="90646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没有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 title=""/>
          <p:cNvSpPr/>
          <p:nvPr>
            <p:custDataLst>
              <p:tags r:id="rId8"/>
            </p:custDataLst>
          </p:nvPr>
        </p:nvSpPr>
        <p:spPr>
          <a:xfrm>
            <a:off x="2893378" y="4824413"/>
            <a:ext cx="3635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 title=""/>
          <p:cNvSpPr/>
          <p:nvPr>
            <p:custDataLst>
              <p:tags r:id="rId9"/>
            </p:custDataLst>
          </p:nvPr>
        </p:nvSpPr>
        <p:spPr>
          <a:xfrm>
            <a:off x="2852103" y="5475288"/>
            <a:ext cx="3635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3580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8194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76225" y="248920"/>
          <a:ext cx="10375265" cy="34626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3" imgW="11677650" imgH="3911600" progId="Word.Document.12">
                  <p:embed/>
                </p:oleObj>
              </mc:Choice>
              <mc:Fallback>
                <p:oleObj r:id="rId3" imgW="11677650" imgH="39116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225" y="248920"/>
                        <a:ext cx="10375265" cy="3462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96240" y="3429000"/>
          <a:ext cx="11415395" cy="1943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6" imgW="11677650" imgH="1993900" progId="Word.Document.12">
                  <p:embed/>
                </p:oleObj>
              </mc:Choice>
              <mc:Fallback>
                <p:oleObj r:id="rId6" imgW="11677650" imgH="19939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240" y="3429000"/>
                        <a:ext cx="11415395" cy="194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 title=""/>
          <p:cNvGrpSpPr/>
          <p:nvPr/>
        </p:nvGrpSpPr>
        <p:grpSpPr>
          <a:xfrm>
            <a:off x="636521" y="5289748"/>
            <a:ext cx="11392669" cy="766445"/>
            <a:chOff x="39621" y="1305758"/>
            <a:chExt cx="11392669" cy="766445"/>
          </a:xfrm>
        </p:grpSpPr>
        <p:sp>
          <p:nvSpPr>
            <p:cNvPr id="18" name="矩形 17"/>
            <p:cNvSpPr/>
            <p:nvPr>
              <p:custDataLst>
                <p:tags r:id="rId8"/>
              </p:custDataLst>
            </p:nvPr>
          </p:nvSpPr>
          <p:spPr>
            <a:xfrm>
              <a:off x="39621" y="1305758"/>
              <a:ext cx="11392669" cy="766445"/>
            </a:xfrm>
            <a:prstGeom prst="rect">
              <a:avLst/>
            </a:prstGeom>
          </p:spPr>
          <p:txBody>
            <a:bodyPr wrap="square" lIns="121898" tIns="60948" rIns="121898" bIns="60948">
              <a:spAutoFit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spcAft>
                  <a:spcPct val="0"/>
                </a:spcAft>
              </a:pPr>
              <a:r>
                <a:rPr lang="zh-CN" altLang="zh-CN" sz="2800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对数恒等式</a:t>
              </a:r>
              <a:r>
                <a:rPr lang="zh-CN" altLang="zh-CN" sz="2800" kern="100" smtClean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800" kern="100" smtClean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          </a:t>
              </a:r>
              <a:r>
                <a:rPr lang="zh-CN" altLang="zh-CN" sz="2800" kern="100" smtClean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sz="2800" i="1" u="sng" kern="100" smtClean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        </a:t>
              </a:r>
              <a:r>
                <a:rPr lang="zh-CN" altLang="zh-CN" sz="2800" kern="100" smtClean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sz="2800" kern="100" err="1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log</a:t>
              </a:r>
              <a:r>
                <a:rPr lang="en-US" altLang="zh-CN" sz="2800" i="1" kern="100" baseline="-25000" err="1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a</a:t>
              </a:r>
              <a:r>
                <a:rPr lang="en-US" altLang="zh-CN" sz="2800" i="1" kern="100" err="1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a</a:t>
              </a:r>
              <a:r>
                <a:rPr lang="en-US" altLang="zh-CN" sz="2800" i="1" kern="100" baseline="30000" err="1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x</a:t>
              </a:r>
              <a:r>
                <a:rPr lang="zh-CN" altLang="zh-CN" sz="2800" kern="100" smtClean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sz="2800" i="1" u="sng" kern="100" smtClean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      </a:t>
              </a:r>
              <a:r>
                <a:rPr lang="en-US" altLang="zh-CN" sz="2800" kern="100" smtClean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(</a:t>
              </a:r>
              <a:r>
                <a:rPr lang="en-US" altLang="zh-CN" sz="2800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a</a:t>
              </a:r>
              <a:r>
                <a:rPr lang="en-US" altLang="zh-CN" sz="2800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&gt;0</a:t>
              </a:r>
              <a:r>
                <a:rPr lang="zh-CN" altLang="zh-CN" sz="2800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，且</a:t>
              </a:r>
              <a:r>
                <a:rPr lang="en-US" altLang="zh-CN" sz="2800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a</a:t>
              </a:r>
              <a:r>
                <a:rPr lang="en-US" altLang="zh-CN" sz="2800" kern="100">
                  <a:latin typeface="宋体" panose="02010600030101010101" pitchFamily="2" charset="-122"/>
                  <a:ea typeface="微软雅黑" panose="020b0503020204020204" charset="-122"/>
                  <a:cs typeface="Times New Roman" panose="02020603050405020304" pitchFamily="18" charset="0"/>
                </a:rPr>
                <a:t>≠</a:t>
              </a:r>
              <a:r>
                <a:rPr lang="en-US" altLang="zh-CN" sz="2800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1).</a:t>
              </a:r>
              <a:endParaRPr lang="zh-CN" altLang="zh-CN" sz="2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1958591" y="1407993"/>
            <a:ext cx="1112520" cy="63119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1" name="Equation" r:id="rId10" imgW="355600" imgH="203200" progId="Equation.DSMT4">
                    <p:embed/>
                  </p:oleObj>
                </mc:Choice>
                <mc:Fallback>
                  <p:oleObj name="Equation" r:id="rId10" imgW="355600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58591" y="1407993"/>
                          <a:ext cx="1112520" cy="63119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矩形 6" title=""/>
          <p:cNvSpPr/>
          <p:nvPr>
            <p:custDataLst>
              <p:tags r:id="rId12"/>
            </p:custDataLst>
          </p:nvPr>
        </p:nvSpPr>
        <p:spPr>
          <a:xfrm>
            <a:off x="6456045" y="5436870"/>
            <a:ext cx="875665" cy="58610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endParaRPr lang="en-US" altLang="zh-CN" sz="2800" b="1" i="1" kern="1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sp>
        <p:nvSpPr>
          <p:cNvPr id="8" name="矩形 7" title=""/>
          <p:cNvSpPr/>
          <p:nvPr>
            <p:custDataLst>
              <p:tags r:id="rId13"/>
            </p:custDataLst>
          </p:nvPr>
        </p:nvSpPr>
        <p:spPr>
          <a:xfrm>
            <a:off x="4236085" y="5469255"/>
            <a:ext cx="657225" cy="69723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CN" sz="2800" b="1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N</a:t>
            </a:r>
            <a:endParaRPr lang="en-US" altLang="zh-CN" sz="2800" b="1" i="1" kern="1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7" name="矩形 16" title=""/>
          <p:cNvSpPr/>
          <p:nvPr>
            <p:custDataLst>
              <p:tags r:id="rId2"/>
            </p:custDataLst>
          </p:nvPr>
        </p:nvSpPr>
        <p:spPr>
          <a:xfrm>
            <a:off x="399667" y="692696"/>
            <a:ext cx="7352518" cy="7207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600" b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对数运算性质</a:t>
            </a:r>
            <a:endParaRPr lang="zh-CN" altLang="zh-CN" sz="2600" b="1" kern="1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 title=""/>
          <p:cNvSpPr/>
          <p:nvPr>
            <p:custDataLst>
              <p:tags r:id="rId3"/>
            </p:custDataLst>
          </p:nvPr>
        </p:nvSpPr>
        <p:spPr>
          <a:xfrm>
            <a:off x="399667" y="1384022"/>
            <a:ext cx="7352518" cy="307530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spcAft>
                <a:spcPct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如果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&gt;0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，且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≠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M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&gt;0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N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&gt;0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，那么：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20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(1)log</a:t>
            </a:r>
            <a:r>
              <a:rPr lang="en-US" altLang="zh-CN" i="1" kern="100" baseline="-250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M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·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N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u="sng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                         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；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20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(2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           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u="sng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                            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；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20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(3)log</a:t>
            </a:r>
            <a:r>
              <a:rPr lang="en-US" altLang="zh-CN" i="1" kern="100" baseline="-250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M</a:t>
            </a:r>
            <a:r>
              <a:rPr lang="en-US" altLang="zh-CN" i="1" kern="100" baseline="300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u="sng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             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</a:t>
            </a:r>
            <a:r>
              <a:rPr lang="en-US" altLang="zh-CN" kern="100" err="1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∈</a:t>
            </a:r>
            <a:r>
              <a:rPr lang="en-US" altLang="zh-CN" b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7" name="对象 6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45059" y="2924944"/>
          <a:ext cx="1397000" cy="9826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文档" r:id="rId5" imgW="1398905" imgH="984250" progId="Word.Document.12">
                  <p:embed/>
                </p:oleObj>
              </mc:Choice>
              <mc:Fallback>
                <p:oleObj name="文档" r:id="rId5" imgW="1398905" imgH="984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5059" y="2924944"/>
                        <a:ext cx="1397000" cy="982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 title=""/>
          <p:cNvSpPr/>
          <p:nvPr>
            <p:custDataLst>
              <p:tags r:id="rId7"/>
            </p:custDataLst>
          </p:nvPr>
        </p:nvSpPr>
        <p:spPr>
          <a:xfrm>
            <a:off x="2423045" y="2267347"/>
            <a:ext cx="1944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log</a:t>
            </a:r>
            <a:r>
              <a:rPr lang="en-US" altLang="zh-CN" sz="2400" i="1" kern="100" baseline="-250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400" i="1" kern="1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M</a:t>
            </a:r>
            <a:r>
              <a:rPr lang="zh-CN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＋</a:t>
            </a:r>
            <a:r>
              <a:rPr lang="en-US" altLang="zh-CN" sz="2400" kern="1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log</a:t>
            </a:r>
            <a:r>
              <a:rPr lang="en-US" altLang="zh-CN" sz="2400" i="1" kern="100" baseline="-250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400" i="1" kern="1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N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9" name="矩形 8" title=""/>
          <p:cNvSpPr/>
          <p:nvPr>
            <p:custDataLst>
              <p:tags r:id="rId8"/>
            </p:custDataLst>
          </p:nvPr>
        </p:nvSpPr>
        <p:spPr>
          <a:xfrm>
            <a:off x="2125488" y="3029818"/>
            <a:ext cx="1944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log</a:t>
            </a:r>
            <a:r>
              <a:rPr lang="en-US" altLang="zh-CN" sz="2400" i="1" kern="100" baseline="-250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400" i="1" kern="1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M</a:t>
            </a:r>
            <a:r>
              <a:rPr lang="zh-CN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sz="2400" kern="1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log</a:t>
            </a:r>
            <a:r>
              <a:rPr lang="en-US" altLang="zh-CN" sz="2400" i="1" kern="100" baseline="-250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400" i="1" kern="1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N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10" name="矩形 9" title=""/>
          <p:cNvSpPr/>
          <p:nvPr>
            <p:custDataLst>
              <p:tags r:id="rId9"/>
            </p:custDataLst>
          </p:nvPr>
        </p:nvSpPr>
        <p:spPr>
          <a:xfrm>
            <a:off x="1991544" y="3759423"/>
            <a:ext cx="10604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</a:t>
            </a:r>
            <a:r>
              <a:rPr lang="en-US" altLang="zh-CN" sz="2400" kern="1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log</a:t>
            </a:r>
            <a:r>
              <a:rPr lang="en-US" altLang="zh-CN" sz="2400" i="1" kern="100" baseline="-250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400" i="1" kern="1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M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7" name="矩形 16" title=""/>
          <p:cNvSpPr/>
          <p:nvPr>
            <p:custDataLst>
              <p:tags r:id="rId2"/>
            </p:custDataLst>
          </p:nvPr>
        </p:nvSpPr>
        <p:spPr>
          <a:xfrm>
            <a:off x="456816" y="608876"/>
            <a:ext cx="11392669" cy="7207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600" b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换底公式</a:t>
            </a:r>
            <a:endParaRPr lang="zh-CN" altLang="zh-CN" sz="2600" b="1" kern="1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 title=""/>
          <p:cNvGrpSpPr/>
          <p:nvPr/>
        </p:nvGrpSpPr>
        <p:grpSpPr>
          <a:xfrm>
            <a:off x="355217" y="1384022"/>
            <a:ext cx="9944806" cy="3813810"/>
            <a:chOff x="399667" y="1384022"/>
            <a:chExt cx="9944806" cy="3813810"/>
          </a:xfrm>
        </p:grpSpPr>
        <p:sp>
          <p:nvSpPr>
            <p:cNvPr id="18" name="矩形 17"/>
            <p:cNvSpPr/>
            <p:nvPr>
              <p:custDataLst>
                <p:tags r:id="rId3"/>
              </p:custDataLst>
            </p:nvPr>
          </p:nvSpPr>
          <p:spPr>
            <a:xfrm>
              <a:off x="399667" y="1384022"/>
              <a:ext cx="9944806" cy="3813810"/>
            </a:xfrm>
            <a:prstGeom prst="rect">
              <a:avLst/>
            </a:prstGeom>
          </p:spPr>
          <p:txBody>
            <a:bodyPr wrap="square" lIns="121898" tIns="60948" rIns="121898" bIns="60948">
              <a:spAutoFit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200000"/>
                </a:lnSpc>
                <a:spcAft>
                  <a:spcPct val="0"/>
                </a:spcAft>
              </a:pP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1.log</a:t>
              </a:r>
              <a:r>
                <a:rPr lang="en-US" altLang="zh-CN" i="1" kern="100" baseline="-250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b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N</a:t>
              </a:r>
              <a:r>
                <a:rPr lang="zh-CN" altLang="zh-CN" kern="100" smtClean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kern="100" smtClean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                  </a:t>
              </a:r>
              <a:r>
                <a:rPr lang="en-US" altLang="zh-CN" kern="100" smtClean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(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a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&gt;0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，且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a</a:t>
              </a:r>
              <a:r>
                <a:rPr lang="en-US" altLang="zh-CN" kern="100">
                  <a:latin typeface="宋体" panose="02010600030101010101" pitchFamily="2" charset="-122"/>
                  <a:ea typeface="微软雅黑" panose="020b0503020204020204" charset="-122"/>
                  <a:cs typeface="Times New Roman" panose="02020603050405020304" pitchFamily="18" charset="0"/>
                </a:rPr>
                <a:t>≠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1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N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&gt;0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，且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b</a:t>
              </a:r>
              <a:r>
                <a:rPr lang="en-US" altLang="zh-CN" kern="100">
                  <a:latin typeface="宋体" panose="02010600030101010101" pitchFamily="2" charset="-122"/>
                  <a:ea typeface="微软雅黑" panose="020b0503020204020204" charset="-122"/>
                  <a:cs typeface="Times New Roman" panose="02020603050405020304" pitchFamily="18" charset="0"/>
                </a:rPr>
                <a:t>≠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1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b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&gt;0).</a:t>
              </a:r>
              <a:endParaRPr lang="zh-CN" altLang="zh-CN" sz="1050" kern="1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endParaRPr>
            </a:p>
            <a:p>
              <a:pPr algn="just">
                <a:lnSpc>
                  <a:spcPct val="200000"/>
                </a:lnSpc>
                <a:spcAft>
                  <a:spcPct val="0"/>
                </a:spcAft>
              </a:pP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2.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对数换底公式的重要推论：</a:t>
              </a:r>
              <a:endParaRPr lang="zh-CN" altLang="zh-CN" sz="1050" kern="1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endParaRPr>
            </a:p>
            <a:p>
              <a:pPr algn="just">
                <a:lnSpc>
                  <a:spcPct val="200000"/>
                </a:lnSpc>
                <a:spcAft>
                  <a:spcPct val="0"/>
                </a:spcAft>
              </a:pP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(1)log</a:t>
              </a:r>
              <a:r>
                <a:rPr lang="en-US" altLang="zh-CN" i="1" kern="100" baseline="-25000" err="1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a</a:t>
              </a:r>
              <a:r>
                <a:rPr lang="en-US" altLang="zh-CN" i="1" kern="100" err="1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N</a:t>
              </a:r>
              <a:r>
                <a:rPr lang="zh-CN" altLang="zh-CN" kern="100" smtClean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kern="100" smtClean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          </a:t>
              </a:r>
              <a:r>
                <a:rPr lang="en-US" altLang="zh-CN" kern="100" smtClean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(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N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&gt;0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，且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N</a:t>
              </a:r>
              <a:r>
                <a:rPr lang="en-US" altLang="zh-CN" kern="100">
                  <a:latin typeface="宋体" panose="02010600030101010101" pitchFamily="2" charset="-122"/>
                  <a:ea typeface="微软雅黑" panose="020b0503020204020204" charset="-122"/>
                  <a:cs typeface="Times New Roman" panose="02020603050405020304" pitchFamily="18" charset="0"/>
                </a:rPr>
                <a:t>≠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1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a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&gt;0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，且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a</a:t>
              </a:r>
              <a:r>
                <a:rPr lang="en-US" altLang="zh-CN" kern="100">
                  <a:latin typeface="宋体" panose="02010600030101010101" pitchFamily="2" charset="-122"/>
                  <a:ea typeface="微软雅黑" panose="020b0503020204020204" charset="-122"/>
                  <a:cs typeface="Times New Roman" panose="02020603050405020304" pitchFamily="18" charset="0"/>
                </a:rPr>
                <a:t>≠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1)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；</a:t>
              </a:r>
              <a:endParaRPr lang="zh-CN" altLang="zh-CN" sz="1050" kern="1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endParaRPr>
            </a:p>
            <a:p>
              <a:pPr algn="just">
                <a:lnSpc>
                  <a:spcPct val="200000"/>
                </a:lnSpc>
                <a:spcAft>
                  <a:spcPct val="0"/>
                </a:spcAft>
              </a:pP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(2</a:t>
              </a:r>
              <a:r>
                <a:rPr lang="en-US" altLang="zh-CN" kern="100" smtClean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)               </a:t>
              </a:r>
              <a:r>
                <a:rPr lang="zh-CN" altLang="zh-CN" kern="100" smtClean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kern="100" smtClean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kern="100" err="1" smtClean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log</a:t>
              </a:r>
              <a:r>
                <a:rPr lang="en-US" altLang="zh-CN" i="1" kern="100" baseline="-25000" err="1" smtClean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a</a:t>
              </a:r>
              <a:r>
                <a:rPr lang="en-US" altLang="zh-CN" i="1" kern="100" err="1" smtClean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b</a:t>
              </a:r>
              <a:r>
                <a:rPr lang="en-US" altLang="zh-CN" kern="100" smtClean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(</a:t>
              </a:r>
              <a:r>
                <a:rPr lang="en-US" altLang="zh-CN" i="1" kern="100" smtClean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a</a:t>
              </a:r>
              <a:r>
                <a:rPr lang="en-US" altLang="zh-CN" kern="100" smtClean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&gt;0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，且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a</a:t>
              </a:r>
              <a:r>
                <a:rPr lang="en-US" altLang="zh-CN" kern="100">
                  <a:latin typeface="宋体" panose="02010600030101010101" pitchFamily="2" charset="-122"/>
                  <a:ea typeface="微软雅黑" panose="020b0503020204020204" charset="-122"/>
                  <a:cs typeface="Times New Roman" panose="02020603050405020304" pitchFamily="18" charset="0"/>
                </a:rPr>
                <a:t>≠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1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b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&gt;0)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；</a:t>
              </a:r>
              <a:endParaRPr lang="zh-CN" altLang="zh-CN" sz="1050" kern="1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endParaRPr>
            </a:p>
            <a:p>
              <a:pPr algn="just">
                <a:lnSpc>
                  <a:spcPct val="200000"/>
                </a:lnSpc>
                <a:spcAft>
                  <a:spcPct val="0"/>
                </a:spcAft>
              </a:pP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(3)log</a:t>
              </a:r>
              <a:r>
                <a:rPr lang="en-US" altLang="zh-CN" i="1" kern="100" baseline="-25000" err="1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a</a:t>
              </a:r>
              <a:r>
                <a:rPr lang="en-US" altLang="zh-CN" i="1" kern="100" err="1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b</a:t>
              </a:r>
              <a:r>
                <a:rPr lang="en-US" altLang="zh-CN" kern="100" err="1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·log</a:t>
              </a:r>
              <a:r>
                <a:rPr lang="en-US" altLang="zh-CN" i="1" kern="100" baseline="-25000" err="1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b</a:t>
              </a:r>
              <a:r>
                <a:rPr lang="en-US" altLang="zh-CN" i="1" kern="100" err="1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c</a:t>
              </a:r>
              <a:r>
                <a:rPr lang="en-US" altLang="zh-CN" kern="100" err="1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·log</a:t>
              </a:r>
              <a:r>
                <a:rPr lang="en-US" altLang="zh-CN" i="1" kern="100" baseline="-25000" err="1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c</a:t>
              </a:r>
              <a:r>
                <a:rPr lang="en-US" altLang="zh-CN" i="1" kern="100" err="1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d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kern="100" err="1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log</a:t>
              </a:r>
              <a:r>
                <a:rPr lang="en-US" altLang="zh-CN" i="1" kern="100" baseline="-25000" err="1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a</a:t>
              </a:r>
              <a:r>
                <a:rPr lang="en-US" altLang="zh-CN" i="1" kern="100" err="1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d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(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a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&gt;0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b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&gt;0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c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&gt;0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d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&gt;0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，且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a</a:t>
              </a:r>
              <a:r>
                <a:rPr lang="en-US" altLang="zh-CN" kern="100">
                  <a:latin typeface="宋体" panose="02010600030101010101" pitchFamily="2" charset="-122"/>
                  <a:ea typeface="微软雅黑" panose="020b0503020204020204" charset="-122"/>
                  <a:cs typeface="Times New Roman" panose="02020603050405020304" pitchFamily="18" charset="0"/>
                </a:rPr>
                <a:t>≠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1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b</a:t>
              </a:r>
              <a:r>
                <a:rPr lang="en-US" altLang="zh-CN" kern="100">
                  <a:latin typeface="宋体" panose="02010600030101010101" pitchFamily="2" charset="-122"/>
                  <a:ea typeface="微软雅黑" panose="020b0503020204020204" charset="-122"/>
                  <a:cs typeface="Times New Roman" panose="02020603050405020304" pitchFamily="18" charset="0"/>
                </a:rPr>
                <a:t>≠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1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c</a:t>
              </a:r>
              <a:r>
                <a:rPr lang="en-US" altLang="zh-CN" kern="100">
                  <a:latin typeface="宋体" panose="02010600030101010101" pitchFamily="2" charset="-122"/>
                  <a:ea typeface="微软雅黑" panose="020b0503020204020204" charset="-122"/>
                  <a:cs typeface="Times New Roman" panose="02020603050405020304" pitchFamily="18" charset="0"/>
                </a:rPr>
                <a:t>≠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1).</a:t>
              </a:r>
              <a:endParaRPr lang="zh-CN" altLang="zh-CN" sz="105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911424" y="3823703"/>
            <a:ext cx="1163028" cy="60388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3" name="Equation" r:id="rId5" imgW="494665" imgH="254000" progId="Equation.DSMT4">
                    <p:embed/>
                  </p:oleObj>
                </mc:Choice>
                <mc:Fallback>
                  <p:oleObj name="Equation" r:id="rId5" imgW="494665" imgH="254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11424" y="3823703"/>
                          <a:ext cx="1163028" cy="60388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1580957" y="1569081"/>
            <a:ext cx="1335405" cy="79946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4" name="文档" r:id="rId8" imgW="1339850" imgH="800100" progId="Word.Document.12">
                    <p:embed/>
                  </p:oleObj>
                </mc:Choice>
                <mc:Fallback>
                  <p:oleObj name="文档" r:id="rId8" imgW="1339850" imgH="800100" progId="Word.Document.12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580957" y="1569081"/>
                          <a:ext cx="1335405" cy="7994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1882180" y="2987427"/>
            <a:ext cx="1323975" cy="95250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5" name="文档" r:id="rId11" imgW="1332230" imgH="956945" progId="Word.Document.12">
                    <p:embed/>
                  </p:oleObj>
                </mc:Choice>
                <mc:Fallback>
                  <p:oleObj name="文档" r:id="rId11" imgW="1332230" imgH="956945" progId="Word.Document.12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82180" y="2987427"/>
                          <a:ext cx="1323975" cy="952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2304703" y="3707507"/>
            <a:ext cx="1323975" cy="95250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6" name="文档" r:id="rId14" imgW="1332230" imgH="958850" progId="Word.Document.12">
                    <p:embed/>
                  </p:oleObj>
                </mc:Choice>
                <mc:Fallback>
                  <p:oleObj name="文档" r:id="rId14" imgW="1332230" imgH="958850" progId="Word.Document.12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304703" y="3707507"/>
                          <a:ext cx="1323975" cy="952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ZDUyMDdmYTUwM2NjOTJkOWM5MTUyNzAyMzlkOGE2YTQifQ=="/>
  <p:tag name="KSO_WPP_MARK_KEY" val="14c84bb4-dfd9-4b7a-8133-6b1e9718fb09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Arial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101</Paragraphs>
  <Slides>37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baseType="lpstr" size="55">
      <vt:lpstr>Arial</vt:lpstr>
      <vt:lpstr>Calibri Light</vt:lpstr>
      <vt:lpstr>宋体</vt:lpstr>
      <vt:lpstr>Calibri</vt:lpstr>
      <vt:lpstr>Yuanti SC Bold</vt:lpstr>
      <vt:lpstr>方正兰亭粗黑_GBK</vt:lpstr>
      <vt:lpstr>Times New Roman Regular</vt:lpstr>
      <vt:lpstr>微软雅黑 Light</vt:lpstr>
      <vt:lpstr>Times New Roman</vt:lpstr>
      <vt:lpstr>Meiryo</vt:lpstr>
      <vt:lpstr>Yuanti SC Regular</vt:lpstr>
      <vt:lpstr>微软雅黑</vt:lpstr>
      <vt:lpstr>Courier New</vt:lpstr>
      <vt:lpstr>幼圆</vt:lpstr>
      <vt:lpstr>黑体</vt:lpstr>
      <vt:lpstr>Book Antiqua</vt:lpstr>
      <vt:lpstr>楷体_GB2312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2023-10-13T10:10:07.088</cp:lastPrinted>
  <dcterms:created xsi:type="dcterms:W3CDTF">2023-10-13T10:10:07Z</dcterms:created>
  <dcterms:modified xsi:type="dcterms:W3CDTF">2023-10-13T02:10:07Z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