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98" r:id="rId5"/>
    <p:sldId id="275" r:id="rId6"/>
    <p:sldId id="285" r:id="rId7"/>
    <p:sldId id="338" r:id="rId8"/>
    <p:sldId id="470" r:id="rId9"/>
    <p:sldId id="471" r:id="rId10"/>
    <p:sldId id="276" r:id="rId11"/>
    <p:sldId id="281" r:id="rId12"/>
    <p:sldId id="477" r:id="rId13"/>
    <p:sldId id="484" r:id="rId14"/>
    <p:sldId id="492" r:id="rId15"/>
    <p:sldId id="493" r:id="rId16"/>
    <p:sldId id="485" r:id="rId17"/>
    <p:sldId id="483" r:id="rId18"/>
    <p:sldId id="497" r:id="rId19"/>
    <p:sldId id="486" r:id="rId20"/>
    <p:sldId id="385" r:id="rId21"/>
    <p:sldId id="318" r:id="rId22"/>
    <p:sldId id="317" r:id="rId23"/>
    <p:sldId id="498" r:id="rId24"/>
    <p:sldId id="501" r:id="rId25"/>
    <p:sldId id="437" r:id="rId26"/>
    <p:sldId id="502" r:id="rId27"/>
    <p:sldId id="277" r:id="rId28"/>
    <p:sldId id="499" r:id="rId29"/>
    <p:sldId id="447" r:id="rId30"/>
    <p:sldId id="500" r:id="rId31"/>
    <p:sldId id="511" r:id="rId32"/>
    <p:sldId id="509" r:id="rId33"/>
    <p:sldId id="482" r:id="rId34"/>
    <p:sldId id="494" r:id="rId35"/>
    <p:sldId id="474" r:id="rId36"/>
    <p:sldId id="475" r:id="rId37"/>
    <p:sldId id="478" r:id="rId38"/>
    <p:sldId id="479" r:id="rId39"/>
    <p:sldId id="480" r:id="rId40"/>
    <p:sldId id="278" r:id="rId41"/>
    <p:sldId id="283" r:id="rId42"/>
    <p:sldId id="286" r:id="rId43"/>
  </p:sldIdLst>
  <p:sldSz cx="12192000" cy="6858000"/>
  <p:notesSz cx="6858000" cy="9144000"/>
  <p:custDataLst>
    <p:tags r:id="rId4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-108" y="-222"/>
      </p:cViewPr>
      <p:guideLst>
        <p:guide orient="horz" pos="22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" Type="http://schemas.openxmlformats.org/officeDocument/2006/relationships/slide" Target="slides/slide3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tags" Target="tags/tag126.xml" /><Relationship Id="rId45" Type="http://schemas.openxmlformats.org/officeDocument/2006/relationships/presProps" Target="presProps.xml" /><Relationship Id="rId46" Type="http://schemas.openxmlformats.org/officeDocument/2006/relationships/viewProps" Target="viewProps.xml" /><Relationship Id="rId47" Type="http://schemas.openxmlformats.org/officeDocument/2006/relationships/theme" Target="theme/theme1.xml" /><Relationship Id="rId48" Type="http://schemas.openxmlformats.org/officeDocument/2006/relationships/tableStyles" Target="tableStyles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emf" /><Relationship Id="rId2" Type="http://schemas.openxmlformats.org/officeDocument/2006/relationships/image" Target="../media/image4.emf" /><Relationship Id="rId3" Type="http://schemas.openxmlformats.org/officeDocument/2006/relationships/image" Target="../media/image5.emf" /><Relationship Id="rId4" Type="http://schemas.openxmlformats.org/officeDocument/2006/relationships/image" Target="../media/image6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1.emf" /><Relationship Id="rId3" Type="http://schemas.openxmlformats.org/officeDocument/2006/relationships/image" Target="../media/image32.emf" /><Relationship Id="rId4" Type="http://schemas.openxmlformats.org/officeDocument/2006/relationships/image" Target="../media/image33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Relationship Id="rId2" Type="http://schemas.openxmlformats.org/officeDocument/2006/relationships/image" Target="../media/image35.emf" /><Relationship Id="rId3" Type="http://schemas.openxmlformats.org/officeDocument/2006/relationships/image" Target="../media/image36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Relationship Id="rId2" Type="http://schemas.openxmlformats.org/officeDocument/2006/relationships/image" Target="../media/image38.emf" /><Relationship Id="rId3" Type="http://schemas.openxmlformats.org/officeDocument/2006/relationships/image" Target="../media/image39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1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Relationship Id="rId2" Type="http://schemas.openxmlformats.org/officeDocument/2006/relationships/image" Target="../media/image43.emf" /><Relationship Id="rId3" Type="http://schemas.openxmlformats.org/officeDocument/2006/relationships/image" Target="../media/image44.emf" /><Relationship Id="rId4" Type="http://schemas.openxmlformats.org/officeDocument/2006/relationships/image" Target="../media/image45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Relationship Id="rId2" Type="http://schemas.openxmlformats.org/officeDocument/2006/relationships/image" Target="../media/image47.emf" /><Relationship Id="rId3" Type="http://schemas.openxmlformats.org/officeDocument/2006/relationships/image" Target="../media/image48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Relationship Id="rId2" Type="http://schemas.openxmlformats.org/officeDocument/2006/relationships/image" Target="../media/image50.emf" /><Relationship Id="rId3" Type="http://schemas.openxmlformats.org/officeDocument/2006/relationships/image" Target="../media/image51.emf" /><Relationship Id="rId4" Type="http://schemas.openxmlformats.org/officeDocument/2006/relationships/image" Target="../media/image52.emf" /><Relationship Id="rId5" Type="http://schemas.openxmlformats.org/officeDocument/2006/relationships/image" Target="../media/image53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4.emf" /><Relationship Id="rId2" Type="http://schemas.openxmlformats.org/officeDocument/2006/relationships/image" Target="../media/image55.emf" /><Relationship Id="rId3" Type="http://schemas.openxmlformats.org/officeDocument/2006/relationships/image" Target="../media/image56.emf" /><Relationship Id="rId4" Type="http://schemas.openxmlformats.org/officeDocument/2006/relationships/image" Target="../media/image57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Relationship Id="rId2" Type="http://schemas.openxmlformats.org/officeDocument/2006/relationships/image" Target="../media/image12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5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Relationship Id="rId2" Type="http://schemas.openxmlformats.org/officeDocument/2006/relationships/image" Target="../media/image17.emf" /><Relationship Id="rId3" Type="http://schemas.openxmlformats.org/officeDocument/2006/relationships/image" Target="../media/image18.emf" /><Relationship Id="rId4" Type="http://schemas.openxmlformats.org/officeDocument/2006/relationships/image" Target="../media/image19.emf" /><Relationship Id="rId5" Type="http://schemas.openxmlformats.org/officeDocument/2006/relationships/image" Target="../media/image20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2023/11/16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2023/11/16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2023/11/16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2023/11/16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2023/11/16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2023/11/16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2023/11/16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2023/11/16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2023/11/16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2023/11/16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2023/11/16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>2023/11/16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0.xml" /><Relationship Id="rId3" Type="http://schemas.openxmlformats.org/officeDocument/2006/relationships/tags" Target="../tags/tag2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2.xml" /><Relationship Id="rId3" Type="http://schemas.openxmlformats.org/officeDocument/2006/relationships/tags" Target="../tags/tag23.xml" /><Relationship Id="rId4" Type="http://schemas.openxmlformats.org/officeDocument/2006/relationships/tags" Target="../tags/tag24.xml" /><Relationship Id="rId5" Type="http://schemas.openxmlformats.org/officeDocument/2006/relationships/image" Target="../media/image10.png" /><Relationship Id="rId6" Type="http://schemas.openxmlformats.org/officeDocument/2006/relationships/tags" Target="../tags/tag25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3.vml" /><Relationship Id="rId2" Type="http://schemas.openxmlformats.org/officeDocument/2006/relationships/tags" Target="../tags/tag26.xml" /><Relationship Id="rId3" Type="http://schemas.openxmlformats.org/officeDocument/2006/relationships/tags" Target="../tags/tag27.xml" /><Relationship Id="rId4" Type="http://schemas.openxmlformats.org/officeDocument/2006/relationships/package" Target="../embeddings/Microsoft_Word_Document6.docx" TargetMode="Internal" /><Relationship Id="rId5" Type="http://schemas.openxmlformats.org/officeDocument/2006/relationships/oleObject" Target="../embeddings/oleObject6.bin" /><Relationship Id="rId6" Type="http://schemas.openxmlformats.org/officeDocument/2006/relationships/image" Target="../media/image11.emf" /><Relationship Id="rId7" Type="http://schemas.openxmlformats.org/officeDocument/2006/relationships/package" Target="../embeddings/Microsoft_Word_Document7.docx" TargetMode="Internal" /><Relationship Id="rId8" Type="http://schemas.openxmlformats.org/officeDocument/2006/relationships/oleObject" Target="../embeddings/oleObject7.bin" /><Relationship Id="rId9" Type="http://schemas.openxmlformats.org/officeDocument/2006/relationships/image" Target="../media/image12.emf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4.vml" /><Relationship Id="rId2" Type="http://schemas.openxmlformats.org/officeDocument/2006/relationships/tags" Target="../tags/tag28.xml" /><Relationship Id="rId3" Type="http://schemas.openxmlformats.org/officeDocument/2006/relationships/tags" Target="../tags/tag29.xml" /><Relationship Id="rId4" Type="http://schemas.openxmlformats.org/officeDocument/2006/relationships/package" Target="../embeddings/Microsoft_Word_Document8.docx" TargetMode="Internal" /><Relationship Id="rId5" Type="http://schemas.openxmlformats.org/officeDocument/2006/relationships/oleObject" Target="../embeddings/oleObject8.bin" /><Relationship Id="rId6" Type="http://schemas.openxmlformats.org/officeDocument/2006/relationships/image" Target="../media/image13.emf" /><Relationship Id="rId7" Type="http://schemas.openxmlformats.org/officeDocument/2006/relationships/package" Target="../embeddings/Microsoft_Word_Document9.docx" TargetMode="Internal" /><Relationship Id="rId8" Type="http://schemas.openxmlformats.org/officeDocument/2006/relationships/oleObject" Target="../embeddings/oleObject9.bin" /><Relationship Id="rId9" Type="http://schemas.openxmlformats.org/officeDocument/2006/relationships/image" Target="../media/image14.emf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5.emf" /><Relationship Id="rId11" Type="http://schemas.openxmlformats.org/officeDocument/2006/relationships/vmlDrawing" Target="../drawings/vmlDrawing5.vml" /><Relationship Id="rId2" Type="http://schemas.openxmlformats.org/officeDocument/2006/relationships/tags" Target="../tags/tag30.xml" /><Relationship Id="rId3" Type="http://schemas.openxmlformats.org/officeDocument/2006/relationships/tags" Target="../tags/tag31.xml" /><Relationship Id="rId4" Type="http://schemas.openxmlformats.org/officeDocument/2006/relationships/package" Target="../embeddings/Microsoft_Word_Document10.docx" TargetMode="Internal" /><Relationship Id="rId5" Type="http://schemas.openxmlformats.org/officeDocument/2006/relationships/image" Target="../media/image13.emf" /><Relationship Id="rId6" Type="http://schemas.openxmlformats.org/officeDocument/2006/relationships/oleObject" Target="../embeddings/oleObject10.bin" /><Relationship Id="rId7" Type="http://schemas.openxmlformats.org/officeDocument/2006/relationships/tags" Target="../tags/tag32.xml" /><Relationship Id="rId8" Type="http://schemas.openxmlformats.org/officeDocument/2006/relationships/package" Target="../embeddings/Microsoft_Word_Document11.docx" TargetMode="Internal" /><Relationship Id="rId9" Type="http://schemas.openxmlformats.org/officeDocument/2006/relationships/oleObject" Target="../embeddings/oleObject11.bin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37.xml" /><Relationship Id="rId11" Type="http://schemas.openxmlformats.org/officeDocument/2006/relationships/oleObject" Target="../embeddings/oleObject12.bin" /><Relationship Id="rId12" Type="http://schemas.openxmlformats.org/officeDocument/2006/relationships/tags" Target="../tags/tag38.xml" /><Relationship Id="rId13" Type="http://schemas.openxmlformats.org/officeDocument/2006/relationships/package" Target="../embeddings/Microsoft_Word_Document14.docx" TargetMode="Internal" /><Relationship Id="rId14" Type="http://schemas.openxmlformats.org/officeDocument/2006/relationships/oleObject" Target="../embeddings/oleObject13.bin" /><Relationship Id="rId15" Type="http://schemas.openxmlformats.org/officeDocument/2006/relationships/image" Target="../media/image18.emf" /><Relationship Id="rId16" Type="http://schemas.openxmlformats.org/officeDocument/2006/relationships/tags" Target="../tags/tag39.xml" /><Relationship Id="rId17" Type="http://schemas.openxmlformats.org/officeDocument/2006/relationships/oleObject" Target="../embeddings/oleObject14.bin" /><Relationship Id="rId18" Type="http://schemas.openxmlformats.org/officeDocument/2006/relationships/package" Target="../embeddings/Microsoft_Word_Document15.docx" TargetMode="Internal" /><Relationship Id="rId19" Type="http://schemas.openxmlformats.org/officeDocument/2006/relationships/image" Target="../media/image19.emf" /><Relationship Id="rId2" Type="http://schemas.openxmlformats.org/officeDocument/2006/relationships/tags" Target="../tags/tag33.xml" /><Relationship Id="rId20" Type="http://schemas.openxmlformats.org/officeDocument/2006/relationships/oleObject" Target="../embeddings/oleObject15.bin" /><Relationship Id="rId21" Type="http://schemas.openxmlformats.org/officeDocument/2006/relationships/tags" Target="../tags/tag40.xml" /><Relationship Id="rId22" Type="http://schemas.openxmlformats.org/officeDocument/2006/relationships/package" Target="../embeddings/Microsoft_Word_Document16.docx" TargetMode="Internal" /><Relationship Id="rId23" Type="http://schemas.openxmlformats.org/officeDocument/2006/relationships/oleObject" Target="../embeddings/oleObject16.bin" /><Relationship Id="rId24" Type="http://schemas.openxmlformats.org/officeDocument/2006/relationships/image" Target="../media/image20.emf" /><Relationship Id="rId25" Type="http://schemas.openxmlformats.org/officeDocument/2006/relationships/vmlDrawing" Target="../drawings/vmlDrawing6.vml" /><Relationship Id="rId3" Type="http://schemas.openxmlformats.org/officeDocument/2006/relationships/tags" Target="../tags/tag34.xml" /><Relationship Id="rId4" Type="http://schemas.openxmlformats.org/officeDocument/2006/relationships/package" Target="../embeddings/Microsoft_Word_Document12.docx" TargetMode="Internal" /><Relationship Id="rId5" Type="http://schemas.openxmlformats.org/officeDocument/2006/relationships/image" Target="../media/image16.emf" /><Relationship Id="rId6" Type="http://schemas.openxmlformats.org/officeDocument/2006/relationships/tags" Target="../tags/tag35.xml" /><Relationship Id="rId7" Type="http://schemas.openxmlformats.org/officeDocument/2006/relationships/package" Target="../embeddings/Microsoft_Word_Document13.docx" TargetMode="Internal" /><Relationship Id="rId8" Type="http://schemas.openxmlformats.org/officeDocument/2006/relationships/image" Target="../media/image17.emf" /><Relationship Id="rId9" Type="http://schemas.openxmlformats.org/officeDocument/2006/relationships/tags" Target="../tags/tag3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Microsoft_Word_Document18.docx" TargetMode="Internal" /><Relationship Id="rId11" Type="http://schemas.openxmlformats.org/officeDocument/2006/relationships/image" Target="../media/image22.emf" /><Relationship Id="rId12" Type="http://schemas.openxmlformats.org/officeDocument/2006/relationships/oleObject" Target="../embeddings/oleObject18.bin" /><Relationship Id="rId13" Type="http://schemas.openxmlformats.org/officeDocument/2006/relationships/tags" Target="../tags/tag46.xml" /><Relationship Id="rId14" Type="http://schemas.openxmlformats.org/officeDocument/2006/relationships/vmlDrawing" Target="../drawings/vmlDrawing7.v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tags" Target="../tags/tag44.xml" /><Relationship Id="rId6" Type="http://schemas.openxmlformats.org/officeDocument/2006/relationships/package" Target="../embeddings/Microsoft_Word_Document17.docx" TargetMode="Internal" /><Relationship Id="rId7" Type="http://schemas.openxmlformats.org/officeDocument/2006/relationships/image" Target="../media/image21.emf" /><Relationship Id="rId8" Type="http://schemas.openxmlformats.org/officeDocument/2006/relationships/tags" Target="../tags/tag45.xml" /><Relationship Id="rId9" Type="http://schemas.openxmlformats.org/officeDocument/2006/relationships/oleObject" Target="../embeddings/oleObject17.bin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7.xml" /><Relationship Id="rId3" Type="http://schemas.openxmlformats.org/officeDocument/2006/relationships/tags" Target="../tags/tag48.xml" /><Relationship Id="rId4" Type="http://schemas.openxmlformats.org/officeDocument/2006/relationships/tags" Target="../tags/tag49.xml" /><Relationship Id="rId5" Type="http://schemas.openxmlformats.org/officeDocument/2006/relationships/tags" Target="../tags/tag50.xml" /><Relationship Id="rId6" Type="http://schemas.openxmlformats.org/officeDocument/2006/relationships/image" Target="../media/image23.png" /><Relationship Id="rId7" Type="http://schemas.openxmlformats.org/officeDocument/2006/relationships/tags" Target="../tags/tag51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55.xml" /><Relationship Id="rId11" Type="http://schemas.openxmlformats.org/officeDocument/2006/relationships/oleObject" Target="../embeddings/oleObject20.bin" /><Relationship Id="rId12" Type="http://schemas.openxmlformats.org/officeDocument/2006/relationships/tags" Target="../tags/tag56.xml" /><Relationship Id="rId13" Type="http://schemas.openxmlformats.org/officeDocument/2006/relationships/vmlDrawing" Target="../drawings/vmlDrawing8.v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package" Target="../embeddings/Microsoft_Word_Document19.docx" TargetMode="Internal" /><Relationship Id="rId5" Type="http://schemas.openxmlformats.org/officeDocument/2006/relationships/image" Target="../media/image24.emf" /><Relationship Id="rId6" Type="http://schemas.openxmlformats.org/officeDocument/2006/relationships/tags" Target="../tags/tag54.xml" /><Relationship Id="rId7" Type="http://schemas.openxmlformats.org/officeDocument/2006/relationships/package" Target="../embeddings/Microsoft_Word_Document20.docx" TargetMode="Internal" /><Relationship Id="rId8" Type="http://schemas.openxmlformats.org/officeDocument/2006/relationships/oleObject" Target="../embeddings/oleObject19.bin" /><Relationship Id="rId9" Type="http://schemas.openxmlformats.org/officeDocument/2006/relationships/image" Target="../media/image25.emf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7.xml" /><Relationship Id="rId3" Type="http://schemas.openxmlformats.org/officeDocument/2006/relationships/package" Target="../embeddings/Microsoft_Word_Document21.docx" TargetMode="Internal" /><Relationship Id="rId4" Type="http://schemas.openxmlformats.org/officeDocument/2006/relationships/oleObject" Target="../embeddings/oleObject21.bin" /><Relationship Id="rId5" Type="http://schemas.openxmlformats.org/officeDocument/2006/relationships/image" Target="../media/image26.emf" /><Relationship Id="rId6" Type="http://schemas.openxmlformats.org/officeDocument/2006/relationships/package" Target="../embeddings/Microsoft_Word_Document22.docx" TargetMode="Internal" /><Relationship Id="rId7" Type="http://schemas.openxmlformats.org/officeDocument/2006/relationships/oleObject" Target="../embeddings/oleObject22.bin" /><Relationship Id="rId8" Type="http://schemas.openxmlformats.org/officeDocument/2006/relationships/image" Target="../media/image27.emf" /><Relationship Id="rId9" Type="http://schemas.openxmlformats.org/officeDocument/2006/relationships/vmlDrawing" Target="../drawings/vmlDrawing9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8.xml" /><Relationship Id="rId3" Type="http://schemas.openxmlformats.org/officeDocument/2006/relationships/tags" Target="../tags/tag59.xml" /><Relationship Id="rId4" Type="http://schemas.openxmlformats.org/officeDocument/2006/relationships/tags" Target="../tags/tag60.xml" /><Relationship Id="rId5" Type="http://schemas.openxmlformats.org/officeDocument/2006/relationships/tags" Target="../tags/tag61.xml" /><Relationship Id="rId6" Type="http://schemas.openxmlformats.org/officeDocument/2006/relationships/tags" Target="../tags/tag62.xml" /><Relationship Id="rId7" Type="http://schemas.openxmlformats.org/officeDocument/2006/relationships/tags" Target="../tags/tag63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4.xml" /><Relationship Id="rId3" Type="http://schemas.openxmlformats.org/officeDocument/2006/relationships/package" Target="../embeddings/Microsoft_Word_Document23.docx" TargetMode="Internal" /><Relationship Id="rId4" Type="http://schemas.openxmlformats.org/officeDocument/2006/relationships/image" Target="../media/image28.emf" /><Relationship Id="rId5" Type="http://schemas.openxmlformats.org/officeDocument/2006/relationships/tags" Target="../tags/tag65.xml" /><Relationship Id="rId6" Type="http://schemas.openxmlformats.org/officeDocument/2006/relationships/oleObject" Target="../embeddings/oleObject23.bin" /><Relationship Id="rId7" Type="http://schemas.openxmlformats.org/officeDocument/2006/relationships/tags" Target="../tags/tag66.xml" /><Relationship Id="rId8" Type="http://schemas.openxmlformats.org/officeDocument/2006/relationships/vmlDrawing" Target="../drawings/vmlDrawing10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7.xml" /><Relationship Id="rId3" Type="http://schemas.openxmlformats.org/officeDocument/2006/relationships/tags" Target="../tags/tag68.xml" /><Relationship Id="rId4" Type="http://schemas.openxmlformats.org/officeDocument/2006/relationships/tags" Target="../tags/tag69.xml" /><Relationship Id="rId5" Type="http://schemas.openxmlformats.org/officeDocument/2006/relationships/tags" Target="../tags/tag70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image" Target="../media/image29.png" /><Relationship Id="rId6" Type="http://schemas.openxmlformats.org/officeDocument/2006/relationships/tags" Target="../tags/tag74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8.xml" /><Relationship Id="rId11" Type="http://schemas.openxmlformats.org/officeDocument/2006/relationships/oleObject" Target="../embeddings/oleObject25.bin" /><Relationship Id="rId12" Type="http://schemas.openxmlformats.org/officeDocument/2006/relationships/package" Target="../embeddings/Microsoft_Word_Document26.docx" TargetMode="Internal" /><Relationship Id="rId13" Type="http://schemas.openxmlformats.org/officeDocument/2006/relationships/image" Target="../media/image32.emf" /><Relationship Id="rId14" Type="http://schemas.openxmlformats.org/officeDocument/2006/relationships/oleObject" Target="../embeddings/oleObject26.bin" /><Relationship Id="rId15" Type="http://schemas.openxmlformats.org/officeDocument/2006/relationships/tags" Target="../tags/tag79.xml" /><Relationship Id="rId16" Type="http://schemas.openxmlformats.org/officeDocument/2006/relationships/package" Target="../embeddings/Microsoft_Word_Document27.docx" TargetMode="Internal" /><Relationship Id="rId17" Type="http://schemas.openxmlformats.org/officeDocument/2006/relationships/oleObject" Target="../embeddings/oleObject27.bin" /><Relationship Id="rId18" Type="http://schemas.openxmlformats.org/officeDocument/2006/relationships/image" Target="../media/image33.emf" /><Relationship Id="rId19" Type="http://schemas.openxmlformats.org/officeDocument/2006/relationships/vmlDrawing" Target="../drawings/vmlDrawing11.vml" /><Relationship Id="rId2" Type="http://schemas.openxmlformats.org/officeDocument/2006/relationships/tags" Target="../tags/tag75.xml" /><Relationship Id="rId3" Type="http://schemas.openxmlformats.org/officeDocument/2006/relationships/package" Target="../embeddings/Microsoft_Word_Document24.docx" TargetMode="Internal" /><Relationship Id="rId4" Type="http://schemas.openxmlformats.org/officeDocument/2006/relationships/image" Target="../media/image30.emf" /><Relationship Id="rId5" Type="http://schemas.openxmlformats.org/officeDocument/2006/relationships/tags" Target="../tags/tag76.xml" /><Relationship Id="rId6" Type="http://schemas.openxmlformats.org/officeDocument/2006/relationships/tags" Target="../tags/tag77.xml" /><Relationship Id="rId7" Type="http://schemas.openxmlformats.org/officeDocument/2006/relationships/package" Target="../embeddings/Microsoft_Word_Document25.docx" TargetMode="Internal" /><Relationship Id="rId8" Type="http://schemas.openxmlformats.org/officeDocument/2006/relationships/oleObject" Target="../embeddings/oleObject24.bin" /><Relationship Id="rId9" Type="http://schemas.openxmlformats.org/officeDocument/2006/relationships/image" Target="../media/image31.emf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35.emf" /><Relationship Id="rId11" Type="http://schemas.openxmlformats.org/officeDocument/2006/relationships/oleObject" Target="../embeddings/oleObject29.bin" /><Relationship Id="rId12" Type="http://schemas.openxmlformats.org/officeDocument/2006/relationships/tags" Target="../tags/tag84.xml" /><Relationship Id="rId13" Type="http://schemas.openxmlformats.org/officeDocument/2006/relationships/package" Target="../embeddings/Microsoft_Word_Document30.docx" TargetMode="Internal" /><Relationship Id="rId14" Type="http://schemas.openxmlformats.org/officeDocument/2006/relationships/oleObject" Target="../embeddings/oleObject30.bin" /><Relationship Id="rId15" Type="http://schemas.openxmlformats.org/officeDocument/2006/relationships/image" Target="../media/image36.emf" /><Relationship Id="rId16" Type="http://schemas.openxmlformats.org/officeDocument/2006/relationships/vmlDrawing" Target="../drawings/vmlDrawing12.vml" /><Relationship Id="rId2" Type="http://schemas.openxmlformats.org/officeDocument/2006/relationships/tags" Target="../tags/tag80.xml" /><Relationship Id="rId3" Type="http://schemas.openxmlformats.org/officeDocument/2006/relationships/package" Target="../embeddings/Microsoft_Word_Document28.docx" TargetMode="Internal" /><Relationship Id="rId4" Type="http://schemas.openxmlformats.org/officeDocument/2006/relationships/image" Target="../media/image34.emf" /><Relationship Id="rId5" Type="http://schemas.openxmlformats.org/officeDocument/2006/relationships/tags" Target="../tags/tag81.xml" /><Relationship Id="rId6" Type="http://schemas.openxmlformats.org/officeDocument/2006/relationships/tags" Target="../tags/tag82.xml" /><Relationship Id="rId7" Type="http://schemas.openxmlformats.org/officeDocument/2006/relationships/tags" Target="../tags/tag83.xml" /><Relationship Id="rId8" Type="http://schemas.openxmlformats.org/officeDocument/2006/relationships/oleObject" Target="../embeddings/oleObject28.bin" /><Relationship Id="rId9" Type="http://schemas.openxmlformats.org/officeDocument/2006/relationships/package" Target="../embeddings/Microsoft_Word_Document29.docx" TargetMode="Interna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87.xml" /><Relationship Id="rId11" Type="http://schemas.openxmlformats.org/officeDocument/2006/relationships/package" Target="../embeddings/Microsoft_Word_Document33.docx" TargetMode="Internal" /><Relationship Id="rId12" Type="http://schemas.openxmlformats.org/officeDocument/2006/relationships/oleObject" Target="../embeddings/oleObject33.bin" /><Relationship Id="rId13" Type="http://schemas.openxmlformats.org/officeDocument/2006/relationships/image" Target="../media/image39.emf" /><Relationship Id="rId14" Type="http://schemas.openxmlformats.org/officeDocument/2006/relationships/vmlDrawing" Target="../drawings/vmlDrawing13.vml" /><Relationship Id="rId2" Type="http://schemas.openxmlformats.org/officeDocument/2006/relationships/tags" Target="../tags/tag85.xml" /><Relationship Id="rId3" Type="http://schemas.openxmlformats.org/officeDocument/2006/relationships/package" Target="../embeddings/Microsoft_Word_Document31.docx" TargetMode="Internal" /><Relationship Id="rId4" Type="http://schemas.openxmlformats.org/officeDocument/2006/relationships/image" Target="../media/image37.emf" /><Relationship Id="rId5" Type="http://schemas.openxmlformats.org/officeDocument/2006/relationships/tags" Target="../tags/tag86.xml" /><Relationship Id="rId6" Type="http://schemas.openxmlformats.org/officeDocument/2006/relationships/oleObject" Target="../embeddings/oleObject31.bin" /><Relationship Id="rId7" Type="http://schemas.openxmlformats.org/officeDocument/2006/relationships/package" Target="../embeddings/Microsoft_Word_Document32.docx" TargetMode="Internal" /><Relationship Id="rId8" Type="http://schemas.openxmlformats.org/officeDocument/2006/relationships/image" Target="../media/image38.emf" /><Relationship Id="rId9" Type="http://schemas.openxmlformats.org/officeDocument/2006/relationships/oleObject" Target="../embeddings/oleObject32.bin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88.xml" /><Relationship Id="rId3" Type="http://schemas.openxmlformats.org/officeDocument/2006/relationships/tags" Target="../tags/tag89.xml" /><Relationship Id="rId4" Type="http://schemas.openxmlformats.org/officeDocument/2006/relationships/image" Target="../media/image40.png" /><Relationship Id="rId5" Type="http://schemas.openxmlformats.org/officeDocument/2006/relationships/tags" Target="../tags/tag90.xml" /><Relationship Id="rId6" Type="http://schemas.openxmlformats.org/officeDocument/2006/relationships/tags" Target="../tags/tag9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2.xml" /><Relationship Id="rId3" Type="http://schemas.openxmlformats.org/officeDocument/2006/relationships/package" Target="../embeddings/Microsoft_Word_Document34.docx" TargetMode="Internal" /><Relationship Id="rId4" Type="http://schemas.openxmlformats.org/officeDocument/2006/relationships/image" Target="../media/image41.emf" /><Relationship Id="rId5" Type="http://schemas.openxmlformats.org/officeDocument/2006/relationships/tags" Target="../tags/tag93.xml" /><Relationship Id="rId6" Type="http://schemas.openxmlformats.org/officeDocument/2006/relationships/oleObject" Target="../embeddings/oleObject34.bin" /><Relationship Id="rId7" Type="http://schemas.openxmlformats.org/officeDocument/2006/relationships/tags" Target="../tags/tag94.xml" /><Relationship Id="rId8" Type="http://schemas.openxmlformats.org/officeDocument/2006/relationships/vmlDrawing" Target="../drawings/vmlDrawing14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98.xml" /><Relationship Id="rId11" Type="http://schemas.openxmlformats.org/officeDocument/2006/relationships/package" Target="../embeddings/Microsoft_Word_Document37.docx" TargetMode="Internal" /><Relationship Id="rId12" Type="http://schemas.openxmlformats.org/officeDocument/2006/relationships/oleObject" Target="../embeddings/oleObject36.bin" /><Relationship Id="rId13" Type="http://schemas.openxmlformats.org/officeDocument/2006/relationships/image" Target="../media/image44.emf" /><Relationship Id="rId14" Type="http://schemas.openxmlformats.org/officeDocument/2006/relationships/tags" Target="../tags/tag99.xml" /><Relationship Id="rId15" Type="http://schemas.openxmlformats.org/officeDocument/2006/relationships/oleObject" Target="../embeddings/oleObject37.bin" /><Relationship Id="rId16" Type="http://schemas.openxmlformats.org/officeDocument/2006/relationships/tags" Target="../tags/tag100.xml" /><Relationship Id="rId17" Type="http://schemas.openxmlformats.org/officeDocument/2006/relationships/package" Target="../embeddings/Microsoft_Word_Document38.docx" TargetMode="Internal" /><Relationship Id="rId18" Type="http://schemas.openxmlformats.org/officeDocument/2006/relationships/oleObject" Target="../embeddings/oleObject38.bin" /><Relationship Id="rId19" Type="http://schemas.openxmlformats.org/officeDocument/2006/relationships/image" Target="../media/image45.emf" /><Relationship Id="rId2" Type="http://schemas.openxmlformats.org/officeDocument/2006/relationships/tags" Target="../tags/tag95.xml" /><Relationship Id="rId20" Type="http://schemas.openxmlformats.org/officeDocument/2006/relationships/vmlDrawing" Target="../drawings/vmlDrawing15.vml" /><Relationship Id="rId3" Type="http://schemas.openxmlformats.org/officeDocument/2006/relationships/package" Target="../embeddings/Microsoft_Word_Document35.docx" TargetMode="Internal" /><Relationship Id="rId4" Type="http://schemas.openxmlformats.org/officeDocument/2006/relationships/image" Target="../media/image42.emf" /><Relationship Id="rId5" Type="http://schemas.openxmlformats.org/officeDocument/2006/relationships/tags" Target="../tags/tag96.xml" /><Relationship Id="rId6" Type="http://schemas.openxmlformats.org/officeDocument/2006/relationships/tags" Target="../tags/tag97.xml" /><Relationship Id="rId7" Type="http://schemas.openxmlformats.org/officeDocument/2006/relationships/package" Target="../embeddings/Microsoft_Word_Document36.docx" TargetMode="Internal" /><Relationship Id="rId8" Type="http://schemas.openxmlformats.org/officeDocument/2006/relationships/image" Target="../media/image43.emf" /><Relationship Id="rId9" Type="http://schemas.openxmlformats.org/officeDocument/2006/relationships/oleObject" Target="../embeddings/oleObject35.bin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03.xml" /><Relationship Id="rId11" Type="http://schemas.openxmlformats.org/officeDocument/2006/relationships/package" Target="../embeddings/Microsoft_Word_Document41.docx" TargetMode="Internal" /><Relationship Id="rId12" Type="http://schemas.openxmlformats.org/officeDocument/2006/relationships/oleObject" Target="../embeddings/oleObject41.bin" /><Relationship Id="rId13" Type="http://schemas.openxmlformats.org/officeDocument/2006/relationships/image" Target="../media/image48.emf" /><Relationship Id="rId14" Type="http://schemas.openxmlformats.org/officeDocument/2006/relationships/vmlDrawing" Target="../drawings/vmlDrawing16.vml" /><Relationship Id="rId2" Type="http://schemas.openxmlformats.org/officeDocument/2006/relationships/tags" Target="../tags/tag101.xml" /><Relationship Id="rId3" Type="http://schemas.openxmlformats.org/officeDocument/2006/relationships/package" Target="../embeddings/Microsoft_Word_Document39.docx" TargetMode="Internal" /><Relationship Id="rId4" Type="http://schemas.openxmlformats.org/officeDocument/2006/relationships/image" Target="../media/image46.emf" /><Relationship Id="rId5" Type="http://schemas.openxmlformats.org/officeDocument/2006/relationships/tags" Target="../tags/tag102.xml" /><Relationship Id="rId6" Type="http://schemas.openxmlformats.org/officeDocument/2006/relationships/oleObject" Target="../embeddings/oleObject39.bin" /><Relationship Id="rId7" Type="http://schemas.openxmlformats.org/officeDocument/2006/relationships/package" Target="../embeddings/Microsoft_Word_Document40.docx" TargetMode="Internal" /><Relationship Id="rId8" Type="http://schemas.openxmlformats.org/officeDocument/2006/relationships/image" Target="../media/image47.emf" /><Relationship Id="rId9" Type="http://schemas.openxmlformats.org/officeDocument/2006/relationships/oleObject" Target="../embeddings/oleObject40.bin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04.xml" /><Relationship Id="rId3" Type="http://schemas.openxmlformats.org/officeDocument/2006/relationships/tags" Target="../tags/tag105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Microsoft_Word_Document44.docx" TargetMode="Internal" /><Relationship Id="rId11" Type="http://schemas.openxmlformats.org/officeDocument/2006/relationships/oleObject" Target="../embeddings/oleObject43.bin" /><Relationship Id="rId12" Type="http://schemas.openxmlformats.org/officeDocument/2006/relationships/image" Target="../media/image51.emf" /><Relationship Id="rId13" Type="http://schemas.openxmlformats.org/officeDocument/2006/relationships/tags" Target="../tags/tag109.xml" /><Relationship Id="rId14" Type="http://schemas.openxmlformats.org/officeDocument/2006/relationships/oleObject" Target="../embeddings/oleObject44.bin" /><Relationship Id="rId15" Type="http://schemas.openxmlformats.org/officeDocument/2006/relationships/package" Target="../embeddings/Microsoft_Word_Document45.docx" TargetMode="Internal" /><Relationship Id="rId16" Type="http://schemas.openxmlformats.org/officeDocument/2006/relationships/image" Target="../media/image52.emf" /><Relationship Id="rId17" Type="http://schemas.openxmlformats.org/officeDocument/2006/relationships/oleObject" Target="../embeddings/oleObject45.bin" /><Relationship Id="rId18" Type="http://schemas.openxmlformats.org/officeDocument/2006/relationships/tags" Target="../tags/tag110.xml" /><Relationship Id="rId19" Type="http://schemas.openxmlformats.org/officeDocument/2006/relationships/package" Target="../embeddings/Microsoft_Word_Document46.docx" TargetMode="Internal" /><Relationship Id="rId2" Type="http://schemas.openxmlformats.org/officeDocument/2006/relationships/tags" Target="../tags/tag106.xml" /><Relationship Id="rId20" Type="http://schemas.openxmlformats.org/officeDocument/2006/relationships/oleObject" Target="../embeddings/oleObject46.bin" /><Relationship Id="rId21" Type="http://schemas.openxmlformats.org/officeDocument/2006/relationships/image" Target="../media/image53.emf" /><Relationship Id="rId22" Type="http://schemas.openxmlformats.org/officeDocument/2006/relationships/vmlDrawing" Target="../drawings/vmlDrawing17.vml" /><Relationship Id="rId3" Type="http://schemas.openxmlformats.org/officeDocument/2006/relationships/package" Target="../embeddings/Microsoft_Word_Document42.docx" TargetMode="Internal" /><Relationship Id="rId4" Type="http://schemas.openxmlformats.org/officeDocument/2006/relationships/image" Target="../media/image49.emf" /><Relationship Id="rId5" Type="http://schemas.openxmlformats.org/officeDocument/2006/relationships/tags" Target="../tags/tag107.xml" /><Relationship Id="rId6" Type="http://schemas.openxmlformats.org/officeDocument/2006/relationships/package" Target="../embeddings/Microsoft_Word_Document43.docx" TargetMode="Internal" /><Relationship Id="rId7" Type="http://schemas.openxmlformats.org/officeDocument/2006/relationships/image" Target="../media/image50.emf" /><Relationship Id="rId8" Type="http://schemas.openxmlformats.org/officeDocument/2006/relationships/oleObject" Target="../embeddings/oleObject42.bin" /><Relationship Id="rId9" Type="http://schemas.openxmlformats.org/officeDocument/2006/relationships/tags" Target="../tags/tag108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1.xml" /><Relationship Id="rId3" Type="http://schemas.openxmlformats.org/officeDocument/2006/relationships/tags" Target="../tags/tag112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3.xml" /><Relationship Id="rId3" Type="http://schemas.openxmlformats.org/officeDocument/2006/relationships/tags" Target="../tags/tag114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5.xml" /><Relationship Id="rId3" Type="http://schemas.openxmlformats.org/officeDocument/2006/relationships/tags" Target="../tags/tag116.xml" /><Relationship Id="rId4" Type="http://schemas.openxmlformats.org/officeDocument/2006/relationships/tags" Target="../tags/tag117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8.xml" /><Relationship Id="rId3" Type="http://schemas.openxmlformats.org/officeDocument/2006/relationships/tags" Target="../tags/tag119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23.xml" /><Relationship Id="rId11" Type="http://schemas.openxmlformats.org/officeDocument/2006/relationships/oleObject" Target="../embeddings/oleObject48.bin" /><Relationship Id="rId12" Type="http://schemas.openxmlformats.org/officeDocument/2006/relationships/package" Target="../embeddings/Microsoft_Word_Document49.docx" TargetMode="Internal" /><Relationship Id="rId13" Type="http://schemas.openxmlformats.org/officeDocument/2006/relationships/image" Target="../media/image56.emf" /><Relationship Id="rId14" Type="http://schemas.openxmlformats.org/officeDocument/2006/relationships/oleObject" Target="../embeddings/oleObject49.bin" /><Relationship Id="rId15" Type="http://schemas.openxmlformats.org/officeDocument/2006/relationships/tags" Target="../tags/tag124.xml" /><Relationship Id="rId16" Type="http://schemas.openxmlformats.org/officeDocument/2006/relationships/package" Target="../embeddings/Microsoft_Word_Document50.docx" TargetMode="Internal" /><Relationship Id="rId17" Type="http://schemas.openxmlformats.org/officeDocument/2006/relationships/oleObject" Target="../embeddings/oleObject50.bin" /><Relationship Id="rId18" Type="http://schemas.openxmlformats.org/officeDocument/2006/relationships/image" Target="../media/image57.emf" /><Relationship Id="rId19" Type="http://schemas.openxmlformats.org/officeDocument/2006/relationships/vmlDrawing" Target="../drawings/vmlDrawing18.vml" /><Relationship Id="rId2" Type="http://schemas.openxmlformats.org/officeDocument/2006/relationships/tags" Target="../tags/tag120.xml" /><Relationship Id="rId3" Type="http://schemas.openxmlformats.org/officeDocument/2006/relationships/package" Target="../embeddings/Microsoft_Word_Document47.docx" TargetMode="Internal" /><Relationship Id="rId4" Type="http://schemas.openxmlformats.org/officeDocument/2006/relationships/image" Target="../media/image54.emf" /><Relationship Id="rId5" Type="http://schemas.openxmlformats.org/officeDocument/2006/relationships/tags" Target="../tags/tag121.xml" /><Relationship Id="rId6" Type="http://schemas.openxmlformats.org/officeDocument/2006/relationships/package" Target="../embeddings/Microsoft_Word_Document48.docx" TargetMode="Internal" /><Relationship Id="rId7" Type="http://schemas.openxmlformats.org/officeDocument/2006/relationships/image" Target="../media/image55.emf" /><Relationship Id="rId8" Type="http://schemas.openxmlformats.org/officeDocument/2006/relationships/oleObject" Target="../embeddings/oleObject47.bin" /><Relationship Id="rId9" Type="http://schemas.openxmlformats.org/officeDocument/2006/relationships/tags" Target="../tags/tag12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25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Relationship Id="rId3" Type="http://schemas.openxmlformats.org/officeDocument/2006/relationships/tags" Target="../tags/tag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1.bin" /><Relationship Id="rId11" Type="http://schemas.openxmlformats.org/officeDocument/2006/relationships/image" Target="../media/image4.emf" /><Relationship Id="rId12" Type="http://schemas.openxmlformats.org/officeDocument/2006/relationships/tags" Target="../tags/tag11.xml" /><Relationship Id="rId13" Type="http://schemas.openxmlformats.org/officeDocument/2006/relationships/oleObject" Target="../embeddings/oleObject2.bin" /><Relationship Id="rId14" Type="http://schemas.openxmlformats.org/officeDocument/2006/relationships/package" Target="../embeddings/Microsoft_Word_Document3.docx" TargetMode="Internal" /><Relationship Id="rId15" Type="http://schemas.openxmlformats.org/officeDocument/2006/relationships/image" Target="../media/image5.emf" /><Relationship Id="rId16" Type="http://schemas.openxmlformats.org/officeDocument/2006/relationships/oleObject" Target="../embeddings/oleObject3.bin" /><Relationship Id="rId17" Type="http://schemas.openxmlformats.org/officeDocument/2006/relationships/tags" Target="../tags/tag12.xml" /><Relationship Id="rId18" Type="http://schemas.openxmlformats.org/officeDocument/2006/relationships/package" Target="../embeddings/Microsoft_Word_Document4.docx" TargetMode="Internal" /><Relationship Id="rId19" Type="http://schemas.openxmlformats.org/officeDocument/2006/relationships/oleObject" Target="../embeddings/oleObject4.bin" /><Relationship Id="rId2" Type="http://schemas.openxmlformats.org/officeDocument/2006/relationships/tags" Target="../tags/tag6.xml" /><Relationship Id="rId20" Type="http://schemas.openxmlformats.org/officeDocument/2006/relationships/image" Target="../media/image6.emf" /><Relationship Id="rId21" Type="http://schemas.openxmlformats.org/officeDocument/2006/relationships/vmlDrawing" Target="../drawings/vmlDrawing1.vml" /><Relationship Id="rId3" Type="http://schemas.openxmlformats.org/officeDocument/2006/relationships/tags" Target="../tags/tag7.xml" /><Relationship Id="rId4" Type="http://schemas.openxmlformats.org/officeDocument/2006/relationships/tags" Target="../tags/tag8.xml" /><Relationship Id="rId5" Type="http://schemas.openxmlformats.org/officeDocument/2006/relationships/tags" Target="../tags/tag9.xml" /><Relationship Id="rId6" Type="http://schemas.openxmlformats.org/officeDocument/2006/relationships/package" Target="../embeddings/Microsoft_Word_Document1.docx" TargetMode="Internal" /><Relationship Id="rId7" Type="http://schemas.openxmlformats.org/officeDocument/2006/relationships/image" Target="../media/image3.emf" /><Relationship Id="rId8" Type="http://schemas.openxmlformats.org/officeDocument/2006/relationships/tags" Target="../tags/tag10.xml" /><Relationship Id="rId9" Type="http://schemas.openxmlformats.org/officeDocument/2006/relationships/package" Target="../embeddings/Microsoft_Word_Document2.docx" TargetMode="In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tags" Target="../tags/tag16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package" Target="../embeddings/Microsoft_Word_Document5.docx" TargetMode="Internal" /><Relationship Id="rId5" Type="http://schemas.openxmlformats.org/officeDocument/2006/relationships/image" Target="../media/image8.emf" /><Relationship Id="rId6" Type="http://schemas.openxmlformats.org/officeDocument/2006/relationships/oleObject" Target="../embeddings/oleObject5.bin" /><Relationship Id="rId7" Type="http://schemas.openxmlformats.org/officeDocument/2006/relationships/tags" Target="../tags/tag19.xml" /><Relationship Id="rId8" Type="http://schemas.openxmlformats.org/officeDocument/2006/relationships/vmlDrawing" Target="../drawings/vmlDrawing2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556635" y="4268470"/>
            <a:ext cx="6398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bg1"/>
                </a:solidFill>
              </a:rPr>
              <a:t>第5章 函数的概念、性质及应用</a:t>
            </a: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91782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 title=""/>
          <p:cNvSpPr txBox="1"/>
          <p:nvPr/>
        </p:nvSpPr>
        <p:spPr>
          <a:xfrm>
            <a:off x="1355725" y="1747520"/>
            <a:ext cx="84620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5.1 函数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48900" y="103124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函数的概念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3" name="矩形 2" title=""/>
          <p:cNvSpPr/>
          <p:nvPr>
            <p:custDataLst>
              <p:tags r:id="rId2"/>
            </p:custDataLst>
          </p:nvPr>
        </p:nvSpPr>
        <p:spPr>
          <a:xfrm>
            <a:off x="695911" y="893996"/>
            <a:ext cx="10785732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(1)(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多选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下列集合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到集合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的对应关系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是函数的是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1,0,1}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中的数平方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1,0,1}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中的数开方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中的数取倒数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≥0}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中的数取绝对值</a:t>
            </a: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9" title=""/>
          <p:cNvSpPr txBox="1"/>
          <p:nvPr>
            <p:custDataLst>
              <p:tags r:id="rId3"/>
            </p:custDataLst>
          </p:nvPr>
        </p:nvSpPr>
        <p:spPr>
          <a:xfrm>
            <a:off x="9756140" y="969010"/>
            <a:ext cx="1296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方正兰亭粗黑_GBK" charset="-122"/>
              </a:rPr>
              <a:t>函数的概念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19" title=""/>
          <p:cNvSpPr txBox="1"/>
          <p:nvPr>
            <p:custDataLst>
              <p:tags r:id="rId2"/>
            </p:custDataLst>
          </p:nvPr>
        </p:nvSpPr>
        <p:spPr>
          <a:xfrm>
            <a:off x="9756140" y="969010"/>
            <a:ext cx="1296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" name="矩形 3" title=""/>
          <p:cNvSpPr/>
          <p:nvPr>
            <p:custDataLst>
              <p:tags r:id="rId3"/>
            </p:custDataLst>
          </p:nvPr>
        </p:nvSpPr>
        <p:spPr>
          <a:xfrm>
            <a:off x="516206" y="996866"/>
            <a:ext cx="10785732" cy="664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|0≤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≤2}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|0≤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≤2}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，给出下列四个图形：</a:t>
            </a:r>
            <a:endParaRPr lang="zh-CN" altLang="zh-CN" sz="1050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4"/>
            </p:custDataLst>
          </p:nvPr>
        </p:nvSpPr>
        <p:spPr>
          <a:xfrm>
            <a:off x="516206" y="3517146"/>
            <a:ext cx="10785732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其中，能表示从集合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到集合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的函数关系的个数是</a:t>
            </a:r>
            <a:endParaRPr lang="zh-CN" altLang="zh-CN" sz="1050" kern="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A.0  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B.1  		C.2  		D.3</a:t>
            </a:r>
            <a:endParaRPr lang="zh-CN" altLang="zh-CN" sz="1050" kern="1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71746" name="Picture 2" title="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683" y="1788954"/>
            <a:ext cx="6052295" cy="171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函数的定义域和值域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5767" y="668566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674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55725" y="908368"/>
          <a:ext cx="11483340" cy="24530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4" imgW="11677650" imgH="2501900" progId="Word.Document.12">
                  <p:embed/>
                </p:oleObj>
              </mc:Choice>
              <mc:Fallback>
                <p:oleObj r:id="rId4" imgW="11677650" imgH="2501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5725" y="908368"/>
                        <a:ext cx="11483340" cy="2453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" name="对象 1" title=""/>
          <p:cNvGraphicFramePr>
            <a:graphicFrameLocks noChangeAspect="1"/>
          </p:cNvGraphicFramePr>
          <p:nvPr/>
        </p:nvGraphicFramePr>
        <p:xfrm>
          <a:off x="1416050" y="2603500"/>
          <a:ext cx="9659620" cy="425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7" imgW="11677650" imgH="5162550" progId="Word.Document.12">
                  <p:embed/>
                </p:oleObj>
              </mc:Choice>
              <mc:Fallback>
                <p:oleObj r:id="rId7" imgW="11677650" imgH="5162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6050" y="2603500"/>
                        <a:ext cx="9659620" cy="425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函数的定义域和值域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5767" y="848906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674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55725" y="969010"/>
          <a:ext cx="11483340" cy="2254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4" imgW="11677650" imgH="2298700" progId="Word.Document.12">
                  <p:embed/>
                </p:oleObj>
              </mc:Choice>
              <mc:Fallback>
                <p:oleObj r:id="rId4" imgW="11677650" imgH="2298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5725" y="969010"/>
                        <a:ext cx="11483340" cy="225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2" name="对象 1" title=""/>
          <p:cNvGraphicFramePr>
            <a:graphicFrameLocks noChangeAspect="1"/>
          </p:cNvGraphicFramePr>
          <p:nvPr/>
        </p:nvGraphicFramePr>
        <p:xfrm>
          <a:off x="454660" y="2588896"/>
          <a:ext cx="11483340" cy="25393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7" imgW="11677650" imgH="2590800" progId="Word.Document.12">
                  <p:embed/>
                </p:oleObj>
              </mc:Choice>
              <mc:Fallback>
                <p:oleObj r:id="rId7" imgW="11677650" imgH="2590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4660" y="2588896"/>
                        <a:ext cx="11483340" cy="2539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函数的定义域和值域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5767" y="848906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674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55725" y="969010"/>
          <a:ext cx="11483340" cy="2254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4" imgW="11677650" imgH="2298700" progId="Word.Document.12">
                  <p:embed/>
                </p:oleObj>
              </mc:Choice>
              <mc:Fallback>
                <p:oleObj r:id="rId4" imgW="11677650" imgH="2298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5725" y="969010"/>
                        <a:ext cx="11483340" cy="225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95363" y="2588791"/>
          <a:ext cx="9179560" cy="4972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8" imgW="9188450" imgH="4991100" progId="Word.Document.12">
                  <p:embed/>
                </p:oleObj>
              </mc:Choice>
              <mc:Fallback>
                <p:oleObj name="文档" r:id="rId8" imgW="9188450" imgH="4991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5363" y="2588791"/>
                        <a:ext cx="9179560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函数的定义域和值域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35623" y="3095923"/>
          <a:ext cx="10146030" cy="11569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4" imgW="10147300" imgH="1155700" progId="Word.Document.12">
                  <p:embed/>
                </p:oleObj>
              </mc:Choice>
              <mc:Fallback>
                <p:oleObj name="文档" r:id="rId4" imgW="10147300" imgH="1155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623" y="3095923"/>
                        <a:ext cx="10146030" cy="1156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775677" y="3608908"/>
          <a:ext cx="5905500" cy="11341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7" imgW="5911850" imgH="1136650" progId="Word.Document.12">
                  <p:embed/>
                </p:oleObj>
              </mc:Choice>
              <mc:Fallback>
                <p:oleObj name="文档" r:id="rId7" imgW="5911850" imgH="1136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5677" y="3608908"/>
                        <a:ext cx="5905500" cy="1134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 title=""/>
          <p:cNvSpPr/>
          <p:nvPr>
            <p:custDataLst>
              <p:tags r:id="rId9"/>
            </p:custDataLst>
          </p:nvPr>
        </p:nvSpPr>
        <p:spPr>
          <a:xfrm>
            <a:off x="388318" y="3913715"/>
            <a:ext cx="6712321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≠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1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≠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矩形 7" title=""/>
          <p:cNvSpPr/>
          <p:nvPr>
            <p:custDataLst>
              <p:tags r:id="rId10"/>
            </p:custDataLst>
          </p:nvPr>
        </p:nvSpPr>
        <p:spPr>
          <a:xfrm>
            <a:off x="1175718" y="1148755"/>
            <a:ext cx="11237936" cy="18148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已知函数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则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；当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≠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时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f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1)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endParaRPr lang="en-US" altLang="zh-CN" sz="2800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250000"/>
              </a:lnSpc>
              <a:spcAft>
                <a:spcPct val="0"/>
              </a:spcAft>
            </a:pP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____________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115901" y="1028978"/>
          <a:ext cx="849313" cy="1209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13" imgW="758825" imgH="1069975" progId="Word.Document.12">
                  <p:embed/>
                </p:oleObj>
              </mc:Choice>
              <mc:Fallback>
                <p:oleObj name="文档" r:id="rId13" imgW="758825" imgH="10699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15901" y="1028978"/>
                        <a:ext cx="849313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6035987" y="1011576"/>
          <a:ext cx="801688" cy="10652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18" imgW="803275" imgH="1066800" progId="Word.Document.12">
                  <p:embed/>
                </p:oleObj>
              </mc:Choice>
              <mc:Fallback>
                <p:oleObj name="文档" r:id="rId18" imgW="803275" imgH="10668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35987" y="1011576"/>
                        <a:ext cx="801688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896056" y="1748893"/>
          <a:ext cx="1922462" cy="1044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22" imgW="1931035" imgH="1049020" progId="Word.Document.12">
                  <p:embed/>
                </p:oleObj>
              </mc:Choice>
              <mc:Fallback>
                <p:oleObj name="文档" r:id="rId22" imgW="1931035" imgH="10490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96056" y="1748893"/>
                        <a:ext cx="1922462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函数的定义域和值域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矩形 7" title=""/>
          <p:cNvSpPr/>
          <p:nvPr>
            <p:custDataLst>
              <p:tags r:id="rId3"/>
            </p:custDataLst>
          </p:nvPr>
        </p:nvSpPr>
        <p:spPr>
          <a:xfrm>
            <a:off x="1175946" y="908472"/>
            <a:ext cx="11317852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求下列函数的值域：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∈{1,2,3,4,5}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4"/>
            </p:custDataLst>
          </p:nvPr>
        </p:nvSpPr>
        <p:spPr>
          <a:xfrm>
            <a:off x="1175946" y="2348627"/>
            <a:ext cx="11317852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　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∵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∈{1,2,3,4,5}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∈{3,5,7,9,11}.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函数的值域为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{3,5,7,9,11}.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355725" y="3968765"/>
          <a:ext cx="5126038" cy="172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6" imgW="5131435" imgH="1736090" progId="Word.Document.12">
                  <p:embed/>
                </p:oleObj>
              </mc:Choice>
              <mc:Fallback>
                <p:oleObj name="文档" r:id="rId6" imgW="5131435" imgH="17360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5725" y="3968765"/>
                        <a:ext cx="5126038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37018" y="4711179"/>
          <a:ext cx="8846820" cy="7054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10" imgW="8858250" imgH="704850" progId="Word.Document.12">
                  <p:embed/>
                </p:oleObj>
              </mc:Choice>
              <mc:Fallback>
                <p:oleObj name="文档" r:id="rId10" imgW="885825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37018" y="4711179"/>
                        <a:ext cx="8846820" cy="70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 title=""/>
          <p:cNvSpPr/>
          <p:nvPr>
            <p:custDataLst>
              <p:tags r:id="rId13"/>
            </p:custDataLst>
          </p:nvPr>
        </p:nvSpPr>
        <p:spPr>
          <a:xfrm>
            <a:off x="1475944" y="5288659"/>
            <a:ext cx="835625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∴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函数的值域为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[1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，＋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∞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).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函数的定义域和值域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矩形 7" title=""/>
          <p:cNvSpPr/>
          <p:nvPr>
            <p:custDataLst>
              <p:tags r:id="rId3"/>
            </p:custDataLst>
          </p:nvPr>
        </p:nvSpPr>
        <p:spPr>
          <a:xfrm>
            <a:off x="1175946" y="908472"/>
            <a:ext cx="11317852" cy="979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求下列函数的值域：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1175946" y="1388532"/>
            <a:ext cx="11317852" cy="664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(3)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x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4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6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x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∈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[1,5]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矩形 3" title=""/>
          <p:cNvSpPr/>
          <p:nvPr>
            <p:custDataLst>
              <p:tags r:id="rId5"/>
            </p:custDataLst>
          </p:nvPr>
        </p:nvSpPr>
        <p:spPr>
          <a:xfrm>
            <a:off x="610796" y="2276872"/>
            <a:ext cx="11317852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　配方得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2.∵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∈[1,5]</a:t>
            </a: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函数图象如图所示</a:t>
            </a: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图知，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2≤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≤11</a:t>
            </a: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函数的值域为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[2,11].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99394" name="Picture 2" title="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4112" y="2245280"/>
            <a:ext cx="1799376" cy="285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9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函数的定义域和值域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720215" y="1629043"/>
          <a:ext cx="5126038" cy="172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4" imgW="5131435" imgH="1738630" progId="Word.Document.12">
                  <p:embed/>
                </p:oleObj>
              </mc:Choice>
              <mc:Fallback>
                <p:oleObj name="文档" r:id="rId4" imgW="5131435" imgH="17386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0215" y="1629043"/>
                        <a:ext cx="5126038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058863" y="2948990"/>
          <a:ext cx="10884535" cy="1187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7" imgW="10896600" imgH="1187450" progId="Word.Document.12">
                  <p:embed/>
                </p:oleObj>
              </mc:Choice>
              <mc:Fallback>
                <p:oleObj name="文档" r:id="rId7" imgW="10896600" imgH="1187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8863" y="2948990"/>
                        <a:ext cx="10884535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title=""/>
          <p:cNvSpPr/>
          <p:nvPr>
            <p:custDataLst>
              <p:tags r:id="rId10"/>
            </p:custDataLst>
          </p:nvPr>
        </p:nvSpPr>
        <p:spPr>
          <a:xfrm>
            <a:off x="1356564" y="4030558"/>
            <a:ext cx="9053958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函数的值域为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3)∪(3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∞).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 title=""/>
          <p:cNvSpPr/>
          <p:nvPr>
            <p:custDataLst>
              <p:tags r:id="rId12"/>
            </p:custDataLst>
          </p:nvPr>
        </p:nvSpPr>
        <p:spPr>
          <a:xfrm>
            <a:off x="1115621" y="1011342"/>
            <a:ext cx="11317852" cy="979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求下列函数的值域：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学习任务</a:t>
            </a: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855595" y="60864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095308" y="94075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</a:p>
        </p:txBody>
      </p:sp>
      <p:sp>
        <p:nvSpPr>
          <p:cNvPr id="4111" name="矩形 32" title=""/>
          <p:cNvSpPr/>
          <p:nvPr/>
        </p:nvSpPr>
        <p:spPr>
          <a:xfrm>
            <a:off x="3155633" y="2229168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</a:p>
        </p:txBody>
      </p:sp>
      <p:sp>
        <p:nvSpPr>
          <p:cNvPr id="4112" name="矩形 33" title=""/>
          <p:cNvSpPr/>
          <p:nvPr/>
        </p:nvSpPr>
        <p:spPr>
          <a:xfrm>
            <a:off x="3155633" y="3731895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 title=""/>
          <p:cNvSpPr txBox="1"/>
          <p:nvPr/>
        </p:nvSpPr>
        <p:spPr>
          <a:xfrm>
            <a:off x="3996055" y="883920"/>
            <a:ext cx="747077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理解函数的概念，了解构成函数的要素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en-US" altLang="zh-CN" sz="2800" kern="100">
              <a:latin typeface="Times New Roman" panose="02020603050405020304" pitchFamily="18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116070" y="2169160"/>
            <a:ext cx="766889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会求一些函数的定义域、函数值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</a:p>
        </p:txBody>
      </p:sp>
      <p:sp>
        <p:nvSpPr>
          <p:cNvPr id="7" name="文本框 6" title=""/>
          <p:cNvSpPr txBox="1"/>
          <p:nvPr/>
        </p:nvSpPr>
        <p:spPr>
          <a:xfrm>
            <a:off x="4175760" y="3549015"/>
            <a:ext cx="863219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250440"/>
              </a:tabLs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了解函数的三种表示法及各自的优缺点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250440"/>
              </a:tabLs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掌握求函数解析式的常见方法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函数的定义域和值域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416050" y="1089025"/>
          <a:ext cx="8251190" cy="10083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3" imgW="8864600" imgH="1003300" progId="Word.Document.12">
                  <p:embed/>
                </p:oleObj>
              </mc:Choice>
              <mc:Fallback>
                <p:oleObj r:id="rId3" imgW="88646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6050" y="1089025"/>
                        <a:ext cx="8251190" cy="1008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356360" y="2348865"/>
          <a:ext cx="9236710" cy="31045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6" imgW="8864600" imgH="2978150" progId="Word.Document.12">
                  <p:embed/>
                </p:oleObj>
              </mc:Choice>
              <mc:Fallback>
                <p:oleObj r:id="rId6" imgW="8864600" imgH="2978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6360" y="2348865"/>
                        <a:ext cx="9236710" cy="310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4" name="矩形 3" title=""/>
          <p:cNvSpPr/>
          <p:nvPr>
            <p:custDataLst>
              <p:tags r:id="rId2"/>
            </p:custDataLst>
          </p:nvPr>
        </p:nvSpPr>
        <p:spPr>
          <a:xfrm>
            <a:off x="575643" y="428388"/>
            <a:ext cx="11223676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拓展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的定义域是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1,3]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的定义域为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________.</a:t>
            </a: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 title=""/>
          <p:cNvSpPr/>
          <p:nvPr>
            <p:custDataLst>
              <p:tags r:id="rId3"/>
            </p:custDataLst>
          </p:nvPr>
        </p:nvSpPr>
        <p:spPr>
          <a:xfrm>
            <a:off x="1236161" y="1148755"/>
            <a:ext cx="125344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1,1]</a:t>
            </a:r>
            <a:endParaRPr lang="zh-CN" altLang="zh-CN" sz="1050" b="1" kern="1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 title=""/>
          <p:cNvSpPr/>
          <p:nvPr>
            <p:custDataLst>
              <p:tags r:id="rId4"/>
            </p:custDataLst>
          </p:nvPr>
        </p:nvSpPr>
        <p:spPr>
          <a:xfrm>
            <a:off x="1236043" y="1868861"/>
            <a:ext cx="11223676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　令－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1≤2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1≤3</a:t>
            </a:r>
            <a:r>
              <a:rPr lang="zh-CN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，解得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1≤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的定义域为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1,1].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 title=""/>
          <p:cNvSpPr/>
          <p:nvPr>
            <p:custDataLst>
              <p:tags r:id="rId5"/>
            </p:custDataLst>
          </p:nvPr>
        </p:nvSpPr>
        <p:spPr>
          <a:xfrm>
            <a:off x="696293" y="3308748"/>
            <a:ext cx="11223676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若函数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的定义域为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2,4]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的定义域是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A.[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1,1]  	</a:t>
            </a:r>
            <a:r>
              <a:rPr lang="en-US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.[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5,13]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C.[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5,1]  	</a:t>
            </a:r>
            <a:r>
              <a:rPr lang="en-US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.[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1,13]</a:t>
            </a: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6"/>
            </p:custDataLst>
          </p:nvPr>
        </p:nvSpPr>
        <p:spPr>
          <a:xfrm>
            <a:off x="1056338" y="5228631"/>
            <a:ext cx="11223676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　由题意知，－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2≤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≤4</a:t>
            </a:r>
            <a:r>
              <a:rPr lang="zh-CN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5≤3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1≤13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的定义域是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5,13].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9" title=""/>
          <p:cNvSpPr txBox="1"/>
          <p:nvPr>
            <p:custDataLst>
              <p:tags r:id="rId7"/>
            </p:custDataLst>
          </p:nvPr>
        </p:nvSpPr>
        <p:spPr>
          <a:xfrm>
            <a:off x="10690890" y="3429030"/>
            <a:ext cx="7560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2800" b="1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同一个函数</a:t>
            </a:r>
          </a:p>
        </p:txBody>
      </p:sp>
      <p:sp>
        <p:nvSpPr>
          <p:cNvPr id="4" name="文本框 3" title=""/>
          <p:cNvSpPr txBox="1"/>
          <p:nvPr/>
        </p:nvSpPr>
        <p:spPr>
          <a:xfrm>
            <a:off x="498475" y="1209040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5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54202" y="908779"/>
          <a:ext cx="11463338" cy="24653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3" imgW="11474450" imgH="2465705" progId="Word.Document.12">
                  <p:embed/>
                </p:oleObj>
              </mc:Choice>
              <mc:Fallback>
                <p:oleObj name="文档" r:id="rId3" imgW="11474450" imgH="246570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4202" y="908779"/>
                        <a:ext cx="11463338" cy="246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title=""/>
          <p:cNvSpPr/>
          <p:nvPr>
            <p:custDataLst>
              <p:tags r:id="rId5"/>
            </p:custDataLst>
          </p:nvPr>
        </p:nvSpPr>
        <p:spPr>
          <a:xfrm>
            <a:off x="515318" y="3069248"/>
            <a:ext cx="11101828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汽车匀速运动时，路程与时间的函数关系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(0≤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≤5)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与一次函数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(0≤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≤5).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其中表示同一个函数的是</a:t>
            </a:r>
            <a:r>
              <a:rPr lang="en-US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______(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填序号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7"/>
            </p:custDataLst>
          </p:nvPr>
        </p:nvSpPr>
        <p:spPr>
          <a:xfrm>
            <a:off x="4655612" y="4508247"/>
            <a:ext cx="8978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③⑤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函数表示法</a:t>
            </a: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 title=""/>
          <p:cNvSpPr/>
          <p:nvPr>
            <p:custDataLst>
              <p:tags r:id="rId3"/>
            </p:custDataLst>
          </p:nvPr>
        </p:nvSpPr>
        <p:spPr>
          <a:xfrm>
            <a:off x="876251" y="1089075"/>
            <a:ext cx="11233248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中秋节到了，小明想买几块月饼，已知每块月饼的单价是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元，买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∈{1,2,3,4,5,6})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块月饼需要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元，你能用函数的三种表示方法表示函数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吗？</a:t>
            </a:r>
            <a:endParaRPr lang="zh-CN" altLang="zh-CN" sz="105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516206" y="2878404"/>
            <a:ext cx="10785732" cy="1930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　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函数的定义域是数集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{1,2,3,4,5,6}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，用解析法可将函数表示为</a:t>
            </a:r>
            <a:endParaRPr lang="zh-CN" altLang="zh-CN" sz="105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f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6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∈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{1,2,3,4,5,6}.</a:t>
            </a:r>
            <a:endParaRPr lang="zh-CN" altLang="zh-CN" sz="105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列表法可将函数表示为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 title="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585289" y="4808994"/>
          <a:ext cx="11161242" cy="1440000"/>
        </p:xfrm>
        <a:graphic>
          <a:graphicData uri="http://schemas.openxmlformats.org/drawingml/2006/table">
            <a:tbl>
              <a:tblPr/>
              <a:tblGrid>
                <a:gridCol w="2781410"/>
                <a:gridCol w="1188982"/>
                <a:gridCol w="1438170"/>
                <a:gridCol w="1438170"/>
                <a:gridCol w="1438170"/>
                <a:gridCol w="1438170"/>
                <a:gridCol w="1438170"/>
              </a:tblGrid>
              <a:tr h="72009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月饼数</a:t>
                      </a:r>
                      <a:r>
                        <a:rPr lang="en-US" sz="28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x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6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0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钱数</a:t>
                      </a:r>
                      <a:r>
                        <a:rPr lang="en-US" sz="28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y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6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12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18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24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30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Courier New" panose="02070309020205020404" pitchFamily="49" charset="0"/>
                        </a:rPr>
                        <a:t>36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函数表示法</a:t>
            </a: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 title=""/>
          <p:cNvSpPr/>
          <p:nvPr>
            <p:custDataLst>
              <p:tags r:id="rId3"/>
            </p:custDataLst>
          </p:nvPr>
        </p:nvSpPr>
        <p:spPr>
          <a:xfrm>
            <a:off x="876251" y="1089075"/>
            <a:ext cx="11233248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中秋节到了，小明想买几块月饼，已知每块月饼的单价是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元，买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∈{1,2,3,4,5,6})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块月饼需要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元，你能用函数的三种表示方法表示函数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吗？</a:t>
            </a:r>
            <a:endParaRPr lang="zh-CN" altLang="zh-CN" sz="105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 title=""/>
          <p:cNvSpPr/>
          <p:nvPr>
            <p:custDataLst>
              <p:tags r:id="rId4"/>
            </p:custDataLst>
          </p:nvPr>
        </p:nvSpPr>
        <p:spPr>
          <a:xfrm>
            <a:off x="576531" y="2949167"/>
            <a:ext cx="10785732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图象法可将函数表示为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693249" name="Picture 1" title="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448" y="2768595"/>
            <a:ext cx="2631756" cy="23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分段函数</a:t>
            </a: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16255" y="1074420"/>
          <a:ext cx="11655425" cy="16313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文档" r:id="rId3" imgW="12338050" imgH="1727200" progId="Word.Document.12">
                  <p:embed/>
                </p:oleObj>
              </mc:Choice>
              <mc:Fallback>
                <p:oleObj name="文档" r:id="rId3" imgW="12338050" imgH="1727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" y="1074420"/>
                        <a:ext cx="11655425" cy="163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title=""/>
          <p:cNvSpPr/>
          <p:nvPr>
            <p:custDataLst>
              <p:tags r:id="rId5"/>
            </p:custDataLst>
          </p:nvPr>
        </p:nvSpPr>
        <p:spPr>
          <a:xfrm>
            <a:off x="1116477" y="3668520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知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95960" y="2768635"/>
          <a:ext cx="11030585" cy="10045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文档" r:id="rId7" imgW="11042650" imgH="1003300" progId="Word.Document.12">
                  <p:embed/>
                </p:oleObj>
              </mc:Choice>
              <mc:Fallback>
                <p:oleObj name="文档" r:id="rId7" imgW="110426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5960" y="2768635"/>
                        <a:ext cx="11030585" cy="1004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80110" y="4066867"/>
          <a:ext cx="11030585" cy="12014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12" imgW="11042650" imgH="1200150" progId="Word.Document.12">
                  <p:embed/>
                </p:oleObj>
              </mc:Choice>
              <mc:Fallback>
                <p:oleObj name="文档" r:id="rId12" imgW="1104265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0110" y="4066867"/>
                        <a:ext cx="11030585" cy="120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title="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5315585" y="4988605"/>
          <a:ext cx="11030585" cy="12039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文档" r:id="rId16" imgW="11042650" imgH="1200150" progId="Word.Document.12">
                  <p:embed/>
                </p:oleObj>
              </mc:Choice>
              <mc:Fallback>
                <p:oleObj name="文档" r:id="rId16" imgW="1104265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15585" y="4988605"/>
                        <a:ext cx="11030585" cy="1203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分段函数</a:t>
            </a: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36575" y="969010"/>
          <a:ext cx="11655425" cy="16313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文档" r:id="rId3" imgW="12338050" imgH="1727200" progId="Word.Document.12">
                  <p:embed/>
                </p:oleObj>
              </mc:Choice>
              <mc:Fallback>
                <p:oleObj name="文档" r:id="rId3" imgW="12338050" imgH="1727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75" y="969010"/>
                        <a:ext cx="11655425" cy="163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>
            <p:custDataLst>
              <p:tags r:id="rId5"/>
            </p:custDataLst>
          </p:nvPr>
        </p:nvSpPr>
        <p:spPr>
          <a:xfrm>
            <a:off x="1596408" y="2469044"/>
            <a:ext cx="11173424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kern="100" baseline="30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2)≥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，求实数</a:t>
            </a:r>
            <a:r>
              <a:rPr lang="en-US" altLang="zh-CN" sz="2800" i="1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的取值范围</a:t>
            </a:r>
            <a:r>
              <a:rPr lang="en-US" altLang="zh-CN" sz="2800" kern="1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矩形 5" title=""/>
          <p:cNvSpPr/>
          <p:nvPr>
            <p:custDataLst>
              <p:tags r:id="rId6"/>
            </p:custDataLst>
          </p:nvPr>
        </p:nvSpPr>
        <p:spPr>
          <a:xfrm>
            <a:off x="756303" y="2888681"/>
            <a:ext cx="11173424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　因为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2≥2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所以不等式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2)≥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1≥0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95978" y="4808805"/>
          <a:ext cx="9460230" cy="1003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文档" r:id="rId9" imgW="9461500" imgH="1003300" progId="Word.Document.12">
                  <p:embed/>
                </p:oleObj>
              </mc:Choice>
              <mc:Fallback>
                <p:oleObj name="文档" r:id="rId9" imgW="94615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5978" y="4808805"/>
                        <a:ext cx="946023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75963" y="5468937"/>
          <a:ext cx="9460230" cy="1003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文档" r:id="rId13" imgW="9461500" imgH="1003300" progId="Word.Document.12">
                  <p:embed/>
                </p:oleObj>
              </mc:Choice>
              <mc:Fallback>
                <p:oleObj name="文档" r:id="rId13" imgW="94615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5963" y="5468937"/>
                        <a:ext cx="946023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8434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6240" y="428625"/>
          <a:ext cx="9984740" cy="30079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3" imgW="11677650" imgH="3530600" progId="Word.Document.12">
                  <p:embed/>
                </p:oleObj>
              </mc:Choice>
              <mc:Fallback>
                <p:oleObj r:id="rId3" imgW="11677650" imgH="3530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428625"/>
                        <a:ext cx="9984740" cy="300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 title=""/>
          <p:cNvSpPr txBox="1"/>
          <p:nvPr/>
        </p:nvSpPr>
        <p:spPr>
          <a:xfrm>
            <a:off x="9876155" y="1089025"/>
            <a:ext cx="952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55930" y="3368676"/>
          <a:ext cx="11483340" cy="35477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7" imgW="11677650" imgH="3619500" progId="Word.Document.12">
                  <p:embed/>
                </p:oleObj>
              </mc:Choice>
              <mc:Fallback>
                <p:oleObj r:id="rId7" imgW="11677650" imgH="36195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930" y="3368676"/>
                        <a:ext cx="11483340" cy="3547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915660" y="3068638"/>
          <a:ext cx="11483340" cy="6902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r:id="rId11" imgW="11677650" imgH="704850" progId="Word.Document.12">
                  <p:embed/>
                </p:oleObj>
              </mc:Choice>
              <mc:Fallback>
                <p:oleObj r:id="rId11" imgW="1167765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15660" y="3068638"/>
                        <a:ext cx="11483340" cy="690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4" name="矩形 3" title=""/>
          <p:cNvSpPr/>
          <p:nvPr>
            <p:custDataLst>
              <p:tags r:id="rId2"/>
            </p:custDataLst>
          </p:nvPr>
        </p:nvSpPr>
        <p:spPr>
          <a:xfrm>
            <a:off x="502431" y="887016"/>
            <a:ext cx="11187139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下列图形中不是函数图象的是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3" name="矩形 22" title=""/>
          <p:cNvSpPr/>
          <p:nvPr>
            <p:custDataLst>
              <p:tags r:id="rId3"/>
            </p:custDataLst>
          </p:nvPr>
        </p:nvSpPr>
        <p:spPr>
          <a:xfrm>
            <a:off x="502431" y="3927764"/>
            <a:ext cx="11187139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　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中至少存在一处如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，一个横坐标对应两个纵坐标，这相当于集合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中至少有一个元素在集合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中对应的元素不唯一，故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不是函数图象，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均符合函数定义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80962" name="Picture 2" title="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8851" y="1535088"/>
            <a:ext cx="8794298" cy="185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9" title=""/>
          <p:cNvSpPr txBox="1"/>
          <p:nvPr>
            <p:custDataLst>
              <p:tags r:id="rId6"/>
            </p:custDataLst>
          </p:nvPr>
        </p:nvSpPr>
        <p:spPr>
          <a:xfrm>
            <a:off x="5736234" y="887378"/>
            <a:ext cx="7560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28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36893" y="662285"/>
          <a:ext cx="11118215" cy="2816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文档" r:id="rId3" imgW="11131550" imgH="2813050" progId="Word.Document.12">
                  <p:embed/>
                </p:oleObj>
              </mc:Choice>
              <mc:Fallback>
                <p:oleObj name="文档" r:id="rId3" imgW="11131550" imgH="28130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893" y="662285"/>
                        <a:ext cx="11118215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9" title=""/>
          <p:cNvSpPr txBox="1"/>
          <p:nvPr>
            <p:custDataLst>
              <p:tags r:id="rId5"/>
            </p:custDataLst>
          </p:nvPr>
        </p:nvSpPr>
        <p:spPr>
          <a:xfrm>
            <a:off x="10895775" y="968782"/>
            <a:ext cx="75609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3200" b="1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矩形 4" title=""/>
          <p:cNvSpPr/>
          <p:nvPr>
            <p:custDataLst>
              <p:tags r:id="rId7"/>
            </p:custDataLst>
          </p:nvPr>
        </p:nvSpPr>
        <p:spPr>
          <a:xfrm>
            <a:off x="445468" y="3946530"/>
            <a:ext cx="6096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　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∵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)∈{0,1}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为有理数</a:t>
            </a:r>
            <a:r>
              <a:rPr lang="zh-CN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kern="1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56048" y="694041"/>
          <a:ext cx="9726930" cy="18084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文档" r:id="rId3" imgW="9728200" imgH="1809750" progId="Word.Document.12">
                  <p:embed/>
                </p:oleObj>
              </mc:Choice>
              <mc:Fallback>
                <p:oleObj name="文档" r:id="rId3" imgW="9728200" imgH="1809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048" y="694041"/>
                        <a:ext cx="9726930" cy="180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9" title=""/>
          <p:cNvSpPr txBox="1"/>
          <p:nvPr>
            <p:custDataLst>
              <p:tags r:id="rId5"/>
            </p:custDataLst>
          </p:nvPr>
        </p:nvSpPr>
        <p:spPr>
          <a:xfrm>
            <a:off x="495681" y="1905412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00405" y="3158351"/>
          <a:ext cx="11144885" cy="1005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文档" r:id="rId7" imgW="11156950" imgH="1003300" progId="Word.Document.12">
                  <p:embed/>
                </p:oleObj>
              </mc:Choice>
              <mc:Fallback>
                <p:oleObj name="文档" r:id="rId7" imgW="111569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405" y="3158351"/>
                        <a:ext cx="11144885" cy="100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9066872" y="3276754"/>
          <a:ext cx="787400" cy="677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name="文档" r:id="rId11" imgW="789305" imgH="678180" progId="Word.Document.12">
                  <p:embed/>
                </p:oleObj>
              </mc:Choice>
              <mc:Fallback>
                <p:oleObj name="文档" r:id="rId11" imgW="789305" imgH="6781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66872" y="3276754"/>
                        <a:ext cx="787400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title=""/>
          <p:cNvSpPr/>
          <p:nvPr>
            <p:custDataLst>
              <p:tags r:id="rId14"/>
            </p:custDataLst>
          </p:nvPr>
        </p:nvSpPr>
        <p:spPr>
          <a:xfrm>
            <a:off x="598503" y="4716800"/>
            <a:ext cx="8113776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　当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，得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，舍去</a:t>
            </a:r>
            <a:r>
              <a:rPr lang="zh-CN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graphicFrame>
        <p:nvGraphicFramePr>
          <p:cNvPr id="16" name="对象 15" title="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700405" y="5536362"/>
          <a:ext cx="11144885" cy="603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文档" r:id="rId17" imgW="11156950" imgH="603250" progId="Word.Document.12">
                  <p:embed/>
                </p:oleObj>
              </mc:Choice>
              <mc:Fallback>
                <p:oleObj name="文档" r:id="rId17" imgW="111569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0405" y="5536362"/>
                        <a:ext cx="1114488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Object 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66750" y="188595"/>
          <a:ext cx="10858500" cy="2670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name="文档" r:id="rId3" imgW="8864600" imgH="2184400" progId="Word.Document.12">
                  <p:embed/>
                </p:oleObj>
              </mc:Choice>
              <mc:Fallback>
                <p:oleObj name="文档" r:id="rId3" imgW="8864600" imgH="2184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750" y="188595"/>
                        <a:ext cx="10858500" cy="2670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35990" y="2888615"/>
          <a:ext cx="12036425" cy="13671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name="文档" r:id="rId7" imgW="8864600" imgH="1003300" progId="Word.Document.12">
                  <p:embed/>
                </p:oleObj>
              </mc:Choice>
              <mc:Fallback>
                <p:oleObj name="文档" r:id="rId7" imgW="88646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5990" y="2888615"/>
                        <a:ext cx="12036425" cy="13671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056005" y="4388485"/>
          <a:ext cx="11219180" cy="1270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文档" r:id="rId11" imgW="8864600" imgH="1003300" progId="Word.Document.12">
                  <p:embed/>
                </p:oleObj>
              </mc:Choice>
              <mc:Fallback>
                <p:oleObj name="文档" r:id="rId11" imgW="88646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56005" y="4388485"/>
                        <a:ext cx="11219180" cy="1270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>
            <p:custDataLst>
              <p:tags r:id="rId2"/>
            </p:custDataLst>
          </p:nvPr>
        </p:nvSpPr>
        <p:spPr>
          <a:xfrm>
            <a:off x="756533" y="1928769"/>
            <a:ext cx="1122179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　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∵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∈[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在对称轴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的左侧，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∈[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时，抛物线上升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b="1" i="1" kern="1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，当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b="1" i="1" kern="1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kern="100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CN" altLang="zh-CN" sz="1050" b="1" kern="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＝－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1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3(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5≤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的值域是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12,3].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 title=""/>
          <p:cNvSpPr/>
          <p:nvPr>
            <p:custDataLst>
              <p:tags r:id="rId3"/>
            </p:custDataLst>
          </p:nvPr>
        </p:nvSpPr>
        <p:spPr>
          <a:xfrm>
            <a:off x="397123" y="260648"/>
            <a:ext cx="1122179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8.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求下列函数的值域：</a:t>
            </a:r>
            <a:endParaRPr lang="zh-CN" altLang="zh-CN" sz="105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(1)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＝－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300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3(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5≤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≤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105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51384" y="404664"/>
          <a:ext cx="6257925" cy="981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文档" r:id="rId3" imgW="6259195" imgH="982980" progId="Word.Document.12">
                  <p:embed/>
                </p:oleObj>
              </mc:Choice>
              <mc:Fallback>
                <p:oleObj name="文档" r:id="rId3" imgW="6259195" imgH="9829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384" y="404664"/>
                        <a:ext cx="625792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36232" y="1385313"/>
          <a:ext cx="9530715" cy="12122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文档" r:id="rId6" imgW="9537700" imgH="1212850" progId="Word.Document.12">
                  <p:embed/>
                </p:oleObj>
              </mc:Choice>
              <mc:Fallback>
                <p:oleObj name="文档" r:id="rId6" imgW="9537700" imgH="1212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6232" y="1385313"/>
                        <a:ext cx="9530715" cy="1212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196352" y="2468990"/>
          <a:ext cx="9530715" cy="1139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name="文档" r:id="rId10" imgW="9537700" imgH="1136650" progId="Word.Document.12">
                  <p:embed/>
                </p:oleObj>
              </mc:Choice>
              <mc:Fallback>
                <p:oleObj name="文档" r:id="rId10" imgW="9537700" imgH="1136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6352" y="2468990"/>
                        <a:ext cx="9530715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 title="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746612" y="3547269"/>
          <a:ext cx="4945380" cy="12776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name="文档" r:id="rId15" imgW="4953000" imgH="1282700" progId="Word.Document.12">
                  <p:embed/>
                </p:oleObj>
              </mc:Choice>
              <mc:Fallback>
                <p:oleObj name="文档" r:id="rId15" imgW="4953000" imgH="1282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46612" y="3547269"/>
                        <a:ext cx="4945380" cy="127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236345" y="4088606"/>
          <a:ext cx="6729095" cy="1095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name="文档" r:id="rId19" imgW="6737350" imgH="1098550" progId="Word.Document.12">
                  <p:embed/>
                </p:oleObj>
              </mc:Choice>
              <mc:Fallback>
                <p:oleObj name="文档" r:id="rId19" imgW="6737350" imgH="1098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36345" y="4088606"/>
                        <a:ext cx="6729095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>
            <p:custDataLst>
              <p:tags r:id="rId2"/>
            </p:custDataLst>
          </p:nvPr>
        </p:nvSpPr>
        <p:spPr>
          <a:xfrm>
            <a:off x="576481" y="668606"/>
            <a:ext cx="11126669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已知集合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{1,2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{4,7,10}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i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i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中元素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中元素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一一对应，对应关系为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A.5  </a:t>
            </a:r>
            <a:r>
              <a:rPr lang="en-US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B.4  		C.3  		D.2</a:t>
            </a: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 title=""/>
          <p:cNvSpPr/>
          <p:nvPr>
            <p:custDataLst>
              <p:tags r:id="rId3"/>
            </p:custDataLst>
          </p:nvPr>
        </p:nvSpPr>
        <p:spPr>
          <a:xfrm>
            <a:off x="516156" y="2949011"/>
            <a:ext cx="11126669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　根据对应关系为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1,3×1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4,3×2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，由题意可得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>
            <p:custDataLst>
              <p:tags r:id="rId2"/>
            </p:custDataLst>
          </p:nvPr>
        </p:nvSpPr>
        <p:spPr>
          <a:xfrm>
            <a:off x="532666" y="260648"/>
            <a:ext cx="11126669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若两</a:t>
            </a:r>
            <a:r>
              <a:rPr lang="zh-CN" altLang="zh-CN" sz="2800" kern="1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个函数的对应关系相同，值域也相同，但定义域不同，则称这两个函数为同族函数，那么与函数</a:t>
            </a:r>
            <a:r>
              <a:rPr lang="en-US" altLang="zh-CN" sz="2800" i="1" kern="1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kern="1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spc="-1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∈{</a:t>
            </a:r>
            <a:r>
              <a:rPr lang="zh-CN" altLang="zh-CN" sz="2800" kern="1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1,0,1,2}</a:t>
            </a:r>
            <a:r>
              <a:rPr lang="zh-CN" altLang="zh-CN" sz="2800" kern="100" spc="-100">
                <a:latin typeface="Times New Roman" panose="02020603050405020304" pitchFamily="18" charset="0"/>
                <a:cs typeface="Times New Roman" panose="02020603050405020304" pitchFamily="18" charset="0"/>
              </a:rPr>
              <a:t>为同族函数的有</a:t>
            </a:r>
            <a:endParaRPr lang="zh-CN" altLang="zh-CN" sz="1050" kern="100" spc="-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A.5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B.6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C.7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D.8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 title=""/>
          <p:cNvSpPr/>
          <p:nvPr>
            <p:custDataLst>
              <p:tags r:id="rId3"/>
            </p:custDataLst>
          </p:nvPr>
        </p:nvSpPr>
        <p:spPr>
          <a:xfrm>
            <a:off x="532666" y="2492896"/>
            <a:ext cx="11126669" cy="33229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　由题意知同族函数是只有定义域不同的函数，函数解析式为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，值域为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{0,1,4}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，定义域中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是肯定有的，正、负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至少含有一个，正、负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至少含有一个，它的定义域可以是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{0,1,2}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{0,1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{0,1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2,2}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2,2}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{0,1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{0,1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，共有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种不同的情况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>
            <p:custDataLst>
              <p:tags r:id="rId2"/>
            </p:custDataLst>
          </p:nvPr>
        </p:nvSpPr>
        <p:spPr>
          <a:xfrm>
            <a:off x="453421" y="548928"/>
            <a:ext cx="11285158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已知函数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的定义域为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{1,2,3,4}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，值域为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{7,8,9}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，且对任意的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，恒有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)≤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，则满足条件的不同函数共有</a:t>
            </a:r>
            <a:r>
              <a:rPr lang="en-US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 title=""/>
          <p:cNvSpPr/>
          <p:nvPr>
            <p:custDataLst>
              <p:tags r:id="rId3"/>
            </p:custDataLst>
          </p:nvPr>
        </p:nvSpPr>
        <p:spPr>
          <a:xfrm>
            <a:off x="8453120" y="1362710"/>
            <a:ext cx="364490" cy="94869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3</a:t>
            </a:r>
          </a:p>
        </p:txBody>
      </p:sp>
      <p:sp>
        <p:nvSpPr>
          <p:cNvPr id="30" name="矩形 29" title=""/>
          <p:cNvSpPr/>
          <p:nvPr>
            <p:custDataLst>
              <p:tags r:id="rId4"/>
            </p:custDataLst>
          </p:nvPr>
        </p:nvSpPr>
        <p:spPr>
          <a:xfrm>
            <a:off x="816006" y="2469055"/>
            <a:ext cx="11285158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　由题意知，当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8,4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8,4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8,3,4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，所以一共有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4" name="矩形 3" title=""/>
          <p:cNvSpPr/>
          <p:nvPr>
            <p:custDataLst>
              <p:tags r:id="rId2"/>
            </p:custDataLst>
          </p:nvPr>
        </p:nvSpPr>
        <p:spPr>
          <a:xfrm>
            <a:off x="407368" y="260648"/>
            <a:ext cx="11145457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已知集合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{1,2,3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{4,7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1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1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kern="1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kern="1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i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i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i="1" kern="10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是从定义域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到值域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的一个函数，求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 title=""/>
          <p:cNvSpPr/>
          <p:nvPr>
            <p:custDataLst>
              <p:tags r:id="rId3"/>
            </p:custDataLst>
          </p:nvPr>
        </p:nvSpPr>
        <p:spPr>
          <a:xfrm>
            <a:off x="407369" y="2362171"/>
            <a:ext cx="10153128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　根据对应关系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1→4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2→7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3→10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→3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∉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，不符合题意，舍去；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不符合题意，舍去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1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，得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zh-CN" altLang="zh-CN" sz="1050" kern="1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综上，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，集合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{1,2,3,5}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{4,7,10,16}.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45758" y="428625"/>
          <a:ext cx="10788015" cy="1809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name="文档" r:id="rId3" imgW="10807700" imgH="1905000" progId="Word.Document.12">
                  <p:embed/>
                </p:oleObj>
              </mc:Choice>
              <mc:Fallback>
                <p:oleObj name="文档" r:id="rId3" imgW="10807700" imgH="1905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758" y="428625"/>
                        <a:ext cx="10788015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015924" y="1089025"/>
          <a:ext cx="1936750" cy="1308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name="文档" r:id="rId6" imgW="1939290" imgH="1309370" progId="Word.Document.12">
                  <p:embed/>
                </p:oleObj>
              </mc:Choice>
              <mc:Fallback>
                <p:oleObj name="文档" r:id="rId6" imgW="1939290" imgH="130937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15924" y="1089025"/>
                        <a:ext cx="193675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 title=""/>
          <p:cNvSpPr/>
          <p:nvPr>
            <p:custDataLst>
              <p:tags r:id="rId9"/>
            </p:custDataLst>
          </p:nvPr>
        </p:nvSpPr>
        <p:spPr>
          <a:xfrm>
            <a:off x="1056115" y="2238509"/>
            <a:ext cx="11412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　要使函数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的值域为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对象 29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195830" y="2948623"/>
          <a:ext cx="10267950" cy="12134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name="文档" r:id="rId12" imgW="10287000" imgH="1212850" progId="Word.Document.12">
                  <p:embed/>
                </p:oleObj>
              </mc:Choice>
              <mc:Fallback>
                <p:oleObj name="文档" r:id="rId12" imgW="10287000" imgH="1212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95830" y="2948623"/>
                        <a:ext cx="10267950" cy="121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 title="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675573" y="3908658"/>
          <a:ext cx="6936105" cy="1974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name="文档" r:id="rId16" imgW="6940550" imgH="1974850" progId="Word.Document.12">
                  <p:embed/>
                </p:oleObj>
              </mc:Choice>
              <mc:Fallback>
                <p:oleObj name="文档" r:id="rId16" imgW="6940550" imgH="197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75573" y="3908658"/>
                        <a:ext cx="6936105" cy="197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756285" y="549275"/>
            <a:ext cx="1038796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pc="-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我们初中阶段就学习过一次函数、</a:t>
            </a:r>
            <a:r>
              <a:rPr lang="zh-CN" altLang="en-US" sz="2800" kern="100" spc="-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二次函数</a:t>
            </a:r>
            <a:r>
              <a:rPr lang="zh-CN" altLang="zh-CN" sz="2800" kern="100" spc="-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800" kern="100" spc="-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反比例函数</a:t>
            </a:r>
            <a:r>
              <a:rPr lang="en-US" altLang="zh-CN" sz="2800" kern="100" spc="-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zh-CN" sz="2800" kern="100" spc="-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函数概念的发展与生产、生活以及科学技术的需要紧密相关，而且随着研究的深入，函数概念不断得到严谨化、精确化，这与我们学习函数的过程是一样的</a:t>
            </a:r>
            <a:r>
              <a:rPr lang="en-US" altLang="zh-CN" sz="2800" kern="100" spc="-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zh-CN" sz="2800" kern="100" spc="-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也就是说函数并不是很神秘、可怕的东西，它只是一个名称，它就在我们身边，它是刻画世间万物之间联系的有力工具</a:t>
            </a:r>
            <a:r>
              <a:rPr lang="en-US" altLang="zh-CN" sz="2800" kern="100" spc="-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zh-CN" sz="2800" kern="100" spc="-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比如路程随时间的变化而变化；一天中温度随时间的变化而变化；天宫二号在发射过程中，上升的高度随时间的变化而变化，可以说这种变量关系无处不在，而我们要做的就是用心去体验、去感受它的美</a:t>
            </a:r>
            <a:r>
              <a:rPr lang="en-US" altLang="zh-CN" sz="2800" kern="100" spc="-5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</a:p>
        </p:txBody>
      </p:sp>
    </p:spTree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4" title=""/>
          <p:cNvSpPr/>
          <p:nvPr>
            <p:custDataLst>
              <p:tags r:id="rId2"/>
            </p:custDataLst>
          </p:nvPr>
        </p:nvSpPr>
        <p:spPr>
          <a:xfrm>
            <a:off x="456711" y="428576"/>
            <a:ext cx="11187139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知识清单：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函数的概念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定义域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zh-CN" altLang="en-US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值域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求函数的定义域和求值；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判断是否为同一个函数；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函数的表示法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(5)</a:t>
            </a:r>
            <a:r>
              <a:rPr lang="zh-CN" altLang="en-US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分段函数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值域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方法归纳：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观察法、配方法、换元法、分离常数法、数形结合法、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整体代换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常见误区：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求函数值域时忽略函数的定义域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lang="en-US" sz="3200" b="1">
                <a:solidFill>
                  <a:schemeClr val="bg1"/>
                </a:solidFill>
              </a:rPr>
              <a:t>5.1</a:t>
            </a:r>
            <a:r>
              <a:rPr lang="zh-CN" altLang="en-US" sz="3200" b="1">
                <a:solidFill>
                  <a:schemeClr val="bg1"/>
                </a:solidFill>
              </a:rPr>
              <a:t>函数分层练习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016500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函数的定义</a:t>
            </a:r>
          </a:p>
        </p:txBody>
      </p:sp>
      <p:sp>
        <p:nvSpPr>
          <p:cNvPr id="12" name="TextBox 11" title=""/>
          <p:cNvSpPr txBox="1"/>
          <p:nvPr>
            <p:custDataLst>
              <p:tags r:id="rId2"/>
            </p:custDataLst>
          </p:nvPr>
        </p:nvSpPr>
        <p:spPr>
          <a:xfrm>
            <a:off x="336550" y="1121410"/>
            <a:ext cx="111925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一般地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是一个非空的实数集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且对于集合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实数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按照某种对应法则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都有</a:t>
            </a:r>
            <a:r>
              <a:rPr lang="zh-CN" alt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的实数值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与之对应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则这种对应关系称为集合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上的一个函数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</a:p>
          <a:p>
            <a:pPr algn="ctr">
              <a:lnSpc>
                <a:spcPct val="150000"/>
              </a:lnSpc>
            </a:pP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叫做自变量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叫做函数的定义域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 title=""/>
          <p:cNvSpPr/>
          <p:nvPr>
            <p:custDataLst>
              <p:tags r:id="rId3"/>
            </p:custDataLst>
          </p:nvPr>
        </p:nvSpPr>
        <p:spPr>
          <a:xfrm>
            <a:off x="8136255" y="1209040"/>
            <a:ext cx="209677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任意给定</a:t>
            </a:r>
          </a:p>
        </p:txBody>
      </p:sp>
      <p:sp>
        <p:nvSpPr>
          <p:cNvPr id="16" name="矩形 15" title=""/>
          <p:cNvSpPr/>
          <p:nvPr>
            <p:custDataLst>
              <p:tags r:id="rId4"/>
            </p:custDataLst>
          </p:nvPr>
        </p:nvSpPr>
        <p:spPr>
          <a:xfrm>
            <a:off x="3696493" y="1868965"/>
            <a:ext cx="171451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</a:rPr>
              <a:t>唯一确定</a:t>
            </a:r>
          </a:p>
        </p:txBody>
      </p:sp>
      <p:sp>
        <p:nvSpPr>
          <p:cNvPr id="2" name="文本框 1" title=""/>
          <p:cNvSpPr txBox="1"/>
          <p:nvPr/>
        </p:nvSpPr>
        <p:spPr>
          <a:xfrm>
            <a:off x="576580" y="4628515"/>
            <a:ext cx="112007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的值相对应的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值叫做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____________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，函数值的集合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|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),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}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叫做函数的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__________. </a:t>
            </a:r>
          </a:p>
        </p:txBody>
      </p:sp>
      <p:sp>
        <p:nvSpPr>
          <p:cNvPr id="1639431" name="Rectangle 7" title="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95888" y="4671945"/>
            <a:ext cx="161099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函数值</a:t>
            </a:r>
            <a:r>
              <a:rPr lang="zh-CN" altLang="en-US" sz="2800" b="0"/>
              <a:t>　</a:t>
            </a:r>
          </a:p>
        </p:txBody>
      </p:sp>
      <p:sp>
        <p:nvSpPr>
          <p:cNvPr id="1639432" name="Rectangle 8" title="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96221" y="5409234"/>
            <a:ext cx="125539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值域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9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639427" name="Rectangle 3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336550" y="431165"/>
            <a:ext cx="10246995" cy="4264660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同一个函数：如果两个函数的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____________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相同，并且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_____________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完全一致，即相同的自变量对应的函数值相同，那么这两个函数是同一个函数．</a:t>
            </a:r>
          </a:p>
        </p:txBody>
      </p:sp>
      <p:sp>
        <p:nvSpPr>
          <p:cNvPr id="1639434" name="Rectangle 10" title="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5757" y="548930"/>
            <a:ext cx="16129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定义域　</a:t>
            </a:r>
          </a:p>
        </p:txBody>
      </p:sp>
      <p:sp>
        <p:nvSpPr>
          <p:cNvPr id="1639435" name="Rectangle 11" title="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6554" y="1148863"/>
            <a:ext cx="19704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对应关系　</a:t>
            </a:r>
          </a:p>
        </p:txBody>
      </p:sp>
      <p:graphicFrame>
        <p:nvGraphicFramePr>
          <p:cNvPr id="4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36550" y="2528253"/>
          <a:ext cx="11483340" cy="688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6" imgW="11677650" imgH="704850" progId="Word.Document.12">
                  <p:embed/>
                </p:oleObj>
              </mc:Choice>
              <mc:Fallback>
                <p:oleObj r:id="rId6" imgW="1167765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550" y="2528253"/>
                        <a:ext cx="11483340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96240" y="3128646"/>
          <a:ext cx="11483340" cy="6915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9" imgW="11645900" imgH="704850" progId="Word.Document.12">
                  <p:embed/>
                </p:oleObj>
              </mc:Choice>
              <mc:Fallback>
                <p:oleObj r:id="rId9" imgW="1164590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6240" y="3128646"/>
                        <a:ext cx="11483340" cy="691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" name="对象 1" title="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73685" y="3668395"/>
          <a:ext cx="11483340" cy="6908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14" imgW="11677650" imgH="704850" progId="Word.Document.12">
                  <p:embed/>
                </p:oleObj>
              </mc:Choice>
              <mc:Fallback>
                <p:oleObj r:id="rId14" imgW="1167765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3685" y="3668395"/>
                        <a:ext cx="11483340" cy="690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72415" y="4510088"/>
          <a:ext cx="11483340" cy="2028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18" imgW="11677650" imgH="2076450" progId="Word.Document.12">
                  <p:embed/>
                </p:oleObj>
              </mc:Choice>
              <mc:Fallback>
                <p:oleObj r:id="rId18" imgW="11677650" imgH="2076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2415" y="4510088"/>
                        <a:ext cx="11483340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pic>
        <p:nvPicPr>
          <p:cNvPr id="928814" name="Picture 46" title="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504" y="1028558"/>
            <a:ext cx="9709142" cy="433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 title=""/>
          <p:cNvSpPr txBox="1"/>
          <p:nvPr>
            <p:custDataLst>
              <p:tags r:id="rId4"/>
            </p:custDataLst>
          </p:nvPr>
        </p:nvSpPr>
        <p:spPr>
          <a:xfrm>
            <a:off x="3936372" y="1268463"/>
            <a:ext cx="20175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数学表达式</a:t>
            </a:r>
            <a:endParaRPr lang="zh-CN" altLang="en-US" sz="2800" b="1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文本框 10" title=""/>
          <p:cNvSpPr txBox="1"/>
          <p:nvPr>
            <p:custDataLst>
              <p:tags r:id="rId5"/>
            </p:custDataLst>
          </p:nvPr>
        </p:nvSpPr>
        <p:spPr>
          <a:xfrm>
            <a:off x="4176674" y="2648868"/>
            <a:ext cx="94121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图像</a:t>
            </a:r>
            <a:endParaRPr lang="zh-CN" altLang="en-US" sz="2800" b="1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文本框 11" title=""/>
          <p:cNvSpPr txBox="1"/>
          <p:nvPr>
            <p:custDataLst>
              <p:tags r:id="rId6"/>
            </p:custDataLst>
          </p:nvPr>
        </p:nvSpPr>
        <p:spPr>
          <a:xfrm>
            <a:off x="4416500" y="4388591"/>
            <a:ext cx="941218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表格</a:t>
            </a:r>
            <a:endParaRPr lang="zh-CN" altLang="en-US" sz="2800" b="1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6" name="矩形 5" title=""/>
          <p:cNvSpPr/>
          <p:nvPr>
            <p:custDataLst>
              <p:tags r:id="rId2"/>
            </p:custDataLst>
          </p:nvPr>
        </p:nvSpPr>
        <p:spPr>
          <a:xfrm>
            <a:off x="555944" y="1401215"/>
            <a:ext cx="11080112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分段函数</a:t>
            </a:r>
            <a:endParaRPr lang="zh-CN" altLang="zh-CN" sz="2800" b="1" kern="1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54050" y="2123331"/>
          <a:ext cx="10059987" cy="1236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4" imgW="10061575" imgH="1237615" progId="Word.Document.12">
                  <p:embed/>
                </p:oleObj>
              </mc:Choice>
              <mc:Fallback>
                <p:oleObj name="文档" r:id="rId4" imgW="10061575" imgH="123761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050" y="2123331"/>
                        <a:ext cx="10059987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 title=""/>
          <p:cNvSpPr/>
          <p:nvPr>
            <p:custDataLst>
              <p:tags r:id="rId7"/>
            </p:custDataLst>
          </p:nvPr>
        </p:nvSpPr>
        <p:spPr>
          <a:xfrm>
            <a:off x="555944" y="3200053"/>
            <a:ext cx="11080112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本质：函数在定义域不同的范围内，有着不同的对应关系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5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注意点：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分段函数的定义域是各段范围的并集，值域为各段上值域的并集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5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160</Paragraphs>
  <Slides>42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baseType="lpstr" size="60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Times New Roman</vt:lpstr>
      <vt:lpstr>微软雅黑</vt:lpstr>
      <vt:lpstr>Courier New</vt:lpstr>
      <vt:lpstr>Meiryo</vt:lpstr>
      <vt:lpstr>Yuanti SC Regular</vt:lpstr>
      <vt:lpstr>幼圆</vt:lpstr>
      <vt:lpstr>黑体</vt:lpstr>
      <vt:lpstr>方正中等线简体</vt:lpstr>
      <vt:lpstr>华文细黑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2023-11-16T17:38:16.101</cp:lastPrinted>
  <dcterms:created xsi:type="dcterms:W3CDTF">2023-11-16T17:38:16Z</dcterms:created>
  <dcterms:modified xsi:type="dcterms:W3CDTF">2023-11-16T09:38:16Z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