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338" r:id="rId8"/>
    <p:sldId id="461" r:id="rId9"/>
    <p:sldId id="462" r:id="rId10"/>
    <p:sldId id="463" r:id="rId11"/>
    <p:sldId id="276" r:id="rId12"/>
    <p:sldId id="281" r:id="rId13"/>
    <p:sldId id="465" r:id="rId14"/>
    <p:sldId id="466" r:id="rId15"/>
    <p:sldId id="474" r:id="rId16"/>
    <p:sldId id="475" r:id="rId17"/>
    <p:sldId id="467" r:id="rId18"/>
    <p:sldId id="476" r:id="rId19"/>
    <p:sldId id="385" r:id="rId20"/>
    <p:sldId id="468" r:id="rId21"/>
    <p:sldId id="469" r:id="rId22"/>
    <p:sldId id="470" r:id="rId23"/>
    <p:sldId id="483" r:id="rId24"/>
    <p:sldId id="472" r:id="rId25"/>
    <p:sldId id="318" r:id="rId26"/>
    <p:sldId id="437" r:id="rId27"/>
    <p:sldId id="487" r:id="rId28"/>
    <p:sldId id="488" r:id="rId29"/>
    <p:sldId id="277" r:id="rId30"/>
    <p:sldId id="447" r:id="rId31"/>
    <p:sldId id="454" r:id="rId32"/>
    <p:sldId id="455" r:id="rId33"/>
    <p:sldId id="456" r:id="rId34"/>
    <p:sldId id="459" r:id="rId35"/>
    <p:sldId id="477" r:id="rId36"/>
    <p:sldId id="478" r:id="rId37"/>
    <p:sldId id="481" r:id="rId38"/>
    <p:sldId id="482" r:id="rId39"/>
    <p:sldId id="480" r:id="rId40"/>
    <p:sldId id="485" r:id="rId41"/>
    <p:sldId id="460" r:id="rId42"/>
    <p:sldId id="457" r:id="rId43"/>
    <p:sldId id="458" r:id="rId44"/>
    <p:sldId id="278" r:id="rId45"/>
    <p:sldId id="283" r:id="rId46"/>
    <p:sldId id="286" r:id="rId47"/>
  </p:sldIdLst>
  <p:sldSz cx="12192000" cy="6858000"/>
  <p:notesSz cx="6858000" cy="9144000"/>
  <p:custDataLst>
    <p:tags r:id="rId4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tags" Target="tags/tag143.xml" /><Relationship Id="rId49" Type="http://schemas.openxmlformats.org/officeDocument/2006/relationships/presProps" Target="presProps.xml" /><Relationship Id="rId5" Type="http://schemas.openxmlformats.org/officeDocument/2006/relationships/slide" Target="slides/slide4.xml" /><Relationship Id="rId50" Type="http://schemas.openxmlformats.org/officeDocument/2006/relationships/viewProps" Target="viewProps.xml" /><Relationship Id="rId51" Type="http://schemas.openxmlformats.org/officeDocument/2006/relationships/theme" Target="theme/theme1.xml" /><Relationship Id="rId52" Type="http://schemas.openxmlformats.org/officeDocument/2006/relationships/tableStyles" Target="tableStyles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Relationship Id="rId3" Type="http://schemas.openxmlformats.org/officeDocument/2006/relationships/image" Target="../media/image21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1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Relationship Id="rId2" Type="http://schemas.openxmlformats.org/officeDocument/2006/relationships/image" Target="../media/image40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tags" Target="../tags/tag26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7.xml" /><Relationship Id="rId3" Type="http://schemas.openxmlformats.org/officeDocument/2006/relationships/image" Target="../media/image5.png" /><Relationship Id="rId4" Type="http://schemas.openxmlformats.org/officeDocument/2006/relationships/tags" Target="../tags/tag28.xml" /><Relationship Id="rId5" Type="http://schemas.openxmlformats.org/officeDocument/2006/relationships/tags" Target="../tags/tag29.xml" /><Relationship Id="rId6" Type="http://schemas.openxmlformats.org/officeDocument/2006/relationships/oleObject" Target="../embeddings/oleObject2.bin" TargetMode="Internal" /><Relationship Id="rId7" Type="http://schemas.openxmlformats.org/officeDocument/2006/relationships/image" Target="../media/image6.emf" /><Relationship Id="rId8" Type="http://schemas.openxmlformats.org/officeDocument/2006/relationships/vmlDrawing" Target="../drawings/vmlDrawing3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0.xml" /><Relationship Id="rId3" Type="http://schemas.openxmlformats.org/officeDocument/2006/relationships/tags" Target="../tags/tag31.xml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7.emf" /><Relationship Id="rId6" Type="http://schemas.openxmlformats.org/officeDocument/2006/relationships/vmlDrawing" Target="../drawings/vmlDrawing4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2.xml" /><Relationship Id="rId3" Type="http://schemas.openxmlformats.org/officeDocument/2006/relationships/tags" Target="../tags/tag33.xml" /><Relationship Id="rId4" Type="http://schemas.openxmlformats.org/officeDocument/2006/relationships/oleObject" Target="../embeddings/oleObject4.bin" TargetMode="Internal" /><Relationship Id="rId5" Type="http://schemas.openxmlformats.org/officeDocument/2006/relationships/image" Target="../media/image8.emf" /><Relationship Id="rId6" Type="http://schemas.openxmlformats.org/officeDocument/2006/relationships/vmlDrawing" Target="../drawings/vmlDrawing5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9.emf" /><Relationship Id="rId6" Type="http://schemas.openxmlformats.org/officeDocument/2006/relationships/vmlDrawing" Target="../drawings/vmlDrawing6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10.emf" /><Relationship Id="rId6" Type="http://schemas.openxmlformats.org/officeDocument/2006/relationships/vmlDrawing" Target="../drawings/vmlDrawing7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oleObject" Target="../embeddings/oleObject7.bin" TargetMode="Internal" /><Relationship Id="rId5" Type="http://schemas.openxmlformats.org/officeDocument/2006/relationships/image" Target="../media/image11.emf" /><Relationship Id="rId6" Type="http://schemas.openxmlformats.org/officeDocument/2006/relationships/tags" Target="../tags/tag40.xml" /><Relationship Id="rId7" Type="http://schemas.openxmlformats.org/officeDocument/2006/relationships/oleObject" Target="../embeddings/oleObject8.bin" TargetMode="Internal" /><Relationship Id="rId8" Type="http://schemas.openxmlformats.org/officeDocument/2006/relationships/image" Target="../media/image12.emf" /><Relationship Id="rId9" Type="http://schemas.openxmlformats.org/officeDocument/2006/relationships/vmlDrawing" Target="../drawings/vmlDrawing8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1.xml" /><Relationship Id="rId3" Type="http://schemas.openxmlformats.org/officeDocument/2006/relationships/oleObject" Target="../embeddings/oleObject9.bin" TargetMode="Internal" /><Relationship Id="rId4" Type="http://schemas.openxmlformats.org/officeDocument/2006/relationships/image" Target="../media/image13.emf" /><Relationship Id="rId5" Type="http://schemas.openxmlformats.org/officeDocument/2006/relationships/oleObject" Target="../embeddings/oleObject10.bin" TargetMode="Internal" /><Relationship Id="rId6" Type="http://schemas.openxmlformats.org/officeDocument/2006/relationships/image" Target="../media/image14.emf" /><Relationship Id="rId7" Type="http://schemas.openxmlformats.org/officeDocument/2006/relationships/vmlDrawing" Target="../drawings/vmlDrawing9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2.xml" /><Relationship Id="rId3" Type="http://schemas.openxmlformats.org/officeDocument/2006/relationships/oleObject" Target="../embeddings/oleObject11.bin" TargetMode="Internal" /><Relationship Id="rId4" Type="http://schemas.openxmlformats.org/officeDocument/2006/relationships/image" Target="../media/image15.emf" /><Relationship Id="rId5" Type="http://schemas.openxmlformats.org/officeDocument/2006/relationships/image" Target="../media/image16.png" /><Relationship Id="rId6" Type="http://schemas.openxmlformats.org/officeDocument/2006/relationships/vmlDrawing" Target="../drawings/vmlDrawing10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8.emf" /><Relationship Id="rId11" Type="http://schemas.openxmlformats.org/officeDocument/2006/relationships/tags" Target="../tags/tag48.xml" /><Relationship Id="rId12" Type="http://schemas.openxmlformats.org/officeDocument/2006/relationships/tags" Target="../tags/tag49.xml" /><Relationship Id="rId13" Type="http://schemas.openxmlformats.org/officeDocument/2006/relationships/tags" Target="../tags/tag50.xml" /><Relationship Id="rId14" Type="http://schemas.openxmlformats.org/officeDocument/2006/relationships/vmlDrawing" Target="../drawings/vmlDrawing11.v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package" Target="../embeddings/Document2.docx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45.xml" /><Relationship Id="rId7" Type="http://schemas.openxmlformats.org/officeDocument/2006/relationships/tags" Target="../tags/tag46.xml" /><Relationship Id="rId8" Type="http://schemas.openxmlformats.org/officeDocument/2006/relationships/tags" Target="../tags/tag47.xml" /><Relationship Id="rId9" Type="http://schemas.openxmlformats.org/officeDocument/2006/relationships/package" Target="../embeddings/Document3.docx" TargetMode="Interna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0.emf" /><Relationship Id="rId11" Type="http://schemas.openxmlformats.org/officeDocument/2006/relationships/tags" Target="../tags/tag56.xml" /><Relationship Id="rId12" Type="http://schemas.openxmlformats.org/officeDocument/2006/relationships/tags" Target="../tags/tag57.xml" /><Relationship Id="rId13" Type="http://schemas.openxmlformats.org/officeDocument/2006/relationships/package" Target="../embeddings/Document6.docx" TargetMode="Internal" /><Relationship Id="rId14" Type="http://schemas.openxmlformats.org/officeDocument/2006/relationships/image" Target="../media/image21.emf" /><Relationship Id="rId15" Type="http://schemas.openxmlformats.org/officeDocument/2006/relationships/vmlDrawing" Target="../drawings/vmlDrawing12.vml" /><Relationship Id="rId2" Type="http://schemas.openxmlformats.org/officeDocument/2006/relationships/tags" Target="../tags/tag51.xml" /><Relationship Id="rId3" Type="http://schemas.openxmlformats.org/officeDocument/2006/relationships/tags" Target="../tags/tag52.xml" /><Relationship Id="rId4" Type="http://schemas.openxmlformats.org/officeDocument/2006/relationships/tags" Target="../tags/tag53.xml" /><Relationship Id="rId5" Type="http://schemas.openxmlformats.org/officeDocument/2006/relationships/package" Target="../embeddings/Document4.docx" TargetMode="Internal" /><Relationship Id="rId6" Type="http://schemas.openxmlformats.org/officeDocument/2006/relationships/image" Target="../media/image19.emf" /><Relationship Id="rId7" Type="http://schemas.openxmlformats.org/officeDocument/2006/relationships/tags" Target="../tags/tag54.xml" /><Relationship Id="rId8" Type="http://schemas.openxmlformats.org/officeDocument/2006/relationships/tags" Target="../tags/tag55.xml" /><Relationship Id="rId9" Type="http://schemas.openxmlformats.org/officeDocument/2006/relationships/package" Target="../embeddings/Document5.docx" TargetMode="Interna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8.xml" /><Relationship Id="rId3" Type="http://schemas.openxmlformats.org/officeDocument/2006/relationships/tags" Target="../tags/tag59.xml" /><Relationship Id="rId4" Type="http://schemas.openxmlformats.org/officeDocument/2006/relationships/tags" Target="../tags/tag60.xml" /><Relationship Id="rId5" Type="http://schemas.openxmlformats.org/officeDocument/2006/relationships/tags" Target="../tags/tag61.xml" /><Relationship Id="rId6" Type="http://schemas.openxmlformats.org/officeDocument/2006/relationships/tags" Target="../tags/tag62.xml" /><Relationship Id="rId7" Type="http://schemas.openxmlformats.org/officeDocument/2006/relationships/tags" Target="../tags/tag6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4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package" Target="../embeddings/Document7.docx" TargetMode="Internal" /><Relationship Id="rId6" Type="http://schemas.openxmlformats.org/officeDocument/2006/relationships/image" Target="../media/image22.emf" /><Relationship Id="rId7" Type="http://schemas.openxmlformats.org/officeDocument/2006/relationships/tags" Target="../tags/tag67.xml" /><Relationship Id="rId8" Type="http://schemas.openxmlformats.org/officeDocument/2006/relationships/vmlDrawing" Target="../drawings/vmlDrawing13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8.xml" /><Relationship Id="rId3" Type="http://schemas.openxmlformats.org/officeDocument/2006/relationships/tags" Target="../tags/tag69.xml" /><Relationship Id="rId4" Type="http://schemas.openxmlformats.org/officeDocument/2006/relationships/image" Target="../media/image23.png" /><Relationship Id="rId5" Type="http://schemas.openxmlformats.org/officeDocument/2006/relationships/tags" Target="../tags/tag70.xml" /><Relationship Id="rId6" Type="http://schemas.openxmlformats.org/officeDocument/2006/relationships/tags" Target="../tags/tag7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image" Target="../media/image24.png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tags" Target="../tags/tag76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7.xml" /><Relationship Id="rId3" Type="http://schemas.openxmlformats.org/officeDocument/2006/relationships/tags" Target="../tags/tag78.xml" /><Relationship Id="rId4" Type="http://schemas.openxmlformats.org/officeDocument/2006/relationships/tags" Target="../tags/tag79.xml" /><Relationship Id="rId5" Type="http://schemas.openxmlformats.org/officeDocument/2006/relationships/tags" Target="../tags/tag80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1.xml" /><Relationship Id="rId3" Type="http://schemas.openxmlformats.org/officeDocument/2006/relationships/tags" Target="../tags/tag82.xml" /><Relationship Id="rId4" Type="http://schemas.openxmlformats.org/officeDocument/2006/relationships/tags" Target="../tags/tag83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4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package" Target="../embeddings/Document8.docx" TargetMode="Internal" /><Relationship Id="rId7" Type="http://schemas.openxmlformats.org/officeDocument/2006/relationships/image" Target="../media/image25.emf" /><Relationship Id="rId8" Type="http://schemas.openxmlformats.org/officeDocument/2006/relationships/tags" Target="../tags/tag88.xml" /><Relationship Id="rId9" Type="http://schemas.openxmlformats.org/officeDocument/2006/relationships/vmlDrawing" Target="../drawings/vmlDrawing14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9.xml" /><Relationship Id="rId3" Type="http://schemas.openxmlformats.org/officeDocument/2006/relationships/image" Target="../media/image26.png" /><Relationship Id="rId4" Type="http://schemas.openxmlformats.org/officeDocument/2006/relationships/tags" Target="../tags/tag90.xml" /><Relationship Id="rId5" Type="http://schemas.openxmlformats.org/officeDocument/2006/relationships/image" Target="../media/image27.png" /><Relationship Id="rId6" Type="http://schemas.openxmlformats.org/officeDocument/2006/relationships/tags" Target="../tags/tag91.xml" /><Relationship Id="rId7" Type="http://schemas.openxmlformats.org/officeDocument/2006/relationships/tags" Target="../tags/tag92.xml" /><Relationship Id="rId8" Type="http://schemas.openxmlformats.org/officeDocument/2006/relationships/tags" Target="../tags/tag93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4.xml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tags" Target="../tags/tag97.xml" /><Relationship Id="rId6" Type="http://schemas.openxmlformats.org/officeDocument/2006/relationships/package" Target="../embeddings/Document9.docx" TargetMode="Internal" /><Relationship Id="rId7" Type="http://schemas.openxmlformats.org/officeDocument/2006/relationships/image" Target="../media/image28.emf" /><Relationship Id="rId8" Type="http://schemas.openxmlformats.org/officeDocument/2006/relationships/tags" Target="../tags/tag98.xml" /><Relationship Id="rId9" Type="http://schemas.openxmlformats.org/officeDocument/2006/relationships/vmlDrawing" Target="../drawings/vmlDrawing15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9.xml" /><Relationship Id="rId3" Type="http://schemas.openxmlformats.org/officeDocument/2006/relationships/oleObject" Target="../embeddings/oleObject12.bin" TargetMode="Internal" /><Relationship Id="rId4" Type="http://schemas.openxmlformats.org/officeDocument/2006/relationships/image" Target="../media/image29.emf" /><Relationship Id="rId5" Type="http://schemas.openxmlformats.org/officeDocument/2006/relationships/image" Target="../media/image30.png" /><Relationship Id="rId6" Type="http://schemas.openxmlformats.org/officeDocument/2006/relationships/tags" Target="../tags/tag100.xml" /><Relationship Id="rId7" Type="http://schemas.openxmlformats.org/officeDocument/2006/relationships/oleObject" Target="../embeddings/oleObject13.bin" TargetMode="Internal" /><Relationship Id="rId8" Type="http://schemas.openxmlformats.org/officeDocument/2006/relationships/image" Target="../media/image31.emf" /><Relationship Id="rId9" Type="http://schemas.openxmlformats.org/officeDocument/2006/relationships/vmlDrawing" Target="../drawings/vmlDrawing16.v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1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32.emf" /><Relationship Id="rId5" Type="http://schemas.openxmlformats.org/officeDocument/2006/relationships/oleObject" Target="../embeddings/oleObject15.bin" TargetMode="Internal" /><Relationship Id="rId6" Type="http://schemas.openxmlformats.org/officeDocument/2006/relationships/image" Target="../media/image33.emf" /><Relationship Id="rId7" Type="http://schemas.openxmlformats.org/officeDocument/2006/relationships/vmlDrawing" Target="../drawings/vmlDrawing17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8.vml" /><Relationship Id="rId2" Type="http://schemas.openxmlformats.org/officeDocument/2006/relationships/tags" Target="../tags/tag102.xml" /><Relationship Id="rId3" Type="http://schemas.openxmlformats.org/officeDocument/2006/relationships/package" Target="../embeddings/Document10.docx" TargetMode="Internal" /><Relationship Id="rId4" Type="http://schemas.openxmlformats.org/officeDocument/2006/relationships/image" Target="../media/image34.emf" /><Relationship Id="rId5" Type="http://schemas.openxmlformats.org/officeDocument/2006/relationships/tags" Target="../tags/tag103.xml" /><Relationship Id="rId6" Type="http://schemas.openxmlformats.org/officeDocument/2006/relationships/tags" Target="../tags/tag104.xml" /><Relationship Id="rId7" Type="http://schemas.openxmlformats.org/officeDocument/2006/relationships/package" Target="../embeddings/Document11.docx" TargetMode="Internal" /><Relationship Id="rId8" Type="http://schemas.openxmlformats.org/officeDocument/2006/relationships/image" Target="../media/image35.emf" /><Relationship Id="rId9" Type="http://schemas.openxmlformats.org/officeDocument/2006/relationships/tags" Target="../tags/tag105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6.xml" /><Relationship Id="rId3" Type="http://schemas.openxmlformats.org/officeDocument/2006/relationships/tags" Target="../tags/tag107.xml" /><Relationship Id="rId4" Type="http://schemas.openxmlformats.org/officeDocument/2006/relationships/tags" Target="../tags/tag108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7.emf" /><Relationship Id="rId11" Type="http://schemas.openxmlformats.org/officeDocument/2006/relationships/tags" Target="../tags/tag114.xml" /><Relationship Id="rId12" Type="http://schemas.openxmlformats.org/officeDocument/2006/relationships/vmlDrawing" Target="../drawings/vmlDrawing19.vml" /><Relationship Id="rId2" Type="http://schemas.openxmlformats.org/officeDocument/2006/relationships/tags" Target="../tags/tag109.xml" /><Relationship Id="rId3" Type="http://schemas.openxmlformats.org/officeDocument/2006/relationships/tags" Target="../tags/tag110.xml" /><Relationship Id="rId4" Type="http://schemas.openxmlformats.org/officeDocument/2006/relationships/package" Target="../embeddings/Document12.docx" TargetMode="Internal" /><Relationship Id="rId5" Type="http://schemas.openxmlformats.org/officeDocument/2006/relationships/image" Target="../media/image36.emf" /><Relationship Id="rId6" Type="http://schemas.openxmlformats.org/officeDocument/2006/relationships/tags" Target="../tags/tag111.xml" /><Relationship Id="rId7" Type="http://schemas.openxmlformats.org/officeDocument/2006/relationships/tags" Target="../tags/tag112.xml" /><Relationship Id="rId8" Type="http://schemas.openxmlformats.org/officeDocument/2006/relationships/tags" Target="../tags/tag113.xml" /><Relationship Id="rId9" Type="http://schemas.openxmlformats.org/officeDocument/2006/relationships/package" Target="../embeddings/Document13.docx" TargetMode="Interna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5.xml" /><Relationship Id="rId3" Type="http://schemas.openxmlformats.org/officeDocument/2006/relationships/tags" Target="../tags/tag116.xml" /><Relationship Id="rId4" Type="http://schemas.openxmlformats.org/officeDocument/2006/relationships/image" Target="../media/image38.png" /><Relationship Id="rId5" Type="http://schemas.openxmlformats.org/officeDocument/2006/relationships/tags" Target="../tags/tag117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20.vml" /><Relationship Id="rId2" Type="http://schemas.openxmlformats.org/officeDocument/2006/relationships/tags" Target="../tags/tag118.xml" /><Relationship Id="rId3" Type="http://schemas.openxmlformats.org/officeDocument/2006/relationships/tags" Target="../tags/tag119.xml" /><Relationship Id="rId4" Type="http://schemas.openxmlformats.org/officeDocument/2006/relationships/tags" Target="../tags/tag120.xml" /><Relationship Id="rId5" Type="http://schemas.openxmlformats.org/officeDocument/2006/relationships/package" Target="../embeddings/Document14.docx" TargetMode="Internal" /><Relationship Id="rId6" Type="http://schemas.openxmlformats.org/officeDocument/2006/relationships/image" Target="../media/image39.emf" /><Relationship Id="rId7" Type="http://schemas.openxmlformats.org/officeDocument/2006/relationships/tags" Target="../tags/tag121.xml" /><Relationship Id="rId8" Type="http://schemas.openxmlformats.org/officeDocument/2006/relationships/package" Target="../embeddings/Document15.docx" TargetMode="Internal" /><Relationship Id="rId9" Type="http://schemas.openxmlformats.org/officeDocument/2006/relationships/image" Target="../media/image40.emf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2.xml" /><Relationship Id="rId3" Type="http://schemas.openxmlformats.org/officeDocument/2006/relationships/image" Target="../media/image41.png" /><Relationship Id="rId4" Type="http://schemas.openxmlformats.org/officeDocument/2006/relationships/tags" Target="../tags/tag123.xml" /><Relationship Id="rId5" Type="http://schemas.openxmlformats.org/officeDocument/2006/relationships/tags" Target="../tags/tag124.xml" /><Relationship Id="rId6" Type="http://schemas.openxmlformats.org/officeDocument/2006/relationships/tags" Target="../tags/tag125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3.emf" /><Relationship Id="rId5" Type="http://schemas.openxmlformats.org/officeDocument/2006/relationships/vmlDrawing" Target="../drawings/vmlDrawing1.v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6.xml" /><Relationship Id="rId3" Type="http://schemas.openxmlformats.org/officeDocument/2006/relationships/tags" Target="../tags/tag127.xml" /><Relationship Id="rId4" Type="http://schemas.openxmlformats.org/officeDocument/2006/relationships/tags" Target="../tags/tag128.xml" /><Relationship Id="rId5" Type="http://schemas.openxmlformats.org/officeDocument/2006/relationships/tags" Target="../tags/tag129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33.xml" /><Relationship Id="rId3" Type="http://schemas.openxmlformats.org/officeDocument/2006/relationships/tags" Target="../tags/tag134.xml" /><Relationship Id="rId4" Type="http://schemas.openxmlformats.org/officeDocument/2006/relationships/tags" Target="../tags/tag135.xml" /><Relationship Id="rId5" Type="http://schemas.openxmlformats.org/officeDocument/2006/relationships/tags" Target="../tags/tag136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41.xml" /><Relationship Id="rId11" Type="http://schemas.openxmlformats.org/officeDocument/2006/relationships/vmlDrawing" Target="../drawings/vmlDrawing21.v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package" Target="../embeddings/Document16.docx" TargetMode="Internal" /><Relationship Id="rId5" Type="http://schemas.openxmlformats.org/officeDocument/2006/relationships/image" Target="../media/image42.emf" /><Relationship Id="rId6" Type="http://schemas.openxmlformats.org/officeDocument/2006/relationships/tags" Target="../tags/tag139.xml" /><Relationship Id="rId7" Type="http://schemas.openxmlformats.org/officeDocument/2006/relationships/tags" Target="../tags/tag140.xml" /><Relationship Id="rId8" Type="http://schemas.openxmlformats.org/officeDocument/2006/relationships/package" Target="../embeddings/Document17.docx" TargetMode="Internal" /><Relationship Id="rId9" Type="http://schemas.openxmlformats.org/officeDocument/2006/relationships/image" Target="../media/image43.emf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42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.xml" /><Relationship Id="rId3" Type="http://schemas.openxmlformats.org/officeDocument/2006/relationships/tags" Target="../tags/tag5.xml" /><Relationship Id="rId4" Type="http://schemas.openxmlformats.org/officeDocument/2006/relationships/package" Target="../embeddings/Document1.docx" TargetMode="Internal" /><Relationship Id="rId5" Type="http://schemas.openxmlformats.org/officeDocument/2006/relationships/image" Target="../media/image4.emf" /><Relationship Id="rId6" Type="http://schemas.openxmlformats.org/officeDocument/2006/relationships/vmlDrawing" Target="../drawings/vmlDrawing2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.xml" /><Relationship Id="rId3" Type="http://schemas.openxmlformats.org/officeDocument/2006/relationships/tags" Target="../tags/tag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tags" Target="../tags/tag13.xml" /><Relationship Id="rId8" Type="http://schemas.openxmlformats.org/officeDocument/2006/relationships/tags" Target="../tags/tag1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5.xml" /><Relationship Id="rId3" Type="http://schemas.openxmlformats.org/officeDocument/2006/relationships/tags" Target="../tags/tag16.xml" /><Relationship Id="rId4" Type="http://schemas.openxmlformats.org/officeDocument/2006/relationships/tags" Target="../tags/tag17.xml" /><Relationship Id="rId5" Type="http://schemas.openxmlformats.org/officeDocument/2006/relationships/tags" Target="../tags/tag18.xml" /><Relationship Id="rId6" Type="http://schemas.openxmlformats.org/officeDocument/2006/relationships/tags" Target="../tags/tag1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56635" y="4268470"/>
            <a:ext cx="639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第5章 函数的概念、性质及应用</a:t>
            </a:r>
            <a:endParaRPr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355725" y="1747520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5.3 函数的应用</a:t>
            </a:r>
            <a:endParaRPr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251123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用二分法求函数</a:t>
            </a:r>
            <a:r>
              <a:rPr lang="en-US" altLang="zh-CN" sz="2600" b="1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</a:t>
            </a:r>
            <a:r>
              <a:rPr lang="en-US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零点近似值的步骤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7" y="942449"/>
            <a:ext cx="10839832" cy="56630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确定零点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-25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的初始区间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[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]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验证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   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求区间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中点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计算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，并进一步确定零点所在的区间：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若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此时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-25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则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就是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函数的零点；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若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)·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)&lt;0(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此时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-25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en-US" altLang="zh-CN" kern="100" smtClean="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，则令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若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)·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)&lt;0(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此时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-25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en-US" altLang="zh-CN" kern="100" smtClean="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，则令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判断是否达到精确度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ε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：若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|&lt;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ε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，则得到零点近似值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或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；否则重复步骤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～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(4).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以上步骤可简化为：定区间，找中点，中值计算两边看；同号去，异号算，零点落在异号间；周而复始怎么办？精确度上来判断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5466978" y="974374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)·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)&lt;0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" name="矩形 3" title=""/>
          <p:cNvSpPr/>
          <p:nvPr>
            <p:custDataLst>
              <p:tags r:id="rId5"/>
            </p:custDataLst>
          </p:nvPr>
        </p:nvSpPr>
        <p:spPr>
          <a:xfrm>
            <a:off x="3417864" y="155679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" name="矩形 4" title=""/>
          <p:cNvSpPr/>
          <p:nvPr>
            <p:custDataLst>
              <p:tags r:id="rId6"/>
            </p:custDataLst>
          </p:nvPr>
        </p:nvSpPr>
        <p:spPr>
          <a:xfrm>
            <a:off x="3738786" y="3193926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6" name="矩形 5" title=""/>
          <p:cNvSpPr/>
          <p:nvPr>
            <p:custDataLst>
              <p:tags r:id="rId7"/>
            </p:custDataLst>
          </p:nvPr>
        </p:nvSpPr>
        <p:spPr>
          <a:xfrm>
            <a:off x="3748311" y="3757294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矩形 8" title=""/>
          <p:cNvSpPr/>
          <p:nvPr>
            <p:custDataLst>
              <p:tags r:id="rId8"/>
            </p:custDataLst>
          </p:nvPr>
        </p:nvSpPr>
        <p:spPr>
          <a:xfrm>
            <a:off x="4165264" y="2678564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函数模型的建立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7" name="图片 205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36628" y="3728720"/>
            <a:ext cx="2303462" cy="22606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266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56005" y="969010"/>
          <a:ext cx="9979660" cy="294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1677650" imgH="3460750" progId="Word.Document.12">
                  <p:embed/>
                </p:oleObj>
              </mc:Choice>
              <mc:Fallback>
                <p:oleObj r:id="rId6" imgW="11677650" imgH="3460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6005" y="969010"/>
                        <a:ext cx="9979660" cy="294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函数模型的建立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76375" y="1628775"/>
          <a:ext cx="9549765" cy="41135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4" imgW="11677650" imgH="5048250" progId="Word.Document.12">
                  <p:embed/>
                </p:oleObj>
              </mc:Choice>
              <mc:Fallback>
                <p:oleObj r:id="rId4" imgW="11677650" imgH="5048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1628775"/>
                        <a:ext cx="9549765" cy="4113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函数模型的建立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6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09600" y="1294765"/>
          <a:ext cx="11202670" cy="463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4" imgW="11677650" imgH="4845050" progId="Word.Document.12">
                  <p:embed/>
                </p:oleObj>
              </mc:Choice>
              <mc:Fallback>
                <p:oleObj r:id="rId4" imgW="11677650" imgH="48450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294765"/>
                        <a:ext cx="11202670" cy="463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函数模型的建立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1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16050" y="969010"/>
          <a:ext cx="10029825" cy="30213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11677650" imgH="3530600" progId="Word.Document.12">
                  <p:embed/>
                </p:oleObj>
              </mc:Choice>
              <mc:Fallback>
                <p:oleObj r:id="rId4" imgW="11677650" imgH="353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050" y="969010"/>
                        <a:ext cx="10029825" cy="302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函数模型的建立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56005" y="1388745"/>
          <a:ext cx="10238740" cy="43395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4" imgW="11677650" imgH="4965700" progId="Word.Document.12">
                  <p:embed/>
                </p:oleObj>
              </mc:Choice>
              <mc:Fallback>
                <p:oleObj r:id="rId4" imgW="11677650" imgH="4965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005" y="1388745"/>
                        <a:ext cx="10238740" cy="433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函数模型的建立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6330" y="894080"/>
          <a:ext cx="10120630" cy="29914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11677650" imgH="3460750" progId="Word.Document.12">
                  <p:embed/>
                </p:oleObj>
              </mc:Choice>
              <mc:Fallback>
                <p:oleObj r:id="rId4" imgW="11677650" imgH="3460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330" y="894080"/>
                        <a:ext cx="10120630" cy="2991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35990" y="3848735"/>
          <a:ext cx="10671810" cy="1889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7" imgW="11675110" imgH="2080260" progId="Word.Document.12">
                  <p:embed/>
                </p:oleObj>
              </mc:Choice>
              <mc:Fallback>
                <p:oleObj r:id="rId7" imgW="11675110" imgH="20802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990" y="3848735"/>
                        <a:ext cx="10671810" cy="188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函数模型的建立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1" title=""/>
          <p:cNvGraphicFramePr>
            <a:graphicFrameLocks noChangeAspect="1"/>
          </p:cNvGraphicFramePr>
          <p:nvPr/>
        </p:nvGraphicFramePr>
        <p:xfrm>
          <a:off x="1115695" y="848995"/>
          <a:ext cx="10727055" cy="2851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" imgW="11677650" imgH="3117850" progId="Word.Document.12">
                  <p:embed/>
                </p:oleObj>
              </mc:Choice>
              <mc:Fallback>
                <p:oleObj r:id="rId3" imgW="11677650" imgH="3117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95" y="848995"/>
                        <a:ext cx="10727055" cy="285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对象 1" title=""/>
          <p:cNvGraphicFramePr>
            <a:graphicFrameLocks noChangeAspect="1"/>
          </p:cNvGraphicFramePr>
          <p:nvPr/>
        </p:nvGraphicFramePr>
        <p:xfrm>
          <a:off x="1000125" y="3429000"/>
          <a:ext cx="10898505" cy="3348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5" imgW="11677650" imgH="3600450" progId="Word.Document.12">
                  <p:embed/>
                </p:oleObj>
              </mc:Choice>
              <mc:Fallback>
                <p:oleObj r:id="rId5" imgW="11677650" imgH="3600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125" y="3429000"/>
                        <a:ext cx="10898505" cy="3348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560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56005" y="969010"/>
          <a:ext cx="10212070" cy="5019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" imgW="11677650" imgH="5759450" progId="Word.Document.12">
                  <p:embed/>
                </p:oleObj>
              </mc:Choice>
              <mc:Fallback>
                <p:oleObj r:id="rId3" imgW="11677650" imgH="5759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05" y="969010"/>
                        <a:ext cx="10212070" cy="5019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369800" y="121158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  <a:endParaRPr lang="zh-CN" altLang="en-US" sz="4800" b="1">
              <a:solidFill>
                <a:srgbClr val="757070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15563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5" name="矩形 39" title=""/>
          <p:cNvSpPr/>
          <p:nvPr/>
        </p:nvSpPr>
        <p:spPr>
          <a:xfrm>
            <a:off x="4159251" y="894080"/>
            <a:ext cx="6260465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sz="2800" b="1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能根据实际问题，建立适当的函数模型</a:t>
            </a:r>
            <a:endParaRPr lang="zh-CN" sz="2800" b="1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4295721" y="2348886"/>
            <a:ext cx="1030721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函数的零点的概念</a:t>
            </a:r>
            <a:endParaRPr lang="zh-CN" altLang="zh-CN" sz="2800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4175706" y="3968771"/>
            <a:ext cx="1030721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二分法求函数的零点</a:t>
            </a:r>
            <a:endParaRPr lang="zh-CN" altLang="zh-CN" sz="2800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方程的零点问题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56005" y="1028700"/>
          <a:ext cx="9818370" cy="11880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4" imgW="8223250" imgH="996950" progId="Word.Document.12">
                  <p:embed/>
                </p:oleObj>
              </mc:Choice>
              <mc:Fallback>
                <p:oleObj name="文档" r:id="rId4" imgW="8223250" imgH="996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005" y="1028700"/>
                        <a:ext cx="9818370" cy="118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 title=""/>
          <p:cNvSpPr/>
          <p:nvPr>
            <p:custDataLst>
              <p:tags r:id="rId6"/>
            </p:custDataLst>
          </p:nvPr>
        </p:nvSpPr>
        <p:spPr>
          <a:xfrm>
            <a:off x="1171826" y="1953027"/>
            <a:ext cx="11392669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1,0)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C.1  		D.0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TextBox 19" title=""/>
          <p:cNvSpPr txBox="1"/>
          <p:nvPr>
            <p:custDataLst>
              <p:tags r:id="rId7"/>
            </p:custDataLst>
          </p:nvPr>
        </p:nvSpPr>
        <p:spPr>
          <a:xfrm>
            <a:off x="5856144" y="1148864"/>
            <a:ext cx="7560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2800" b="1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800" b="1" smtClean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355725" y="2948737"/>
          <a:ext cx="8218170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9" imgW="8223250" imgH="933450" progId="Word.Document.12">
                  <p:embed/>
                </p:oleObj>
              </mc:Choice>
              <mc:Fallback>
                <p:oleObj name="文档" r:id="rId9" imgW="82232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5725" y="2948737"/>
                        <a:ext cx="821817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 title=""/>
          <p:cNvSpPr/>
          <p:nvPr>
            <p:custDataLst>
              <p:tags r:id="rId11"/>
            </p:custDataLst>
          </p:nvPr>
        </p:nvSpPr>
        <p:spPr>
          <a:xfrm>
            <a:off x="1131187" y="3668182"/>
            <a:ext cx="8000590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(lg 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lg 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的零点为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________.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12"/>
            </p:custDataLst>
          </p:nvPr>
        </p:nvSpPr>
        <p:spPr>
          <a:xfrm>
            <a:off x="6848490" y="3912910"/>
            <a:ext cx="1071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10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 title=""/>
          <p:cNvSpPr/>
          <p:nvPr>
            <p:custDataLst>
              <p:tags r:id="rId13"/>
            </p:custDataLst>
          </p:nvPr>
        </p:nvSpPr>
        <p:spPr>
          <a:xfrm>
            <a:off x="1355977" y="4608349"/>
            <a:ext cx="8000590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由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(lg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(lg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∴lg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3" grpId="0"/>
      <p:bldP spid="3" grpId="1"/>
      <p:bldP spid="4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方程的零点所在的区间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40837" y="107941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3"/>
            </p:custDataLst>
          </p:nvPr>
        </p:nvSpPr>
        <p:spPr>
          <a:xfrm>
            <a:off x="995931" y="1016288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在下列区间中，函数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e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的零点所在的区间为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75945" y="1868805"/>
          <a:ext cx="9848850" cy="1247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5" imgW="9861550" imgH="1246505" progId="Word.Document.12">
                  <p:embed/>
                </p:oleObj>
              </mc:Choice>
              <mc:Fallback>
                <p:oleObj name="文档" r:id="rId5" imgW="9861550" imgH="12465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945" y="1868805"/>
                        <a:ext cx="984885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9" title=""/>
          <p:cNvSpPr txBox="1"/>
          <p:nvPr>
            <p:custDataLst>
              <p:tags r:id="rId7"/>
            </p:custDataLst>
          </p:nvPr>
        </p:nvSpPr>
        <p:spPr>
          <a:xfrm>
            <a:off x="4528764" y="175149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23875" y="3014663"/>
          <a:ext cx="9848850" cy="1019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9" imgW="9855200" imgH="1022350" progId="Word.Document.12">
                  <p:embed/>
                </p:oleObj>
              </mc:Choice>
              <mc:Fallback>
                <p:oleObj name="文档" r:id="rId9" imgW="9855200" imgH="1022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875" y="3014663"/>
                        <a:ext cx="98488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>
            <p:custDataLst>
              <p:tags r:id="rId11"/>
            </p:custDataLst>
          </p:nvPr>
        </p:nvSpPr>
        <p:spPr>
          <a:xfrm>
            <a:off x="399667" y="3826864"/>
            <a:ext cx="5768342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又函数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在定义域上单调递增，</a:t>
            </a:r>
            <a:endParaRPr lang="zh-CN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16610" y="4693015"/>
          <a:ext cx="4310380" cy="1022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13" imgW="4318000" imgH="1022350" progId="Word.Document.12">
                  <p:embed/>
                </p:oleObj>
              </mc:Choice>
              <mc:Fallback>
                <p:oleObj name="文档" r:id="rId13" imgW="4318000" imgH="1022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6610" y="4693015"/>
                        <a:ext cx="431038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1" title=""/>
          <p:cNvSpPr/>
          <p:nvPr>
            <p:custDataLst>
              <p:tags r:id="rId3"/>
            </p:custDataLst>
          </p:nvPr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方程的零点所在的区间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10" name="矩形 9" title=""/>
          <p:cNvSpPr/>
          <p:nvPr>
            <p:custDataLst>
              <p:tags r:id="rId4"/>
            </p:custDataLst>
          </p:nvPr>
        </p:nvSpPr>
        <p:spPr>
          <a:xfrm>
            <a:off x="755901" y="4808953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因为</a:t>
            </a:r>
            <a:r>
              <a:rPr lang="en-US" altLang="zh-CN" b="1" i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6&gt;0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4&lt;0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，所以在区间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，－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内必有实数根</a:t>
            </a:r>
            <a:r>
              <a:rPr lang="zh-CN" altLang="zh-CN" b="1" kern="100" spc="2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pc="2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pc="2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b="1" i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b="1" kern="100" spc="2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4&lt;0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6&gt;0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在区间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(2,4)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内必有实数根，故选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5"/>
            </p:custDataLst>
          </p:nvPr>
        </p:nvSpPr>
        <p:spPr>
          <a:xfrm>
            <a:off x="1296286" y="908601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二次函数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ax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的部分对应值如下表：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表格 3" title="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735378" y="1748696"/>
          <a:ext cx="7344814" cy="1440000"/>
        </p:xfrm>
        <a:graphic>
          <a:graphicData uri="http://schemas.openxmlformats.org/drawingml/2006/table">
            <a:tbl>
              <a:tblPr/>
              <a:tblGrid>
                <a:gridCol w="927100"/>
                <a:gridCol w="866160"/>
                <a:gridCol w="866174"/>
                <a:gridCol w="866174"/>
                <a:gridCol w="866174"/>
                <a:gridCol w="866174"/>
                <a:gridCol w="866174"/>
                <a:gridCol w="610342"/>
                <a:gridCol w="610342"/>
              </a:tblGrid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m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 title=""/>
          <p:cNvSpPr/>
          <p:nvPr>
            <p:custDataLst>
              <p:tags r:id="rId7"/>
            </p:custDataLst>
          </p:nvPr>
        </p:nvSpPr>
        <p:spPr>
          <a:xfrm>
            <a:off x="756536" y="3212857"/>
            <a:ext cx="11392669" cy="1715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不求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的值，判断方程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的两根所在的区间是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(2,4)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1,1)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(1,2)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D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∞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(4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，＋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∞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4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1" title=""/>
          <p:cNvSpPr/>
          <p:nvPr>
            <p:custDataLst>
              <p:tags r:id="rId2"/>
            </p:custDataLst>
          </p:nvPr>
        </p:nvSpPr>
        <p:spPr>
          <a:xfrm>
            <a:off x="516255" y="18859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方程零点个数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14" name="矩形 13" title=""/>
          <p:cNvSpPr/>
          <p:nvPr>
            <p:custDataLst>
              <p:tags r:id="rId3"/>
            </p:custDataLst>
          </p:nvPr>
        </p:nvSpPr>
        <p:spPr>
          <a:xfrm>
            <a:off x="399666" y="2020719"/>
            <a:ext cx="11392669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A.3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B.2  		C.1  		D.0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5" name="对象 14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96035" y="1089025"/>
          <a:ext cx="8242935" cy="1197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5" imgW="8248650" imgH="1200150" progId="Word.Document.12">
                  <p:embed/>
                </p:oleObj>
              </mc:Choice>
              <mc:Fallback>
                <p:oleObj name="文档" r:id="rId5" imgW="82486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6035" y="1089025"/>
                        <a:ext cx="8242935" cy="119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 title=""/>
          <p:cNvSpPr/>
          <p:nvPr>
            <p:custDataLst>
              <p:tags r:id="rId7"/>
            </p:custDataLst>
          </p:nvPr>
        </p:nvSpPr>
        <p:spPr>
          <a:xfrm>
            <a:off x="1176272" y="2949198"/>
            <a:ext cx="7136494" cy="2336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当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舍去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时，由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 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函数的零点个数为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endParaRPr lang="en-US" altLang="zh-CN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16255" y="108902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4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876551" y="906041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2|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有四个不同的零点，求实数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的取值范围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456817" y="2288727"/>
            <a:ext cx="7064486" cy="28905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2|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2|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有四个不同的零点，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2|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的图象有四个交点，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2|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的图象，如图所示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观察图象可知，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0&lt;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&lt;2</a:t>
            </a:r>
            <a:r>
              <a:rPr lang="en-US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kern="10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2530" name="Picture 18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6291" y="2528501"/>
            <a:ext cx="3413439" cy="21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1" title=""/>
          <p:cNvSpPr/>
          <p:nvPr>
            <p:custDataLst>
              <p:tags r:id="rId6"/>
            </p:custDataLst>
          </p:nvPr>
        </p:nvSpPr>
        <p:spPr>
          <a:xfrm>
            <a:off x="516255" y="18859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方程零点个数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二分法的概念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 title=""/>
          <p:cNvSpPr/>
          <p:nvPr>
            <p:custDataLst>
              <p:tags r:id="rId3"/>
            </p:custDataLst>
          </p:nvPr>
        </p:nvSpPr>
        <p:spPr>
          <a:xfrm>
            <a:off x="756536" y="1148750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以下每个图象表示的函数都有零点，但不能用二分法求函数零点的是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59908" name="Picture 164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0078" y="1772159"/>
            <a:ext cx="6331844" cy="215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9" title=""/>
          <p:cNvSpPr txBox="1"/>
          <p:nvPr>
            <p:custDataLst>
              <p:tags r:id="rId6"/>
            </p:custDataLst>
          </p:nvPr>
        </p:nvSpPr>
        <p:spPr>
          <a:xfrm>
            <a:off x="6355457" y="329224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 title=""/>
          <p:cNvSpPr/>
          <p:nvPr>
            <p:custDataLst>
              <p:tags r:id="rId7"/>
            </p:custDataLst>
          </p:nvPr>
        </p:nvSpPr>
        <p:spPr>
          <a:xfrm>
            <a:off x="456816" y="4148316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使用二分法必先找到零点所在区间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)·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中找不到这样的区间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/>
      <p:bldP spid="1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二分法求方程的近似值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3"/>
            </p:custDataLst>
          </p:nvPr>
        </p:nvSpPr>
        <p:spPr>
          <a:xfrm>
            <a:off x="756285" y="1124585"/>
            <a:ext cx="11600815" cy="2217420"/>
          </a:xfrm>
          <a:prstGeom prst="rect">
            <a:avLst/>
          </a:prstGeom>
        </p:spPr>
        <p:txBody>
          <a:bodyPr wrap="square" lIns="121898" tIns="60948" rIns="121898" bIns="60948">
            <a:no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在用二分法求函数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零点近似值时，第一次取的区间是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2,4)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，则第三次所取的区间可能是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A.(1,4)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2,1)		      C.(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2,2.5)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D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0.5,1)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TextBox 19" title=""/>
          <p:cNvSpPr txBox="1"/>
          <p:nvPr>
            <p:custDataLst>
              <p:tags r:id="rId4"/>
            </p:custDataLst>
          </p:nvPr>
        </p:nvSpPr>
        <p:spPr>
          <a:xfrm>
            <a:off x="8580262" y="2068106"/>
            <a:ext cx="75609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 title=""/>
          <p:cNvSpPr/>
          <p:nvPr>
            <p:custDataLst>
              <p:tags r:id="rId5"/>
            </p:custDataLst>
          </p:nvPr>
        </p:nvSpPr>
        <p:spPr>
          <a:xfrm>
            <a:off x="399666" y="3226171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因为第一次所取的区间是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2,4)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第二次所取的区间可能是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(1,4)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次所取的区间可能为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0.5,1)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(1,2.5)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(2.5,4)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，故选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9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二分法求方程的近似值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877186" y="1124620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用二分法求方程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的一个正实数近似解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精确度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0.1)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4"/>
            </p:custDataLst>
          </p:nvPr>
        </p:nvSpPr>
        <p:spPr>
          <a:xfrm>
            <a:off x="816226" y="2048683"/>
            <a:ext cx="11392669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令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经计算，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3&lt;0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2&gt;0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(0)·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(1)&lt;0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所以函数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内存在零点，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即方程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内有解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的中点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，经计算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(0.5)&lt;0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(1)&gt;0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(0.5,1)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内有解</a:t>
            </a:r>
            <a:r>
              <a:rPr lang="en-US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二分法求方程的近似值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1416936" y="5588486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|0.687 5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0.75|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0.062 5&lt;0.1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0.75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可作为方程的一个正实数近似解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596340" y="1748618"/>
          <a:ext cx="8658961" cy="3817520"/>
        </p:xfrm>
        <a:graphic>
          <a:graphicData uri="http://schemas.openxmlformats.org/drawingml/2006/table">
            <a:tbl>
              <a:tblPr/>
              <a:tblGrid>
                <a:gridCol w="2182516"/>
                <a:gridCol w="1278951"/>
                <a:gridCol w="1704262"/>
                <a:gridCol w="1534843"/>
                <a:gridCol w="1958389"/>
              </a:tblGrid>
              <a:tr h="94488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中点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c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49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(0,1)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0.5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(0)&lt;0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(1)&gt;0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(0.5)&lt;0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371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(0.5,1)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0.75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(0.5)&lt;0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(1)&gt;0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(0.75)&gt;0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49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(0.5,0.75)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0.625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(0.5)&lt;0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(0.75)&gt;0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(0.625)&lt;0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791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(0.625,0.75)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0.687 5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(0.625)&lt;0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(0.75)&gt;0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(0.687 5)&lt;0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49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(0.687 5,0.75)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|0.687 5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0.75|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0.062 5&lt;0.1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41840" marR="418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675821" y="1748790"/>
          <a:ext cx="1428750" cy="847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6" imgW="1438275" imgH="845820" progId="Word.Document.12">
                  <p:embed/>
                </p:oleObj>
              </mc:Choice>
              <mc:Fallback>
                <p:oleObj name="文档" r:id="rId6" imgW="1438275" imgH="8458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75821" y="1748790"/>
                        <a:ext cx="142875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>
            <p:custDataLst>
              <p:tags r:id="rId8"/>
            </p:custDataLst>
          </p:nvPr>
        </p:nvSpPr>
        <p:spPr>
          <a:xfrm>
            <a:off x="936241" y="1148507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defTabSz="914400">
              <a:lnSpc>
                <a:spcPct val="150000"/>
              </a:lnSpc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如此继续下去，得到方程的正实数根所在的区间，如表：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36801" y="369223"/>
            <a:ext cx="11392669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小明骑车上学，开始时匀速行驶，途中因交通堵塞停留了一段时间，后为了赶时间加快速度行驶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与以上事件吻合得最好的图象是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98668" name="Picture 12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815" y="1928257"/>
            <a:ext cx="4658908" cy="17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9" name="Picture 13" title="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5786" y="1928641"/>
            <a:ext cx="4646963" cy="17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 title=""/>
          <p:cNvSpPr txBox="1"/>
          <p:nvPr>
            <p:custDataLst>
              <p:tags r:id="rId7"/>
            </p:custDataLst>
          </p:nvPr>
        </p:nvSpPr>
        <p:spPr>
          <a:xfrm>
            <a:off x="7355942" y="306917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 title=""/>
          <p:cNvSpPr/>
          <p:nvPr>
            <p:custDataLst>
              <p:tags r:id="rId8"/>
            </p:custDataLst>
          </p:nvPr>
        </p:nvSpPr>
        <p:spPr>
          <a:xfrm>
            <a:off x="456816" y="3908484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由题意，先匀速行驶，位移时间图象应是直线，停留一段时间，应该是平行于</a:t>
            </a:r>
            <a:r>
              <a:rPr lang="en-US" altLang="zh-CN" i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轴的一段线段，之后加速，应该是上凸的曲线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7" grpId="0"/>
      <p:bldP spid="2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" name="矩形 14" title=""/>
          <p:cNvSpPr/>
          <p:nvPr>
            <p:custDataLst>
              <p:tags r:id="rId2"/>
            </p:custDataLst>
          </p:nvPr>
        </p:nvSpPr>
        <p:spPr>
          <a:xfrm>
            <a:off x="399666" y="260648"/>
            <a:ext cx="1139266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用长度为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m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的材料围成一矩形场地，并且中间加两道隔墙，要使矩形的面积最大，则隔墙的长度为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 m.</a:t>
            </a:r>
            <a:endParaRPr lang="zh-CN" altLang="zh-CN" sz="280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6096035" y="987207"/>
            <a:ext cx="360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="1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 title=""/>
          <p:cNvSpPr/>
          <p:nvPr>
            <p:custDataLst>
              <p:tags r:id="rId4"/>
            </p:custDataLst>
          </p:nvPr>
        </p:nvSpPr>
        <p:spPr>
          <a:xfrm>
            <a:off x="1236597" y="1748686"/>
            <a:ext cx="6992478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设隔墙的长为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，矩形面积为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96390" y="2648516"/>
          <a:ext cx="6337935" cy="9753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6" imgW="6343650" imgH="977900" progId="Word.Document.12">
                  <p:embed/>
                </p:oleObj>
              </mc:Choice>
              <mc:Fallback>
                <p:oleObj name="文档" r:id="rId6" imgW="6343650" imgH="977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6390" y="2648516"/>
                        <a:ext cx="6337935" cy="9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 title=""/>
          <p:cNvSpPr/>
          <p:nvPr>
            <p:custDataLst>
              <p:tags r:id="rId8"/>
            </p:custDataLst>
          </p:nvPr>
        </p:nvSpPr>
        <p:spPr>
          <a:xfrm>
            <a:off x="1667762" y="3428890"/>
            <a:ext cx="6992478" cy="11609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18,0&lt;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&lt;6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所以当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有最大值为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17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433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8930" y="284798"/>
          <a:ext cx="11483340" cy="25158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3" imgW="11677650" imgH="2571750" progId="Word.Document.12">
                  <p:embed/>
                </p:oleObj>
              </mc:Choice>
              <mc:Fallback>
                <p:oleObj r:id="rId3" imgW="11677650" imgH="2571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" y="284798"/>
                        <a:ext cx="11483340" cy="2515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图片 203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95908" y="2828925"/>
            <a:ext cx="3024187" cy="35417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 title=""/>
          <p:cNvGraphicFramePr>
            <a:graphicFrameLocks noChangeAspect="1"/>
          </p:cNvGraphicFramePr>
          <p:nvPr/>
        </p:nvGraphicFramePr>
        <p:xfrm>
          <a:off x="876300" y="2588895"/>
          <a:ext cx="9301480" cy="306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7" imgW="11677650" imgH="3860800" progId="Word.Document.12">
                  <p:embed/>
                </p:oleObj>
              </mc:Choice>
              <mc:Fallback>
                <p:oleObj r:id="rId7" imgW="11677650" imgH="3860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300" y="2588895"/>
                        <a:ext cx="9301480" cy="306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174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6225" y="248603"/>
          <a:ext cx="11483340" cy="2517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3" imgW="11677650" imgH="2571750" progId="Word.Document.12">
                  <p:embed/>
                </p:oleObj>
              </mc:Choice>
              <mc:Fallback>
                <p:oleObj r:id="rId3" imgW="11677650" imgH="2571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" y="248603"/>
                        <a:ext cx="11483340" cy="2517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" name="对象 1" title=""/>
          <p:cNvGraphicFramePr>
            <a:graphicFrameLocks noChangeAspect="1"/>
          </p:cNvGraphicFramePr>
          <p:nvPr/>
        </p:nvGraphicFramePr>
        <p:xfrm>
          <a:off x="576580" y="2948623"/>
          <a:ext cx="11483340" cy="25133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5" imgW="11677650" imgH="2571750" progId="Word.Document.12">
                  <p:embed/>
                </p:oleObj>
              </mc:Choice>
              <mc:Fallback>
                <p:oleObj r:id="rId5" imgW="11677650" imgH="2571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580" y="2948623"/>
                        <a:ext cx="11483340" cy="2513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6733" y="352783"/>
          <a:ext cx="11176635" cy="19640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3" imgW="11188700" imgH="1962150" progId="Word.Document.12">
                  <p:embed/>
                </p:oleObj>
              </mc:Choice>
              <mc:Fallback>
                <p:oleObj name="文档" r:id="rId3" imgW="11188700" imgH="1962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733" y="352783"/>
                        <a:ext cx="11176635" cy="19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5"/>
            </p:custDataLst>
          </p:nvPr>
        </p:nvSpPr>
        <p:spPr>
          <a:xfrm>
            <a:off x="399667" y="2524204"/>
            <a:ext cx="7640550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时，令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21018" y="3377629"/>
          <a:ext cx="7263765" cy="931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7" imgW="7270750" imgH="933450" progId="Word.Document.12">
                  <p:embed/>
                </p:oleObj>
              </mc:Choice>
              <mc:Fallback>
                <p:oleObj name="文档" r:id="rId7" imgW="72707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018" y="3377629"/>
                        <a:ext cx="7263765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>
            <p:custDataLst>
              <p:tags r:id="rId9"/>
            </p:custDataLst>
          </p:nvPr>
        </p:nvSpPr>
        <p:spPr>
          <a:xfrm>
            <a:off x="399667" y="4034447"/>
            <a:ext cx="7640550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综上所述，函数零点为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0" name="矩形 9" title=""/>
          <p:cNvSpPr/>
          <p:nvPr>
            <p:custDataLst>
              <p:tags r:id="rId2"/>
            </p:custDataLst>
          </p:nvPr>
        </p:nvSpPr>
        <p:spPr>
          <a:xfrm>
            <a:off x="336801" y="609129"/>
            <a:ext cx="1139266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若函数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≠0)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有一个零点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，则函数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sz="2800" b="1" kern="1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的零点是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________.</a:t>
            </a:r>
            <a:endParaRPr lang="zh-CN" altLang="zh-CN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756547" y="1448852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2" name="矩形 11" title=""/>
          <p:cNvSpPr/>
          <p:nvPr>
            <p:custDataLst>
              <p:tags r:id="rId4"/>
            </p:custDataLst>
          </p:nvPr>
        </p:nvSpPr>
        <p:spPr>
          <a:xfrm>
            <a:off x="2031617" y="2109113"/>
            <a:ext cx="10160830" cy="3444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因为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的零点是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的两个根为－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即函数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的零点为－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</a:t>
            </a:r>
            <a:endParaRPr lang="en-US" altLang="zh-CN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399666" y="1250697"/>
            <a:ext cx="11392669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A.(1,2)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.(2,3)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C.(3,4)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	D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.(e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，＋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∞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5" name="对象 14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36270" y="428729"/>
          <a:ext cx="9315450" cy="10121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4" imgW="9328150" imgH="1009650" progId="Word.Document.12">
                  <p:embed/>
                </p:oleObj>
              </mc:Choice>
              <mc:Fallback>
                <p:oleObj name="文档" r:id="rId4" imgW="9328150" imgH="1009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270" y="428729"/>
                        <a:ext cx="9315450" cy="1012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9" title=""/>
          <p:cNvSpPr txBox="1"/>
          <p:nvPr>
            <p:custDataLst>
              <p:tags r:id="rId6"/>
            </p:custDataLst>
          </p:nvPr>
        </p:nvSpPr>
        <p:spPr>
          <a:xfrm>
            <a:off x="5140846" y="118722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 title=""/>
          <p:cNvSpPr/>
          <p:nvPr>
            <p:custDataLst>
              <p:tags r:id="rId7"/>
            </p:custDataLst>
          </p:nvPr>
        </p:nvSpPr>
        <p:spPr>
          <a:xfrm>
            <a:off x="756537" y="2543820"/>
            <a:ext cx="7424526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由题意知，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在定义域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∞)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上单调递增，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∵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2&lt;0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 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无零点；</a:t>
            </a:r>
            <a:endParaRPr lang="zh-CN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50608" y="4247565"/>
          <a:ext cx="3382645" cy="931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9" imgW="3390900" imgH="933450" progId="Word.Document.12">
                  <p:embed/>
                </p:oleObj>
              </mc:Choice>
              <mc:Fallback>
                <p:oleObj name="文档" r:id="rId9" imgW="339090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0608" y="4247565"/>
                        <a:ext cx="3382645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>
            <p:custDataLst>
              <p:tags r:id="rId11"/>
            </p:custDataLst>
          </p:nvPr>
        </p:nvSpPr>
        <p:spPr>
          <a:xfrm>
            <a:off x="816227" y="4897859"/>
            <a:ext cx="7424526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(2)·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(3)&lt;0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(2,3)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内有零点，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同理可知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(3,4)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内，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∞)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内均无零点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7" grpId="0" uiExpand="1" build="allAtOnce"/>
      <p:bldP spid="9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399666" y="404664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求函数</a:t>
            </a:r>
            <a:r>
              <a:rPr lang="en-US" altLang="zh-CN" sz="28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kern="1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kern="10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lg(</a:t>
            </a:r>
            <a:r>
              <a:rPr lang="en-US" altLang="zh-CN" sz="28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零点的个数</a:t>
            </a:r>
            <a:r>
              <a:rPr lang="en-US" altLang="zh-CN" sz="28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800" b="1" kern="1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399666" y="1320278"/>
            <a:ext cx="11392669" cy="45523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方法一　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∵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 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2&gt;0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∞)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上为单调增函数，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上必定存在零点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有且只有一个零点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方法二　在同一坐标系下作出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的草图</a:t>
            </a:r>
            <a:r>
              <a:rPr lang="en-US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由图象知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的图象有且只有一个交点，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lg(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有且只有一个零点</a:t>
            </a:r>
            <a:r>
              <a:rPr lang="en-US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kern="10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7649" name="Picture 17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422" y="2276872"/>
            <a:ext cx="3142913" cy="182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3" name="矩形 12" title=""/>
          <p:cNvSpPr/>
          <p:nvPr>
            <p:custDataLst>
              <p:tags r:id="rId2"/>
            </p:custDataLst>
          </p:nvPr>
        </p:nvSpPr>
        <p:spPr>
          <a:xfrm>
            <a:off x="399667" y="1350293"/>
            <a:ext cx="10376854" cy="28905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时，函数为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，显然该函数的图象与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轴只有一个交点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函数只有一个零点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为二次函数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只有一个零点，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所以方程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有两个相等的实根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 title=""/>
          <p:cNvSpPr/>
          <p:nvPr>
            <p:custDataLst>
              <p:tags r:id="rId3"/>
            </p:custDataLst>
          </p:nvPr>
        </p:nvSpPr>
        <p:spPr>
          <a:xfrm>
            <a:off x="399666" y="444902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若函数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800" b="1" kern="1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只有一个零点，求实数</a:t>
            </a:r>
            <a:r>
              <a:rPr lang="en-US" altLang="zh-CN" sz="28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80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23875" y="4230613"/>
          <a:ext cx="4457700" cy="1000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5" imgW="4465320" imgH="1002665" progId="Word.Document.12">
                  <p:embed/>
                </p:oleObj>
              </mc:Choice>
              <mc:Fallback>
                <p:oleObj name="文档" r:id="rId5" imgW="4465320" imgH="10026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875" y="4230613"/>
                        <a:ext cx="44577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3875" y="5102696"/>
          <a:ext cx="4457700" cy="1000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8" imgW="4465320" imgH="1004570" progId="Word.Document.12">
                  <p:embed/>
                </p:oleObj>
              </mc:Choice>
              <mc:Fallback>
                <p:oleObj name="文档" r:id="rId8" imgW="4465320" imgH="10045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875" y="5102696"/>
                        <a:ext cx="44577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3" name="矩形 12" title=""/>
          <p:cNvSpPr/>
          <p:nvPr>
            <p:custDataLst>
              <p:tags r:id="rId2"/>
            </p:custDataLst>
          </p:nvPr>
        </p:nvSpPr>
        <p:spPr>
          <a:xfrm>
            <a:off x="399666" y="404664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已知函数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的图象如图，其中零点的个数与可以用二分法求解的个数分别为</a:t>
            </a:r>
            <a:endParaRPr lang="zh-CN" altLang="zh-CN" sz="105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4014" name="Picture 174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999" y="1412776"/>
            <a:ext cx="3016002" cy="217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 title=""/>
          <p:cNvSpPr/>
          <p:nvPr>
            <p:custDataLst>
              <p:tags r:id="rId5"/>
            </p:custDataLst>
          </p:nvPr>
        </p:nvSpPr>
        <p:spPr>
          <a:xfrm>
            <a:off x="399666" y="3651751"/>
            <a:ext cx="11392669" cy="60700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A.4,4  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B.3,4  		C.5,4  		D.4,3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6"/>
            </p:custDataLst>
          </p:nvPr>
        </p:nvSpPr>
        <p:spPr>
          <a:xfrm>
            <a:off x="399666" y="4572257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图象与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轴有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个交点，所以零点的个数为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函数值异号的零点有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个，所以可以用二分法求解的个数为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，故选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512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76021" y="1689100"/>
          <a:ext cx="11443335" cy="20650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11449050" imgH="2076450" progId="Word.Document.8">
                  <p:embed/>
                </p:oleObj>
              </mc:Choice>
              <mc:Fallback>
                <p:oleObj r:id="rId3" imgW="11449050" imgH="2076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021" y="1689100"/>
                        <a:ext cx="11443335" cy="2065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399666" y="692696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b="1" kern="10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11.</a:t>
            </a:r>
            <a:r>
              <a:rPr lang="zh-CN" altLang="en-US" b="1" kern="100">
                <a:solidFill>
                  <a:schemeClr val="tx1"/>
                </a:solidFill>
                <a:latin typeface="+mj-ea"/>
                <a:ea typeface="+mj-ea"/>
                <a:cs typeface="Courier New" panose="02070309020205020404" pitchFamily="49" charset="0"/>
              </a:rPr>
              <a:t>（</a:t>
            </a:r>
            <a:r>
              <a:rPr lang="en-US" altLang="zh-CN" b="1" kern="100">
                <a:solidFill>
                  <a:schemeClr val="tx1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r>
              <a:rPr lang="zh-CN" altLang="en-US" b="1" kern="100">
                <a:solidFill>
                  <a:schemeClr val="tx1"/>
                </a:solidFill>
                <a:latin typeface="+mj-ea"/>
                <a:ea typeface="+mj-ea"/>
                <a:cs typeface="Courier New" panose="02070309020205020404" pitchFamily="49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用二分法求方程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7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在区间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[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]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内的根，取区间的中点为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-25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，那么下一个有根的区间是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________.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3156094" y="1389028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(1,2)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矩形 8" title=""/>
          <p:cNvSpPr/>
          <p:nvPr>
            <p:custDataLst>
              <p:tags r:id="rId4"/>
            </p:custDataLst>
          </p:nvPr>
        </p:nvSpPr>
        <p:spPr>
          <a:xfrm>
            <a:off x="399666" y="2204864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2&lt;0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10&gt;0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3&gt;0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零点所在的区间为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(1,2)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下一个有根的区间是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(1,2).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456816" y="4088527"/>
            <a:ext cx="11392669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用二分法求函数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的正零点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精确度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0.02)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399666" y="-27384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3&lt;0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2&lt;0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5&gt;0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故可取区间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作为计算的初始区间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用二分法逐次计算，列表如下：</a:t>
            </a:r>
            <a:endParaRPr lang="zh-CN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56211" y="1628962"/>
          <a:ext cx="7632848" cy="4896000"/>
        </p:xfrm>
        <a:graphic>
          <a:graphicData uri="http://schemas.openxmlformats.org/drawingml/2006/table">
            <a:tbl>
              <a:tblPr/>
              <a:tblGrid>
                <a:gridCol w="2733313"/>
                <a:gridCol w="1531535"/>
                <a:gridCol w="3368000"/>
              </a:tblGrid>
              <a:tr h="61214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区间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中点的值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中点函数值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或近似值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(1,2)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1.5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0.375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(1,1.5)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1.25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1.047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(1.25,1.5)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1.375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0.400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(1.375,1.5)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1.437 5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0.030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(1.437 5,1.5)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1.468 75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0.168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(1.437 5,1.468 75)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1.453 125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0.068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(1.437 5,1.453 125)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 title=""/>
          <p:cNvSpPr/>
          <p:nvPr>
            <p:custDataLst>
              <p:tags r:id="rId4"/>
            </p:custDataLst>
          </p:nvPr>
        </p:nvSpPr>
        <p:spPr>
          <a:xfrm>
            <a:off x="8495665" y="1508760"/>
            <a:ext cx="4433570" cy="3428365"/>
          </a:xfrm>
          <a:prstGeom prst="rect">
            <a:avLst/>
          </a:prstGeom>
        </p:spPr>
        <p:txBody>
          <a:bodyPr wrap="square" lIns="121898" tIns="60948" rIns="121898" bIns="60948">
            <a:no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|1.453 125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1.437 5|</a:t>
            </a:r>
            <a:endParaRPr lang="en-US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0.015 625&lt;0.02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所以函数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零点的</a:t>
            </a:r>
            <a:endParaRPr lang="zh-CN" altLang="zh-CN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近似值可取为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1.437 5.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276476" y="128940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某纪念章从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日起开始上市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通过市场调查，得到该纪念章每枚的市场价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单位：元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与上市时间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单位：天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的数据如下：</a:t>
            </a:r>
            <a:endParaRPr lang="zh-CN" altLang="zh-CN" sz="105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804459" y="1487743"/>
          <a:ext cx="6336702" cy="1584000"/>
        </p:xfrm>
        <a:graphic>
          <a:graphicData uri="http://schemas.openxmlformats.org/drawingml/2006/table">
            <a:tbl>
              <a:tblPr/>
              <a:tblGrid>
                <a:gridCol w="3010071"/>
                <a:gridCol w="1108877"/>
                <a:gridCol w="1108877"/>
                <a:gridCol w="1108877"/>
              </a:tblGrid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上市时间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天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10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36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市场价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元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90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51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90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 title=""/>
          <p:cNvSpPr/>
          <p:nvPr>
            <p:custDataLst>
              <p:tags r:id="rId4"/>
            </p:custDataLst>
          </p:nvPr>
        </p:nvSpPr>
        <p:spPr>
          <a:xfrm>
            <a:off x="276476" y="3042701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根据上表数据结合散点图，从下列函数中选取一个恰当的函数描述该纪念章的市场价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与上市时间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的变化关系并说明理由：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b="1" kern="1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b="1" i="1" kern="100" baseline="-25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05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1236597" y="4448974"/>
            <a:ext cx="10304846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∵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随着时间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的增加，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的值先减后增，而所给的三个函数中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b="1" i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显然都是单调函数，不满足题意，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用函数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描述该纪念章的市场价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与上市时间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的变化关系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399666" y="476672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利用你选取的函数，求该纪念章市场价最低时的上市天数及最低的价格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22288" y="2112129"/>
          <a:ext cx="7080250" cy="1814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文档" r:id="rId4" imgW="7086600" imgH="1822450" progId="Word.Document.12">
                  <p:embed/>
                </p:oleObj>
              </mc:Choice>
              <mc:Fallback>
                <p:oleObj name="文档" r:id="rId4" imgW="7086600" imgH="1822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288" y="2112129"/>
                        <a:ext cx="7080250" cy="181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>
            <p:custDataLst>
              <p:tags r:id="rId6"/>
            </p:custDataLst>
          </p:nvPr>
        </p:nvSpPr>
        <p:spPr>
          <a:xfrm>
            <a:off x="399666" y="1268760"/>
            <a:ext cx="11392669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把点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(4,90)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(10,51)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(36,90)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分别代入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endParaRPr lang="zh-CN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74433" y="3959473"/>
          <a:ext cx="7042150" cy="931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文档" r:id="rId8" imgW="7048500" imgH="933450" progId="Word.Document.12">
                  <p:embed/>
                </p:oleObj>
              </mc:Choice>
              <mc:Fallback>
                <p:oleObj name="文档" r:id="rId8" imgW="704850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4433" y="3959473"/>
                        <a:ext cx="7042150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10"/>
            </p:custDataLst>
          </p:nvPr>
        </p:nvSpPr>
        <p:spPr>
          <a:xfrm>
            <a:off x="696211" y="4662661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有最小值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故该纪念章市场价最低时的上市天数为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天，最低的价格为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516506" y="428913"/>
            <a:ext cx="11392669" cy="61220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知识清单：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实际问题中四种函数模型：一次函数模型，二次函数模型，幂函数模型，指数函数模型，对数函数模型，分段函数模型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函数的零点定义、函数零点存在定理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二分法的定义；利用二分法求函数的零点、方程的近似解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方法归纳：（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解函数应用题的基本步骤：审题，建模，求模，还原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转化法：函数的零点转化为方程的根还可转化为函数图象与</a:t>
            </a:r>
            <a:r>
              <a:rPr lang="en-US" altLang="zh-CN" sz="20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轴的交点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数形结合思想：借助图象交点确定零点及方程根的问题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逼近思想：二分法是求函数零点的一种常用方法，是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逐步逼近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的数学思想的应用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常见误区：（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函数的实际应用问题易忽视函数的定义域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零点不是点，而是数，是图象与</a:t>
            </a:r>
            <a:r>
              <a:rPr lang="en-US" altLang="zh-CN" sz="20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轴交点的横坐标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利用二分法并不适用于所有零点，只能求函数的变号零点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zh-CN" sz="200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en-US" sz="200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sz="3200" b="1">
                <a:solidFill>
                  <a:schemeClr val="bg1"/>
                </a:solidFill>
              </a:rPr>
              <a:t>5.3 函数的应用</a:t>
            </a:r>
            <a:r>
              <a:rPr lang="zh-CN" altLang="en-US" sz="3200" b="1">
                <a:solidFill>
                  <a:schemeClr val="bg1"/>
                </a:solidFill>
              </a:rPr>
              <a:t>分层练习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函数模型</a:t>
            </a:r>
            <a:endParaRPr lang="zh-CN" altLang="zh-CN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75420" y="918861"/>
          <a:ext cx="10441160" cy="5544000"/>
        </p:xfrm>
        <a:graphic>
          <a:graphicData uri="http://schemas.openxmlformats.org/drawingml/2006/table">
            <a:tbl>
              <a:tblPr/>
              <a:tblGrid>
                <a:gridCol w="3030792"/>
                <a:gridCol w="7410368"/>
              </a:tblGrid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函数模型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函数解析式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一次函数模型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为常数，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反比例函数模型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4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为常数且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二次函数模型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en-US" sz="2400" kern="100" baseline="300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i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为常数，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指数型函数模型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400" i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2400" i="1" kern="100" baseline="300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为常数，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&gt;0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1)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对数型函数模型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400" i="1" kern="100" baseline="-250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为常数，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&gt;0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1)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幂函数型模型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400" i="1" kern="1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en-US" sz="2400" i="1" kern="100" baseline="3000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为常数，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0)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1995" marR="319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384032" y="2521471"/>
          <a:ext cx="692150" cy="915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693420" imgH="917575" progId="Word.Document.12">
                  <p:embed/>
                </p:oleObj>
              </mc:Choice>
              <mc:Fallback>
                <p:oleObj name="文档" r:id="rId4" imgW="693420" imgH="9175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4032" y="2521471"/>
                        <a:ext cx="692150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2136391" y="428536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应用函数模型解决问题的基本过程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6" y="1397262"/>
            <a:ext cx="11392669" cy="28238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审题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——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弄清题意，分清条件和结论，理顺数量关系，初步选择模型；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建模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——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将自然语言转化为数学语言，将文字语言转化为符号语言，利用数学知识建立相应的数学模型；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求模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——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求解数学模型，得出数学模型；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还原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——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将数学结论还原为实际问题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692696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函数的零点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6" y="1384022"/>
            <a:ext cx="11392669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对于函数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∈D,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如果存在实数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∈D,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x=c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，就把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x=c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叫做函数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方程、函数、图象之间的关系：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方程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800" kern="100" smtClean="0">
                <a:latin typeface="宋体" panose="02010600030101010101" pitchFamily="2" charset="-122"/>
                <a:ea typeface="MS Mincho" panose="02020609040205080304" pitchFamily="49" charset="-128"/>
                <a:cs typeface="MS Mincho" panose="02020609040205080304" pitchFamily="49" charset="-128"/>
              </a:rPr>
              <a:t>⇔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</a:t>
            </a:r>
            <a:endParaRPr lang="en-US" altLang="zh-CN" sz="2800" u="sng" kern="1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宋体" panose="02010600030101010101" pitchFamily="2" charset="-122"/>
                <a:ea typeface="MS Mincho" panose="02020609040205080304" pitchFamily="49" charset="-128"/>
                <a:cs typeface="MS Mincho" panose="02020609040205080304" pitchFamily="49" charset="-128"/>
              </a:rPr>
              <a:t>⇔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的图象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sz="2800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交点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8735619" y="1568197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b="1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4" name="矩形 3" title=""/>
          <p:cNvSpPr/>
          <p:nvPr>
            <p:custDataLst>
              <p:tags r:id="rId5"/>
            </p:custDataLst>
          </p:nvPr>
        </p:nvSpPr>
        <p:spPr>
          <a:xfrm>
            <a:off x="3456270" y="21682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零点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6"/>
            </p:custDataLst>
          </p:nvPr>
        </p:nvSpPr>
        <p:spPr>
          <a:xfrm>
            <a:off x="2556694" y="348882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有实数解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7"/>
            </p:custDataLst>
          </p:nvPr>
        </p:nvSpPr>
        <p:spPr>
          <a:xfrm>
            <a:off x="6036578" y="35485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有零点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 title=""/>
          <p:cNvSpPr/>
          <p:nvPr>
            <p:custDataLst>
              <p:tags r:id="rId8"/>
            </p:custDataLst>
          </p:nvPr>
        </p:nvSpPr>
        <p:spPr>
          <a:xfrm>
            <a:off x="4115772" y="414859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轴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692696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二分法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6" y="1384022"/>
            <a:ext cx="11392669" cy="22698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对于在区间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[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]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上图象连续不断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且</a:t>
            </a:r>
            <a:r>
              <a:rPr lang="en-US" altLang="zh-CN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，通过不断地把函数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的零点所在的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区间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使区间的两个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端点</a:t>
            </a:r>
            <a:r>
              <a:rPr lang="en-US" altLang="zh-CN" u="sng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进而得到零点近似值的方法叫做二分法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由函数的零点与相应方程根的关系，可用二分法来求方程的近似解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5335308" y="1422301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)·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f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)&lt;0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" name="矩形 3" title=""/>
          <p:cNvSpPr/>
          <p:nvPr>
            <p:custDataLst>
              <p:tags r:id="rId5"/>
            </p:custDataLst>
          </p:nvPr>
        </p:nvSpPr>
        <p:spPr>
          <a:xfrm>
            <a:off x="2980606" y="19893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一分为二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6"/>
            </p:custDataLst>
          </p:nvPr>
        </p:nvSpPr>
        <p:spPr>
          <a:xfrm>
            <a:off x="7210028" y="199890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逐步逼近零点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216</Paragraphs>
  <Slides>46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baseType="lpstr" size="66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Times New Roman</vt:lpstr>
      <vt:lpstr>微软雅黑</vt:lpstr>
      <vt:lpstr>Meiryo</vt:lpstr>
      <vt:lpstr>Courier New</vt:lpstr>
      <vt:lpstr>MS Mincho</vt:lpstr>
      <vt:lpstr>IPAPANNEW</vt:lpstr>
      <vt:lpstr>幼圆</vt:lpstr>
      <vt:lpstr>华文细黑</vt:lpstr>
      <vt:lpstr>黑体</vt:lpstr>
      <vt:lpstr>楷体_GB2312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2023-12-01T16:05:21.312</cp:lastPrinted>
  <dcterms:created xsi:type="dcterms:W3CDTF">2023-12-01T16:05:21Z</dcterms:created>
  <dcterms:modified xsi:type="dcterms:W3CDTF">2023-12-01T08:05:21Z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