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fntdata" ContentType="application/x-fontdata"/>
  <Default Extension="emf" ContentType="image/x-emf"/>
  <Default Extension="wmf" ContentType="image/x-wmf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 embedTrueTypeFonts="1" saveSubsetFonts="1">
  <p:sldMasterIdLst>
    <p:sldMasterId id="2147483648" r:id="rId2"/>
  </p:sldMasterIdLst>
  <p:notesMasterIdLst>
    <p:notesMasterId r:id="rId3"/>
  </p:notesMasterIdLst>
  <p:handoutMasterIdLst>
    <p:handoutMasterId r:id="rId4"/>
  </p:handoutMasterIdLst>
  <p:sldIdLst>
    <p:sldId id="1452" r:id="rId5"/>
    <p:sldId id="1900" r:id="rId6"/>
    <p:sldId id="1883" r:id="rId7"/>
    <p:sldId id="1884" r:id="rId8"/>
    <p:sldId id="1885" r:id="rId9"/>
    <p:sldId id="1890" r:id="rId10"/>
    <p:sldId id="1891" r:id="rId11"/>
    <p:sldId id="1892" r:id="rId12"/>
    <p:sldId id="1893" r:id="rId13"/>
    <p:sldId id="1894" r:id="rId14"/>
    <p:sldId id="1895" r:id="rId15"/>
    <p:sldId id="1896" r:id="rId16"/>
    <p:sldId id="1907" r:id="rId17"/>
    <p:sldId id="1906" r:id="rId18"/>
    <p:sldId id="1899" r:id="rId19"/>
    <p:sldId id="1897" r:id="rId20"/>
    <p:sldId id="1898" r:id="rId21"/>
    <p:sldId id="1901" r:id="rId22"/>
    <p:sldId id="1903" r:id="rId23"/>
    <p:sldId id="1902" r:id="rId24"/>
    <p:sldId id="1904" r:id="rId25"/>
    <p:sldId id="1905" r:id="rId26"/>
  </p:sldIdLst>
  <p:sldSz cx="12192000" cy="6858000"/>
  <p:notesSz cx="6858000" cy="9144000"/>
  <p:embeddedFontLst>
    <p:embeddedFont>
      <p:font typeface="DengXian" panose="02010600030101010101" pitchFamily="2" charset="-122"/>
      <p:regular r:id="rId28"/>
      <p:bold r:id="rId29"/>
    </p:embeddedFont>
    <p:embeddedFont>
      <p:font typeface="黑体" panose="02010609060101010101" pitchFamily="49" charset="-122"/>
      <p:regular r:id="rId30"/>
    </p:embeddedFont>
    <p:embeddedFont>
      <p:font typeface="微软雅黑" panose="020B0503020204020204" pitchFamily="34" charset="-122"/>
      <p:regular r:id="rId31"/>
      <p:bold r:id="rId32"/>
    </p:embeddedFont>
    <p:embeddedFont>
      <p:font typeface="方正小标宋简体" panose="02010600030101010101" charset="-122"/>
      <p:regular r:id="rId33"/>
    </p:embeddedFont>
  </p:embeddedFontLst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7">
          <p15:clr>
            <a:srgbClr val="A4A3A4"/>
          </p15:clr>
        </p15:guide>
        <p15:guide id="2" pos="3760">
          <p15:clr>
            <a:srgbClr val="A4A3A4"/>
          </p15:clr>
        </p15:guide>
        <p15:guide id="3" orient="horz" pos="305">
          <p15:clr>
            <a:srgbClr val="A4A3A4"/>
          </p15:clr>
        </p15:guide>
        <p15:guide id="4" pos="1473">
          <p15:clr>
            <a:srgbClr val="A4A3A4"/>
          </p15:clr>
        </p15:guide>
        <p15:guide id="5" pos="69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p="http://schemas.openxmlformats.org/presentationml/2006/main">
  <p:cmAuthor id="0" name="Admin" initials="" lastIdx="0" clrIdx="0"/>
  <p:cmAuthor id="1" name="HD" initials="H" lastIdx="0" clrIdx="0"/>
  <p:cmAuthor id="2" name="lenovo" initials="l" lastIdx="0" clrIdx="1"/>
  <p:cmAuthor id="3" name="宝宝" initials="宝宝" lastIdx="0" clrIdx="1"/>
  <p:cmAuthor id="4" name="DELL" initials="D" lastIdx="0" clrIdx="3"/>
  <p:cmAuthor id="5" name="宋洁然" initials="宋" lastIdx="0" clrIdx="1"/>
  <p:cmAuthor id="6" name="ming qiu" initials="m" lastIdx="0" clrIdx="1"/>
  <p:cmAuthor id="7" name="1206988966@qq.com" initials="1" lastIdx="0" clrIdx="2"/>
  <p:cmAuthor id="8" name="姜伟光" initials="姜" lastIdx="0" clrIdx="0"/>
  <p:cmAuthor id="9" name="王 昭君" initials="王" lastIdx="0" clrIdx="4"/>
  <p:cmAuthor id="10" name="yyyaogd@126.com" initials="y" lastIdx="0" clrIdx="0"/>
  <p:cmAuthor id="11" name="cqw" initials="c" lastIdx="0" clrIdx="10"/>
  <p:cmAuthor id="75" name="作者" initials="A" lastIdx="0" clrIdx="24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-90" y="-360"/>
      </p:cViewPr>
      <p:guideLst>
        <p:guide orient="horz" pos="2097"/>
        <p:guide orient="horz" pos="305"/>
        <p:guide pos="3760"/>
        <p:guide pos="1473"/>
        <p:guide pos="69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4290" y="708"/>
      </p:cViewPr>
      <p:guideLst/>
    </p:cSldViewPr>
  </p:notesViewPr>
  <p:gridSpacing cx="72000" cy="720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6.xml" /><Relationship Id="rId11" Type="http://schemas.openxmlformats.org/officeDocument/2006/relationships/slide" Target="slides/slide7.xml" /><Relationship Id="rId12" Type="http://schemas.openxmlformats.org/officeDocument/2006/relationships/slide" Target="slides/slide8.xml" /><Relationship Id="rId13" Type="http://schemas.openxmlformats.org/officeDocument/2006/relationships/slide" Target="slides/slide9.xml" /><Relationship Id="rId14" Type="http://schemas.openxmlformats.org/officeDocument/2006/relationships/slide" Target="slides/slide10.xml" /><Relationship Id="rId15" Type="http://schemas.openxmlformats.org/officeDocument/2006/relationships/slide" Target="slides/slide11.xml" /><Relationship Id="rId16" Type="http://schemas.openxmlformats.org/officeDocument/2006/relationships/slide" Target="slides/slide12.xml" /><Relationship Id="rId17" Type="http://schemas.openxmlformats.org/officeDocument/2006/relationships/slide" Target="slides/slide13.xml" /><Relationship Id="rId18" Type="http://schemas.openxmlformats.org/officeDocument/2006/relationships/slide" Target="slides/slide14.xml" /><Relationship Id="rId19" Type="http://schemas.openxmlformats.org/officeDocument/2006/relationships/slide" Target="slides/slide15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6.xml" /><Relationship Id="rId21" Type="http://schemas.openxmlformats.org/officeDocument/2006/relationships/slide" Target="slides/slide17.xml" /><Relationship Id="rId22" Type="http://schemas.openxmlformats.org/officeDocument/2006/relationships/slide" Target="slides/slide18.xml" /><Relationship Id="rId23" Type="http://schemas.openxmlformats.org/officeDocument/2006/relationships/slide" Target="slides/slide19.xml" /><Relationship Id="rId24" Type="http://schemas.openxmlformats.org/officeDocument/2006/relationships/slide" Target="slides/slide20.xml" /><Relationship Id="rId25" Type="http://schemas.openxmlformats.org/officeDocument/2006/relationships/slide" Target="slides/slide21.xml" /><Relationship Id="rId26" Type="http://schemas.openxmlformats.org/officeDocument/2006/relationships/slide" Target="slides/slide22.xml" /><Relationship Id="rId27" Type="http://schemas.openxmlformats.org/officeDocument/2006/relationships/tags" Target="tags/tag304.xml" /><Relationship Id="rId28" Type="http://schemas.openxmlformats.org/officeDocument/2006/relationships/font" Target="fonts/font1.fntdata" /><Relationship Id="rId29" Type="http://schemas.openxmlformats.org/officeDocument/2006/relationships/font" Target="fonts/font2.fntdata" /><Relationship Id="rId3" Type="http://schemas.openxmlformats.org/officeDocument/2006/relationships/notesMaster" Target="notesMasters/notesMaster1.xml" /><Relationship Id="rId30" Type="http://schemas.openxmlformats.org/officeDocument/2006/relationships/font" Target="fonts/font3.fntdata" /><Relationship Id="rId31" Type="http://schemas.openxmlformats.org/officeDocument/2006/relationships/font" Target="fonts/font4.fntdata" /><Relationship Id="rId32" Type="http://schemas.openxmlformats.org/officeDocument/2006/relationships/font" Target="fonts/font5.fntdata" /><Relationship Id="rId33" Type="http://schemas.openxmlformats.org/officeDocument/2006/relationships/font" Target="fonts/font6.fntdata" /><Relationship Id="rId34" Type="http://schemas.openxmlformats.org/officeDocument/2006/relationships/presProps" Target="presProps.xml" /><Relationship Id="rId35" Type="http://schemas.openxmlformats.org/officeDocument/2006/relationships/viewProps" Target="viewProps.xml" /><Relationship Id="rId36" Type="http://schemas.openxmlformats.org/officeDocument/2006/relationships/theme" Target="theme/theme1.xml" /><Relationship Id="rId37" Type="http://schemas.openxmlformats.org/officeDocument/2006/relationships/tableStyles" Target="tableStyles.xml" /><Relationship Id="rId4" Type="http://schemas.openxmlformats.org/officeDocument/2006/relationships/handoutMaster" Target="handoutMasters/handoutMaster1.xml" /><Relationship Id="rId5" Type="http://schemas.openxmlformats.org/officeDocument/2006/relationships/slide" Target="slides/slide1.xml" /><Relationship Id="rId6" Type="http://schemas.openxmlformats.org/officeDocument/2006/relationships/slide" Target="slides/slide2.xml" /><Relationship Id="rId7" Type="http://schemas.openxmlformats.org/officeDocument/2006/relationships/slide" Target="slides/slide3.xml" /><Relationship Id="rId8" Type="http://schemas.openxmlformats.org/officeDocument/2006/relationships/slide" Target="slides/slide4.xml" /><Relationship Id="rId9" Type="http://schemas.openxmlformats.org/officeDocument/2006/relationships/slide" Target="slides/slide5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emf" /><Relationship Id="rId2" Type="http://schemas.openxmlformats.org/officeDocument/2006/relationships/image" Target="../media/image9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3.emf" /><Relationship Id="rId2" Type="http://schemas.openxmlformats.org/officeDocument/2006/relationships/image" Target="../media/image34.emf" /><Relationship Id="rId3" Type="http://schemas.openxmlformats.org/officeDocument/2006/relationships/image" Target="../media/image35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6.emf" /><Relationship Id="rId2" Type="http://schemas.openxmlformats.org/officeDocument/2006/relationships/image" Target="../media/image37.emf" /><Relationship Id="rId3" Type="http://schemas.openxmlformats.org/officeDocument/2006/relationships/image" Target="../media/image38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9.emf" /><Relationship Id="rId2" Type="http://schemas.openxmlformats.org/officeDocument/2006/relationships/image" Target="../media/image37.emf" /><Relationship Id="rId3" Type="http://schemas.openxmlformats.org/officeDocument/2006/relationships/image" Target="../media/image40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1.emf" /><Relationship Id="rId2" Type="http://schemas.openxmlformats.org/officeDocument/2006/relationships/image" Target="../media/image37.emf" /><Relationship Id="rId3" Type="http://schemas.openxmlformats.org/officeDocument/2006/relationships/image" Target="../media/image42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3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5.emf" /><Relationship Id="rId2" Type="http://schemas.openxmlformats.org/officeDocument/2006/relationships/image" Target="../media/image46.e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7.e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8.emf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9.emf" /></Relationships>
</file>

<file path=ppt/drawings/_rels/vmlDrawing1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0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emf" /></Relationships>
</file>

<file path=ppt/drawings/_rels/vmlDrawing2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1.emf" /></Relationships>
</file>

<file path=ppt/drawings/_rels/vmlDrawing2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2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wmf" /><Relationship Id="rId2" Type="http://schemas.openxmlformats.org/officeDocument/2006/relationships/image" Target="../media/image12.wmf" /><Relationship Id="rId3" Type="http://schemas.openxmlformats.org/officeDocument/2006/relationships/image" Target="../media/image13.wmf" /><Relationship Id="rId4" Type="http://schemas.openxmlformats.org/officeDocument/2006/relationships/image" Target="../media/image14.wmf" /><Relationship Id="rId5" Type="http://schemas.openxmlformats.org/officeDocument/2006/relationships/image" Target="../media/image15.wmf" /><Relationship Id="rId6" Type="http://schemas.openxmlformats.org/officeDocument/2006/relationships/image" Target="../media/image16.w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.emf" /><Relationship Id="rId2" Type="http://schemas.openxmlformats.org/officeDocument/2006/relationships/image" Target="../media/image18.emf" /><Relationship Id="rId3" Type="http://schemas.openxmlformats.org/officeDocument/2006/relationships/image" Target="../media/image19.emf" /><Relationship Id="rId4" Type="http://schemas.openxmlformats.org/officeDocument/2006/relationships/image" Target="../media/image20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.emf" /><Relationship Id="rId2" Type="http://schemas.openxmlformats.org/officeDocument/2006/relationships/image" Target="../media/image18.emf" /><Relationship Id="rId3" Type="http://schemas.openxmlformats.org/officeDocument/2006/relationships/image" Target="../media/image21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2.emf" /><Relationship Id="rId2" Type="http://schemas.openxmlformats.org/officeDocument/2006/relationships/image" Target="../media/image18.emf" /><Relationship Id="rId3" Type="http://schemas.openxmlformats.org/officeDocument/2006/relationships/image" Target="../media/image23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.emf" /><Relationship Id="rId2" Type="http://schemas.openxmlformats.org/officeDocument/2006/relationships/image" Target="../media/image18.emf" /><Relationship Id="rId3" Type="http://schemas.openxmlformats.org/officeDocument/2006/relationships/image" Target="../media/image26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7.emf" /><Relationship Id="rId2" Type="http://schemas.openxmlformats.org/officeDocument/2006/relationships/image" Target="../media/image28.emf" /><Relationship Id="rId3" Type="http://schemas.openxmlformats.org/officeDocument/2006/relationships/image" Target="../media/image29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0.emf" /><Relationship Id="rId2" Type="http://schemas.openxmlformats.org/officeDocument/2006/relationships/image" Target="../media/image31.emf" /><Relationship Id="rId3" Type="http://schemas.openxmlformats.org/officeDocument/2006/relationships/image" Target="../media/image32.emf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2.xml" /><Relationship Id="rId2" Type="http://schemas.openxmlformats.org/officeDocument/2006/relationships/tags" Target="../tags/tag83.xml" /><Relationship Id="rId3" Type="http://schemas.openxmlformats.org/officeDocument/2006/relationships/tags" Target="../tags/tag84.xml" /><Relationship Id="rId4" Type="http://schemas.openxmlformats.org/officeDocument/2006/relationships/tags" Target="../tags/tag85.xml" /><Relationship Id="rId5" Type="http://schemas.openxmlformats.org/officeDocument/2006/relationships/tags" Target="../tags/tag86.xml" /><Relationship Id="rId6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汉仪文黑-55简"/>
              <a:ea typeface="汉仪文黑-55简"/>
              <a:cs typeface="汉仪文黑-55简" panose="00020600040101010101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  <p:custDataLst>
              <p:tags r:id="rId3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汉仪文黑-55简" panose="00020600040101010101" charset="-122"/>
              </a:rPr>
              <a:t>2023/10/19</a:t>
            </a:fld>
            <a:endParaRPr lang="zh-CN" altLang="en-US">
              <a:cs typeface="汉仪文黑-55简" panose="0002060004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汉仪文黑-55简"/>
              <a:ea typeface="汉仪文黑-55简"/>
              <a:cs typeface="汉仪文黑-55简" panose="0002060004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  <p:custDataLst>
              <p:tags r:id="rId5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汉仪文黑-55简" panose="00020600040101010101" charset="-122"/>
              </a:rPr>
              <a:t>‹#›</a:t>
            </a:fld>
            <a:endParaRPr lang="zh-CN" altLang="en-US">
              <a:cs typeface="汉仪文黑-55简" panose="0002060004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1033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5.xml" /><Relationship Id="rId2" Type="http://schemas.openxmlformats.org/officeDocument/2006/relationships/tags" Target="../tags/tag76.xml" /><Relationship Id="rId3" Type="http://schemas.openxmlformats.org/officeDocument/2006/relationships/tags" Target="../tags/tag77.xml" /><Relationship Id="rId4" Type="http://schemas.openxmlformats.org/officeDocument/2006/relationships/tags" Target="../tags/tag78.xml" /><Relationship Id="rId5" Type="http://schemas.openxmlformats.org/officeDocument/2006/relationships/tags" Target="../tags/tag79.xml" /><Relationship Id="rId6" Type="http://schemas.openxmlformats.org/officeDocument/2006/relationships/tags" Target="../tags/tag80.xml" /><Relationship Id="rId7" Type="http://schemas.openxmlformats.org/officeDocument/2006/relationships/tags" Target="../tags/tag81.xml" /><Relationship Id="rId8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汉仪文黑-55简"/>
                <a:ea typeface="汉仪文黑-55简"/>
                <a:cs typeface="汉仪文黑-5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汉仪文黑-55简"/>
                <a:ea typeface="汉仪文黑-55简"/>
                <a:cs typeface="汉仪文黑-55简" panose="00020600040101010101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汉仪文黑-55简"/>
                <a:ea typeface="汉仪文黑-55简"/>
                <a:cs typeface="汉仪文黑-5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汉仪文黑-55简"/>
                <a:ea typeface="汉仪文黑-55简"/>
                <a:cs typeface="汉仪文黑-55简" panose="00020600040101010101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08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汉仪文黑-55简"/>
        <a:ea typeface="汉仪文黑-55简"/>
        <a:cs typeface="汉仪文黑-55简" panose="0002060004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汉仪文黑-55简"/>
        <a:ea typeface="汉仪文黑-55简"/>
        <a:cs typeface="汉仪文黑-55简" panose="0002060004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汉仪文黑-55简"/>
        <a:ea typeface="汉仪文黑-55简"/>
        <a:cs typeface="汉仪文黑-55简" panose="0002060004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汉仪文黑-55简"/>
        <a:ea typeface="汉仪文黑-55简"/>
        <a:cs typeface="汉仪文黑-55简" panose="0002060004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汉仪文黑-55简"/>
        <a:ea typeface="汉仪文黑-55简"/>
        <a:cs typeface="汉仪文黑-55简" panose="0002060004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1.xml" /><Relationship Id="rId10" Type="http://schemas.openxmlformats.org/officeDocument/2006/relationships/tags" Target="../tags/tag50.xml" /><Relationship Id="rId11" Type="http://schemas.openxmlformats.org/officeDocument/2006/relationships/tags" Target="../tags/tag51.xml" /><Relationship Id="rId12" Type="http://schemas.openxmlformats.org/officeDocument/2006/relationships/slideMaster" Target="../slideMasters/slideMaster1.xml" /><Relationship Id="rId2" Type="http://schemas.openxmlformats.org/officeDocument/2006/relationships/tags" Target="../tags/tag42.xml" /><Relationship Id="rId3" Type="http://schemas.openxmlformats.org/officeDocument/2006/relationships/tags" Target="../tags/tag43.xml" /><Relationship Id="rId4" Type="http://schemas.openxmlformats.org/officeDocument/2006/relationships/tags" Target="../tags/tag44.xml" /><Relationship Id="rId5" Type="http://schemas.openxmlformats.org/officeDocument/2006/relationships/tags" Target="../tags/tag45.xml" /><Relationship Id="rId6" Type="http://schemas.openxmlformats.org/officeDocument/2006/relationships/tags" Target="../tags/tag46.xml" /><Relationship Id="rId7" Type="http://schemas.openxmlformats.org/officeDocument/2006/relationships/tags" Target="../tags/tag47.xml" /><Relationship Id="rId8" Type="http://schemas.openxmlformats.org/officeDocument/2006/relationships/tags" Target="../tags/tag48.xml" /><Relationship Id="rId9" Type="http://schemas.openxmlformats.org/officeDocument/2006/relationships/tags" Target="../tags/tag49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4.xml" /><Relationship Id="rId2" Type="http://schemas.openxmlformats.org/officeDocument/2006/relationships/tags" Target="../tags/tag55.xml" /><Relationship Id="rId3" Type="http://schemas.openxmlformats.org/officeDocument/2006/relationships/tags" Target="../tags/tag56.xml" /><Relationship Id="rId4" Type="http://schemas.openxmlformats.org/officeDocument/2006/relationships/tags" Target="../tags/tag57.xml" /><Relationship Id="rId5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8.xml" /><Relationship Id="rId2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9.xml" /><Relationship Id="rId2" Type="http://schemas.openxmlformats.org/officeDocument/2006/relationships/slideMaster" Target="../slideMasters/slideMaster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0.xml" /><Relationship Id="rId10" Type="http://schemas.openxmlformats.org/officeDocument/2006/relationships/tags" Target="../tags/tag68.xml" /><Relationship Id="rId11" Type="http://schemas.openxmlformats.org/officeDocument/2006/relationships/tags" Target="../tags/tag69.xml" /><Relationship Id="rId12" Type="http://schemas.openxmlformats.org/officeDocument/2006/relationships/tags" Target="../tags/tag70.xml" /><Relationship Id="rId13" Type="http://schemas.openxmlformats.org/officeDocument/2006/relationships/tags" Target="../tags/tag71.xml" /><Relationship Id="rId14" Type="http://schemas.openxmlformats.org/officeDocument/2006/relationships/slideMaster" Target="../slideMasters/slideMaster1.xml" /><Relationship Id="rId2" Type="http://schemas.openxmlformats.org/officeDocument/2006/relationships/tags" Target="../tags/tag61.xml" /><Relationship Id="rId3" Type="http://schemas.openxmlformats.org/officeDocument/2006/relationships/tags" Target="../tags/tag62.xml" /><Relationship Id="rId4" Type="http://schemas.openxmlformats.org/officeDocument/2006/relationships/tags" Target="../tags/tag63.xml" /><Relationship Id="rId5" Type="http://schemas.openxmlformats.org/officeDocument/2006/relationships/tags" Target="../tags/tag64.xml" /><Relationship Id="rId6" Type="http://schemas.openxmlformats.org/officeDocument/2006/relationships/tags" Target="../tags/tag65.xml" /><Relationship Id="rId7" Type="http://schemas.openxmlformats.org/officeDocument/2006/relationships/image" Target="../media/image2.png" /><Relationship Id="rId8" Type="http://schemas.openxmlformats.org/officeDocument/2006/relationships/tags" Target="../tags/tag66.xml" /><Relationship Id="rId9" Type="http://schemas.openxmlformats.org/officeDocument/2006/relationships/tags" Target="../tags/tag67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.xml" /><Relationship Id="rId2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.xml" /><Relationship Id="rId2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.xml" /><Relationship Id="rId2" Type="http://schemas.openxmlformats.org/officeDocument/2006/relationships/tags" Target="../tags/tag5.xml" /><Relationship Id="rId3" Type="http://schemas.openxmlformats.org/officeDocument/2006/relationships/tags" Target="../tags/tag6.xml" /><Relationship Id="rId4" Type="http://schemas.openxmlformats.org/officeDocument/2006/relationships/tags" Target="../tags/tag7.xml" /><Relationship Id="rId5" Type="http://schemas.openxmlformats.org/officeDocument/2006/relationships/tags" Target="../tags/tag8.xml" /><Relationship Id="rId6" Type="http://schemas.openxmlformats.org/officeDocument/2006/relationships/tags" Target="../tags/tag9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.xml" /><Relationship Id="rId10" Type="http://schemas.openxmlformats.org/officeDocument/2006/relationships/tags" Target="../tags/tag19.xml" /><Relationship Id="rId11" Type="http://schemas.openxmlformats.org/officeDocument/2006/relationships/tags" Target="../tags/tag20.xml" /><Relationship Id="rId12" Type="http://schemas.openxmlformats.org/officeDocument/2006/relationships/tags" Target="../tags/tag21.xml" /><Relationship Id="rId13" Type="http://schemas.openxmlformats.org/officeDocument/2006/relationships/slideMaster" Target="../slideMasters/slideMaster1.xml" /><Relationship Id="rId2" Type="http://schemas.openxmlformats.org/officeDocument/2006/relationships/tags" Target="../tags/tag11.xml" /><Relationship Id="rId3" Type="http://schemas.openxmlformats.org/officeDocument/2006/relationships/tags" Target="../tags/tag12.xml" /><Relationship Id="rId4" Type="http://schemas.openxmlformats.org/officeDocument/2006/relationships/tags" Target="../tags/tag13.xml" /><Relationship Id="rId5" Type="http://schemas.openxmlformats.org/officeDocument/2006/relationships/tags" Target="../tags/tag14.xml" /><Relationship Id="rId6" Type="http://schemas.openxmlformats.org/officeDocument/2006/relationships/tags" Target="../tags/tag15.xml" /><Relationship Id="rId7" Type="http://schemas.openxmlformats.org/officeDocument/2006/relationships/tags" Target="../tags/tag16.xml" /><Relationship Id="rId8" Type="http://schemas.openxmlformats.org/officeDocument/2006/relationships/tags" Target="../tags/tag17.xml" /><Relationship Id="rId9" Type="http://schemas.openxmlformats.org/officeDocument/2006/relationships/tags" Target="../tags/tag18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8.xml" /><Relationship Id="rId2" Type="http://schemas.openxmlformats.org/officeDocument/2006/relationships/tags" Target="../tags/tag29.xml" /><Relationship Id="rId3" Type="http://schemas.openxmlformats.org/officeDocument/2006/relationships/tags" Target="../tags/tag30.xml" /><Relationship Id="rId4" Type="http://schemas.openxmlformats.org/officeDocument/2006/relationships/tags" Target="../tags/tag31.xml" /><Relationship Id="rId5" Type="http://schemas.openxmlformats.org/officeDocument/2006/relationships/tags" Target="../tags/tag32.xml" /><Relationship Id="rId6" Type="http://schemas.openxmlformats.org/officeDocument/2006/relationships/tags" Target="../tags/tag33.xml" /><Relationship Id="rId7" Type="http://schemas.openxmlformats.org/officeDocument/2006/relationships/image" Target="../media/image1.jpeg" /><Relationship Id="rId8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6.xml" /><Relationship Id="rId2" Type="http://schemas.openxmlformats.org/officeDocument/2006/relationships/tags" Target="../tags/tag37.xml" /><Relationship Id="rId3" Type="http://schemas.openxmlformats.org/officeDocument/2006/relationships/tags" Target="../tags/tag38.xml" /><Relationship Id="rId4" Type="http://schemas.openxmlformats.org/officeDocument/2006/relationships/tags" Target="../tags/tag39.xml" /><Relationship Id="rId5" Type="http://schemas.openxmlformats.org/officeDocument/2006/relationships/tags" Target="../tags/tag40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1_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3" name="任意多边形: 形状 60"/>
          <p:cNvSpPr/>
          <p:nvPr userDrawn="1">
            <p:custDataLst>
              <p:tags r:id="rId2"/>
            </p:custDataLst>
          </p:nvPr>
        </p:nvSpPr>
        <p:spPr>
          <a:xfrm flipH="1">
            <a:off x="0" y="6716110"/>
            <a:ext cx="12276701" cy="141890"/>
          </a:xfrm>
          <a:custGeom>
            <a:gdLst>
              <a:gd name="connsiteX0" fmla="*/ 180975 w 12276701"/>
              <a:gd name="connsiteY0" fmla="*/ 0 h 141890"/>
              <a:gd name="connsiteX1" fmla="*/ 64830 w 12276701"/>
              <a:gd name="connsiteY1" fmla="*/ 0 h 141890"/>
              <a:gd name="connsiteX2" fmla="*/ 0 w 12276701"/>
              <a:gd name="connsiteY2" fmla="*/ 141890 h 141890"/>
              <a:gd name="connsiteX3" fmla="*/ 116145 w 12276701"/>
              <a:gd name="connsiteY3" fmla="*/ 141890 h 141890"/>
              <a:gd name="connsiteX4" fmla="*/ 361950 w 12276701"/>
              <a:gd name="connsiteY4" fmla="*/ 0 h 141890"/>
              <a:gd name="connsiteX5" fmla="*/ 245805 w 12276701"/>
              <a:gd name="connsiteY5" fmla="*/ 0 h 141890"/>
              <a:gd name="connsiteX6" fmla="*/ 180975 w 12276701"/>
              <a:gd name="connsiteY6" fmla="*/ 141890 h 141890"/>
              <a:gd name="connsiteX7" fmla="*/ 297120 w 12276701"/>
              <a:gd name="connsiteY7" fmla="*/ 141890 h 141890"/>
              <a:gd name="connsiteX8" fmla="*/ 542925 w 12276701"/>
              <a:gd name="connsiteY8" fmla="*/ 0 h 141890"/>
              <a:gd name="connsiteX9" fmla="*/ 426780 w 12276701"/>
              <a:gd name="connsiteY9" fmla="*/ 0 h 141890"/>
              <a:gd name="connsiteX10" fmla="*/ 361950 w 12276701"/>
              <a:gd name="connsiteY10" fmla="*/ 141890 h 141890"/>
              <a:gd name="connsiteX11" fmla="*/ 478095 w 12276701"/>
              <a:gd name="connsiteY11" fmla="*/ 141890 h 141890"/>
              <a:gd name="connsiteX12" fmla="*/ 723900 w 12276701"/>
              <a:gd name="connsiteY12" fmla="*/ 0 h 141890"/>
              <a:gd name="connsiteX13" fmla="*/ 607755 w 12276701"/>
              <a:gd name="connsiteY13" fmla="*/ 0 h 141890"/>
              <a:gd name="connsiteX14" fmla="*/ 542925 w 12276701"/>
              <a:gd name="connsiteY14" fmla="*/ 141890 h 141890"/>
              <a:gd name="connsiteX15" fmla="*/ 659070 w 12276701"/>
              <a:gd name="connsiteY15" fmla="*/ 141890 h 141890"/>
              <a:gd name="connsiteX16" fmla="*/ 904875 w 12276701"/>
              <a:gd name="connsiteY16" fmla="*/ 0 h 141890"/>
              <a:gd name="connsiteX17" fmla="*/ 788730 w 12276701"/>
              <a:gd name="connsiteY17" fmla="*/ 0 h 141890"/>
              <a:gd name="connsiteX18" fmla="*/ 723900 w 12276701"/>
              <a:gd name="connsiteY18" fmla="*/ 141890 h 141890"/>
              <a:gd name="connsiteX19" fmla="*/ 840045 w 12276701"/>
              <a:gd name="connsiteY19" fmla="*/ 141890 h 141890"/>
              <a:gd name="connsiteX20" fmla="*/ 1085850 w 12276701"/>
              <a:gd name="connsiteY20" fmla="*/ 0 h 141890"/>
              <a:gd name="connsiteX21" fmla="*/ 969705 w 12276701"/>
              <a:gd name="connsiteY21" fmla="*/ 0 h 141890"/>
              <a:gd name="connsiteX22" fmla="*/ 904875 w 12276701"/>
              <a:gd name="connsiteY22" fmla="*/ 141890 h 141890"/>
              <a:gd name="connsiteX23" fmla="*/ 1021020 w 12276701"/>
              <a:gd name="connsiteY23" fmla="*/ 141890 h 141890"/>
              <a:gd name="connsiteX24" fmla="*/ 1266825 w 12276701"/>
              <a:gd name="connsiteY24" fmla="*/ 0 h 141890"/>
              <a:gd name="connsiteX25" fmla="*/ 1150680 w 12276701"/>
              <a:gd name="connsiteY25" fmla="*/ 0 h 141890"/>
              <a:gd name="connsiteX26" fmla="*/ 1085850 w 12276701"/>
              <a:gd name="connsiteY26" fmla="*/ 141890 h 141890"/>
              <a:gd name="connsiteX27" fmla="*/ 1201995 w 12276701"/>
              <a:gd name="connsiteY27" fmla="*/ 141890 h 141890"/>
              <a:gd name="connsiteX28" fmla="*/ 1447800 w 12276701"/>
              <a:gd name="connsiteY28" fmla="*/ 0 h 141890"/>
              <a:gd name="connsiteX29" fmla="*/ 1331655 w 12276701"/>
              <a:gd name="connsiteY29" fmla="*/ 0 h 141890"/>
              <a:gd name="connsiteX30" fmla="*/ 1266825 w 12276701"/>
              <a:gd name="connsiteY30" fmla="*/ 141890 h 141890"/>
              <a:gd name="connsiteX31" fmla="*/ 1382970 w 12276701"/>
              <a:gd name="connsiteY31" fmla="*/ 141890 h 141890"/>
              <a:gd name="connsiteX32" fmla="*/ 1628775 w 12276701"/>
              <a:gd name="connsiteY32" fmla="*/ 0 h 141890"/>
              <a:gd name="connsiteX33" fmla="*/ 1512630 w 12276701"/>
              <a:gd name="connsiteY33" fmla="*/ 0 h 141890"/>
              <a:gd name="connsiteX34" fmla="*/ 1447800 w 12276701"/>
              <a:gd name="connsiteY34" fmla="*/ 141890 h 141890"/>
              <a:gd name="connsiteX35" fmla="*/ 1563945 w 12276701"/>
              <a:gd name="connsiteY35" fmla="*/ 141890 h 141890"/>
              <a:gd name="connsiteX36" fmla="*/ 1809750 w 12276701"/>
              <a:gd name="connsiteY36" fmla="*/ 0 h 141890"/>
              <a:gd name="connsiteX37" fmla="*/ 1693605 w 12276701"/>
              <a:gd name="connsiteY37" fmla="*/ 0 h 141890"/>
              <a:gd name="connsiteX38" fmla="*/ 1628775 w 12276701"/>
              <a:gd name="connsiteY38" fmla="*/ 141890 h 141890"/>
              <a:gd name="connsiteX39" fmla="*/ 1744920 w 12276701"/>
              <a:gd name="connsiteY39" fmla="*/ 141890 h 141890"/>
              <a:gd name="connsiteX40" fmla="*/ 1990725 w 12276701"/>
              <a:gd name="connsiteY40" fmla="*/ 0 h 141890"/>
              <a:gd name="connsiteX41" fmla="*/ 1874580 w 12276701"/>
              <a:gd name="connsiteY41" fmla="*/ 0 h 141890"/>
              <a:gd name="connsiteX42" fmla="*/ 1809750 w 12276701"/>
              <a:gd name="connsiteY42" fmla="*/ 141890 h 141890"/>
              <a:gd name="connsiteX43" fmla="*/ 1925895 w 12276701"/>
              <a:gd name="connsiteY43" fmla="*/ 141890 h 141890"/>
              <a:gd name="connsiteX44" fmla="*/ 2171700 w 12276701"/>
              <a:gd name="connsiteY44" fmla="*/ 0 h 141890"/>
              <a:gd name="connsiteX45" fmla="*/ 2055555 w 12276701"/>
              <a:gd name="connsiteY45" fmla="*/ 0 h 141890"/>
              <a:gd name="connsiteX46" fmla="*/ 1990725 w 12276701"/>
              <a:gd name="connsiteY46" fmla="*/ 141890 h 141890"/>
              <a:gd name="connsiteX47" fmla="*/ 2106870 w 12276701"/>
              <a:gd name="connsiteY47" fmla="*/ 141890 h 141890"/>
              <a:gd name="connsiteX48" fmla="*/ 2352675 w 12276701"/>
              <a:gd name="connsiteY48" fmla="*/ 0 h 141890"/>
              <a:gd name="connsiteX49" fmla="*/ 2236530 w 12276701"/>
              <a:gd name="connsiteY49" fmla="*/ 0 h 141890"/>
              <a:gd name="connsiteX50" fmla="*/ 2171700 w 12276701"/>
              <a:gd name="connsiteY50" fmla="*/ 141890 h 141890"/>
              <a:gd name="connsiteX51" fmla="*/ 2287845 w 12276701"/>
              <a:gd name="connsiteY51" fmla="*/ 141890 h 141890"/>
              <a:gd name="connsiteX52" fmla="*/ 2533650 w 12276701"/>
              <a:gd name="connsiteY52" fmla="*/ 0 h 141890"/>
              <a:gd name="connsiteX53" fmla="*/ 2417505 w 12276701"/>
              <a:gd name="connsiteY53" fmla="*/ 0 h 141890"/>
              <a:gd name="connsiteX54" fmla="*/ 2352675 w 12276701"/>
              <a:gd name="connsiteY54" fmla="*/ 141890 h 141890"/>
              <a:gd name="connsiteX55" fmla="*/ 2468820 w 12276701"/>
              <a:gd name="connsiteY55" fmla="*/ 141890 h 141890"/>
              <a:gd name="connsiteX56" fmla="*/ 2714625 w 12276701"/>
              <a:gd name="connsiteY56" fmla="*/ 0 h 141890"/>
              <a:gd name="connsiteX57" fmla="*/ 2598480 w 12276701"/>
              <a:gd name="connsiteY57" fmla="*/ 0 h 141890"/>
              <a:gd name="connsiteX58" fmla="*/ 2533650 w 12276701"/>
              <a:gd name="connsiteY58" fmla="*/ 141890 h 141890"/>
              <a:gd name="connsiteX59" fmla="*/ 2649795 w 12276701"/>
              <a:gd name="connsiteY59" fmla="*/ 141890 h 141890"/>
              <a:gd name="connsiteX60" fmla="*/ 2895600 w 12276701"/>
              <a:gd name="connsiteY60" fmla="*/ 0 h 141890"/>
              <a:gd name="connsiteX61" fmla="*/ 2779455 w 12276701"/>
              <a:gd name="connsiteY61" fmla="*/ 0 h 141890"/>
              <a:gd name="connsiteX62" fmla="*/ 2714625 w 12276701"/>
              <a:gd name="connsiteY62" fmla="*/ 141890 h 141890"/>
              <a:gd name="connsiteX63" fmla="*/ 2830770 w 12276701"/>
              <a:gd name="connsiteY63" fmla="*/ 141890 h 141890"/>
              <a:gd name="connsiteX64" fmla="*/ 3076575 w 12276701"/>
              <a:gd name="connsiteY64" fmla="*/ 0 h 141890"/>
              <a:gd name="connsiteX65" fmla="*/ 2960430 w 12276701"/>
              <a:gd name="connsiteY65" fmla="*/ 0 h 141890"/>
              <a:gd name="connsiteX66" fmla="*/ 2895600 w 12276701"/>
              <a:gd name="connsiteY66" fmla="*/ 141890 h 141890"/>
              <a:gd name="connsiteX67" fmla="*/ 3011745 w 12276701"/>
              <a:gd name="connsiteY67" fmla="*/ 141890 h 141890"/>
              <a:gd name="connsiteX68" fmla="*/ 3257550 w 12276701"/>
              <a:gd name="connsiteY68" fmla="*/ 0 h 141890"/>
              <a:gd name="connsiteX69" fmla="*/ 3141405 w 12276701"/>
              <a:gd name="connsiteY69" fmla="*/ 0 h 141890"/>
              <a:gd name="connsiteX70" fmla="*/ 3076575 w 12276701"/>
              <a:gd name="connsiteY70" fmla="*/ 141890 h 141890"/>
              <a:gd name="connsiteX71" fmla="*/ 3192720 w 12276701"/>
              <a:gd name="connsiteY71" fmla="*/ 141890 h 141890"/>
              <a:gd name="connsiteX72" fmla="*/ 3438525 w 12276701"/>
              <a:gd name="connsiteY72" fmla="*/ 0 h 141890"/>
              <a:gd name="connsiteX73" fmla="*/ 3322380 w 12276701"/>
              <a:gd name="connsiteY73" fmla="*/ 0 h 141890"/>
              <a:gd name="connsiteX74" fmla="*/ 3257550 w 12276701"/>
              <a:gd name="connsiteY74" fmla="*/ 141890 h 141890"/>
              <a:gd name="connsiteX75" fmla="*/ 3373695 w 12276701"/>
              <a:gd name="connsiteY75" fmla="*/ 141890 h 141890"/>
              <a:gd name="connsiteX76" fmla="*/ 3619500 w 12276701"/>
              <a:gd name="connsiteY76" fmla="*/ 0 h 141890"/>
              <a:gd name="connsiteX77" fmla="*/ 3503355 w 12276701"/>
              <a:gd name="connsiteY77" fmla="*/ 0 h 141890"/>
              <a:gd name="connsiteX78" fmla="*/ 3438525 w 12276701"/>
              <a:gd name="connsiteY78" fmla="*/ 141890 h 141890"/>
              <a:gd name="connsiteX79" fmla="*/ 3554670 w 12276701"/>
              <a:gd name="connsiteY79" fmla="*/ 141890 h 141890"/>
              <a:gd name="connsiteX80" fmla="*/ 3800475 w 12276701"/>
              <a:gd name="connsiteY80" fmla="*/ 0 h 141890"/>
              <a:gd name="connsiteX81" fmla="*/ 3684330 w 12276701"/>
              <a:gd name="connsiteY81" fmla="*/ 0 h 141890"/>
              <a:gd name="connsiteX82" fmla="*/ 3619500 w 12276701"/>
              <a:gd name="connsiteY82" fmla="*/ 141890 h 141890"/>
              <a:gd name="connsiteX83" fmla="*/ 3735645 w 12276701"/>
              <a:gd name="connsiteY83" fmla="*/ 141890 h 141890"/>
              <a:gd name="connsiteX84" fmla="*/ 3981450 w 12276701"/>
              <a:gd name="connsiteY84" fmla="*/ 0 h 141890"/>
              <a:gd name="connsiteX85" fmla="*/ 3865305 w 12276701"/>
              <a:gd name="connsiteY85" fmla="*/ 0 h 141890"/>
              <a:gd name="connsiteX86" fmla="*/ 3800475 w 12276701"/>
              <a:gd name="connsiteY86" fmla="*/ 141890 h 141890"/>
              <a:gd name="connsiteX87" fmla="*/ 3916620 w 12276701"/>
              <a:gd name="connsiteY87" fmla="*/ 141890 h 141890"/>
              <a:gd name="connsiteX88" fmla="*/ 4162425 w 12276701"/>
              <a:gd name="connsiteY88" fmla="*/ 0 h 141890"/>
              <a:gd name="connsiteX89" fmla="*/ 4046280 w 12276701"/>
              <a:gd name="connsiteY89" fmla="*/ 0 h 141890"/>
              <a:gd name="connsiteX90" fmla="*/ 3981450 w 12276701"/>
              <a:gd name="connsiteY90" fmla="*/ 141890 h 141890"/>
              <a:gd name="connsiteX91" fmla="*/ 4097595 w 12276701"/>
              <a:gd name="connsiteY91" fmla="*/ 141890 h 141890"/>
              <a:gd name="connsiteX92" fmla="*/ 4343400 w 12276701"/>
              <a:gd name="connsiteY92" fmla="*/ 0 h 141890"/>
              <a:gd name="connsiteX93" fmla="*/ 4227255 w 12276701"/>
              <a:gd name="connsiteY93" fmla="*/ 0 h 141890"/>
              <a:gd name="connsiteX94" fmla="*/ 4162425 w 12276701"/>
              <a:gd name="connsiteY94" fmla="*/ 141890 h 141890"/>
              <a:gd name="connsiteX95" fmla="*/ 4278570 w 12276701"/>
              <a:gd name="connsiteY95" fmla="*/ 141890 h 141890"/>
              <a:gd name="connsiteX96" fmla="*/ 4524375 w 12276701"/>
              <a:gd name="connsiteY96" fmla="*/ 0 h 141890"/>
              <a:gd name="connsiteX97" fmla="*/ 4408230 w 12276701"/>
              <a:gd name="connsiteY97" fmla="*/ 0 h 141890"/>
              <a:gd name="connsiteX98" fmla="*/ 4343400 w 12276701"/>
              <a:gd name="connsiteY98" fmla="*/ 141890 h 141890"/>
              <a:gd name="connsiteX99" fmla="*/ 4459545 w 12276701"/>
              <a:gd name="connsiteY99" fmla="*/ 141890 h 141890"/>
              <a:gd name="connsiteX100" fmla="*/ 4705350 w 12276701"/>
              <a:gd name="connsiteY100" fmla="*/ 0 h 141890"/>
              <a:gd name="connsiteX101" fmla="*/ 4589205 w 12276701"/>
              <a:gd name="connsiteY101" fmla="*/ 0 h 141890"/>
              <a:gd name="connsiteX102" fmla="*/ 4524375 w 12276701"/>
              <a:gd name="connsiteY102" fmla="*/ 141890 h 141890"/>
              <a:gd name="connsiteX103" fmla="*/ 4640520 w 12276701"/>
              <a:gd name="connsiteY103" fmla="*/ 141890 h 141890"/>
              <a:gd name="connsiteX104" fmla="*/ 4886325 w 12276701"/>
              <a:gd name="connsiteY104" fmla="*/ 0 h 141890"/>
              <a:gd name="connsiteX105" fmla="*/ 4770180 w 12276701"/>
              <a:gd name="connsiteY105" fmla="*/ 0 h 141890"/>
              <a:gd name="connsiteX106" fmla="*/ 4705350 w 12276701"/>
              <a:gd name="connsiteY106" fmla="*/ 141890 h 141890"/>
              <a:gd name="connsiteX107" fmla="*/ 4821495 w 12276701"/>
              <a:gd name="connsiteY107" fmla="*/ 141890 h 141890"/>
              <a:gd name="connsiteX108" fmla="*/ 5067300 w 12276701"/>
              <a:gd name="connsiteY108" fmla="*/ 0 h 141890"/>
              <a:gd name="connsiteX109" fmla="*/ 4951155 w 12276701"/>
              <a:gd name="connsiteY109" fmla="*/ 0 h 141890"/>
              <a:gd name="connsiteX110" fmla="*/ 4886325 w 12276701"/>
              <a:gd name="connsiteY110" fmla="*/ 141890 h 141890"/>
              <a:gd name="connsiteX111" fmla="*/ 5002470 w 12276701"/>
              <a:gd name="connsiteY111" fmla="*/ 141890 h 141890"/>
              <a:gd name="connsiteX112" fmla="*/ 5248275 w 12276701"/>
              <a:gd name="connsiteY112" fmla="*/ 0 h 141890"/>
              <a:gd name="connsiteX113" fmla="*/ 5132130 w 12276701"/>
              <a:gd name="connsiteY113" fmla="*/ 0 h 141890"/>
              <a:gd name="connsiteX114" fmla="*/ 5067300 w 12276701"/>
              <a:gd name="connsiteY114" fmla="*/ 141890 h 141890"/>
              <a:gd name="connsiteX115" fmla="*/ 5183445 w 12276701"/>
              <a:gd name="connsiteY115" fmla="*/ 141890 h 141890"/>
              <a:gd name="connsiteX116" fmla="*/ 5429250 w 12276701"/>
              <a:gd name="connsiteY116" fmla="*/ 0 h 141890"/>
              <a:gd name="connsiteX117" fmla="*/ 5313105 w 12276701"/>
              <a:gd name="connsiteY117" fmla="*/ 0 h 141890"/>
              <a:gd name="connsiteX118" fmla="*/ 5248275 w 12276701"/>
              <a:gd name="connsiteY118" fmla="*/ 141890 h 141890"/>
              <a:gd name="connsiteX119" fmla="*/ 5364420 w 12276701"/>
              <a:gd name="connsiteY119" fmla="*/ 141890 h 141890"/>
              <a:gd name="connsiteX120" fmla="*/ 5610225 w 12276701"/>
              <a:gd name="connsiteY120" fmla="*/ 0 h 141890"/>
              <a:gd name="connsiteX121" fmla="*/ 5494080 w 12276701"/>
              <a:gd name="connsiteY121" fmla="*/ 0 h 141890"/>
              <a:gd name="connsiteX122" fmla="*/ 5429250 w 12276701"/>
              <a:gd name="connsiteY122" fmla="*/ 141890 h 141890"/>
              <a:gd name="connsiteX123" fmla="*/ 5545395 w 12276701"/>
              <a:gd name="connsiteY123" fmla="*/ 141890 h 141890"/>
              <a:gd name="connsiteX124" fmla="*/ 5791200 w 12276701"/>
              <a:gd name="connsiteY124" fmla="*/ 0 h 141890"/>
              <a:gd name="connsiteX125" fmla="*/ 5675055 w 12276701"/>
              <a:gd name="connsiteY125" fmla="*/ 0 h 141890"/>
              <a:gd name="connsiteX126" fmla="*/ 5610225 w 12276701"/>
              <a:gd name="connsiteY126" fmla="*/ 141890 h 141890"/>
              <a:gd name="connsiteX127" fmla="*/ 5726370 w 12276701"/>
              <a:gd name="connsiteY127" fmla="*/ 141890 h 141890"/>
              <a:gd name="connsiteX128" fmla="*/ 12276701 w 12276701"/>
              <a:gd name="connsiteY128" fmla="*/ 0 h 141890"/>
              <a:gd name="connsiteX129" fmla="*/ 5856030 w 12276701"/>
              <a:gd name="connsiteY129" fmla="*/ 0 h 141890"/>
              <a:gd name="connsiteX130" fmla="*/ 5791200 w 12276701"/>
              <a:gd name="connsiteY130" fmla="*/ 141890 h 141890"/>
              <a:gd name="connsiteX131" fmla="*/ 12276701 w 12276701"/>
              <a:gd name="connsiteY131" fmla="*/ 141890 h 141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2276701" h="141890">
                <a:moveTo>
                  <a:pt x="180975" y="0"/>
                </a:moveTo>
                <a:lnTo>
                  <a:pt x="64830" y="0"/>
                </a:lnTo>
                <a:lnTo>
                  <a:pt x="0" y="141890"/>
                </a:lnTo>
                <a:lnTo>
                  <a:pt x="116145" y="141890"/>
                </a:lnTo>
                <a:close/>
                <a:moveTo>
                  <a:pt x="361950" y="0"/>
                </a:moveTo>
                <a:lnTo>
                  <a:pt x="245805" y="0"/>
                </a:lnTo>
                <a:lnTo>
                  <a:pt x="180975" y="141890"/>
                </a:lnTo>
                <a:lnTo>
                  <a:pt x="297120" y="141890"/>
                </a:lnTo>
                <a:close/>
                <a:moveTo>
                  <a:pt x="542925" y="0"/>
                </a:moveTo>
                <a:lnTo>
                  <a:pt x="426780" y="0"/>
                </a:lnTo>
                <a:lnTo>
                  <a:pt x="361950" y="141890"/>
                </a:lnTo>
                <a:lnTo>
                  <a:pt x="478095" y="141890"/>
                </a:lnTo>
                <a:close/>
                <a:moveTo>
                  <a:pt x="723900" y="0"/>
                </a:moveTo>
                <a:lnTo>
                  <a:pt x="607755" y="0"/>
                </a:lnTo>
                <a:lnTo>
                  <a:pt x="542925" y="141890"/>
                </a:lnTo>
                <a:lnTo>
                  <a:pt x="659070" y="141890"/>
                </a:lnTo>
                <a:close/>
                <a:moveTo>
                  <a:pt x="904875" y="0"/>
                </a:moveTo>
                <a:lnTo>
                  <a:pt x="788730" y="0"/>
                </a:lnTo>
                <a:lnTo>
                  <a:pt x="723900" y="141890"/>
                </a:lnTo>
                <a:lnTo>
                  <a:pt x="840045" y="141890"/>
                </a:lnTo>
                <a:close/>
                <a:moveTo>
                  <a:pt x="1085850" y="0"/>
                </a:moveTo>
                <a:lnTo>
                  <a:pt x="969705" y="0"/>
                </a:lnTo>
                <a:lnTo>
                  <a:pt x="904875" y="141890"/>
                </a:lnTo>
                <a:lnTo>
                  <a:pt x="1021020" y="141890"/>
                </a:lnTo>
                <a:close/>
                <a:moveTo>
                  <a:pt x="1266825" y="0"/>
                </a:moveTo>
                <a:lnTo>
                  <a:pt x="1150680" y="0"/>
                </a:lnTo>
                <a:lnTo>
                  <a:pt x="1085850" y="141890"/>
                </a:lnTo>
                <a:lnTo>
                  <a:pt x="1201995" y="141890"/>
                </a:lnTo>
                <a:close/>
                <a:moveTo>
                  <a:pt x="1447800" y="0"/>
                </a:moveTo>
                <a:lnTo>
                  <a:pt x="1331655" y="0"/>
                </a:lnTo>
                <a:lnTo>
                  <a:pt x="1266825" y="141890"/>
                </a:lnTo>
                <a:lnTo>
                  <a:pt x="1382970" y="141890"/>
                </a:lnTo>
                <a:close/>
                <a:moveTo>
                  <a:pt x="1628775" y="0"/>
                </a:moveTo>
                <a:lnTo>
                  <a:pt x="1512630" y="0"/>
                </a:lnTo>
                <a:lnTo>
                  <a:pt x="1447800" y="141890"/>
                </a:lnTo>
                <a:lnTo>
                  <a:pt x="1563945" y="141890"/>
                </a:lnTo>
                <a:close/>
                <a:moveTo>
                  <a:pt x="1809750" y="0"/>
                </a:moveTo>
                <a:lnTo>
                  <a:pt x="1693605" y="0"/>
                </a:lnTo>
                <a:lnTo>
                  <a:pt x="1628775" y="141890"/>
                </a:lnTo>
                <a:lnTo>
                  <a:pt x="1744920" y="141890"/>
                </a:lnTo>
                <a:close/>
                <a:moveTo>
                  <a:pt x="1990725" y="0"/>
                </a:moveTo>
                <a:lnTo>
                  <a:pt x="1874580" y="0"/>
                </a:lnTo>
                <a:lnTo>
                  <a:pt x="1809750" y="141890"/>
                </a:lnTo>
                <a:lnTo>
                  <a:pt x="1925895" y="141890"/>
                </a:lnTo>
                <a:close/>
                <a:moveTo>
                  <a:pt x="2171700" y="0"/>
                </a:moveTo>
                <a:lnTo>
                  <a:pt x="2055555" y="0"/>
                </a:lnTo>
                <a:lnTo>
                  <a:pt x="1990725" y="141890"/>
                </a:lnTo>
                <a:lnTo>
                  <a:pt x="2106870" y="141890"/>
                </a:lnTo>
                <a:close/>
                <a:moveTo>
                  <a:pt x="2352675" y="0"/>
                </a:moveTo>
                <a:lnTo>
                  <a:pt x="2236530" y="0"/>
                </a:lnTo>
                <a:lnTo>
                  <a:pt x="2171700" y="141890"/>
                </a:lnTo>
                <a:lnTo>
                  <a:pt x="2287845" y="141890"/>
                </a:lnTo>
                <a:close/>
                <a:moveTo>
                  <a:pt x="2533650" y="0"/>
                </a:moveTo>
                <a:lnTo>
                  <a:pt x="2417505" y="0"/>
                </a:lnTo>
                <a:lnTo>
                  <a:pt x="2352675" y="141890"/>
                </a:lnTo>
                <a:lnTo>
                  <a:pt x="2468820" y="141890"/>
                </a:lnTo>
                <a:close/>
                <a:moveTo>
                  <a:pt x="2714625" y="0"/>
                </a:moveTo>
                <a:lnTo>
                  <a:pt x="2598480" y="0"/>
                </a:lnTo>
                <a:lnTo>
                  <a:pt x="2533650" y="141890"/>
                </a:lnTo>
                <a:lnTo>
                  <a:pt x="2649795" y="141890"/>
                </a:lnTo>
                <a:close/>
                <a:moveTo>
                  <a:pt x="2895600" y="0"/>
                </a:moveTo>
                <a:lnTo>
                  <a:pt x="2779455" y="0"/>
                </a:lnTo>
                <a:lnTo>
                  <a:pt x="2714625" y="141890"/>
                </a:lnTo>
                <a:lnTo>
                  <a:pt x="2830770" y="141890"/>
                </a:lnTo>
                <a:close/>
                <a:moveTo>
                  <a:pt x="3076575" y="0"/>
                </a:moveTo>
                <a:lnTo>
                  <a:pt x="2960430" y="0"/>
                </a:lnTo>
                <a:lnTo>
                  <a:pt x="2895600" y="141890"/>
                </a:lnTo>
                <a:lnTo>
                  <a:pt x="3011745" y="141890"/>
                </a:lnTo>
                <a:close/>
                <a:moveTo>
                  <a:pt x="3257550" y="0"/>
                </a:moveTo>
                <a:lnTo>
                  <a:pt x="3141405" y="0"/>
                </a:lnTo>
                <a:lnTo>
                  <a:pt x="3076575" y="141890"/>
                </a:lnTo>
                <a:lnTo>
                  <a:pt x="3192720" y="141890"/>
                </a:lnTo>
                <a:close/>
                <a:moveTo>
                  <a:pt x="3438525" y="0"/>
                </a:moveTo>
                <a:lnTo>
                  <a:pt x="3322380" y="0"/>
                </a:lnTo>
                <a:lnTo>
                  <a:pt x="3257550" y="141890"/>
                </a:lnTo>
                <a:lnTo>
                  <a:pt x="3373695" y="141890"/>
                </a:lnTo>
                <a:close/>
                <a:moveTo>
                  <a:pt x="3619500" y="0"/>
                </a:moveTo>
                <a:lnTo>
                  <a:pt x="3503355" y="0"/>
                </a:lnTo>
                <a:lnTo>
                  <a:pt x="3438525" y="141890"/>
                </a:lnTo>
                <a:lnTo>
                  <a:pt x="3554670" y="141890"/>
                </a:lnTo>
                <a:close/>
                <a:moveTo>
                  <a:pt x="3800475" y="0"/>
                </a:moveTo>
                <a:lnTo>
                  <a:pt x="3684330" y="0"/>
                </a:lnTo>
                <a:lnTo>
                  <a:pt x="3619500" y="141890"/>
                </a:lnTo>
                <a:lnTo>
                  <a:pt x="3735645" y="141890"/>
                </a:lnTo>
                <a:close/>
                <a:moveTo>
                  <a:pt x="3981450" y="0"/>
                </a:moveTo>
                <a:lnTo>
                  <a:pt x="3865305" y="0"/>
                </a:lnTo>
                <a:lnTo>
                  <a:pt x="3800475" y="141890"/>
                </a:lnTo>
                <a:lnTo>
                  <a:pt x="3916620" y="141890"/>
                </a:lnTo>
                <a:close/>
                <a:moveTo>
                  <a:pt x="4162425" y="0"/>
                </a:moveTo>
                <a:lnTo>
                  <a:pt x="4046280" y="0"/>
                </a:lnTo>
                <a:lnTo>
                  <a:pt x="3981450" y="141890"/>
                </a:lnTo>
                <a:lnTo>
                  <a:pt x="4097595" y="141890"/>
                </a:lnTo>
                <a:close/>
                <a:moveTo>
                  <a:pt x="4343400" y="0"/>
                </a:moveTo>
                <a:lnTo>
                  <a:pt x="4227255" y="0"/>
                </a:lnTo>
                <a:lnTo>
                  <a:pt x="4162425" y="141890"/>
                </a:lnTo>
                <a:lnTo>
                  <a:pt x="4278570" y="141890"/>
                </a:lnTo>
                <a:close/>
                <a:moveTo>
                  <a:pt x="4524375" y="0"/>
                </a:moveTo>
                <a:lnTo>
                  <a:pt x="4408230" y="0"/>
                </a:lnTo>
                <a:lnTo>
                  <a:pt x="4343400" y="141890"/>
                </a:lnTo>
                <a:lnTo>
                  <a:pt x="4459545" y="141890"/>
                </a:lnTo>
                <a:close/>
                <a:moveTo>
                  <a:pt x="4705350" y="0"/>
                </a:moveTo>
                <a:lnTo>
                  <a:pt x="4589205" y="0"/>
                </a:lnTo>
                <a:lnTo>
                  <a:pt x="4524375" y="141890"/>
                </a:lnTo>
                <a:lnTo>
                  <a:pt x="4640520" y="141890"/>
                </a:lnTo>
                <a:close/>
                <a:moveTo>
                  <a:pt x="4886325" y="0"/>
                </a:moveTo>
                <a:lnTo>
                  <a:pt x="4770180" y="0"/>
                </a:lnTo>
                <a:lnTo>
                  <a:pt x="4705350" y="141890"/>
                </a:lnTo>
                <a:lnTo>
                  <a:pt x="4821495" y="141890"/>
                </a:lnTo>
                <a:close/>
                <a:moveTo>
                  <a:pt x="5067300" y="0"/>
                </a:moveTo>
                <a:lnTo>
                  <a:pt x="4951155" y="0"/>
                </a:lnTo>
                <a:lnTo>
                  <a:pt x="4886325" y="141890"/>
                </a:lnTo>
                <a:lnTo>
                  <a:pt x="5002470" y="141890"/>
                </a:lnTo>
                <a:close/>
                <a:moveTo>
                  <a:pt x="5248275" y="0"/>
                </a:moveTo>
                <a:lnTo>
                  <a:pt x="5132130" y="0"/>
                </a:lnTo>
                <a:lnTo>
                  <a:pt x="5067300" y="141890"/>
                </a:lnTo>
                <a:lnTo>
                  <a:pt x="5183445" y="141890"/>
                </a:lnTo>
                <a:close/>
                <a:moveTo>
                  <a:pt x="5429250" y="0"/>
                </a:moveTo>
                <a:lnTo>
                  <a:pt x="5313105" y="0"/>
                </a:lnTo>
                <a:lnTo>
                  <a:pt x="5248275" y="141890"/>
                </a:lnTo>
                <a:lnTo>
                  <a:pt x="5364420" y="141890"/>
                </a:lnTo>
                <a:close/>
                <a:moveTo>
                  <a:pt x="5610225" y="0"/>
                </a:moveTo>
                <a:lnTo>
                  <a:pt x="5494080" y="0"/>
                </a:lnTo>
                <a:lnTo>
                  <a:pt x="5429250" y="141890"/>
                </a:lnTo>
                <a:lnTo>
                  <a:pt x="5545395" y="141890"/>
                </a:lnTo>
                <a:close/>
                <a:moveTo>
                  <a:pt x="5791200" y="0"/>
                </a:moveTo>
                <a:lnTo>
                  <a:pt x="5675055" y="0"/>
                </a:lnTo>
                <a:lnTo>
                  <a:pt x="5610225" y="141890"/>
                </a:lnTo>
                <a:lnTo>
                  <a:pt x="5726370" y="141890"/>
                </a:lnTo>
                <a:close/>
                <a:moveTo>
                  <a:pt x="12276701" y="0"/>
                </a:moveTo>
                <a:lnTo>
                  <a:pt x="5856030" y="0"/>
                </a:lnTo>
                <a:lnTo>
                  <a:pt x="5791200" y="141890"/>
                </a:lnTo>
                <a:lnTo>
                  <a:pt x="12276701" y="141890"/>
                </a:lnTo>
                <a:close/>
              </a:path>
            </a:pathLst>
          </a:cu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3"/>
            </p:custDataLst>
          </p:nvPr>
        </p:nvSpPr>
        <p:spPr>
          <a:xfrm>
            <a:off x="0" y="1"/>
            <a:ext cx="12192000" cy="586156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r>
              <a:rPr lang="en-US" altLang="zh-CN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箭头: V 形 3"/>
          <p:cNvSpPr/>
          <p:nvPr userDrawn="1">
            <p:custDataLst>
              <p:tags r:id="rId4"/>
            </p:custDataLst>
          </p:nvPr>
        </p:nvSpPr>
        <p:spPr>
          <a:xfrm>
            <a:off x="302045" y="84314"/>
            <a:ext cx="377405" cy="425642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4953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箭头: V 形 61"/>
          <p:cNvSpPr/>
          <p:nvPr userDrawn="1">
            <p:custDataLst>
              <p:tags r:id="rId5"/>
            </p:custDataLst>
          </p:nvPr>
        </p:nvSpPr>
        <p:spPr>
          <a:xfrm>
            <a:off x="662522" y="84314"/>
            <a:ext cx="377405" cy="425642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4953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 userDrawn="1">
            <p:custDataLst>
              <p:tags r:id="rId6"/>
            </p:custDataLst>
          </p:nvPr>
        </p:nvSpPr>
        <p:spPr>
          <a:xfrm>
            <a:off x="1081440" y="91359"/>
            <a:ext cx="17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>
                <a:solidFill>
                  <a:schemeClr val="bg1"/>
                </a:solidFill>
                <a:effectLst>
                  <a:outerShdw blurRad="2921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二、参考系</a:t>
            </a:r>
          </a:p>
        </p:txBody>
      </p:sp>
      <p:grpSp>
        <p:nvGrpSpPr>
          <p:cNvPr id="16" name="组合 15"/>
          <p:cNvGrpSpPr/>
          <p:nvPr userDrawn="1">
            <p:custDataLst>
              <p:tags r:id="rId7"/>
            </p:custDataLst>
          </p:nvPr>
        </p:nvGrpSpPr>
        <p:grpSpPr>
          <a:xfrm rot="1637247">
            <a:off x="11813294" y="-416858"/>
            <a:ext cx="1040524" cy="993228"/>
            <a:chOff x="11813294" y="-416858"/>
            <a:chExt cx="1040524" cy="993228"/>
          </a:xfrm>
        </p:grpSpPr>
        <p:sp>
          <p:nvSpPr>
            <p:cNvPr id="17" name="矩形 16"/>
            <p:cNvSpPr/>
            <p:nvPr>
              <p:custDataLst>
                <p:tags r:id="rId8"/>
              </p:custDataLst>
            </p:nvPr>
          </p:nvSpPr>
          <p:spPr>
            <a:xfrm>
              <a:off x="11813294" y="-85782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>
              <p:custDataLst>
                <p:tags r:id="rId9"/>
              </p:custDataLst>
            </p:nvPr>
          </p:nvSpPr>
          <p:spPr>
            <a:xfrm>
              <a:off x="12002480" y="-142940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>
              <p:custDataLst>
                <p:tags r:id="rId10"/>
              </p:custDataLst>
            </p:nvPr>
          </p:nvSpPr>
          <p:spPr>
            <a:xfrm>
              <a:off x="11907887" y="-416858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11"/>
              </p:custDataLst>
            </p:nvPr>
          </p:nvSpPr>
          <p:spPr>
            <a:xfrm>
              <a:off x="12191666" y="-331076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2_比较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10" name="Freeform 5"/>
          <p:cNvSpPr>
            <a:spLocks noChangeAspect="1"/>
          </p:cNvSpPr>
          <p:nvPr userDrawn="1">
            <p:custDataLst>
              <p:tags r:id="rId2"/>
            </p:custDataLst>
          </p:nvPr>
        </p:nvSpPr>
        <p:spPr bwMode="auto">
          <a:xfrm>
            <a:off x="0" y="0"/>
            <a:ext cx="556895" cy="639445"/>
          </a:xfrm>
          <a:custGeom>
            <a:gdLst>
              <a:gd name="T0" fmla="*/ 587 w 587"/>
              <a:gd name="T1" fmla="*/ 339 h 677"/>
              <a:gd name="T2" fmla="*/ 293 w 587"/>
              <a:gd name="T3" fmla="*/ 508 h 677"/>
              <a:gd name="T4" fmla="*/ 0 w 587"/>
              <a:gd name="T5" fmla="*/ 677 h 677"/>
              <a:gd name="T6" fmla="*/ 0 w 587"/>
              <a:gd name="T7" fmla="*/ 339 h 677"/>
              <a:gd name="T8" fmla="*/ 0 w 587"/>
              <a:gd name="T9" fmla="*/ 0 h 677"/>
              <a:gd name="T10" fmla="*/ 293 w 587"/>
              <a:gd name="T11" fmla="*/ 169 h 677"/>
              <a:gd name="T12" fmla="*/ 587 w 587"/>
              <a:gd name="T13" fmla="*/ 339 h 67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7" h="677">
                <a:moveTo>
                  <a:pt x="587" y="339"/>
                </a:moveTo>
                <a:lnTo>
                  <a:pt x="293" y="508"/>
                </a:lnTo>
                <a:lnTo>
                  <a:pt x="0" y="677"/>
                </a:lnTo>
                <a:lnTo>
                  <a:pt x="0" y="339"/>
                </a:lnTo>
                <a:lnTo>
                  <a:pt x="0" y="0"/>
                </a:lnTo>
                <a:lnTo>
                  <a:pt x="293" y="169"/>
                </a:lnTo>
                <a:lnTo>
                  <a:pt x="587" y="339"/>
                </a:lnTo>
                <a:close/>
              </a:path>
            </a:pathLst>
          </a:custGeom>
          <a:solidFill>
            <a:srgbClr val="9A713C"/>
          </a:solidFill>
          <a:ln w="38100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 lang="zh-CN" altLang="en-US" sz="2400">
              <a:latin typeface="微软雅黑" pitchFamily="34" charset="-122"/>
              <a:ea typeface="微软雅黑"/>
            </a:endParaRPr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_图片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42918" y="266726"/>
            <a:ext cx="2024955" cy="5588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8902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755" b="1" i="0" u="none" strike="noStrike" kern="1200" cap="none" spc="0" normalizeH="0" baseline="0" noProof="1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文本占位符 21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342918" y="266726"/>
            <a:ext cx="2024955" cy="558853"/>
          </a:xfrm>
          <a:prstGeom prst="rect">
            <a:avLst/>
          </a:prstGeom>
        </p:spPr>
        <p:txBody>
          <a:bodyPr/>
          <a:lstStyle>
            <a:lvl1pPr algn="ctr">
              <a:defRPr lang="zh-CN" altLang="en-US" sz="2800" b="1" i="0" u="none" strike="noStrike" kern="1200" baseline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 defTabSz="10890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/>
              <a:t>单击此处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  <p:custDataLst>
              <p:tags r:id="rId4"/>
            </p:custDataLst>
          </p:nvPr>
        </p:nvSpPr>
        <p:spPr>
          <a:xfrm>
            <a:off x="1647910" y="1635281"/>
            <a:ext cx="8671370" cy="12590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1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itle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2_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3" name="任意多边形: 形状 60"/>
          <p:cNvSpPr/>
          <p:nvPr userDrawn="1">
            <p:custDataLst>
              <p:tags r:id="rId2"/>
            </p:custDataLst>
          </p:nvPr>
        </p:nvSpPr>
        <p:spPr>
          <a:xfrm flipH="1">
            <a:off x="0" y="6716110"/>
            <a:ext cx="12276701" cy="141890"/>
          </a:xfrm>
          <a:custGeom>
            <a:gdLst>
              <a:gd name="connsiteX0" fmla="*/ 180975 w 12276701"/>
              <a:gd name="connsiteY0" fmla="*/ 0 h 141890"/>
              <a:gd name="connsiteX1" fmla="*/ 64830 w 12276701"/>
              <a:gd name="connsiteY1" fmla="*/ 0 h 141890"/>
              <a:gd name="connsiteX2" fmla="*/ 0 w 12276701"/>
              <a:gd name="connsiteY2" fmla="*/ 141890 h 141890"/>
              <a:gd name="connsiteX3" fmla="*/ 116145 w 12276701"/>
              <a:gd name="connsiteY3" fmla="*/ 141890 h 141890"/>
              <a:gd name="connsiteX4" fmla="*/ 361950 w 12276701"/>
              <a:gd name="connsiteY4" fmla="*/ 0 h 141890"/>
              <a:gd name="connsiteX5" fmla="*/ 245805 w 12276701"/>
              <a:gd name="connsiteY5" fmla="*/ 0 h 141890"/>
              <a:gd name="connsiteX6" fmla="*/ 180975 w 12276701"/>
              <a:gd name="connsiteY6" fmla="*/ 141890 h 141890"/>
              <a:gd name="connsiteX7" fmla="*/ 297120 w 12276701"/>
              <a:gd name="connsiteY7" fmla="*/ 141890 h 141890"/>
              <a:gd name="connsiteX8" fmla="*/ 542925 w 12276701"/>
              <a:gd name="connsiteY8" fmla="*/ 0 h 141890"/>
              <a:gd name="connsiteX9" fmla="*/ 426780 w 12276701"/>
              <a:gd name="connsiteY9" fmla="*/ 0 h 141890"/>
              <a:gd name="connsiteX10" fmla="*/ 361950 w 12276701"/>
              <a:gd name="connsiteY10" fmla="*/ 141890 h 141890"/>
              <a:gd name="connsiteX11" fmla="*/ 478095 w 12276701"/>
              <a:gd name="connsiteY11" fmla="*/ 141890 h 141890"/>
              <a:gd name="connsiteX12" fmla="*/ 723900 w 12276701"/>
              <a:gd name="connsiteY12" fmla="*/ 0 h 141890"/>
              <a:gd name="connsiteX13" fmla="*/ 607755 w 12276701"/>
              <a:gd name="connsiteY13" fmla="*/ 0 h 141890"/>
              <a:gd name="connsiteX14" fmla="*/ 542925 w 12276701"/>
              <a:gd name="connsiteY14" fmla="*/ 141890 h 141890"/>
              <a:gd name="connsiteX15" fmla="*/ 659070 w 12276701"/>
              <a:gd name="connsiteY15" fmla="*/ 141890 h 141890"/>
              <a:gd name="connsiteX16" fmla="*/ 904875 w 12276701"/>
              <a:gd name="connsiteY16" fmla="*/ 0 h 141890"/>
              <a:gd name="connsiteX17" fmla="*/ 788730 w 12276701"/>
              <a:gd name="connsiteY17" fmla="*/ 0 h 141890"/>
              <a:gd name="connsiteX18" fmla="*/ 723900 w 12276701"/>
              <a:gd name="connsiteY18" fmla="*/ 141890 h 141890"/>
              <a:gd name="connsiteX19" fmla="*/ 840045 w 12276701"/>
              <a:gd name="connsiteY19" fmla="*/ 141890 h 141890"/>
              <a:gd name="connsiteX20" fmla="*/ 1085850 w 12276701"/>
              <a:gd name="connsiteY20" fmla="*/ 0 h 141890"/>
              <a:gd name="connsiteX21" fmla="*/ 969705 w 12276701"/>
              <a:gd name="connsiteY21" fmla="*/ 0 h 141890"/>
              <a:gd name="connsiteX22" fmla="*/ 904875 w 12276701"/>
              <a:gd name="connsiteY22" fmla="*/ 141890 h 141890"/>
              <a:gd name="connsiteX23" fmla="*/ 1021020 w 12276701"/>
              <a:gd name="connsiteY23" fmla="*/ 141890 h 141890"/>
              <a:gd name="connsiteX24" fmla="*/ 1266825 w 12276701"/>
              <a:gd name="connsiteY24" fmla="*/ 0 h 141890"/>
              <a:gd name="connsiteX25" fmla="*/ 1150680 w 12276701"/>
              <a:gd name="connsiteY25" fmla="*/ 0 h 141890"/>
              <a:gd name="connsiteX26" fmla="*/ 1085850 w 12276701"/>
              <a:gd name="connsiteY26" fmla="*/ 141890 h 141890"/>
              <a:gd name="connsiteX27" fmla="*/ 1201995 w 12276701"/>
              <a:gd name="connsiteY27" fmla="*/ 141890 h 141890"/>
              <a:gd name="connsiteX28" fmla="*/ 1447800 w 12276701"/>
              <a:gd name="connsiteY28" fmla="*/ 0 h 141890"/>
              <a:gd name="connsiteX29" fmla="*/ 1331655 w 12276701"/>
              <a:gd name="connsiteY29" fmla="*/ 0 h 141890"/>
              <a:gd name="connsiteX30" fmla="*/ 1266825 w 12276701"/>
              <a:gd name="connsiteY30" fmla="*/ 141890 h 141890"/>
              <a:gd name="connsiteX31" fmla="*/ 1382970 w 12276701"/>
              <a:gd name="connsiteY31" fmla="*/ 141890 h 141890"/>
              <a:gd name="connsiteX32" fmla="*/ 1628775 w 12276701"/>
              <a:gd name="connsiteY32" fmla="*/ 0 h 141890"/>
              <a:gd name="connsiteX33" fmla="*/ 1512630 w 12276701"/>
              <a:gd name="connsiteY33" fmla="*/ 0 h 141890"/>
              <a:gd name="connsiteX34" fmla="*/ 1447800 w 12276701"/>
              <a:gd name="connsiteY34" fmla="*/ 141890 h 141890"/>
              <a:gd name="connsiteX35" fmla="*/ 1563945 w 12276701"/>
              <a:gd name="connsiteY35" fmla="*/ 141890 h 141890"/>
              <a:gd name="connsiteX36" fmla="*/ 1809750 w 12276701"/>
              <a:gd name="connsiteY36" fmla="*/ 0 h 141890"/>
              <a:gd name="connsiteX37" fmla="*/ 1693605 w 12276701"/>
              <a:gd name="connsiteY37" fmla="*/ 0 h 141890"/>
              <a:gd name="connsiteX38" fmla="*/ 1628775 w 12276701"/>
              <a:gd name="connsiteY38" fmla="*/ 141890 h 141890"/>
              <a:gd name="connsiteX39" fmla="*/ 1744920 w 12276701"/>
              <a:gd name="connsiteY39" fmla="*/ 141890 h 141890"/>
              <a:gd name="connsiteX40" fmla="*/ 1990725 w 12276701"/>
              <a:gd name="connsiteY40" fmla="*/ 0 h 141890"/>
              <a:gd name="connsiteX41" fmla="*/ 1874580 w 12276701"/>
              <a:gd name="connsiteY41" fmla="*/ 0 h 141890"/>
              <a:gd name="connsiteX42" fmla="*/ 1809750 w 12276701"/>
              <a:gd name="connsiteY42" fmla="*/ 141890 h 141890"/>
              <a:gd name="connsiteX43" fmla="*/ 1925895 w 12276701"/>
              <a:gd name="connsiteY43" fmla="*/ 141890 h 141890"/>
              <a:gd name="connsiteX44" fmla="*/ 2171700 w 12276701"/>
              <a:gd name="connsiteY44" fmla="*/ 0 h 141890"/>
              <a:gd name="connsiteX45" fmla="*/ 2055555 w 12276701"/>
              <a:gd name="connsiteY45" fmla="*/ 0 h 141890"/>
              <a:gd name="connsiteX46" fmla="*/ 1990725 w 12276701"/>
              <a:gd name="connsiteY46" fmla="*/ 141890 h 141890"/>
              <a:gd name="connsiteX47" fmla="*/ 2106870 w 12276701"/>
              <a:gd name="connsiteY47" fmla="*/ 141890 h 141890"/>
              <a:gd name="connsiteX48" fmla="*/ 2352675 w 12276701"/>
              <a:gd name="connsiteY48" fmla="*/ 0 h 141890"/>
              <a:gd name="connsiteX49" fmla="*/ 2236530 w 12276701"/>
              <a:gd name="connsiteY49" fmla="*/ 0 h 141890"/>
              <a:gd name="connsiteX50" fmla="*/ 2171700 w 12276701"/>
              <a:gd name="connsiteY50" fmla="*/ 141890 h 141890"/>
              <a:gd name="connsiteX51" fmla="*/ 2287845 w 12276701"/>
              <a:gd name="connsiteY51" fmla="*/ 141890 h 141890"/>
              <a:gd name="connsiteX52" fmla="*/ 2533650 w 12276701"/>
              <a:gd name="connsiteY52" fmla="*/ 0 h 141890"/>
              <a:gd name="connsiteX53" fmla="*/ 2417505 w 12276701"/>
              <a:gd name="connsiteY53" fmla="*/ 0 h 141890"/>
              <a:gd name="connsiteX54" fmla="*/ 2352675 w 12276701"/>
              <a:gd name="connsiteY54" fmla="*/ 141890 h 141890"/>
              <a:gd name="connsiteX55" fmla="*/ 2468820 w 12276701"/>
              <a:gd name="connsiteY55" fmla="*/ 141890 h 141890"/>
              <a:gd name="connsiteX56" fmla="*/ 2714625 w 12276701"/>
              <a:gd name="connsiteY56" fmla="*/ 0 h 141890"/>
              <a:gd name="connsiteX57" fmla="*/ 2598480 w 12276701"/>
              <a:gd name="connsiteY57" fmla="*/ 0 h 141890"/>
              <a:gd name="connsiteX58" fmla="*/ 2533650 w 12276701"/>
              <a:gd name="connsiteY58" fmla="*/ 141890 h 141890"/>
              <a:gd name="connsiteX59" fmla="*/ 2649795 w 12276701"/>
              <a:gd name="connsiteY59" fmla="*/ 141890 h 141890"/>
              <a:gd name="connsiteX60" fmla="*/ 2895600 w 12276701"/>
              <a:gd name="connsiteY60" fmla="*/ 0 h 141890"/>
              <a:gd name="connsiteX61" fmla="*/ 2779455 w 12276701"/>
              <a:gd name="connsiteY61" fmla="*/ 0 h 141890"/>
              <a:gd name="connsiteX62" fmla="*/ 2714625 w 12276701"/>
              <a:gd name="connsiteY62" fmla="*/ 141890 h 141890"/>
              <a:gd name="connsiteX63" fmla="*/ 2830770 w 12276701"/>
              <a:gd name="connsiteY63" fmla="*/ 141890 h 141890"/>
              <a:gd name="connsiteX64" fmla="*/ 3076575 w 12276701"/>
              <a:gd name="connsiteY64" fmla="*/ 0 h 141890"/>
              <a:gd name="connsiteX65" fmla="*/ 2960430 w 12276701"/>
              <a:gd name="connsiteY65" fmla="*/ 0 h 141890"/>
              <a:gd name="connsiteX66" fmla="*/ 2895600 w 12276701"/>
              <a:gd name="connsiteY66" fmla="*/ 141890 h 141890"/>
              <a:gd name="connsiteX67" fmla="*/ 3011745 w 12276701"/>
              <a:gd name="connsiteY67" fmla="*/ 141890 h 141890"/>
              <a:gd name="connsiteX68" fmla="*/ 3257550 w 12276701"/>
              <a:gd name="connsiteY68" fmla="*/ 0 h 141890"/>
              <a:gd name="connsiteX69" fmla="*/ 3141405 w 12276701"/>
              <a:gd name="connsiteY69" fmla="*/ 0 h 141890"/>
              <a:gd name="connsiteX70" fmla="*/ 3076575 w 12276701"/>
              <a:gd name="connsiteY70" fmla="*/ 141890 h 141890"/>
              <a:gd name="connsiteX71" fmla="*/ 3192720 w 12276701"/>
              <a:gd name="connsiteY71" fmla="*/ 141890 h 141890"/>
              <a:gd name="connsiteX72" fmla="*/ 3438525 w 12276701"/>
              <a:gd name="connsiteY72" fmla="*/ 0 h 141890"/>
              <a:gd name="connsiteX73" fmla="*/ 3322380 w 12276701"/>
              <a:gd name="connsiteY73" fmla="*/ 0 h 141890"/>
              <a:gd name="connsiteX74" fmla="*/ 3257550 w 12276701"/>
              <a:gd name="connsiteY74" fmla="*/ 141890 h 141890"/>
              <a:gd name="connsiteX75" fmla="*/ 3373695 w 12276701"/>
              <a:gd name="connsiteY75" fmla="*/ 141890 h 141890"/>
              <a:gd name="connsiteX76" fmla="*/ 3619500 w 12276701"/>
              <a:gd name="connsiteY76" fmla="*/ 0 h 141890"/>
              <a:gd name="connsiteX77" fmla="*/ 3503355 w 12276701"/>
              <a:gd name="connsiteY77" fmla="*/ 0 h 141890"/>
              <a:gd name="connsiteX78" fmla="*/ 3438525 w 12276701"/>
              <a:gd name="connsiteY78" fmla="*/ 141890 h 141890"/>
              <a:gd name="connsiteX79" fmla="*/ 3554670 w 12276701"/>
              <a:gd name="connsiteY79" fmla="*/ 141890 h 141890"/>
              <a:gd name="connsiteX80" fmla="*/ 3800475 w 12276701"/>
              <a:gd name="connsiteY80" fmla="*/ 0 h 141890"/>
              <a:gd name="connsiteX81" fmla="*/ 3684330 w 12276701"/>
              <a:gd name="connsiteY81" fmla="*/ 0 h 141890"/>
              <a:gd name="connsiteX82" fmla="*/ 3619500 w 12276701"/>
              <a:gd name="connsiteY82" fmla="*/ 141890 h 141890"/>
              <a:gd name="connsiteX83" fmla="*/ 3735645 w 12276701"/>
              <a:gd name="connsiteY83" fmla="*/ 141890 h 141890"/>
              <a:gd name="connsiteX84" fmla="*/ 3981450 w 12276701"/>
              <a:gd name="connsiteY84" fmla="*/ 0 h 141890"/>
              <a:gd name="connsiteX85" fmla="*/ 3865305 w 12276701"/>
              <a:gd name="connsiteY85" fmla="*/ 0 h 141890"/>
              <a:gd name="connsiteX86" fmla="*/ 3800475 w 12276701"/>
              <a:gd name="connsiteY86" fmla="*/ 141890 h 141890"/>
              <a:gd name="connsiteX87" fmla="*/ 3916620 w 12276701"/>
              <a:gd name="connsiteY87" fmla="*/ 141890 h 141890"/>
              <a:gd name="connsiteX88" fmla="*/ 4162425 w 12276701"/>
              <a:gd name="connsiteY88" fmla="*/ 0 h 141890"/>
              <a:gd name="connsiteX89" fmla="*/ 4046280 w 12276701"/>
              <a:gd name="connsiteY89" fmla="*/ 0 h 141890"/>
              <a:gd name="connsiteX90" fmla="*/ 3981450 w 12276701"/>
              <a:gd name="connsiteY90" fmla="*/ 141890 h 141890"/>
              <a:gd name="connsiteX91" fmla="*/ 4097595 w 12276701"/>
              <a:gd name="connsiteY91" fmla="*/ 141890 h 141890"/>
              <a:gd name="connsiteX92" fmla="*/ 4343400 w 12276701"/>
              <a:gd name="connsiteY92" fmla="*/ 0 h 141890"/>
              <a:gd name="connsiteX93" fmla="*/ 4227255 w 12276701"/>
              <a:gd name="connsiteY93" fmla="*/ 0 h 141890"/>
              <a:gd name="connsiteX94" fmla="*/ 4162425 w 12276701"/>
              <a:gd name="connsiteY94" fmla="*/ 141890 h 141890"/>
              <a:gd name="connsiteX95" fmla="*/ 4278570 w 12276701"/>
              <a:gd name="connsiteY95" fmla="*/ 141890 h 141890"/>
              <a:gd name="connsiteX96" fmla="*/ 4524375 w 12276701"/>
              <a:gd name="connsiteY96" fmla="*/ 0 h 141890"/>
              <a:gd name="connsiteX97" fmla="*/ 4408230 w 12276701"/>
              <a:gd name="connsiteY97" fmla="*/ 0 h 141890"/>
              <a:gd name="connsiteX98" fmla="*/ 4343400 w 12276701"/>
              <a:gd name="connsiteY98" fmla="*/ 141890 h 141890"/>
              <a:gd name="connsiteX99" fmla="*/ 4459545 w 12276701"/>
              <a:gd name="connsiteY99" fmla="*/ 141890 h 141890"/>
              <a:gd name="connsiteX100" fmla="*/ 4705350 w 12276701"/>
              <a:gd name="connsiteY100" fmla="*/ 0 h 141890"/>
              <a:gd name="connsiteX101" fmla="*/ 4589205 w 12276701"/>
              <a:gd name="connsiteY101" fmla="*/ 0 h 141890"/>
              <a:gd name="connsiteX102" fmla="*/ 4524375 w 12276701"/>
              <a:gd name="connsiteY102" fmla="*/ 141890 h 141890"/>
              <a:gd name="connsiteX103" fmla="*/ 4640520 w 12276701"/>
              <a:gd name="connsiteY103" fmla="*/ 141890 h 141890"/>
              <a:gd name="connsiteX104" fmla="*/ 4886325 w 12276701"/>
              <a:gd name="connsiteY104" fmla="*/ 0 h 141890"/>
              <a:gd name="connsiteX105" fmla="*/ 4770180 w 12276701"/>
              <a:gd name="connsiteY105" fmla="*/ 0 h 141890"/>
              <a:gd name="connsiteX106" fmla="*/ 4705350 w 12276701"/>
              <a:gd name="connsiteY106" fmla="*/ 141890 h 141890"/>
              <a:gd name="connsiteX107" fmla="*/ 4821495 w 12276701"/>
              <a:gd name="connsiteY107" fmla="*/ 141890 h 141890"/>
              <a:gd name="connsiteX108" fmla="*/ 5067300 w 12276701"/>
              <a:gd name="connsiteY108" fmla="*/ 0 h 141890"/>
              <a:gd name="connsiteX109" fmla="*/ 4951155 w 12276701"/>
              <a:gd name="connsiteY109" fmla="*/ 0 h 141890"/>
              <a:gd name="connsiteX110" fmla="*/ 4886325 w 12276701"/>
              <a:gd name="connsiteY110" fmla="*/ 141890 h 141890"/>
              <a:gd name="connsiteX111" fmla="*/ 5002470 w 12276701"/>
              <a:gd name="connsiteY111" fmla="*/ 141890 h 141890"/>
              <a:gd name="connsiteX112" fmla="*/ 5248275 w 12276701"/>
              <a:gd name="connsiteY112" fmla="*/ 0 h 141890"/>
              <a:gd name="connsiteX113" fmla="*/ 5132130 w 12276701"/>
              <a:gd name="connsiteY113" fmla="*/ 0 h 141890"/>
              <a:gd name="connsiteX114" fmla="*/ 5067300 w 12276701"/>
              <a:gd name="connsiteY114" fmla="*/ 141890 h 141890"/>
              <a:gd name="connsiteX115" fmla="*/ 5183445 w 12276701"/>
              <a:gd name="connsiteY115" fmla="*/ 141890 h 141890"/>
              <a:gd name="connsiteX116" fmla="*/ 5429250 w 12276701"/>
              <a:gd name="connsiteY116" fmla="*/ 0 h 141890"/>
              <a:gd name="connsiteX117" fmla="*/ 5313105 w 12276701"/>
              <a:gd name="connsiteY117" fmla="*/ 0 h 141890"/>
              <a:gd name="connsiteX118" fmla="*/ 5248275 w 12276701"/>
              <a:gd name="connsiteY118" fmla="*/ 141890 h 141890"/>
              <a:gd name="connsiteX119" fmla="*/ 5364420 w 12276701"/>
              <a:gd name="connsiteY119" fmla="*/ 141890 h 141890"/>
              <a:gd name="connsiteX120" fmla="*/ 5610225 w 12276701"/>
              <a:gd name="connsiteY120" fmla="*/ 0 h 141890"/>
              <a:gd name="connsiteX121" fmla="*/ 5494080 w 12276701"/>
              <a:gd name="connsiteY121" fmla="*/ 0 h 141890"/>
              <a:gd name="connsiteX122" fmla="*/ 5429250 w 12276701"/>
              <a:gd name="connsiteY122" fmla="*/ 141890 h 141890"/>
              <a:gd name="connsiteX123" fmla="*/ 5545395 w 12276701"/>
              <a:gd name="connsiteY123" fmla="*/ 141890 h 141890"/>
              <a:gd name="connsiteX124" fmla="*/ 5791200 w 12276701"/>
              <a:gd name="connsiteY124" fmla="*/ 0 h 141890"/>
              <a:gd name="connsiteX125" fmla="*/ 5675055 w 12276701"/>
              <a:gd name="connsiteY125" fmla="*/ 0 h 141890"/>
              <a:gd name="connsiteX126" fmla="*/ 5610225 w 12276701"/>
              <a:gd name="connsiteY126" fmla="*/ 141890 h 141890"/>
              <a:gd name="connsiteX127" fmla="*/ 5726370 w 12276701"/>
              <a:gd name="connsiteY127" fmla="*/ 141890 h 141890"/>
              <a:gd name="connsiteX128" fmla="*/ 12276701 w 12276701"/>
              <a:gd name="connsiteY128" fmla="*/ 0 h 141890"/>
              <a:gd name="connsiteX129" fmla="*/ 5856030 w 12276701"/>
              <a:gd name="connsiteY129" fmla="*/ 0 h 141890"/>
              <a:gd name="connsiteX130" fmla="*/ 5791200 w 12276701"/>
              <a:gd name="connsiteY130" fmla="*/ 141890 h 141890"/>
              <a:gd name="connsiteX131" fmla="*/ 12276701 w 12276701"/>
              <a:gd name="connsiteY131" fmla="*/ 141890 h 1418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2276701" h="141890">
                <a:moveTo>
                  <a:pt x="180975" y="0"/>
                </a:moveTo>
                <a:lnTo>
                  <a:pt x="64830" y="0"/>
                </a:lnTo>
                <a:lnTo>
                  <a:pt x="0" y="141890"/>
                </a:lnTo>
                <a:lnTo>
                  <a:pt x="116145" y="141890"/>
                </a:lnTo>
                <a:close/>
                <a:moveTo>
                  <a:pt x="361950" y="0"/>
                </a:moveTo>
                <a:lnTo>
                  <a:pt x="245805" y="0"/>
                </a:lnTo>
                <a:lnTo>
                  <a:pt x="180975" y="141890"/>
                </a:lnTo>
                <a:lnTo>
                  <a:pt x="297120" y="141890"/>
                </a:lnTo>
                <a:close/>
                <a:moveTo>
                  <a:pt x="542925" y="0"/>
                </a:moveTo>
                <a:lnTo>
                  <a:pt x="426780" y="0"/>
                </a:lnTo>
                <a:lnTo>
                  <a:pt x="361950" y="141890"/>
                </a:lnTo>
                <a:lnTo>
                  <a:pt x="478095" y="141890"/>
                </a:lnTo>
                <a:close/>
                <a:moveTo>
                  <a:pt x="723900" y="0"/>
                </a:moveTo>
                <a:lnTo>
                  <a:pt x="607755" y="0"/>
                </a:lnTo>
                <a:lnTo>
                  <a:pt x="542925" y="141890"/>
                </a:lnTo>
                <a:lnTo>
                  <a:pt x="659070" y="141890"/>
                </a:lnTo>
                <a:close/>
                <a:moveTo>
                  <a:pt x="904875" y="0"/>
                </a:moveTo>
                <a:lnTo>
                  <a:pt x="788730" y="0"/>
                </a:lnTo>
                <a:lnTo>
                  <a:pt x="723900" y="141890"/>
                </a:lnTo>
                <a:lnTo>
                  <a:pt x="840045" y="141890"/>
                </a:lnTo>
                <a:close/>
                <a:moveTo>
                  <a:pt x="1085850" y="0"/>
                </a:moveTo>
                <a:lnTo>
                  <a:pt x="969705" y="0"/>
                </a:lnTo>
                <a:lnTo>
                  <a:pt x="904875" y="141890"/>
                </a:lnTo>
                <a:lnTo>
                  <a:pt x="1021020" y="141890"/>
                </a:lnTo>
                <a:close/>
                <a:moveTo>
                  <a:pt x="1266825" y="0"/>
                </a:moveTo>
                <a:lnTo>
                  <a:pt x="1150680" y="0"/>
                </a:lnTo>
                <a:lnTo>
                  <a:pt x="1085850" y="141890"/>
                </a:lnTo>
                <a:lnTo>
                  <a:pt x="1201995" y="141890"/>
                </a:lnTo>
                <a:close/>
                <a:moveTo>
                  <a:pt x="1447800" y="0"/>
                </a:moveTo>
                <a:lnTo>
                  <a:pt x="1331655" y="0"/>
                </a:lnTo>
                <a:lnTo>
                  <a:pt x="1266825" y="141890"/>
                </a:lnTo>
                <a:lnTo>
                  <a:pt x="1382970" y="141890"/>
                </a:lnTo>
                <a:close/>
                <a:moveTo>
                  <a:pt x="1628775" y="0"/>
                </a:moveTo>
                <a:lnTo>
                  <a:pt x="1512630" y="0"/>
                </a:lnTo>
                <a:lnTo>
                  <a:pt x="1447800" y="141890"/>
                </a:lnTo>
                <a:lnTo>
                  <a:pt x="1563945" y="141890"/>
                </a:lnTo>
                <a:close/>
                <a:moveTo>
                  <a:pt x="1809750" y="0"/>
                </a:moveTo>
                <a:lnTo>
                  <a:pt x="1693605" y="0"/>
                </a:lnTo>
                <a:lnTo>
                  <a:pt x="1628775" y="141890"/>
                </a:lnTo>
                <a:lnTo>
                  <a:pt x="1744920" y="141890"/>
                </a:lnTo>
                <a:close/>
                <a:moveTo>
                  <a:pt x="1990725" y="0"/>
                </a:moveTo>
                <a:lnTo>
                  <a:pt x="1874580" y="0"/>
                </a:lnTo>
                <a:lnTo>
                  <a:pt x="1809750" y="141890"/>
                </a:lnTo>
                <a:lnTo>
                  <a:pt x="1925895" y="141890"/>
                </a:lnTo>
                <a:close/>
                <a:moveTo>
                  <a:pt x="2171700" y="0"/>
                </a:moveTo>
                <a:lnTo>
                  <a:pt x="2055555" y="0"/>
                </a:lnTo>
                <a:lnTo>
                  <a:pt x="1990725" y="141890"/>
                </a:lnTo>
                <a:lnTo>
                  <a:pt x="2106870" y="141890"/>
                </a:lnTo>
                <a:close/>
                <a:moveTo>
                  <a:pt x="2352675" y="0"/>
                </a:moveTo>
                <a:lnTo>
                  <a:pt x="2236530" y="0"/>
                </a:lnTo>
                <a:lnTo>
                  <a:pt x="2171700" y="141890"/>
                </a:lnTo>
                <a:lnTo>
                  <a:pt x="2287845" y="141890"/>
                </a:lnTo>
                <a:close/>
                <a:moveTo>
                  <a:pt x="2533650" y="0"/>
                </a:moveTo>
                <a:lnTo>
                  <a:pt x="2417505" y="0"/>
                </a:lnTo>
                <a:lnTo>
                  <a:pt x="2352675" y="141890"/>
                </a:lnTo>
                <a:lnTo>
                  <a:pt x="2468820" y="141890"/>
                </a:lnTo>
                <a:close/>
                <a:moveTo>
                  <a:pt x="2714625" y="0"/>
                </a:moveTo>
                <a:lnTo>
                  <a:pt x="2598480" y="0"/>
                </a:lnTo>
                <a:lnTo>
                  <a:pt x="2533650" y="141890"/>
                </a:lnTo>
                <a:lnTo>
                  <a:pt x="2649795" y="141890"/>
                </a:lnTo>
                <a:close/>
                <a:moveTo>
                  <a:pt x="2895600" y="0"/>
                </a:moveTo>
                <a:lnTo>
                  <a:pt x="2779455" y="0"/>
                </a:lnTo>
                <a:lnTo>
                  <a:pt x="2714625" y="141890"/>
                </a:lnTo>
                <a:lnTo>
                  <a:pt x="2830770" y="141890"/>
                </a:lnTo>
                <a:close/>
                <a:moveTo>
                  <a:pt x="3076575" y="0"/>
                </a:moveTo>
                <a:lnTo>
                  <a:pt x="2960430" y="0"/>
                </a:lnTo>
                <a:lnTo>
                  <a:pt x="2895600" y="141890"/>
                </a:lnTo>
                <a:lnTo>
                  <a:pt x="3011745" y="141890"/>
                </a:lnTo>
                <a:close/>
                <a:moveTo>
                  <a:pt x="3257550" y="0"/>
                </a:moveTo>
                <a:lnTo>
                  <a:pt x="3141405" y="0"/>
                </a:lnTo>
                <a:lnTo>
                  <a:pt x="3076575" y="141890"/>
                </a:lnTo>
                <a:lnTo>
                  <a:pt x="3192720" y="141890"/>
                </a:lnTo>
                <a:close/>
                <a:moveTo>
                  <a:pt x="3438525" y="0"/>
                </a:moveTo>
                <a:lnTo>
                  <a:pt x="3322380" y="0"/>
                </a:lnTo>
                <a:lnTo>
                  <a:pt x="3257550" y="141890"/>
                </a:lnTo>
                <a:lnTo>
                  <a:pt x="3373695" y="141890"/>
                </a:lnTo>
                <a:close/>
                <a:moveTo>
                  <a:pt x="3619500" y="0"/>
                </a:moveTo>
                <a:lnTo>
                  <a:pt x="3503355" y="0"/>
                </a:lnTo>
                <a:lnTo>
                  <a:pt x="3438525" y="141890"/>
                </a:lnTo>
                <a:lnTo>
                  <a:pt x="3554670" y="141890"/>
                </a:lnTo>
                <a:close/>
                <a:moveTo>
                  <a:pt x="3800475" y="0"/>
                </a:moveTo>
                <a:lnTo>
                  <a:pt x="3684330" y="0"/>
                </a:lnTo>
                <a:lnTo>
                  <a:pt x="3619500" y="141890"/>
                </a:lnTo>
                <a:lnTo>
                  <a:pt x="3735645" y="141890"/>
                </a:lnTo>
                <a:close/>
                <a:moveTo>
                  <a:pt x="3981450" y="0"/>
                </a:moveTo>
                <a:lnTo>
                  <a:pt x="3865305" y="0"/>
                </a:lnTo>
                <a:lnTo>
                  <a:pt x="3800475" y="141890"/>
                </a:lnTo>
                <a:lnTo>
                  <a:pt x="3916620" y="141890"/>
                </a:lnTo>
                <a:close/>
                <a:moveTo>
                  <a:pt x="4162425" y="0"/>
                </a:moveTo>
                <a:lnTo>
                  <a:pt x="4046280" y="0"/>
                </a:lnTo>
                <a:lnTo>
                  <a:pt x="3981450" y="141890"/>
                </a:lnTo>
                <a:lnTo>
                  <a:pt x="4097595" y="141890"/>
                </a:lnTo>
                <a:close/>
                <a:moveTo>
                  <a:pt x="4343400" y="0"/>
                </a:moveTo>
                <a:lnTo>
                  <a:pt x="4227255" y="0"/>
                </a:lnTo>
                <a:lnTo>
                  <a:pt x="4162425" y="141890"/>
                </a:lnTo>
                <a:lnTo>
                  <a:pt x="4278570" y="141890"/>
                </a:lnTo>
                <a:close/>
                <a:moveTo>
                  <a:pt x="4524375" y="0"/>
                </a:moveTo>
                <a:lnTo>
                  <a:pt x="4408230" y="0"/>
                </a:lnTo>
                <a:lnTo>
                  <a:pt x="4343400" y="141890"/>
                </a:lnTo>
                <a:lnTo>
                  <a:pt x="4459545" y="141890"/>
                </a:lnTo>
                <a:close/>
                <a:moveTo>
                  <a:pt x="4705350" y="0"/>
                </a:moveTo>
                <a:lnTo>
                  <a:pt x="4589205" y="0"/>
                </a:lnTo>
                <a:lnTo>
                  <a:pt x="4524375" y="141890"/>
                </a:lnTo>
                <a:lnTo>
                  <a:pt x="4640520" y="141890"/>
                </a:lnTo>
                <a:close/>
                <a:moveTo>
                  <a:pt x="4886325" y="0"/>
                </a:moveTo>
                <a:lnTo>
                  <a:pt x="4770180" y="0"/>
                </a:lnTo>
                <a:lnTo>
                  <a:pt x="4705350" y="141890"/>
                </a:lnTo>
                <a:lnTo>
                  <a:pt x="4821495" y="141890"/>
                </a:lnTo>
                <a:close/>
                <a:moveTo>
                  <a:pt x="5067300" y="0"/>
                </a:moveTo>
                <a:lnTo>
                  <a:pt x="4951155" y="0"/>
                </a:lnTo>
                <a:lnTo>
                  <a:pt x="4886325" y="141890"/>
                </a:lnTo>
                <a:lnTo>
                  <a:pt x="5002470" y="141890"/>
                </a:lnTo>
                <a:close/>
                <a:moveTo>
                  <a:pt x="5248275" y="0"/>
                </a:moveTo>
                <a:lnTo>
                  <a:pt x="5132130" y="0"/>
                </a:lnTo>
                <a:lnTo>
                  <a:pt x="5067300" y="141890"/>
                </a:lnTo>
                <a:lnTo>
                  <a:pt x="5183445" y="141890"/>
                </a:lnTo>
                <a:close/>
                <a:moveTo>
                  <a:pt x="5429250" y="0"/>
                </a:moveTo>
                <a:lnTo>
                  <a:pt x="5313105" y="0"/>
                </a:lnTo>
                <a:lnTo>
                  <a:pt x="5248275" y="141890"/>
                </a:lnTo>
                <a:lnTo>
                  <a:pt x="5364420" y="141890"/>
                </a:lnTo>
                <a:close/>
                <a:moveTo>
                  <a:pt x="5610225" y="0"/>
                </a:moveTo>
                <a:lnTo>
                  <a:pt x="5494080" y="0"/>
                </a:lnTo>
                <a:lnTo>
                  <a:pt x="5429250" y="141890"/>
                </a:lnTo>
                <a:lnTo>
                  <a:pt x="5545395" y="141890"/>
                </a:lnTo>
                <a:close/>
                <a:moveTo>
                  <a:pt x="5791200" y="0"/>
                </a:moveTo>
                <a:lnTo>
                  <a:pt x="5675055" y="0"/>
                </a:lnTo>
                <a:lnTo>
                  <a:pt x="5610225" y="141890"/>
                </a:lnTo>
                <a:lnTo>
                  <a:pt x="5726370" y="141890"/>
                </a:lnTo>
                <a:close/>
                <a:moveTo>
                  <a:pt x="12276701" y="0"/>
                </a:moveTo>
                <a:lnTo>
                  <a:pt x="5856030" y="0"/>
                </a:lnTo>
                <a:lnTo>
                  <a:pt x="5791200" y="141890"/>
                </a:lnTo>
                <a:lnTo>
                  <a:pt x="12276701" y="141890"/>
                </a:lnTo>
                <a:close/>
              </a:path>
            </a:pathLst>
          </a:cu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3"/>
            </p:custDataLst>
          </p:nvPr>
        </p:nvSpPr>
        <p:spPr>
          <a:xfrm>
            <a:off x="0" y="1"/>
            <a:ext cx="12192000" cy="586156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r>
              <a:rPr lang="en-US" altLang="zh-CN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箭头: V 形 3"/>
          <p:cNvSpPr/>
          <p:nvPr userDrawn="1">
            <p:custDataLst>
              <p:tags r:id="rId4"/>
            </p:custDataLst>
          </p:nvPr>
        </p:nvSpPr>
        <p:spPr>
          <a:xfrm>
            <a:off x="302045" y="84314"/>
            <a:ext cx="377405" cy="425642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4953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箭头: V 形 61"/>
          <p:cNvSpPr/>
          <p:nvPr userDrawn="1">
            <p:custDataLst>
              <p:tags r:id="rId5"/>
            </p:custDataLst>
          </p:nvPr>
        </p:nvSpPr>
        <p:spPr>
          <a:xfrm>
            <a:off x="662522" y="84314"/>
            <a:ext cx="377405" cy="425642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4953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 userDrawn="1">
            <p:custDataLst>
              <p:tags r:id="rId6"/>
            </p:custDataLst>
          </p:nvPr>
        </p:nvSpPr>
        <p:spPr>
          <a:xfrm>
            <a:off x="1081439" y="91359"/>
            <a:ext cx="3543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smtClean="0">
                <a:solidFill>
                  <a:schemeClr val="bg1"/>
                </a:solidFill>
                <a:effectLst>
                  <a:outerShdw blurRad="2921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三、利用光电门测速度</a:t>
            </a:r>
          </a:p>
        </p:txBody>
      </p:sp>
      <p:pic>
        <p:nvPicPr>
          <p:cNvPr id="27" name="图片 26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203" y="-201862"/>
            <a:ext cx="1319842" cy="989882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>
            <p:custDataLst>
              <p:tags r:id="rId9"/>
            </p:custDataLst>
          </p:nvPr>
        </p:nvGrpSpPr>
        <p:grpSpPr>
          <a:xfrm rot="1637247">
            <a:off x="11813294" y="-416858"/>
            <a:ext cx="1040524" cy="993228"/>
            <a:chOff x="11813294" y="-416858"/>
            <a:chExt cx="1040524" cy="993228"/>
          </a:xfrm>
        </p:grpSpPr>
        <p:sp>
          <p:nvSpPr>
            <p:cNvPr id="17" name="矩形 16"/>
            <p:cNvSpPr/>
            <p:nvPr>
              <p:custDataLst>
                <p:tags r:id="rId10"/>
              </p:custDataLst>
            </p:nvPr>
          </p:nvSpPr>
          <p:spPr>
            <a:xfrm>
              <a:off x="11813294" y="-85782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>
              <p:custDataLst>
                <p:tags r:id="rId11"/>
              </p:custDataLst>
            </p:nvPr>
          </p:nvSpPr>
          <p:spPr>
            <a:xfrm>
              <a:off x="12002480" y="-142940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>
              <p:custDataLst>
                <p:tags r:id="rId12"/>
              </p:custDataLst>
            </p:nvPr>
          </p:nvSpPr>
          <p:spPr>
            <a:xfrm>
              <a:off x="11907887" y="-416858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13"/>
              </p:custDataLst>
            </p:nvPr>
          </p:nvSpPr>
          <p:spPr>
            <a:xfrm>
              <a:off x="12191666" y="-331076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userDrawn="1">
  <p:cSld name="1_方法技巧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318" cy="17272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5" name="任意形状 14"/>
          <p:cNvSpPr/>
          <p:nvPr userDrawn="1">
            <p:custDataLst>
              <p:tags r:id="rId3"/>
            </p:custDataLst>
          </p:nvPr>
        </p:nvSpPr>
        <p:spPr>
          <a:xfrm>
            <a:off x="1" y="1501492"/>
            <a:ext cx="12192317" cy="1501017"/>
          </a:xfrm>
          <a:custGeom>
            <a:gdLst>
              <a:gd name="connsiteX0" fmla="*/ 0 w 12191999"/>
              <a:gd name="connsiteY0" fmla="*/ 0 h 1500947"/>
              <a:gd name="connsiteX1" fmla="*/ 12191999 w 12191999"/>
              <a:gd name="connsiteY1" fmla="*/ 0 h 1500947"/>
              <a:gd name="connsiteX2" fmla="*/ 12191999 w 12191999"/>
              <a:gd name="connsiteY2" fmla="*/ 669131 h 1500947"/>
              <a:gd name="connsiteX3" fmla="*/ 11750290 w 12191999"/>
              <a:gd name="connsiteY3" fmla="*/ 788658 h 1500947"/>
              <a:gd name="connsiteX4" fmla="*/ 6096001 w 12191999"/>
              <a:gd name="connsiteY4" fmla="*/ 1500947 h 1500947"/>
              <a:gd name="connsiteX5" fmla="*/ 441709 w 12191999"/>
              <a:gd name="connsiteY5" fmla="*/ 788658 h 1500947"/>
              <a:gd name="connsiteX6" fmla="*/ 0 w 12191999"/>
              <a:gd name="connsiteY6" fmla="*/ 669130 h 150094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1500947">
                <a:moveTo>
                  <a:pt x="0" y="0"/>
                </a:moveTo>
                <a:lnTo>
                  <a:pt x="12191999" y="0"/>
                </a:lnTo>
                <a:lnTo>
                  <a:pt x="12191999" y="669131"/>
                </a:lnTo>
                <a:lnTo>
                  <a:pt x="11750290" y="788658"/>
                </a:lnTo>
                <a:cubicBezTo>
                  <a:pt x="9943031" y="1253646"/>
                  <a:pt x="8048396" y="1500947"/>
                  <a:pt x="6096001" y="1500947"/>
                </a:cubicBezTo>
                <a:cubicBezTo>
                  <a:pt x="4143604" y="1500947"/>
                  <a:pt x="2248969" y="1253646"/>
                  <a:pt x="441709" y="788658"/>
                </a:cubicBezTo>
                <a:lnTo>
                  <a:pt x="0" y="66913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16" name="圆角矩形 15"/>
          <p:cNvSpPr/>
          <p:nvPr userDrawn="1">
            <p:custDataLst>
              <p:tags r:id="rId4"/>
            </p:custDataLst>
          </p:nvPr>
        </p:nvSpPr>
        <p:spPr>
          <a:xfrm>
            <a:off x="541882" y="1137476"/>
            <a:ext cx="11108557" cy="5286906"/>
          </a:xfrm>
          <a:prstGeom prst="roundRect">
            <a:avLst>
              <a:gd name="adj" fmla="val 1925"/>
            </a:avLst>
          </a:prstGeom>
          <a:pattFill prst="sm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2" name="任意形状 2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838221" cy="707755"/>
          </a:xfrm>
          <a:custGeom>
            <a:gdLst>
              <a:gd name="connsiteX0" fmla="*/ 0 w 670093"/>
              <a:gd name="connsiteY0" fmla="*/ 0 h 425685"/>
              <a:gd name="connsiteX1" fmla="*/ 670093 w 670093"/>
              <a:gd name="connsiteY1" fmla="*/ 0 h 425685"/>
              <a:gd name="connsiteX2" fmla="*/ 664674 w 670093"/>
              <a:gd name="connsiteY2" fmla="*/ 53757 h 425685"/>
              <a:gd name="connsiteX3" fmla="*/ 208333 w 670093"/>
              <a:gd name="connsiteY3" fmla="*/ 425685 h 425685"/>
              <a:gd name="connsiteX4" fmla="*/ 27021 w 670093"/>
              <a:gd name="connsiteY4" fmla="*/ 389080 h 425685"/>
              <a:gd name="connsiteX5" fmla="*/ 0 w 670093"/>
              <a:gd name="connsiteY5" fmla="*/ 374413 h 42568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0093" h="425684">
                <a:moveTo>
                  <a:pt x="0" y="0"/>
                </a:moveTo>
                <a:lnTo>
                  <a:pt x="670093" y="0"/>
                </a:lnTo>
                <a:lnTo>
                  <a:pt x="664674" y="53757"/>
                </a:lnTo>
                <a:cubicBezTo>
                  <a:pt x="621239" y="266015"/>
                  <a:pt x="433432" y="425685"/>
                  <a:pt x="208333" y="425685"/>
                </a:cubicBezTo>
                <a:cubicBezTo>
                  <a:pt x="144019" y="425685"/>
                  <a:pt x="82749" y="412651"/>
                  <a:pt x="27021" y="389080"/>
                </a:cubicBezTo>
                <a:lnTo>
                  <a:pt x="0" y="374413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2" name="文本框 1"/>
          <p:cNvSpPr txBox="1"/>
          <p:nvPr userDrawn="1">
            <p:custDataLst>
              <p:tags r:id="rId6"/>
            </p:custDataLst>
          </p:nvPr>
        </p:nvSpPr>
        <p:spPr>
          <a:xfrm>
            <a:off x="-1" y="-55373"/>
            <a:ext cx="9362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i="1"/>
              <a:t>判断正误</a:t>
            </a: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6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18" name="矩形 17"/>
          <p:cNvSpPr/>
          <p:nvPr userDrawn="1">
            <p:custDataLst>
              <p:tags r:id="rId2"/>
            </p:custDataLst>
          </p:nvPr>
        </p:nvSpPr>
        <p:spPr>
          <a:xfrm>
            <a:off x="192450" y="431921"/>
            <a:ext cx="11863070" cy="6219190"/>
          </a:xfrm>
          <a:prstGeom prst="rect">
            <a:avLst/>
          </a:pr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后退或前一项 4">
            <a:hlinkClick action="ppaction://hlinkshowjump?jump=previousslide"/>
          </p:cNvPr>
          <p:cNvSpPr/>
          <p:nvPr userDrawn="1">
            <p:custDataLst>
              <p:tags r:id="rId3"/>
            </p:custDataLst>
          </p:nvPr>
        </p:nvSpPr>
        <p:spPr>
          <a:xfrm>
            <a:off x="11117580" y="6513513"/>
            <a:ext cx="268605" cy="268605"/>
          </a:xfrm>
          <a:prstGeom prst="actionButtonBackPrevio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动作按钮: 前进或下一项 5">
            <a:hlinkClick action="ppaction://hlinkshowjump?jump=nextslide"/>
          </p:cNvPr>
          <p:cNvSpPr/>
          <p:nvPr userDrawn="1">
            <p:custDataLst>
              <p:tags r:id="rId4"/>
            </p:custDataLst>
          </p:nvPr>
        </p:nvSpPr>
        <p:spPr>
          <a:xfrm>
            <a:off x="11497310" y="6513513"/>
            <a:ext cx="268605" cy="268605"/>
          </a:xfrm>
          <a:prstGeom prst="actionButtonForwardNex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动作按钮: 结束 7">
            <a:hlinkClick action="ppaction://noaction"/>
          </p:cNvPr>
          <p:cNvSpPr/>
          <p:nvPr userDrawn="1">
            <p:custDataLst>
              <p:tags r:id="rId5"/>
            </p:custDataLst>
          </p:nvPr>
        </p:nvSpPr>
        <p:spPr>
          <a:xfrm>
            <a:off x="11877040" y="6509385"/>
            <a:ext cx="276860" cy="276860"/>
          </a:xfrm>
          <a:prstGeom prst="actionButtonE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 userDrawn="1">
            <p:custDataLst>
              <p:tags r:id="rId6"/>
            </p:custDataLst>
          </p:nvPr>
        </p:nvCxnSpPr>
        <p:spPr>
          <a:xfrm>
            <a:off x="192405" y="358157"/>
            <a:ext cx="10945495" cy="8255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 userDrawn="1">
            <p:custDataLst>
              <p:tags r:id="rId7"/>
            </p:custDataLst>
          </p:nvPr>
        </p:nvSpPr>
        <p:spPr>
          <a:xfrm>
            <a:off x="175895" y="1922"/>
            <a:ext cx="159385" cy="3708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1075670" y="0"/>
            <a:ext cx="949325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>
            <p:custDataLst>
              <p:tags r:id="rId9"/>
            </p:custDataLst>
          </p:nvPr>
        </p:nvSpPr>
        <p:spPr>
          <a:xfrm>
            <a:off x="11042684" y="34273"/>
            <a:ext cx="10807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1600">
                <a:solidFill>
                  <a:schemeClr val="accent6">
                    <a:lumMod val="40000"/>
                    <a:lumOff val="60000"/>
                  </a:schemeClr>
                </a:solidFill>
                <a:latin typeface="方正小标宋简体" panose="02010601030101010101" charset="-122"/>
                <a:ea typeface="方正小标宋简体" panose="02010601030101010101" charset="-122"/>
                <a:sym typeface="+mn-ea"/>
              </a:rPr>
              <a:t>创新设计</a:t>
            </a:r>
          </a:p>
        </p:txBody>
      </p:sp>
      <p:sp>
        <p:nvSpPr>
          <p:cNvPr id="15" name="文本框 1"/>
          <p:cNvSpPr txBox="1"/>
          <p:nvPr userDrawn="1">
            <p:custDataLst>
              <p:tags r:id="rId10"/>
            </p:custDataLst>
          </p:nvPr>
        </p:nvSpPr>
        <p:spPr>
          <a:xfrm>
            <a:off x="382321" y="13885"/>
            <a:ext cx="53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800" b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专题强化</a:t>
            </a:r>
          </a:p>
        </p:txBody>
      </p:sp>
      <p:sp>
        <p:nvSpPr>
          <p:cNvPr id="16" name="圆角矩形 15">
            <a:hlinkClick action="ppaction://noaction"/>
          </p:cNvPr>
          <p:cNvSpPr/>
          <p:nvPr userDrawn="1">
            <p:custDataLst>
              <p:tags r:id="rId11"/>
            </p:custDataLst>
          </p:nvPr>
        </p:nvSpPr>
        <p:spPr>
          <a:xfrm>
            <a:off x="8549784" y="6507802"/>
            <a:ext cx="1209276" cy="2609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专题强化</a:t>
            </a:r>
            <a:endParaRPr sz="1400" err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 16">
            <a:hlinkClick action="ppaction://noaction"/>
          </p:cNvPr>
          <p:cNvSpPr/>
          <p:nvPr userDrawn="1">
            <p:custDataLst>
              <p:tags r:id="rId12"/>
            </p:custDataLst>
          </p:nvPr>
        </p:nvSpPr>
        <p:spPr>
          <a:xfrm>
            <a:off x="9804007" y="6507802"/>
            <a:ext cx="1209276" cy="2609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sz="14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课时限时练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43676F1-67CE-474C-B2B6-01E1914C7256}" type="datetimeFigureOut">
              <a:rPr kumimoji="1" lang="zh-CN" altLang="en-US" smtClean="0"/>
              <a:t>2023/10/19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8F59F9-87BF-C042-BEE6-99EBD21F5A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 name="标题和文本">
    <p:bg>
      <p:bgPr>
        <a:blipFill rotWithShape="0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00050" y="924560"/>
            <a:ext cx="5309235" cy="619125"/>
          </a:xfrm>
        </p:spPr>
        <p:txBody>
          <a:bodyPr/>
          <a:lstStyle>
            <a:lvl1pPr algn="l">
              <a:defRPr sz="2400">
                <a:latin typeface="Times New Roman" panose="02020603050405020304" pitchFamily="18" charset="0"/>
                <a:ea typeface="微软雅黑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00050" y="1854200"/>
            <a:ext cx="4979035" cy="557530"/>
          </a:xfrm>
        </p:spPr>
        <p:txBody>
          <a:bodyPr/>
          <a:lstStyle>
            <a:lvl1pPr algn="l">
              <a:defRPr sz="2400">
                <a:latin typeface="Times New Roman" panose="02020603050405020304" pitchFamily="18" charset="0"/>
                <a:ea typeface="微软雅黑" pitchFamily="34" charset="-122"/>
              </a:defRPr>
            </a:lvl1pPr>
            <a:lvl5pPr marL="1645920" indent="0">
              <a:buNone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/>
          <a:p>
            <a:pPr lvl="0">
              <a:buNone/>
            </a:pPr>
            <a:fld id="{9A0DB2DC-4C9A-4742-B13C-FB6460FD35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checker dir="vert"/>
  </p:transition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31" name="矩形 25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 flipV="1">
            <a:off x="1003394" y="743903"/>
            <a:ext cx="10841261" cy="60959"/>
          </a:xfrm>
          <a:prstGeom prst="rect">
            <a:avLst/>
          </a:prstGeom>
          <a:solidFill>
            <a:srgbClr val="9A713C"/>
          </a:solidFill>
          <a:ln w="9525" algn="ctr">
            <a:noFill/>
            <a:miter lim="800000"/>
          </a:ln>
        </p:spPr>
        <p:txBody>
          <a:bodyPr lIns="91436" tIns="45718" rIns="91436" bIns="45718" anchor="ctr"/>
          <a:lstStyle/>
          <a:p>
            <a:pPr marL="0" marR="0" lvl="0" indent="0" algn="ctr" defTabSz="68453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265" b="0" i="0" u="none" strike="noStrike" kern="0" cap="none" spc="0" normalizeH="0" baseline="0" noProof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微软雅黑" pitchFamily="34" charset="-122"/>
              <a:ea typeface="微软雅黑"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978897"/>
            <a:ext cx="12190294" cy="5038205"/>
          </a:xfrm>
          <a:prstGeom prst="rect">
            <a:avLst/>
          </a:prstGeom>
          <a:solidFill>
            <a:srgbClr val="384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F5B6B"/>
              </a:solidFill>
            </a:endParaRPr>
          </a:p>
        </p:txBody>
      </p:sp>
      <p:sp>
        <p:nvSpPr>
          <p:cNvPr id="3" name="矩形 2"/>
          <p:cNvSpPr/>
          <p:nvPr userDrawn="1">
            <p:custDataLst>
              <p:tags r:id="rId3"/>
            </p:custDataLst>
          </p:nvPr>
        </p:nvSpPr>
        <p:spPr>
          <a:xfrm>
            <a:off x="1324291" y="0"/>
            <a:ext cx="1296347" cy="15786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16"/>
          <p:cNvSpPr/>
          <p:nvPr userDrawn="1">
            <p:custDataLst>
              <p:tags r:id="rId4"/>
            </p:custDataLst>
          </p:nvPr>
        </p:nvSpPr>
        <p:spPr>
          <a:xfrm>
            <a:off x="1632608" y="228679"/>
            <a:ext cx="648173" cy="759554"/>
          </a:xfrm>
          <a:custGeom>
            <a:gdLst>
              <a:gd name="connsiteX0" fmla="*/ 2026832 w 4749368"/>
              <a:gd name="connsiteY0" fmla="*/ 3343699 h 5838626"/>
              <a:gd name="connsiteX1" fmla="*/ 1981301 w 4749368"/>
              <a:gd name="connsiteY1" fmla="*/ 3359278 h 5838626"/>
              <a:gd name="connsiteX2" fmla="*/ 1973289 w 4749368"/>
              <a:gd name="connsiteY2" fmla="*/ 3361847 h 5838626"/>
              <a:gd name="connsiteX3" fmla="*/ 1971747 w 4749368"/>
              <a:gd name="connsiteY3" fmla="*/ 3369405 h 5838626"/>
              <a:gd name="connsiteX4" fmla="*/ 1982764 w 4749368"/>
              <a:gd name="connsiteY4" fmla="*/ 3428162 h 5838626"/>
              <a:gd name="connsiteX5" fmla="*/ 1979092 w 4749368"/>
              <a:gd name="connsiteY5" fmla="*/ 3486918 h 5838626"/>
              <a:gd name="connsiteX6" fmla="*/ 1949713 w 4749368"/>
              <a:gd name="connsiteY6" fmla="*/ 3597087 h 5838626"/>
              <a:gd name="connsiteX7" fmla="*/ 1991113 w 4749368"/>
              <a:gd name="connsiteY7" fmla="*/ 3657336 h 5838626"/>
              <a:gd name="connsiteX8" fmla="*/ 1992504 w 4749368"/>
              <a:gd name="connsiteY8" fmla="*/ 3661663 h 5838626"/>
              <a:gd name="connsiteX9" fmla="*/ 2008470 w 4749368"/>
              <a:gd name="connsiteY9" fmla="*/ 3626465 h 5838626"/>
              <a:gd name="connsiteX10" fmla="*/ 2103950 w 4749368"/>
              <a:gd name="connsiteY10" fmla="*/ 3464885 h 5838626"/>
              <a:gd name="connsiteX11" fmla="*/ 2103950 w 4749368"/>
              <a:gd name="connsiteY11" fmla="*/ 3398784 h 5838626"/>
              <a:gd name="connsiteX12" fmla="*/ 2074571 w 4749368"/>
              <a:gd name="connsiteY12" fmla="*/ 3365733 h 5838626"/>
              <a:gd name="connsiteX13" fmla="*/ 2026832 w 4749368"/>
              <a:gd name="connsiteY13" fmla="*/ 3343699 h 5838626"/>
              <a:gd name="connsiteX14" fmla="*/ 3836449 w 4749368"/>
              <a:gd name="connsiteY14" fmla="*/ 3027696 h 5838626"/>
              <a:gd name="connsiteX15" fmla="*/ 3895158 w 4749368"/>
              <a:gd name="connsiteY15" fmla="*/ 3033757 h 5838626"/>
              <a:gd name="connsiteX16" fmla="*/ 3997681 w 4749368"/>
              <a:gd name="connsiteY16" fmla="*/ 3103030 h 5838626"/>
              <a:gd name="connsiteX17" fmla="*/ 4116830 w 4749368"/>
              <a:gd name="connsiteY17" fmla="*/ 3180615 h 5838626"/>
              <a:gd name="connsiteX18" fmla="*/ 4136227 w 4749368"/>
              <a:gd name="connsiteY18" fmla="*/ 3238804 h 5838626"/>
              <a:gd name="connsiteX19" fmla="*/ 4066954 w 4749368"/>
              <a:gd name="connsiteY19" fmla="*/ 3299764 h 5838626"/>
              <a:gd name="connsiteX20" fmla="*/ 4033703 w 4749368"/>
              <a:gd name="connsiteY20" fmla="*/ 3366266 h 5838626"/>
              <a:gd name="connsiteX21" fmla="*/ 4044787 w 4749368"/>
              <a:gd name="connsiteY21" fmla="*/ 3393975 h 5838626"/>
              <a:gd name="connsiteX22" fmla="*/ 4100205 w 4749368"/>
              <a:gd name="connsiteY22" fmla="*/ 3396746 h 5838626"/>
              <a:gd name="connsiteX23" fmla="*/ 4136227 w 4749368"/>
              <a:gd name="connsiteY23" fmla="*/ 3360724 h 5838626"/>
              <a:gd name="connsiteX24" fmla="*/ 4197187 w 4749368"/>
              <a:gd name="connsiteY24" fmla="*/ 3327473 h 5838626"/>
              <a:gd name="connsiteX25" fmla="*/ 4252605 w 4749368"/>
              <a:gd name="connsiteY25" fmla="*/ 3321932 h 5838626"/>
              <a:gd name="connsiteX26" fmla="*/ 4338503 w 4749368"/>
              <a:gd name="connsiteY26" fmla="*/ 3369037 h 5838626"/>
              <a:gd name="connsiteX27" fmla="*/ 4371754 w 4749368"/>
              <a:gd name="connsiteY27" fmla="*/ 3432768 h 5838626"/>
              <a:gd name="connsiteX28" fmla="*/ 4305252 w 4749368"/>
              <a:gd name="connsiteY28" fmla="*/ 3496499 h 5838626"/>
              <a:gd name="connsiteX29" fmla="*/ 4186103 w 4749368"/>
              <a:gd name="connsiteY29" fmla="*/ 3557459 h 5838626"/>
              <a:gd name="connsiteX30" fmla="*/ 4069725 w 4749368"/>
              <a:gd name="connsiteY30" fmla="*/ 3626732 h 5838626"/>
              <a:gd name="connsiteX31" fmla="*/ 3992140 w 4749368"/>
              <a:gd name="connsiteY31" fmla="*/ 3701546 h 5838626"/>
              <a:gd name="connsiteX32" fmla="*/ 3989369 w 4749368"/>
              <a:gd name="connsiteY32" fmla="*/ 3762506 h 5838626"/>
              <a:gd name="connsiteX33" fmla="*/ 4039245 w 4749368"/>
              <a:gd name="connsiteY33" fmla="*/ 3801299 h 5838626"/>
              <a:gd name="connsiteX34" fmla="*/ 4125143 w 4749368"/>
              <a:gd name="connsiteY34" fmla="*/ 3806841 h 5838626"/>
              <a:gd name="connsiteX35" fmla="*/ 4258147 w 4749368"/>
              <a:gd name="connsiteY35" fmla="*/ 3773590 h 5838626"/>
              <a:gd name="connsiteX36" fmla="*/ 4357900 w 4749368"/>
              <a:gd name="connsiteY36" fmla="*/ 3762506 h 5838626"/>
              <a:gd name="connsiteX37" fmla="*/ 4402234 w 4749368"/>
              <a:gd name="connsiteY37" fmla="*/ 3737568 h 5838626"/>
              <a:gd name="connsiteX38" fmla="*/ 4485361 w 4749368"/>
              <a:gd name="connsiteY38" fmla="*/ 3745881 h 5838626"/>
              <a:gd name="connsiteX39" fmla="*/ 4582343 w 4749368"/>
              <a:gd name="connsiteY39" fmla="*/ 3707088 h 5838626"/>
              <a:gd name="connsiteX40" fmla="*/ 4659929 w 4749368"/>
              <a:gd name="connsiteY40" fmla="*/ 3756964 h 5838626"/>
              <a:gd name="connsiteX41" fmla="*/ 4740285 w 4749368"/>
              <a:gd name="connsiteY41" fmla="*/ 3865030 h 5838626"/>
              <a:gd name="connsiteX42" fmla="*/ 4659929 w 4749368"/>
              <a:gd name="connsiteY42" fmla="*/ 3914906 h 5838626"/>
              <a:gd name="connsiteX43" fmla="*/ 4513070 w 4749368"/>
              <a:gd name="connsiteY43" fmla="*/ 3925990 h 5838626"/>
              <a:gd name="connsiteX44" fmla="*/ 4299710 w 4749368"/>
              <a:gd name="connsiteY44" fmla="*/ 3914906 h 5838626"/>
              <a:gd name="connsiteX45" fmla="*/ 4219354 w 4749368"/>
              <a:gd name="connsiteY45" fmla="*/ 3928761 h 5838626"/>
              <a:gd name="connsiteX46" fmla="*/ 4127914 w 4749368"/>
              <a:gd name="connsiteY46" fmla="*/ 3945386 h 5838626"/>
              <a:gd name="connsiteX47" fmla="*/ 4030932 w 4749368"/>
              <a:gd name="connsiteY47" fmla="*/ 3992492 h 5838626"/>
              <a:gd name="connsiteX48" fmla="*/ 4003223 w 4749368"/>
              <a:gd name="connsiteY48" fmla="*/ 4058993 h 5838626"/>
              <a:gd name="connsiteX49" fmla="*/ 3972743 w 4749368"/>
              <a:gd name="connsiteY49" fmla="*/ 4208622 h 5838626"/>
              <a:gd name="connsiteX50" fmla="*/ 4014307 w 4749368"/>
              <a:gd name="connsiteY50" fmla="*/ 4244644 h 5838626"/>
              <a:gd name="connsiteX51" fmla="*/ 4058641 w 4749368"/>
              <a:gd name="connsiteY51" fmla="*/ 4228019 h 5838626"/>
              <a:gd name="connsiteX52" fmla="*/ 4047558 w 4749368"/>
              <a:gd name="connsiteY52" fmla="*/ 4153204 h 5838626"/>
              <a:gd name="connsiteX53" fmla="*/ 4061412 w 4749368"/>
              <a:gd name="connsiteY53" fmla="*/ 4083932 h 5838626"/>
              <a:gd name="connsiteX54" fmla="*/ 4094663 w 4749368"/>
              <a:gd name="connsiteY54" fmla="*/ 4067306 h 5838626"/>
              <a:gd name="connsiteX55" fmla="*/ 4102976 w 4749368"/>
              <a:gd name="connsiteY55" fmla="*/ 4025742 h 5838626"/>
              <a:gd name="connsiteX56" fmla="*/ 4188874 w 4749368"/>
              <a:gd name="connsiteY56" fmla="*/ 4017430 h 5838626"/>
              <a:gd name="connsiteX57" fmla="*/ 4283085 w 4749368"/>
              <a:gd name="connsiteY57" fmla="*/ 4003575 h 5838626"/>
              <a:gd name="connsiteX58" fmla="*/ 4316336 w 4749368"/>
              <a:gd name="connsiteY58" fmla="*/ 4061764 h 5838626"/>
              <a:gd name="connsiteX59" fmla="*/ 4321878 w 4749368"/>
              <a:gd name="connsiteY59" fmla="*/ 4111641 h 5838626"/>
              <a:gd name="connsiteX60" fmla="*/ 4357900 w 4749368"/>
              <a:gd name="connsiteY60" fmla="*/ 4164288 h 5838626"/>
              <a:gd name="connsiteX61" fmla="*/ 4349587 w 4749368"/>
              <a:gd name="connsiteY61" fmla="*/ 4250186 h 5838626"/>
              <a:gd name="connsiteX62" fmla="*/ 4238750 w 4749368"/>
              <a:gd name="connsiteY62" fmla="*/ 4325001 h 5838626"/>
              <a:gd name="connsiteX63" fmla="*/ 4119601 w 4749368"/>
              <a:gd name="connsiteY63" fmla="*/ 4446921 h 5838626"/>
              <a:gd name="connsiteX64" fmla="*/ 3986598 w 4749368"/>
              <a:gd name="connsiteY64" fmla="*/ 4632571 h 5838626"/>
              <a:gd name="connsiteX65" fmla="*/ 3861907 w 4749368"/>
              <a:gd name="connsiteY65" fmla="*/ 4793284 h 5838626"/>
              <a:gd name="connsiteX66" fmla="*/ 3856313 w 4749368"/>
              <a:gd name="connsiteY66" fmla="*/ 4797324 h 5838626"/>
              <a:gd name="connsiteX67" fmla="*/ 3834025 w 4749368"/>
              <a:gd name="connsiteY67" fmla="*/ 4829220 h 5838626"/>
              <a:gd name="connsiteX68" fmla="*/ 3739987 w 4749368"/>
              <a:gd name="connsiteY68" fmla="*/ 4948455 h 5838626"/>
              <a:gd name="connsiteX69" fmla="*/ 3654089 w 4749368"/>
              <a:gd name="connsiteY69" fmla="*/ 5034353 h 5838626"/>
              <a:gd name="connsiteX70" fmla="*/ 3515543 w 4749368"/>
              <a:gd name="connsiteY70" fmla="*/ 5183982 h 5838626"/>
              <a:gd name="connsiteX71" fmla="*/ 3396394 w 4749368"/>
              <a:gd name="connsiteY71" fmla="*/ 5253255 h 5838626"/>
              <a:gd name="connsiteX72" fmla="*/ 3246765 w 4749368"/>
              <a:gd name="connsiteY72" fmla="*/ 5350237 h 5838626"/>
              <a:gd name="connsiteX73" fmla="*/ 3144241 w 4749368"/>
              <a:gd name="connsiteY73" fmla="*/ 5411197 h 5838626"/>
              <a:gd name="connsiteX74" fmla="*/ 3008467 w 4749368"/>
              <a:gd name="connsiteY74" fmla="*/ 5458302 h 5838626"/>
              <a:gd name="connsiteX75" fmla="*/ 2911485 w 4749368"/>
              <a:gd name="connsiteY75" fmla="*/ 5508179 h 5838626"/>
              <a:gd name="connsiteX76" fmla="*/ 2817274 w 4749368"/>
              <a:gd name="connsiteY76" fmla="*/ 5494324 h 5838626"/>
              <a:gd name="connsiteX77" fmla="*/ 2847754 w 4749368"/>
              <a:gd name="connsiteY77" fmla="*/ 5433364 h 5838626"/>
              <a:gd name="connsiteX78" fmla="*/ 2944736 w 4749368"/>
              <a:gd name="connsiteY78" fmla="*/ 5383488 h 5838626"/>
              <a:gd name="connsiteX79" fmla="*/ 3047260 w 4749368"/>
              <a:gd name="connsiteY79" fmla="*/ 5278193 h 5838626"/>
              <a:gd name="connsiteX80" fmla="*/ 3138700 w 4749368"/>
              <a:gd name="connsiteY80" fmla="*/ 5220004 h 5838626"/>
              <a:gd name="connsiteX81" fmla="*/ 3252307 w 4749368"/>
              <a:gd name="connsiteY81" fmla="*/ 5145190 h 5838626"/>
              <a:gd name="connsiteX82" fmla="*/ 3340976 w 4749368"/>
              <a:gd name="connsiteY82" fmla="*/ 5095313 h 5838626"/>
              <a:gd name="connsiteX83" fmla="*/ 3429645 w 4749368"/>
              <a:gd name="connsiteY83" fmla="*/ 4987248 h 5838626"/>
              <a:gd name="connsiteX84" fmla="*/ 3532169 w 4749368"/>
              <a:gd name="connsiteY84" fmla="*/ 4931830 h 5838626"/>
              <a:gd name="connsiteX85" fmla="*/ 3557107 w 4749368"/>
              <a:gd name="connsiteY85" fmla="*/ 4870870 h 5838626"/>
              <a:gd name="connsiteX86" fmla="*/ 3606983 w 4749368"/>
              <a:gd name="connsiteY86" fmla="*/ 4812681 h 5838626"/>
              <a:gd name="connsiteX87" fmla="*/ 3667942 w 4749368"/>
              <a:gd name="connsiteY87" fmla="*/ 4726782 h 5838626"/>
              <a:gd name="connsiteX88" fmla="*/ 3673448 w 4749368"/>
              <a:gd name="connsiteY88" fmla="*/ 4708475 h 5838626"/>
              <a:gd name="connsiteX89" fmla="*/ 3673420 w 4749368"/>
              <a:gd name="connsiteY89" fmla="*/ 4691302 h 5838626"/>
              <a:gd name="connsiteX90" fmla="*/ 3681798 w 4749368"/>
              <a:gd name="connsiteY90" fmla="*/ 4563299 h 5838626"/>
              <a:gd name="connsiteX91" fmla="*/ 3648547 w 4749368"/>
              <a:gd name="connsiteY91" fmla="*/ 4482942 h 5838626"/>
              <a:gd name="connsiteX92" fmla="*/ 3554336 w 4749368"/>
              <a:gd name="connsiteY92" fmla="*/ 4480172 h 5838626"/>
              <a:gd name="connsiteX93" fmla="*/ 3426874 w 4749368"/>
              <a:gd name="connsiteY93" fmla="*/ 4535590 h 5838626"/>
              <a:gd name="connsiteX94" fmla="*/ 3324350 w 4749368"/>
              <a:gd name="connsiteY94" fmla="*/ 4543902 h 5838626"/>
              <a:gd name="connsiteX95" fmla="*/ 3260620 w 4749368"/>
              <a:gd name="connsiteY95" fmla="*/ 4577153 h 5838626"/>
              <a:gd name="connsiteX96" fmla="*/ 3174721 w 4749368"/>
              <a:gd name="connsiteY96" fmla="*/ 4621488 h 5838626"/>
              <a:gd name="connsiteX97" fmla="*/ 3097136 w 4749368"/>
              <a:gd name="connsiteY97" fmla="*/ 4560528 h 5838626"/>
              <a:gd name="connsiteX98" fmla="*/ 3133158 w 4749368"/>
              <a:gd name="connsiteY98" fmla="*/ 4524506 h 5838626"/>
              <a:gd name="connsiteX99" fmla="*/ 3230140 w 4749368"/>
              <a:gd name="connsiteY99" fmla="*/ 4466317 h 5838626"/>
              <a:gd name="connsiteX100" fmla="*/ 3321580 w 4749368"/>
              <a:gd name="connsiteY100" fmla="*/ 4435837 h 5838626"/>
              <a:gd name="connsiteX101" fmla="*/ 3390852 w 4749368"/>
              <a:gd name="connsiteY101" fmla="*/ 4388732 h 5838626"/>
              <a:gd name="connsiteX102" fmla="*/ 3454583 w 4749368"/>
              <a:gd name="connsiteY102" fmla="*/ 4363793 h 5838626"/>
              <a:gd name="connsiteX103" fmla="*/ 3521085 w 4749368"/>
              <a:gd name="connsiteY103" fmla="*/ 4316688 h 5838626"/>
              <a:gd name="connsiteX104" fmla="*/ 3584816 w 4749368"/>
              <a:gd name="connsiteY104" fmla="*/ 4325001 h 5838626"/>
              <a:gd name="connsiteX105" fmla="*/ 3651318 w 4749368"/>
              <a:gd name="connsiteY105" fmla="*/ 4377648 h 5838626"/>
              <a:gd name="connsiteX106" fmla="*/ 3681798 w 4749368"/>
              <a:gd name="connsiteY106" fmla="*/ 4410899 h 5838626"/>
              <a:gd name="connsiteX107" fmla="*/ 3728903 w 4749368"/>
              <a:gd name="connsiteY107" fmla="*/ 4413670 h 5838626"/>
              <a:gd name="connsiteX108" fmla="*/ 3709507 w 4749368"/>
              <a:gd name="connsiteY108" fmla="*/ 4355481 h 5838626"/>
              <a:gd name="connsiteX109" fmla="*/ 3706736 w 4749368"/>
              <a:gd name="connsiteY109" fmla="*/ 4302833 h 5838626"/>
              <a:gd name="connsiteX110" fmla="*/ 3690111 w 4749368"/>
              <a:gd name="connsiteY110" fmla="*/ 4247414 h 5838626"/>
              <a:gd name="connsiteX111" fmla="*/ 3703966 w 4749368"/>
              <a:gd name="connsiteY111" fmla="*/ 4186455 h 5838626"/>
              <a:gd name="connsiteX112" fmla="*/ 3695652 w 4749368"/>
              <a:gd name="connsiteY112" fmla="*/ 4128266 h 5838626"/>
              <a:gd name="connsiteX113" fmla="*/ 3637463 w 4749368"/>
              <a:gd name="connsiteY113" fmla="*/ 4111641 h 5838626"/>
              <a:gd name="connsiteX114" fmla="*/ 3568190 w 4749368"/>
              <a:gd name="connsiteY114" fmla="*/ 4119953 h 5838626"/>
              <a:gd name="connsiteX115" fmla="*/ 3415790 w 4749368"/>
              <a:gd name="connsiteY115" fmla="*/ 4125495 h 5838626"/>
              <a:gd name="connsiteX116" fmla="*/ 3288329 w 4749368"/>
              <a:gd name="connsiteY116" fmla="*/ 4191997 h 5838626"/>
              <a:gd name="connsiteX117" fmla="*/ 3188576 w 4749368"/>
              <a:gd name="connsiteY117" fmla="*/ 4233561 h 5838626"/>
              <a:gd name="connsiteX118" fmla="*/ 3072198 w 4749368"/>
              <a:gd name="connsiteY118" fmla="*/ 4294521 h 5838626"/>
              <a:gd name="connsiteX119" fmla="*/ 2975216 w 4749368"/>
              <a:gd name="connsiteY119" fmla="*/ 4347168 h 5838626"/>
              <a:gd name="connsiteX120" fmla="*/ 2900401 w 4749368"/>
              <a:gd name="connsiteY120" fmla="*/ 4377648 h 5838626"/>
              <a:gd name="connsiteX121" fmla="*/ 2869921 w 4749368"/>
              <a:gd name="connsiteY121" fmla="*/ 4391502 h 5838626"/>
              <a:gd name="connsiteX122" fmla="*/ 2847754 w 4749368"/>
              <a:gd name="connsiteY122" fmla="*/ 4430295 h 5838626"/>
              <a:gd name="connsiteX123" fmla="*/ 2775710 w 4749368"/>
              <a:gd name="connsiteY123" fmla="*/ 4410899 h 5838626"/>
              <a:gd name="connsiteX124" fmla="*/ 2728605 w 4749368"/>
              <a:gd name="connsiteY124" fmla="*/ 4372106 h 5838626"/>
              <a:gd name="connsiteX125" fmla="*/ 2653790 w 4749368"/>
              <a:gd name="connsiteY125" fmla="*/ 4305604 h 5838626"/>
              <a:gd name="connsiteX126" fmla="*/ 2662103 w 4749368"/>
              <a:gd name="connsiteY126" fmla="*/ 4230790 h 5838626"/>
              <a:gd name="connsiteX127" fmla="*/ 2709209 w 4749368"/>
              <a:gd name="connsiteY127" fmla="*/ 4191997 h 5838626"/>
              <a:gd name="connsiteX128" fmla="*/ 2864380 w 4749368"/>
              <a:gd name="connsiteY128" fmla="*/ 4180913 h 5838626"/>
              <a:gd name="connsiteX129" fmla="*/ 2911485 w 4749368"/>
              <a:gd name="connsiteY129" fmla="*/ 4180913 h 5838626"/>
              <a:gd name="connsiteX130" fmla="*/ 2941965 w 4749368"/>
              <a:gd name="connsiteY130" fmla="*/ 4161517 h 5838626"/>
              <a:gd name="connsiteX131" fmla="*/ 3014009 w 4749368"/>
              <a:gd name="connsiteY131" fmla="*/ 4142121 h 5838626"/>
              <a:gd name="connsiteX132" fmla="*/ 3014009 w 4749368"/>
              <a:gd name="connsiteY132" fmla="*/ 4119953 h 5838626"/>
              <a:gd name="connsiteX133" fmla="*/ 3033405 w 4749368"/>
              <a:gd name="connsiteY133" fmla="*/ 4061764 h 5838626"/>
              <a:gd name="connsiteX134" fmla="*/ 3061114 w 4749368"/>
              <a:gd name="connsiteY134" fmla="*/ 4034055 h 5838626"/>
              <a:gd name="connsiteX135" fmla="*/ 3130387 w 4749368"/>
              <a:gd name="connsiteY135" fmla="*/ 4028513 h 5838626"/>
              <a:gd name="connsiteX136" fmla="*/ 3166409 w 4749368"/>
              <a:gd name="connsiteY136" fmla="*/ 4025742 h 5838626"/>
              <a:gd name="connsiteX137" fmla="*/ 3210743 w 4749368"/>
              <a:gd name="connsiteY137" fmla="*/ 3992492 h 5838626"/>
              <a:gd name="connsiteX138" fmla="*/ 3271703 w 4749368"/>
              <a:gd name="connsiteY138" fmla="*/ 3981408 h 5838626"/>
              <a:gd name="connsiteX139" fmla="*/ 3313267 w 4749368"/>
              <a:gd name="connsiteY139" fmla="*/ 3937073 h 5838626"/>
              <a:gd name="connsiteX140" fmla="*/ 3349289 w 4749368"/>
              <a:gd name="connsiteY140" fmla="*/ 3898281 h 5838626"/>
              <a:gd name="connsiteX141" fmla="*/ 3368685 w 4749368"/>
              <a:gd name="connsiteY141" fmla="*/ 3851175 h 5838626"/>
              <a:gd name="connsiteX142" fmla="*/ 3343747 w 4749368"/>
              <a:gd name="connsiteY142" fmla="*/ 3790215 h 5838626"/>
              <a:gd name="connsiteX143" fmla="*/ 3349289 w 4749368"/>
              <a:gd name="connsiteY143" fmla="*/ 3682150 h 5838626"/>
              <a:gd name="connsiteX144" fmla="*/ 3343747 w 4749368"/>
              <a:gd name="connsiteY144" fmla="*/ 3629502 h 5838626"/>
              <a:gd name="connsiteX145" fmla="*/ 3321580 w 4749368"/>
              <a:gd name="connsiteY145" fmla="*/ 3599022 h 5838626"/>
              <a:gd name="connsiteX146" fmla="*/ 3293870 w 4749368"/>
              <a:gd name="connsiteY146" fmla="*/ 3538062 h 5838626"/>
              <a:gd name="connsiteX147" fmla="*/ 3316038 w 4749368"/>
              <a:gd name="connsiteY147" fmla="*/ 3526979 h 5838626"/>
              <a:gd name="connsiteX148" fmla="*/ 3374227 w 4749368"/>
              <a:gd name="connsiteY148" fmla="*/ 3524208 h 5838626"/>
              <a:gd name="connsiteX149" fmla="*/ 3401936 w 4749368"/>
              <a:gd name="connsiteY149" fmla="*/ 3488186 h 5838626"/>
              <a:gd name="connsiteX150" fmla="*/ 3449041 w 4749368"/>
              <a:gd name="connsiteY150" fmla="*/ 3482644 h 5838626"/>
              <a:gd name="connsiteX151" fmla="*/ 3523856 w 4749368"/>
              <a:gd name="connsiteY151" fmla="*/ 3518666 h 5838626"/>
              <a:gd name="connsiteX152" fmla="*/ 3587587 w 4749368"/>
              <a:gd name="connsiteY152" fmla="*/ 3571313 h 5838626"/>
              <a:gd name="connsiteX153" fmla="*/ 3631921 w 4749368"/>
              <a:gd name="connsiteY153" fmla="*/ 3601793 h 5838626"/>
              <a:gd name="connsiteX154" fmla="*/ 3665172 w 4749368"/>
              <a:gd name="connsiteY154" fmla="*/ 3635044 h 5838626"/>
              <a:gd name="connsiteX155" fmla="*/ 3676256 w 4749368"/>
              <a:gd name="connsiteY155" fmla="*/ 3538062 h 5838626"/>
              <a:gd name="connsiteX156" fmla="*/ 3670714 w 4749368"/>
              <a:gd name="connsiteY156" fmla="*/ 3435539 h 5838626"/>
              <a:gd name="connsiteX157" fmla="*/ 3670714 w 4749368"/>
              <a:gd name="connsiteY157" fmla="*/ 3405059 h 5838626"/>
              <a:gd name="connsiteX158" fmla="*/ 3662401 w 4749368"/>
              <a:gd name="connsiteY158" fmla="*/ 3308077 h 5838626"/>
              <a:gd name="connsiteX159" fmla="*/ 3662401 w 4749368"/>
              <a:gd name="connsiteY159" fmla="*/ 3216637 h 5838626"/>
              <a:gd name="connsiteX160" fmla="*/ 3640234 w 4749368"/>
              <a:gd name="connsiteY160" fmla="*/ 3144593 h 5838626"/>
              <a:gd name="connsiteX161" fmla="*/ 3676256 w 4749368"/>
              <a:gd name="connsiteY161" fmla="*/ 3105801 h 5838626"/>
              <a:gd name="connsiteX162" fmla="*/ 3734445 w 4749368"/>
              <a:gd name="connsiteY162" fmla="*/ 3086404 h 5838626"/>
              <a:gd name="connsiteX163" fmla="*/ 3784321 w 4749368"/>
              <a:gd name="connsiteY163" fmla="*/ 3036528 h 5838626"/>
              <a:gd name="connsiteX164" fmla="*/ 3836449 w 4749368"/>
              <a:gd name="connsiteY164" fmla="*/ 3027696 h 5838626"/>
              <a:gd name="connsiteX165" fmla="*/ 3579274 w 4749368"/>
              <a:gd name="connsiteY165" fmla="*/ 2543307 h 5838626"/>
              <a:gd name="connsiteX166" fmla="*/ 3551565 w 4749368"/>
              <a:gd name="connsiteY166" fmla="*/ 2557162 h 5838626"/>
              <a:gd name="connsiteX167" fmla="*/ 3468438 w 4749368"/>
              <a:gd name="connsiteY167" fmla="*/ 2579329 h 5838626"/>
              <a:gd name="connsiteX168" fmla="*/ 3457354 w 4749368"/>
              <a:gd name="connsiteY168" fmla="*/ 2582100 h 5838626"/>
              <a:gd name="connsiteX169" fmla="*/ 3418561 w 4749368"/>
              <a:gd name="connsiteY169" fmla="*/ 2590413 h 5838626"/>
              <a:gd name="connsiteX170" fmla="*/ 3401936 w 4749368"/>
              <a:gd name="connsiteY170" fmla="*/ 2598725 h 5838626"/>
              <a:gd name="connsiteX171" fmla="*/ 3399165 w 4749368"/>
              <a:gd name="connsiteY171" fmla="*/ 2609809 h 5838626"/>
              <a:gd name="connsiteX172" fmla="*/ 3390852 w 4749368"/>
              <a:gd name="connsiteY172" fmla="*/ 2651373 h 5838626"/>
              <a:gd name="connsiteX173" fmla="*/ 3396394 w 4749368"/>
              <a:gd name="connsiteY173" fmla="*/ 2651373 h 5838626"/>
              <a:gd name="connsiteX174" fmla="*/ 3465667 w 4749368"/>
              <a:gd name="connsiteY174" fmla="*/ 2648602 h 5838626"/>
              <a:gd name="connsiteX175" fmla="*/ 3479521 w 4749368"/>
              <a:gd name="connsiteY175" fmla="*/ 2645831 h 5838626"/>
              <a:gd name="connsiteX176" fmla="*/ 3490605 w 4749368"/>
              <a:gd name="connsiteY176" fmla="*/ 2637518 h 5838626"/>
              <a:gd name="connsiteX177" fmla="*/ 3518314 w 4749368"/>
              <a:gd name="connsiteY177" fmla="*/ 2629205 h 5838626"/>
              <a:gd name="connsiteX178" fmla="*/ 3526627 w 4749368"/>
              <a:gd name="connsiteY178" fmla="*/ 2620893 h 5838626"/>
              <a:gd name="connsiteX179" fmla="*/ 3584816 w 4749368"/>
              <a:gd name="connsiteY179" fmla="*/ 2615351 h 5838626"/>
              <a:gd name="connsiteX180" fmla="*/ 3601441 w 4749368"/>
              <a:gd name="connsiteY180" fmla="*/ 2609809 h 5838626"/>
              <a:gd name="connsiteX181" fmla="*/ 3615296 w 4749368"/>
              <a:gd name="connsiteY181" fmla="*/ 2595954 h 5838626"/>
              <a:gd name="connsiteX182" fmla="*/ 3623609 w 4749368"/>
              <a:gd name="connsiteY182" fmla="*/ 2593183 h 5838626"/>
              <a:gd name="connsiteX183" fmla="*/ 3634692 w 4749368"/>
              <a:gd name="connsiteY183" fmla="*/ 2587642 h 5838626"/>
              <a:gd name="connsiteX184" fmla="*/ 3665172 w 4749368"/>
              <a:gd name="connsiteY184" fmla="*/ 2582100 h 5838626"/>
              <a:gd name="connsiteX185" fmla="*/ 3673485 w 4749368"/>
              <a:gd name="connsiteY185" fmla="*/ 2573787 h 5838626"/>
              <a:gd name="connsiteX186" fmla="*/ 3690110 w 4749368"/>
              <a:gd name="connsiteY186" fmla="*/ 2559933 h 5838626"/>
              <a:gd name="connsiteX187" fmla="*/ 3684569 w 4749368"/>
              <a:gd name="connsiteY187" fmla="*/ 2551620 h 5838626"/>
              <a:gd name="connsiteX188" fmla="*/ 3673485 w 4749368"/>
              <a:gd name="connsiteY188" fmla="*/ 2546078 h 5838626"/>
              <a:gd name="connsiteX189" fmla="*/ 3579274 w 4749368"/>
              <a:gd name="connsiteY189" fmla="*/ 2543307 h 5838626"/>
              <a:gd name="connsiteX190" fmla="*/ 3733919 w 4749368"/>
              <a:gd name="connsiteY190" fmla="*/ 2251374 h 5838626"/>
              <a:gd name="connsiteX191" fmla="*/ 3728903 w 4749368"/>
              <a:gd name="connsiteY191" fmla="*/ 2252362 h 5838626"/>
              <a:gd name="connsiteX192" fmla="*/ 3660973 w 4749368"/>
              <a:gd name="connsiteY192" fmla="*/ 2274898 h 5838626"/>
              <a:gd name="connsiteX193" fmla="*/ 3627046 w 4749368"/>
              <a:gd name="connsiteY193" fmla="*/ 2285407 h 5838626"/>
              <a:gd name="connsiteX194" fmla="*/ 3629151 w 4749368"/>
              <a:gd name="connsiteY194" fmla="*/ 2309771 h 5838626"/>
              <a:gd name="connsiteX195" fmla="*/ 3641360 w 4749368"/>
              <a:gd name="connsiteY195" fmla="*/ 2333129 h 5838626"/>
              <a:gd name="connsiteX196" fmla="*/ 3644178 w 4749368"/>
              <a:gd name="connsiteY196" fmla="*/ 2336508 h 5838626"/>
              <a:gd name="connsiteX197" fmla="*/ 3648959 w 4749368"/>
              <a:gd name="connsiteY197" fmla="*/ 2334385 h 5838626"/>
              <a:gd name="connsiteX198" fmla="*/ 3687340 w 4749368"/>
              <a:gd name="connsiteY198" fmla="*/ 2343802 h 5838626"/>
              <a:gd name="connsiteX199" fmla="*/ 3718426 w 4749368"/>
              <a:gd name="connsiteY199" fmla="*/ 2335771 h 5838626"/>
              <a:gd name="connsiteX200" fmla="*/ 3742951 w 4749368"/>
              <a:gd name="connsiteY200" fmla="*/ 2328044 h 5838626"/>
              <a:gd name="connsiteX201" fmla="*/ 3731675 w 4749368"/>
              <a:gd name="connsiteY201" fmla="*/ 2309771 h 5838626"/>
              <a:gd name="connsiteX202" fmla="*/ 3730636 w 4749368"/>
              <a:gd name="connsiteY202" fmla="*/ 2273230 h 5838626"/>
              <a:gd name="connsiteX203" fmla="*/ 4199958 w 4749368"/>
              <a:gd name="connsiteY203" fmla="*/ 2216340 h 5838626"/>
              <a:gd name="connsiteX204" fmla="*/ 3997681 w 4749368"/>
              <a:gd name="connsiteY204" fmla="*/ 2219111 h 5838626"/>
              <a:gd name="connsiteX205" fmla="*/ 3914554 w 4749368"/>
              <a:gd name="connsiteY205" fmla="*/ 2221882 h 5838626"/>
              <a:gd name="connsiteX206" fmla="*/ 3898138 w 4749368"/>
              <a:gd name="connsiteY206" fmla="*/ 2224119 h 5838626"/>
              <a:gd name="connsiteX207" fmla="*/ 3897930 w 4749368"/>
              <a:gd name="connsiteY207" fmla="*/ 2226644 h 5838626"/>
              <a:gd name="connsiteX208" fmla="*/ 3895159 w 4749368"/>
              <a:gd name="connsiteY208" fmla="*/ 2348564 h 5838626"/>
              <a:gd name="connsiteX209" fmla="*/ 3891223 w 4749368"/>
              <a:gd name="connsiteY209" fmla="*/ 2351605 h 5838626"/>
              <a:gd name="connsiteX210" fmla="*/ 3895158 w 4749368"/>
              <a:gd name="connsiteY210" fmla="*/ 2354885 h 5838626"/>
              <a:gd name="connsiteX211" fmla="*/ 4069725 w 4749368"/>
              <a:gd name="connsiteY211" fmla="*/ 2465722 h 5838626"/>
              <a:gd name="connsiteX212" fmla="*/ 4064183 w 4749368"/>
              <a:gd name="connsiteY212" fmla="*/ 2559933 h 5838626"/>
              <a:gd name="connsiteX213" fmla="*/ 3972743 w 4749368"/>
              <a:gd name="connsiteY213" fmla="*/ 2631976 h 5838626"/>
              <a:gd name="connsiteX214" fmla="*/ 3948520 w 4749368"/>
              <a:gd name="connsiteY214" fmla="*/ 2663582 h 5838626"/>
              <a:gd name="connsiteX215" fmla="*/ 3944071 w 4749368"/>
              <a:gd name="connsiteY215" fmla="*/ 2670405 h 5838626"/>
              <a:gd name="connsiteX216" fmla="*/ 3946875 w 4749368"/>
              <a:gd name="connsiteY216" fmla="*/ 2671332 h 5838626"/>
              <a:gd name="connsiteX217" fmla="*/ 3992140 w 4749368"/>
              <a:gd name="connsiteY217" fmla="*/ 2723416 h 5838626"/>
              <a:gd name="connsiteX218" fmla="*/ 4014307 w 4749368"/>
              <a:gd name="connsiteY218" fmla="*/ 2742813 h 5838626"/>
              <a:gd name="connsiteX219" fmla="*/ 4141769 w 4749368"/>
              <a:gd name="connsiteY219" fmla="*/ 2701249 h 5838626"/>
              <a:gd name="connsiteX220" fmla="*/ 4266460 w 4749368"/>
              <a:gd name="connsiteY220" fmla="*/ 2640289 h 5838626"/>
              <a:gd name="connsiteX221" fmla="*/ 4396692 w 4749368"/>
              <a:gd name="connsiteY221" fmla="*/ 2557162 h 5838626"/>
              <a:gd name="connsiteX222" fmla="*/ 4479820 w 4749368"/>
              <a:gd name="connsiteY222" fmla="*/ 2471263 h 5838626"/>
              <a:gd name="connsiteX223" fmla="*/ 4496445 w 4749368"/>
              <a:gd name="connsiteY223" fmla="*/ 2332718 h 5838626"/>
              <a:gd name="connsiteX224" fmla="*/ 4438256 w 4749368"/>
              <a:gd name="connsiteY224" fmla="*/ 2257903 h 5838626"/>
              <a:gd name="connsiteX225" fmla="*/ 4324649 w 4749368"/>
              <a:gd name="connsiteY225" fmla="*/ 2249591 h 5838626"/>
              <a:gd name="connsiteX226" fmla="*/ 4249834 w 4749368"/>
              <a:gd name="connsiteY226" fmla="*/ 2224653 h 5838626"/>
              <a:gd name="connsiteX227" fmla="*/ 4199958 w 4749368"/>
              <a:gd name="connsiteY227" fmla="*/ 2216340 h 5838626"/>
              <a:gd name="connsiteX228" fmla="*/ 3684916 w 4749368"/>
              <a:gd name="connsiteY228" fmla="*/ 2094333 h 5838626"/>
              <a:gd name="connsiteX229" fmla="*/ 3631922 w 4749368"/>
              <a:gd name="connsiteY229" fmla="*/ 2107495 h 5838626"/>
              <a:gd name="connsiteX230" fmla="*/ 3622398 w 4749368"/>
              <a:gd name="connsiteY230" fmla="*/ 2144729 h 5838626"/>
              <a:gd name="connsiteX231" fmla="*/ 3624824 w 4749368"/>
              <a:gd name="connsiteY231" fmla="*/ 2176052 h 5838626"/>
              <a:gd name="connsiteX232" fmla="*/ 3695652 w 4749368"/>
              <a:gd name="connsiteY232" fmla="*/ 2155380 h 5838626"/>
              <a:gd name="connsiteX233" fmla="*/ 3744498 w 4749368"/>
              <a:gd name="connsiteY233" fmla="*/ 2144174 h 5838626"/>
              <a:gd name="connsiteX234" fmla="*/ 3744751 w 4749368"/>
              <a:gd name="connsiteY234" fmla="*/ 2130377 h 5838626"/>
              <a:gd name="connsiteX235" fmla="*/ 3737217 w 4749368"/>
              <a:gd name="connsiteY235" fmla="*/ 2107495 h 5838626"/>
              <a:gd name="connsiteX236" fmla="*/ 3684916 w 4749368"/>
              <a:gd name="connsiteY236" fmla="*/ 2094333 h 5838626"/>
              <a:gd name="connsiteX237" fmla="*/ 1567795 w 4749368"/>
              <a:gd name="connsiteY237" fmla="*/ 2054726 h 5838626"/>
              <a:gd name="connsiteX238" fmla="*/ 1722032 w 4749368"/>
              <a:gd name="connsiteY238" fmla="*/ 2109810 h 5838626"/>
              <a:gd name="connsiteX239" fmla="*/ 1890957 w 4749368"/>
              <a:gd name="connsiteY239" fmla="*/ 2194273 h 5838626"/>
              <a:gd name="connsiteX240" fmla="*/ 1982764 w 4749368"/>
              <a:gd name="connsiteY240" fmla="*/ 2264046 h 5838626"/>
              <a:gd name="connsiteX241" fmla="*/ 2004798 w 4749368"/>
              <a:gd name="connsiteY241" fmla="*/ 2315458 h 5838626"/>
              <a:gd name="connsiteX242" fmla="*/ 2019487 w 4749368"/>
              <a:gd name="connsiteY242" fmla="*/ 2429299 h 5838626"/>
              <a:gd name="connsiteX243" fmla="*/ 2063554 w 4749368"/>
              <a:gd name="connsiteY243" fmla="*/ 2532123 h 5838626"/>
              <a:gd name="connsiteX244" fmla="*/ 2155362 w 4749368"/>
              <a:gd name="connsiteY244" fmla="*/ 2590880 h 5838626"/>
              <a:gd name="connsiteX245" fmla="*/ 2247169 w 4749368"/>
              <a:gd name="connsiteY245" fmla="*/ 2568846 h 5838626"/>
              <a:gd name="connsiteX246" fmla="*/ 2327959 w 4749368"/>
              <a:gd name="connsiteY246" fmla="*/ 2568846 h 5838626"/>
              <a:gd name="connsiteX247" fmla="*/ 2405077 w 4749368"/>
              <a:gd name="connsiteY247" fmla="*/ 2620258 h 5838626"/>
              <a:gd name="connsiteX248" fmla="*/ 2449145 w 4749368"/>
              <a:gd name="connsiteY248" fmla="*/ 2697376 h 5838626"/>
              <a:gd name="connsiteX249" fmla="*/ 2353665 w 4749368"/>
              <a:gd name="connsiteY249" fmla="*/ 2796528 h 5838626"/>
              <a:gd name="connsiteX250" fmla="*/ 2232480 w 4749368"/>
              <a:gd name="connsiteY250" fmla="*/ 2892008 h 5838626"/>
              <a:gd name="connsiteX251" fmla="*/ 2111294 w 4749368"/>
              <a:gd name="connsiteY251" fmla="*/ 2976470 h 5838626"/>
              <a:gd name="connsiteX252" fmla="*/ 2045193 w 4749368"/>
              <a:gd name="connsiteY252" fmla="*/ 3020538 h 5838626"/>
              <a:gd name="connsiteX253" fmla="*/ 2004798 w 4749368"/>
              <a:gd name="connsiteY253" fmla="*/ 3086639 h 5838626"/>
              <a:gd name="connsiteX254" fmla="*/ 2002733 w 4749368"/>
              <a:gd name="connsiteY254" fmla="*/ 3117108 h 5838626"/>
              <a:gd name="connsiteX255" fmla="*/ 2003708 w 4749368"/>
              <a:gd name="connsiteY255" fmla="*/ 3139287 h 5838626"/>
              <a:gd name="connsiteX256" fmla="*/ 2018942 w 4749368"/>
              <a:gd name="connsiteY256" fmla="*/ 3139887 h 5838626"/>
              <a:gd name="connsiteX257" fmla="*/ 2100277 w 4749368"/>
              <a:gd name="connsiteY257" fmla="*/ 3167429 h 5838626"/>
              <a:gd name="connsiteX258" fmla="*/ 2232480 w 4749368"/>
              <a:gd name="connsiteY258" fmla="*/ 3160085 h 5838626"/>
              <a:gd name="connsiteX259" fmla="*/ 2283892 w 4749368"/>
              <a:gd name="connsiteY259" fmla="*/ 3160085 h 5838626"/>
              <a:gd name="connsiteX260" fmla="*/ 2397733 w 4749368"/>
              <a:gd name="connsiteY260" fmla="*/ 3141723 h 5838626"/>
              <a:gd name="connsiteX261" fmla="*/ 2445473 w 4749368"/>
              <a:gd name="connsiteY261" fmla="*/ 3119690 h 5838626"/>
              <a:gd name="connsiteX262" fmla="*/ 2493212 w 4749368"/>
              <a:gd name="connsiteY262" fmla="*/ 3119690 h 5838626"/>
              <a:gd name="connsiteX263" fmla="*/ 2548297 w 4749368"/>
              <a:gd name="connsiteY263" fmla="*/ 3071950 h 5838626"/>
              <a:gd name="connsiteX264" fmla="*/ 2588692 w 4749368"/>
              <a:gd name="connsiteY264" fmla="*/ 3079294 h 5838626"/>
              <a:gd name="connsiteX265" fmla="*/ 2647448 w 4749368"/>
              <a:gd name="connsiteY265" fmla="*/ 3057261 h 5838626"/>
              <a:gd name="connsiteX266" fmla="*/ 2720894 w 4749368"/>
              <a:gd name="connsiteY266" fmla="*/ 3071950 h 5838626"/>
              <a:gd name="connsiteX267" fmla="*/ 2750273 w 4749368"/>
              <a:gd name="connsiteY267" fmla="*/ 3027882 h 5838626"/>
              <a:gd name="connsiteX268" fmla="*/ 2827391 w 4749368"/>
              <a:gd name="connsiteY268" fmla="*/ 3031555 h 5838626"/>
              <a:gd name="connsiteX269" fmla="*/ 2911853 w 4749368"/>
              <a:gd name="connsiteY269" fmla="*/ 3086639 h 5838626"/>
              <a:gd name="connsiteX270" fmla="*/ 3047728 w 4749368"/>
              <a:gd name="connsiteY270" fmla="*/ 3149068 h 5838626"/>
              <a:gd name="connsiteX271" fmla="*/ 3106485 w 4749368"/>
              <a:gd name="connsiteY271" fmla="*/ 3215169 h 5838626"/>
              <a:gd name="connsiteX272" fmla="*/ 3077106 w 4749368"/>
              <a:gd name="connsiteY272" fmla="*/ 3284943 h 5838626"/>
              <a:gd name="connsiteX273" fmla="*/ 3062417 w 4749368"/>
              <a:gd name="connsiteY273" fmla="*/ 3347371 h 5838626"/>
              <a:gd name="connsiteX274" fmla="*/ 3003660 w 4749368"/>
              <a:gd name="connsiteY274" fmla="*/ 3362061 h 5838626"/>
              <a:gd name="connsiteX275" fmla="*/ 2809029 w 4749368"/>
              <a:gd name="connsiteY275" fmla="*/ 3354716 h 5838626"/>
              <a:gd name="connsiteX276" fmla="*/ 2669482 w 4749368"/>
              <a:gd name="connsiteY276" fmla="*/ 3358388 h 5838626"/>
              <a:gd name="connsiteX277" fmla="*/ 2585019 w 4749368"/>
              <a:gd name="connsiteY277" fmla="*/ 3387767 h 5838626"/>
              <a:gd name="connsiteX278" fmla="*/ 2551969 w 4749368"/>
              <a:gd name="connsiteY278" fmla="*/ 3420817 h 5838626"/>
              <a:gd name="connsiteX279" fmla="*/ 2570330 w 4749368"/>
              <a:gd name="connsiteY279" fmla="*/ 3497935 h 5838626"/>
              <a:gd name="connsiteX280" fmla="*/ 2566658 w 4749368"/>
              <a:gd name="connsiteY280" fmla="*/ 3644827 h 5838626"/>
              <a:gd name="connsiteX281" fmla="*/ 2533607 w 4749368"/>
              <a:gd name="connsiteY281" fmla="*/ 3751323 h 5838626"/>
              <a:gd name="connsiteX282" fmla="*/ 2456489 w 4749368"/>
              <a:gd name="connsiteY282" fmla="*/ 3857820 h 5838626"/>
              <a:gd name="connsiteX283" fmla="*/ 2338976 w 4749368"/>
              <a:gd name="connsiteY283" fmla="*/ 3938610 h 5838626"/>
              <a:gd name="connsiteX284" fmla="*/ 2236152 w 4749368"/>
              <a:gd name="connsiteY284" fmla="*/ 4001039 h 5838626"/>
              <a:gd name="connsiteX285" fmla="*/ 2122311 w 4749368"/>
              <a:gd name="connsiteY285" fmla="*/ 4155275 h 5838626"/>
              <a:gd name="connsiteX286" fmla="*/ 2119430 w 4749368"/>
              <a:gd name="connsiteY286" fmla="*/ 4156659 h 5838626"/>
              <a:gd name="connsiteX287" fmla="*/ 2110376 w 4749368"/>
              <a:gd name="connsiteY287" fmla="*/ 4174325 h 5838626"/>
              <a:gd name="connsiteX288" fmla="*/ 2074571 w 4749368"/>
              <a:gd name="connsiteY288" fmla="*/ 4239737 h 5838626"/>
              <a:gd name="connsiteX289" fmla="*/ 2004798 w 4749368"/>
              <a:gd name="connsiteY289" fmla="*/ 4360923 h 5838626"/>
              <a:gd name="connsiteX290" fmla="*/ 1971289 w 4749368"/>
              <a:gd name="connsiteY290" fmla="*/ 4423352 h 5838626"/>
              <a:gd name="connsiteX291" fmla="*/ 1951647 w 4749368"/>
              <a:gd name="connsiteY291" fmla="*/ 4444511 h 5838626"/>
              <a:gd name="connsiteX292" fmla="*/ 1940992 w 4749368"/>
              <a:gd name="connsiteY292" fmla="*/ 4462370 h 5838626"/>
              <a:gd name="connsiteX293" fmla="*/ 1898301 w 4749368"/>
              <a:gd name="connsiteY293" fmla="*/ 4522504 h 5838626"/>
              <a:gd name="connsiteX294" fmla="*/ 1806494 w 4749368"/>
              <a:gd name="connsiteY294" fmla="*/ 4636345 h 5838626"/>
              <a:gd name="connsiteX295" fmla="*/ 1688981 w 4749368"/>
              <a:gd name="connsiteY295" fmla="*/ 4768547 h 5838626"/>
              <a:gd name="connsiteX296" fmla="*/ 1567795 w 4749368"/>
              <a:gd name="connsiteY296" fmla="*/ 4860355 h 5838626"/>
              <a:gd name="connsiteX297" fmla="*/ 1464971 w 4749368"/>
              <a:gd name="connsiteY297" fmla="*/ 5014591 h 5838626"/>
              <a:gd name="connsiteX298" fmla="*/ 1391526 w 4749368"/>
              <a:gd name="connsiteY298" fmla="*/ 5139449 h 5838626"/>
              <a:gd name="connsiteX299" fmla="*/ 1244634 w 4749368"/>
              <a:gd name="connsiteY299" fmla="*/ 5249617 h 5838626"/>
              <a:gd name="connsiteX300" fmla="*/ 1127121 w 4749368"/>
              <a:gd name="connsiteY300" fmla="*/ 5352441 h 5838626"/>
              <a:gd name="connsiteX301" fmla="*/ 1038986 w 4749368"/>
              <a:gd name="connsiteY301" fmla="*/ 5392837 h 5838626"/>
              <a:gd name="connsiteX302" fmla="*/ 921473 w 4749368"/>
              <a:gd name="connsiteY302" fmla="*/ 5484644 h 5838626"/>
              <a:gd name="connsiteX303" fmla="*/ 807632 w 4749368"/>
              <a:gd name="connsiteY303" fmla="*/ 5550745 h 5838626"/>
              <a:gd name="connsiteX304" fmla="*/ 682774 w 4749368"/>
              <a:gd name="connsiteY304" fmla="*/ 5653569 h 5838626"/>
              <a:gd name="connsiteX305" fmla="*/ 561588 w 4749368"/>
              <a:gd name="connsiteY305" fmla="*/ 5686620 h 5838626"/>
              <a:gd name="connsiteX306" fmla="*/ 425713 w 4749368"/>
              <a:gd name="connsiteY306" fmla="*/ 5749049 h 5838626"/>
              <a:gd name="connsiteX307" fmla="*/ 352268 w 4749368"/>
              <a:gd name="connsiteY307" fmla="*/ 5774755 h 5838626"/>
              <a:gd name="connsiteX308" fmla="*/ 253116 w 4749368"/>
              <a:gd name="connsiteY308" fmla="*/ 5807805 h 5838626"/>
              <a:gd name="connsiteX309" fmla="*/ 190687 w 4749368"/>
              <a:gd name="connsiteY309" fmla="*/ 5807805 h 5838626"/>
              <a:gd name="connsiteX310" fmla="*/ 135603 w 4749368"/>
              <a:gd name="connsiteY310" fmla="*/ 5833511 h 5838626"/>
              <a:gd name="connsiteX311" fmla="*/ 3400 w 4749368"/>
              <a:gd name="connsiteY311" fmla="*/ 5829839 h 5838626"/>
              <a:gd name="connsiteX312" fmla="*/ 95207 w 4749368"/>
              <a:gd name="connsiteY312" fmla="*/ 5745376 h 5838626"/>
              <a:gd name="connsiteX313" fmla="*/ 172326 w 4749368"/>
              <a:gd name="connsiteY313" fmla="*/ 5708653 h 5838626"/>
              <a:gd name="connsiteX314" fmla="*/ 234754 w 4749368"/>
              <a:gd name="connsiteY314" fmla="*/ 5646225 h 5838626"/>
              <a:gd name="connsiteX315" fmla="*/ 282494 w 4749368"/>
              <a:gd name="connsiteY315" fmla="*/ 5580123 h 5838626"/>
              <a:gd name="connsiteX316" fmla="*/ 293511 w 4749368"/>
              <a:gd name="connsiteY316" fmla="*/ 5536056 h 5838626"/>
              <a:gd name="connsiteX317" fmla="*/ 370629 w 4749368"/>
              <a:gd name="connsiteY317" fmla="*/ 5521367 h 5838626"/>
              <a:gd name="connsiteX318" fmla="*/ 469781 w 4749368"/>
              <a:gd name="connsiteY318" fmla="*/ 5425887 h 5838626"/>
              <a:gd name="connsiteX319" fmla="*/ 535882 w 4749368"/>
              <a:gd name="connsiteY319" fmla="*/ 5418543 h 5838626"/>
              <a:gd name="connsiteX320" fmla="*/ 624017 w 4749368"/>
              <a:gd name="connsiteY320" fmla="*/ 5334080 h 5838626"/>
              <a:gd name="connsiteX321" fmla="*/ 723169 w 4749368"/>
              <a:gd name="connsiteY321" fmla="*/ 5271651 h 5838626"/>
              <a:gd name="connsiteX322" fmla="*/ 899439 w 4749368"/>
              <a:gd name="connsiteY322" fmla="*/ 5150465 h 5838626"/>
              <a:gd name="connsiteX323" fmla="*/ 1160171 w 4749368"/>
              <a:gd name="connsiteY323" fmla="*/ 4941145 h 5838626"/>
              <a:gd name="connsiteX324" fmla="*/ 1281357 w 4749368"/>
              <a:gd name="connsiteY324" fmla="*/ 4797926 h 5838626"/>
              <a:gd name="connsiteX325" fmla="*/ 1384181 w 4749368"/>
              <a:gd name="connsiteY325" fmla="*/ 4665723 h 5838626"/>
              <a:gd name="connsiteX326" fmla="*/ 1457627 w 4749368"/>
              <a:gd name="connsiteY326" fmla="*/ 4595950 h 5838626"/>
              <a:gd name="connsiteX327" fmla="*/ 1468644 w 4749368"/>
              <a:gd name="connsiteY327" fmla="*/ 4507815 h 5838626"/>
              <a:gd name="connsiteX328" fmla="*/ 1473039 w 4749368"/>
              <a:gd name="connsiteY328" fmla="*/ 4502781 h 5838626"/>
              <a:gd name="connsiteX329" fmla="*/ 1472718 w 4749368"/>
              <a:gd name="connsiteY329" fmla="*/ 4502537 h 5838626"/>
              <a:gd name="connsiteX330" fmla="*/ 1487005 w 4749368"/>
              <a:gd name="connsiteY330" fmla="*/ 4467420 h 5838626"/>
              <a:gd name="connsiteX331" fmla="*/ 1461299 w 4749368"/>
              <a:gd name="connsiteY331" fmla="*/ 4375612 h 5838626"/>
              <a:gd name="connsiteX332" fmla="*/ 1472316 w 4749368"/>
              <a:gd name="connsiteY332" fmla="*/ 4250755 h 5838626"/>
              <a:gd name="connsiteX333" fmla="*/ 1464971 w 4749368"/>
              <a:gd name="connsiteY333" fmla="*/ 4140586 h 5838626"/>
              <a:gd name="connsiteX334" fmla="*/ 1409887 w 4749368"/>
              <a:gd name="connsiteY334" fmla="*/ 4045106 h 5838626"/>
              <a:gd name="connsiteX335" fmla="*/ 1343786 w 4749368"/>
              <a:gd name="connsiteY335" fmla="*/ 4136914 h 5838626"/>
              <a:gd name="connsiteX336" fmla="*/ 1255651 w 4749368"/>
              <a:gd name="connsiteY336" fmla="*/ 4114880 h 5838626"/>
              <a:gd name="connsiteX337" fmla="*/ 1167516 w 4749368"/>
              <a:gd name="connsiteY337" fmla="*/ 4158947 h 5838626"/>
              <a:gd name="connsiteX338" fmla="*/ 1101415 w 4749368"/>
              <a:gd name="connsiteY338" fmla="*/ 4206687 h 5838626"/>
              <a:gd name="connsiteX339" fmla="*/ 1053675 w 4749368"/>
              <a:gd name="connsiteY339" fmla="*/ 4206687 h 5838626"/>
              <a:gd name="connsiteX340" fmla="*/ 1020624 w 4749368"/>
              <a:gd name="connsiteY340" fmla="*/ 4254427 h 5838626"/>
              <a:gd name="connsiteX341" fmla="*/ 947179 w 4749368"/>
              <a:gd name="connsiteY341" fmla="*/ 4287478 h 5838626"/>
              <a:gd name="connsiteX342" fmla="*/ 961868 w 4749368"/>
              <a:gd name="connsiteY342" fmla="*/ 4353579 h 5838626"/>
              <a:gd name="connsiteX343" fmla="*/ 969212 w 4749368"/>
              <a:gd name="connsiteY343" fmla="*/ 4393974 h 5838626"/>
              <a:gd name="connsiteX344" fmla="*/ 895766 w 4749368"/>
              <a:gd name="connsiteY344" fmla="*/ 4430697 h 5838626"/>
              <a:gd name="connsiteX345" fmla="*/ 807632 w 4749368"/>
              <a:gd name="connsiteY345" fmla="*/ 4401318 h 5838626"/>
              <a:gd name="connsiteX346" fmla="*/ 759892 w 4749368"/>
              <a:gd name="connsiteY346" fmla="*/ 4379285 h 5838626"/>
              <a:gd name="connsiteX347" fmla="*/ 635034 w 4749368"/>
              <a:gd name="connsiteY347" fmla="*/ 4371940 h 5838626"/>
              <a:gd name="connsiteX348" fmla="*/ 565260 w 4749368"/>
              <a:gd name="connsiteY348" fmla="*/ 4258099 h 5838626"/>
              <a:gd name="connsiteX349" fmla="*/ 513848 w 4749368"/>
              <a:gd name="connsiteY349" fmla="*/ 4158947 h 5838626"/>
              <a:gd name="connsiteX350" fmla="*/ 579950 w 4749368"/>
              <a:gd name="connsiteY350" fmla="*/ 4133241 h 5838626"/>
              <a:gd name="connsiteX351" fmla="*/ 715824 w 4749368"/>
              <a:gd name="connsiteY351" fmla="*/ 4122225 h 5838626"/>
              <a:gd name="connsiteX352" fmla="*/ 803959 w 4749368"/>
              <a:gd name="connsiteY352" fmla="*/ 4081829 h 5838626"/>
              <a:gd name="connsiteX353" fmla="*/ 917800 w 4749368"/>
              <a:gd name="connsiteY353" fmla="*/ 4019400 h 5838626"/>
              <a:gd name="connsiteX354" fmla="*/ 1016952 w 4749368"/>
              <a:gd name="connsiteY354" fmla="*/ 3975333 h 5838626"/>
              <a:gd name="connsiteX355" fmla="*/ 1086726 w 4749368"/>
              <a:gd name="connsiteY355" fmla="*/ 3868837 h 5838626"/>
              <a:gd name="connsiteX356" fmla="*/ 1134465 w 4749368"/>
              <a:gd name="connsiteY356" fmla="*/ 3839458 h 5838626"/>
              <a:gd name="connsiteX357" fmla="*/ 1189550 w 4749368"/>
              <a:gd name="connsiteY357" fmla="*/ 3813752 h 5838626"/>
              <a:gd name="connsiteX358" fmla="*/ 1259323 w 4749368"/>
              <a:gd name="connsiteY358" fmla="*/ 3850475 h 5838626"/>
              <a:gd name="connsiteX359" fmla="*/ 1332769 w 4749368"/>
              <a:gd name="connsiteY359" fmla="*/ 3879853 h 5838626"/>
              <a:gd name="connsiteX360" fmla="*/ 1395198 w 4749368"/>
              <a:gd name="connsiteY360" fmla="*/ 3909232 h 5838626"/>
              <a:gd name="connsiteX361" fmla="*/ 1472316 w 4749368"/>
              <a:gd name="connsiteY361" fmla="*/ 3979005 h 5838626"/>
              <a:gd name="connsiteX362" fmla="*/ 1516383 w 4749368"/>
              <a:gd name="connsiteY362" fmla="*/ 4012056 h 5838626"/>
              <a:gd name="connsiteX363" fmla="*/ 1542089 w 4749368"/>
              <a:gd name="connsiteY363" fmla="*/ 3964316 h 5838626"/>
              <a:gd name="connsiteX364" fmla="*/ 1549434 w 4749368"/>
              <a:gd name="connsiteY364" fmla="*/ 3876181 h 5838626"/>
              <a:gd name="connsiteX365" fmla="*/ 1512711 w 4749368"/>
              <a:gd name="connsiteY365" fmla="*/ 3839458 h 5838626"/>
              <a:gd name="connsiteX366" fmla="*/ 1520056 w 4749368"/>
              <a:gd name="connsiteY366" fmla="*/ 3732962 h 5838626"/>
              <a:gd name="connsiteX367" fmla="*/ 1520056 w 4749368"/>
              <a:gd name="connsiteY367" fmla="*/ 3685222 h 5838626"/>
              <a:gd name="connsiteX368" fmla="*/ 1520056 w 4749368"/>
              <a:gd name="connsiteY368" fmla="*/ 3626465 h 5838626"/>
              <a:gd name="connsiteX369" fmla="*/ 1516383 w 4749368"/>
              <a:gd name="connsiteY369" fmla="*/ 3560364 h 5838626"/>
              <a:gd name="connsiteX370" fmla="*/ 1501694 w 4749368"/>
              <a:gd name="connsiteY370" fmla="*/ 3450196 h 5838626"/>
              <a:gd name="connsiteX371" fmla="*/ 1497161 w 4749368"/>
              <a:gd name="connsiteY371" fmla="*/ 3434503 h 5838626"/>
              <a:gd name="connsiteX372" fmla="*/ 1497120 w 4749368"/>
              <a:gd name="connsiteY372" fmla="*/ 3434419 h 5838626"/>
              <a:gd name="connsiteX373" fmla="*/ 1479029 w 4749368"/>
              <a:gd name="connsiteY373" fmla="*/ 3432035 h 5838626"/>
              <a:gd name="connsiteX374" fmla="*/ 1439265 w 4749368"/>
              <a:gd name="connsiteY374" fmla="*/ 3417145 h 5838626"/>
              <a:gd name="connsiteX375" fmla="*/ 1384181 w 4749368"/>
              <a:gd name="connsiteY375" fmla="*/ 3417145 h 5838626"/>
              <a:gd name="connsiteX376" fmla="*/ 1332769 w 4749368"/>
              <a:gd name="connsiteY376" fmla="*/ 3446523 h 5838626"/>
              <a:gd name="connsiteX377" fmla="*/ 1226273 w 4749368"/>
              <a:gd name="connsiteY377" fmla="*/ 3468557 h 5838626"/>
              <a:gd name="connsiteX378" fmla="*/ 1149154 w 4749368"/>
              <a:gd name="connsiteY378" fmla="*/ 3472229 h 5838626"/>
              <a:gd name="connsiteX379" fmla="*/ 1064692 w 4749368"/>
              <a:gd name="connsiteY379" fmla="*/ 3490591 h 5838626"/>
              <a:gd name="connsiteX380" fmla="*/ 914128 w 4749368"/>
              <a:gd name="connsiteY380" fmla="*/ 3534658 h 5838626"/>
              <a:gd name="connsiteX381" fmla="*/ 726841 w 4749368"/>
              <a:gd name="connsiteY381" fmla="*/ 3597087 h 5838626"/>
              <a:gd name="connsiteX382" fmla="*/ 601983 w 4749368"/>
              <a:gd name="connsiteY382" fmla="*/ 3659516 h 5838626"/>
              <a:gd name="connsiteX383" fmla="*/ 491815 w 4749368"/>
              <a:gd name="connsiteY383" fmla="*/ 3718273 h 5838626"/>
              <a:gd name="connsiteX384" fmla="*/ 337579 w 4749368"/>
              <a:gd name="connsiteY384" fmla="*/ 3850475 h 5838626"/>
              <a:gd name="connsiteX385" fmla="*/ 249444 w 4749368"/>
              <a:gd name="connsiteY385" fmla="*/ 3883526 h 5838626"/>
              <a:gd name="connsiteX386" fmla="*/ 168653 w 4749368"/>
              <a:gd name="connsiteY386" fmla="*/ 3843131 h 5838626"/>
              <a:gd name="connsiteX387" fmla="*/ 14417 w 4749368"/>
              <a:gd name="connsiteY387" fmla="*/ 3743979 h 5838626"/>
              <a:gd name="connsiteX388" fmla="*/ 14417 w 4749368"/>
              <a:gd name="connsiteY388" fmla="*/ 3688894 h 5838626"/>
              <a:gd name="connsiteX389" fmla="*/ 14417 w 4749368"/>
              <a:gd name="connsiteY389" fmla="*/ 3604432 h 5838626"/>
              <a:gd name="connsiteX390" fmla="*/ 209048 w 4749368"/>
              <a:gd name="connsiteY390" fmla="*/ 3556692 h 5838626"/>
              <a:gd name="connsiteX391" fmla="*/ 275150 w 4749368"/>
              <a:gd name="connsiteY391" fmla="*/ 3549347 h 5838626"/>
              <a:gd name="connsiteX392" fmla="*/ 352268 w 4749368"/>
              <a:gd name="connsiteY392" fmla="*/ 3523641 h 5838626"/>
              <a:gd name="connsiteX393" fmla="*/ 488142 w 4749368"/>
              <a:gd name="connsiteY393" fmla="*/ 3512625 h 5838626"/>
              <a:gd name="connsiteX394" fmla="*/ 539554 w 4749368"/>
              <a:gd name="connsiteY394" fmla="*/ 3483246 h 5838626"/>
              <a:gd name="connsiteX395" fmla="*/ 657068 w 4749368"/>
              <a:gd name="connsiteY395" fmla="*/ 3483246 h 5838626"/>
              <a:gd name="connsiteX396" fmla="*/ 734186 w 4749368"/>
              <a:gd name="connsiteY396" fmla="*/ 3450196 h 5838626"/>
              <a:gd name="connsiteX397" fmla="*/ 785598 w 4749368"/>
              <a:gd name="connsiteY397" fmla="*/ 3442851 h 5838626"/>
              <a:gd name="connsiteX398" fmla="*/ 818648 w 4749368"/>
              <a:gd name="connsiteY398" fmla="*/ 3406128 h 5838626"/>
              <a:gd name="connsiteX399" fmla="*/ 895766 w 4749368"/>
              <a:gd name="connsiteY399" fmla="*/ 3384094 h 5838626"/>
              <a:gd name="connsiteX400" fmla="*/ 928817 w 4749368"/>
              <a:gd name="connsiteY400" fmla="*/ 3354716 h 5838626"/>
              <a:gd name="connsiteX401" fmla="*/ 947179 w 4749368"/>
              <a:gd name="connsiteY401" fmla="*/ 3314321 h 5838626"/>
              <a:gd name="connsiteX402" fmla="*/ 925145 w 4749368"/>
              <a:gd name="connsiteY402" fmla="*/ 3292287 h 5838626"/>
              <a:gd name="connsiteX403" fmla="*/ 961868 w 4749368"/>
              <a:gd name="connsiteY403" fmla="*/ 3233531 h 5838626"/>
              <a:gd name="connsiteX404" fmla="*/ 961868 w 4749368"/>
              <a:gd name="connsiteY404" fmla="*/ 3149068 h 5838626"/>
              <a:gd name="connsiteX405" fmla="*/ 958195 w 4749368"/>
              <a:gd name="connsiteY405" fmla="*/ 3090311 h 5838626"/>
              <a:gd name="connsiteX406" fmla="*/ 954523 w 4749368"/>
              <a:gd name="connsiteY406" fmla="*/ 3053588 h 5838626"/>
              <a:gd name="connsiteX407" fmla="*/ 928817 w 4749368"/>
              <a:gd name="connsiteY407" fmla="*/ 3035227 h 5838626"/>
              <a:gd name="connsiteX408" fmla="*/ 914128 w 4749368"/>
              <a:gd name="connsiteY408" fmla="*/ 2969126 h 5838626"/>
              <a:gd name="connsiteX409" fmla="*/ 892094 w 4749368"/>
              <a:gd name="connsiteY409" fmla="*/ 2917714 h 5838626"/>
              <a:gd name="connsiteX410" fmla="*/ 895766 w 4749368"/>
              <a:gd name="connsiteY410" fmla="*/ 2880991 h 5838626"/>
              <a:gd name="connsiteX411" fmla="*/ 965540 w 4749368"/>
              <a:gd name="connsiteY411" fmla="*/ 2855285 h 5838626"/>
              <a:gd name="connsiteX412" fmla="*/ 1002493 w 4749368"/>
              <a:gd name="connsiteY412" fmla="*/ 2852990 h 5838626"/>
              <a:gd name="connsiteX413" fmla="*/ 1042658 w 4749368"/>
              <a:gd name="connsiteY413" fmla="*/ 2855285 h 5838626"/>
              <a:gd name="connsiteX414" fmla="*/ 1138138 w 4749368"/>
              <a:gd name="connsiteY414" fmla="*/ 2866302 h 5838626"/>
              <a:gd name="connsiteX415" fmla="*/ 1182205 w 4749368"/>
              <a:gd name="connsiteY415" fmla="*/ 2895680 h 5838626"/>
              <a:gd name="connsiteX416" fmla="*/ 1229945 w 4749368"/>
              <a:gd name="connsiteY416" fmla="*/ 2958109 h 5838626"/>
              <a:gd name="connsiteX417" fmla="*/ 1255651 w 4749368"/>
              <a:gd name="connsiteY417" fmla="*/ 3027882 h 5838626"/>
              <a:gd name="connsiteX418" fmla="*/ 1288701 w 4749368"/>
              <a:gd name="connsiteY418" fmla="*/ 3075622 h 5838626"/>
              <a:gd name="connsiteX419" fmla="*/ 1299718 w 4749368"/>
              <a:gd name="connsiteY419" fmla="*/ 3174774 h 5838626"/>
              <a:gd name="connsiteX420" fmla="*/ 1303391 w 4749368"/>
              <a:gd name="connsiteY420" fmla="*/ 3218841 h 5838626"/>
              <a:gd name="connsiteX421" fmla="*/ 1351130 w 4749368"/>
              <a:gd name="connsiteY421" fmla="*/ 3251892 h 5838626"/>
              <a:gd name="connsiteX422" fmla="*/ 1380509 w 4749368"/>
              <a:gd name="connsiteY422" fmla="*/ 3277598 h 5838626"/>
              <a:gd name="connsiteX423" fmla="*/ 1487005 w 4749368"/>
              <a:gd name="connsiteY423" fmla="*/ 3259237 h 5838626"/>
              <a:gd name="connsiteX424" fmla="*/ 1517302 w 4749368"/>
              <a:gd name="connsiteY424" fmla="*/ 3257171 h 5838626"/>
              <a:gd name="connsiteX425" fmla="*/ 1519910 w 4749368"/>
              <a:gd name="connsiteY425" fmla="*/ 3256821 h 5838626"/>
              <a:gd name="connsiteX426" fmla="*/ 1523728 w 4749368"/>
              <a:gd name="connsiteY426" fmla="*/ 3218841 h 5838626"/>
              <a:gd name="connsiteX427" fmla="*/ 1498022 w 4749368"/>
              <a:gd name="connsiteY427" fmla="*/ 3138051 h 5838626"/>
              <a:gd name="connsiteX428" fmla="*/ 1468644 w 4749368"/>
              <a:gd name="connsiteY428" fmla="*/ 3119690 h 5838626"/>
              <a:gd name="connsiteX429" fmla="*/ 1487005 w 4749368"/>
              <a:gd name="connsiteY429" fmla="*/ 2947092 h 5838626"/>
              <a:gd name="connsiteX430" fmla="*/ 1505366 w 4749368"/>
              <a:gd name="connsiteY430" fmla="*/ 2888335 h 5838626"/>
              <a:gd name="connsiteX431" fmla="*/ 1516383 w 4749368"/>
              <a:gd name="connsiteY431" fmla="*/ 2690032 h 5838626"/>
              <a:gd name="connsiteX432" fmla="*/ 1479660 w 4749368"/>
              <a:gd name="connsiteY432" fmla="*/ 2634947 h 5838626"/>
              <a:gd name="connsiteX433" fmla="*/ 1464971 w 4749368"/>
              <a:gd name="connsiteY433" fmla="*/ 2576191 h 5838626"/>
              <a:gd name="connsiteX434" fmla="*/ 1472316 w 4749368"/>
              <a:gd name="connsiteY434" fmla="*/ 2333820 h 5838626"/>
              <a:gd name="connsiteX435" fmla="*/ 1461299 w 4749368"/>
              <a:gd name="connsiteY435" fmla="*/ 2267718 h 5838626"/>
              <a:gd name="connsiteX436" fmla="*/ 1387853 w 4749368"/>
              <a:gd name="connsiteY436" fmla="*/ 2194273 h 5838626"/>
              <a:gd name="connsiteX437" fmla="*/ 1387853 w 4749368"/>
              <a:gd name="connsiteY437" fmla="*/ 2164894 h 5838626"/>
              <a:gd name="connsiteX438" fmla="*/ 1428248 w 4749368"/>
              <a:gd name="connsiteY438" fmla="*/ 2139188 h 5838626"/>
              <a:gd name="connsiteX439" fmla="*/ 1442938 w 4749368"/>
              <a:gd name="connsiteY439" fmla="*/ 2109810 h 5838626"/>
              <a:gd name="connsiteX440" fmla="*/ 1527400 w 4749368"/>
              <a:gd name="connsiteY440" fmla="*/ 2095121 h 5838626"/>
              <a:gd name="connsiteX441" fmla="*/ 1567795 w 4749368"/>
              <a:gd name="connsiteY441" fmla="*/ 2054726 h 5838626"/>
              <a:gd name="connsiteX442" fmla="*/ 3584751 w 4749368"/>
              <a:gd name="connsiteY442" fmla="*/ 1569885 h 5838626"/>
              <a:gd name="connsiteX443" fmla="*/ 3547863 w 4749368"/>
              <a:gd name="connsiteY443" fmla="*/ 1581834 h 5838626"/>
              <a:gd name="connsiteX444" fmla="*/ 3555916 w 4749368"/>
              <a:gd name="connsiteY444" fmla="*/ 1631580 h 5838626"/>
              <a:gd name="connsiteX445" fmla="*/ 3553889 w 4749368"/>
              <a:gd name="connsiteY445" fmla="*/ 1642872 h 5838626"/>
              <a:gd name="connsiteX446" fmla="*/ 3570962 w 4749368"/>
              <a:gd name="connsiteY446" fmla="*/ 1689088 h 5838626"/>
              <a:gd name="connsiteX447" fmla="*/ 3629151 w 4749368"/>
              <a:gd name="connsiteY447" fmla="*/ 1711255 h 5838626"/>
              <a:gd name="connsiteX448" fmla="*/ 3629996 w 4749368"/>
              <a:gd name="connsiteY448" fmla="*/ 1658326 h 5838626"/>
              <a:gd name="connsiteX449" fmla="*/ 3631877 w 4749368"/>
              <a:gd name="connsiteY449" fmla="*/ 1642369 h 5838626"/>
              <a:gd name="connsiteX450" fmla="*/ 3629259 w 4749368"/>
              <a:gd name="connsiteY450" fmla="*/ 1618029 h 5838626"/>
              <a:gd name="connsiteX451" fmla="*/ 3625449 w 4749368"/>
              <a:gd name="connsiteY451" fmla="*/ 1576292 h 5838626"/>
              <a:gd name="connsiteX452" fmla="*/ 3584751 w 4749368"/>
              <a:gd name="connsiteY452" fmla="*/ 1569885 h 5838626"/>
              <a:gd name="connsiteX453" fmla="*/ 3593822 w 4749368"/>
              <a:gd name="connsiteY453" fmla="*/ 1201755 h 5838626"/>
              <a:gd name="connsiteX454" fmla="*/ 3562649 w 4749368"/>
              <a:gd name="connsiteY454" fmla="*/ 1206950 h 5838626"/>
              <a:gd name="connsiteX455" fmla="*/ 3582045 w 4749368"/>
              <a:gd name="connsiteY455" fmla="*/ 1306702 h 5838626"/>
              <a:gd name="connsiteX456" fmla="*/ 3629151 w 4749368"/>
              <a:gd name="connsiteY456" fmla="*/ 1323328 h 5838626"/>
              <a:gd name="connsiteX457" fmla="*/ 3623609 w 4749368"/>
              <a:gd name="connsiteY457" fmla="*/ 1218033 h 5838626"/>
              <a:gd name="connsiteX458" fmla="*/ 3593822 w 4749368"/>
              <a:gd name="connsiteY458" fmla="*/ 1201755 h 5838626"/>
              <a:gd name="connsiteX459" fmla="*/ 3573733 w 4749368"/>
              <a:gd name="connsiteY459" fmla="*/ 544702 h 5838626"/>
              <a:gd name="connsiteX460" fmla="*/ 3518315 w 4749368"/>
              <a:gd name="connsiteY460" fmla="*/ 553015 h 5838626"/>
              <a:gd name="connsiteX461" fmla="*/ 3471210 w 4749368"/>
              <a:gd name="connsiteY461" fmla="*/ 589037 h 5838626"/>
              <a:gd name="connsiteX462" fmla="*/ 3494720 w 4749368"/>
              <a:gd name="connsiteY462" fmla="*/ 619950 h 5838626"/>
              <a:gd name="connsiteX463" fmla="*/ 3496341 w 4749368"/>
              <a:gd name="connsiteY463" fmla="*/ 625129 h 5838626"/>
              <a:gd name="connsiteX464" fmla="*/ 3506192 w 4749368"/>
              <a:gd name="connsiteY464" fmla="*/ 618640 h 5838626"/>
              <a:gd name="connsiteX465" fmla="*/ 3520154 w 4749368"/>
              <a:gd name="connsiteY465" fmla="*/ 620329 h 5838626"/>
              <a:gd name="connsiteX466" fmla="*/ 3584448 w 4749368"/>
              <a:gd name="connsiteY466" fmla="*/ 608444 h 5838626"/>
              <a:gd name="connsiteX467" fmla="*/ 3595013 w 4749368"/>
              <a:gd name="connsiteY467" fmla="*/ 605121 h 5838626"/>
              <a:gd name="connsiteX468" fmla="*/ 3593021 w 4749368"/>
              <a:gd name="connsiteY468" fmla="*/ 601809 h 5838626"/>
              <a:gd name="connsiteX469" fmla="*/ 3598671 w 4749368"/>
              <a:gd name="connsiteY469" fmla="*/ 558557 h 5838626"/>
              <a:gd name="connsiteX470" fmla="*/ 3573733 w 4749368"/>
              <a:gd name="connsiteY470" fmla="*/ 544702 h 5838626"/>
              <a:gd name="connsiteX471" fmla="*/ 3448025 w 4749368"/>
              <a:gd name="connsiteY471" fmla="*/ 565 h 5838626"/>
              <a:gd name="connsiteX472" fmla="*/ 3476751 w 4749368"/>
              <a:gd name="connsiteY472" fmla="*/ 1604 h 5838626"/>
              <a:gd name="connsiteX473" fmla="*/ 3579275 w 4749368"/>
              <a:gd name="connsiteY473" fmla="*/ 62564 h 5838626"/>
              <a:gd name="connsiteX474" fmla="*/ 3687341 w 4749368"/>
              <a:gd name="connsiteY474" fmla="*/ 109670 h 5838626"/>
              <a:gd name="connsiteX475" fmla="*/ 3778781 w 4749368"/>
              <a:gd name="connsiteY475" fmla="*/ 167859 h 5838626"/>
              <a:gd name="connsiteX476" fmla="*/ 3834199 w 4749368"/>
              <a:gd name="connsiteY476" fmla="*/ 231590 h 5838626"/>
              <a:gd name="connsiteX477" fmla="*/ 3850824 w 4749368"/>
              <a:gd name="connsiteY477" fmla="*/ 356280 h 5838626"/>
              <a:gd name="connsiteX478" fmla="*/ 3784322 w 4749368"/>
              <a:gd name="connsiteY478" fmla="*/ 439408 h 5838626"/>
              <a:gd name="connsiteX479" fmla="*/ 3737217 w 4749368"/>
              <a:gd name="connsiteY479" fmla="*/ 475430 h 5838626"/>
              <a:gd name="connsiteX480" fmla="*/ 3762155 w 4749368"/>
              <a:gd name="connsiteY480" fmla="*/ 503139 h 5838626"/>
              <a:gd name="connsiteX481" fmla="*/ 3771507 w 4749368"/>
              <a:gd name="connsiteY481" fmla="*/ 519245 h 5838626"/>
              <a:gd name="connsiteX482" fmla="*/ 3771906 w 4749368"/>
              <a:gd name="connsiteY482" fmla="*/ 522057 h 5838626"/>
              <a:gd name="connsiteX483" fmla="*/ 3778845 w 4749368"/>
              <a:gd name="connsiteY483" fmla="*/ 518281 h 5838626"/>
              <a:gd name="connsiteX484" fmla="*/ 3849892 w 4749368"/>
              <a:gd name="connsiteY484" fmla="*/ 481783 h 5838626"/>
              <a:gd name="connsiteX485" fmla="*/ 3908081 w 4749368"/>
              <a:gd name="connsiteY485" fmla="*/ 462387 h 5838626"/>
              <a:gd name="connsiteX486" fmla="*/ 3977354 w 4749368"/>
              <a:gd name="connsiteY486" fmla="*/ 509492 h 5838626"/>
              <a:gd name="connsiteX487" fmla="*/ 4060481 w 4749368"/>
              <a:gd name="connsiteY487" fmla="*/ 570452 h 5838626"/>
              <a:gd name="connsiteX488" fmla="*/ 4107587 w 4749368"/>
              <a:gd name="connsiteY488" fmla="*/ 670205 h 5838626"/>
              <a:gd name="connsiteX489" fmla="*/ 4057710 w 4749368"/>
              <a:gd name="connsiteY489" fmla="*/ 747790 h 5838626"/>
              <a:gd name="connsiteX490" fmla="*/ 3933019 w 4749368"/>
              <a:gd name="connsiteY490" fmla="*/ 839230 h 5838626"/>
              <a:gd name="connsiteX491" fmla="*/ 3816641 w 4749368"/>
              <a:gd name="connsiteY491" fmla="*/ 916816 h 5838626"/>
              <a:gd name="connsiteX492" fmla="*/ 3808329 w 4749368"/>
              <a:gd name="connsiteY492" fmla="*/ 986089 h 5838626"/>
              <a:gd name="connsiteX493" fmla="*/ 3836038 w 4749368"/>
              <a:gd name="connsiteY493" fmla="*/ 1030423 h 5838626"/>
              <a:gd name="connsiteX494" fmla="*/ 3838809 w 4749368"/>
              <a:gd name="connsiteY494" fmla="*/ 1130176 h 5838626"/>
              <a:gd name="connsiteX495" fmla="*/ 3866518 w 4749368"/>
              <a:gd name="connsiteY495" fmla="*/ 1221616 h 5838626"/>
              <a:gd name="connsiteX496" fmla="*/ 3877601 w 4749368"/>
              <a:gd name="connsiteY496" fmla="*/ 1360161 h 5838626"/>
              <a:gd name="connsiteX497" fmla="*/ 3883143 w 4749368"/>
              <a:gd name="connsiteY497" fmla="*/ 1554125 h 5838626"/>
              <a:gd name="connsiteX498" fmla="*/ 3885222 w 4749368"/>
              <a:gd name="connsiteY498" fmla="*/ 1587268 h 5838626"/>
              <a:gd name="connsiteX499" fmla="*/ 3887277 w 4749368"/>
              <a:gd name="connsiteY499" fmla="*/ 1603260 h 5838626"/>
              <a:gd name="connsiteX500" fmla="*/ 3892388 w 4749368"/>
              <a:gd name="connsiteY500" fmla="*/ 1619815 h 5838626"/>
              <a:gd name="connsiteX501" fmla="*/ 3911784 w 4749368"/>
              <a:gd name="connsiteY501" fmla="*/ 1691859 h 5838626"/>
              <a:gd name="connsiteX502" fmla="*/ 3917326 w 4749368"/>
              <a:gd name="connsiteY502" fmla="*/ 1808237 h 5838626"/>
              <a:gd name="connsiteX503" fmla="*/ 3909013 w 4749368"/>
              <a:gd name="connsiteY503" fmla="*/ 1907990 h 5838626"/>
              <a:gd name="connsiteX504" fmla="*/ 3922868 w 4749368"/>
              <a:gd name="connsiteY504" fmla="*/ 1966179 h 5838626"/>
              <a:gd name="connsiteX505" fmla="*/ 3914555 w 4749368"/>
              <a:gd name="connsiteY505" fmla="*/ 2049306 h 5838626"/>
              <a:gd name="connsiteX506" fmla="*/ 3909013 w 4749368"/>
              <a:gd name="connsiteY506" fmla="*/ 2104724 h 5838626"/>
              <a:gd name="connsiteX507" fmla="*/ 3907709 w 4749368"/>
              <a:gd name="connsiteY507" fmla="*/ 2117688 h 5838626"/>
              <a:gd name="connsiteX508" fmla="*/ 4000452 w 4749368"/>
              <a:gd name="connsiteY508" fmla="*/ 2108274 h 5838626"/>
              <a:gd name="connsiteX509" fmla="*/ 4084359 w 4749368"/>
              <a:gd name="connsiteY509" fmla="*/ 2107776 h 5838626"/>
              <a:gd name="connsiteX510" fmla="*/ 4324649 w 4749368"/>
              <a:gd name="connsiteY510" fmla="*/ 2122129 h 5838626"/>
              <a:gd name="connsiteX511" fmla="*/ 4468736 w 4749368"/>
              <a:gd name="connsiteY511" fmla="*/ 2122129 h 5838626"/>
              <a:gd name="connsiteX512" fmla="*/ 4604510 w 4749368"/>
              <a:gd name="connsiteY512" fmla="*/ 2210798 h 5838626"/>
              <a:gd name="connsiteX513" fmla="*/ 4690409 w 4749368"/>
              <a:gd name="connsiteY513" fmla="*/ 2341031 h 5838626"/>
              <a:gd name="connsiteX514" fmla="*/ 4734743 w 4749368"/>
              <a:gd name="connsiteY514" fmla="*/ 2440783 h 5838626"/>
              <a:gd name="connsiteX515" fmla="*/ 4748598 w 4749368"/>
              <a:gd name="connsiteY515" fmla="*/ 2534994 h 5838626"/>
              <a:gd name="connsiteX516" fmla="*/ 4715347 w 4749368"/>
              <a:gd name="connsiteY516" fmla="*/ 2626434 h 5838626"/>
              <a:gd name="connsiteX517" fmla="*/ 4651616 w 4749368"/>
              <a:gd name="connsiteY517" fmla="*/ 2695707 h 5838626"/>
              <a:gd name="connsiteX518" fmla="*/ 4540780 w 4749368"/>
              <a:gd name="connsiteY518" fmla="*/ 2781605 h 5838626"/>
              <a:gd name="connsiteX519" fmla="*/ 4421630 w 4749368"/>
              <a:gd name="connsiteY519" fmla="*/ 2856420 h 5838626"/>
              <a:gd name="connsiteX520" fmla="*/ 4274772 w 4749368"/>
              <a:gd name="connsiteY520" fmla="*/ 2889671 h 5838626"/>
              <a:gd name="connsiteX521" fmla="*/ 4058641 w 4749368"/>
              <a:gd name="connsiteY521" fmla="*/ 2895213 h 5838626"/>
              <a:gd name="connsiteX522" fmla="*/ 3914554 w 4749368"/>
              <a:gd name="connsiteY522" fmla="*/ 2803773 h 5838626"/>
              <a:gd name="connsiteX523" fmla="*/ 3895158 w 4749368"/>
              <a:gd name="connsiteY523" fmla="*/ 2764980 h 5838626"/>
              <a:gd name="connsiteX524" fmla="*/ 3879662 w 4749368"/>
              <a:gd name="connsiteY524" fmla="*/ 2760168 h 5838626"/>
              <a:gd name="connsiteX525" fmla="*/ 3872990 w 4749368"/>
              <a:gd name="connsiteY525" fmla="*/ 2767751 h 5838626"/>
              <a:gd name="connsiteX526" fmla="*/ 3767696 w 4749368"/>
              <a:gd name="connsiteY526" fmla="*/ 2812085 h 5838626"/>
              <a:gd name="connsiteX527" fmla="*/ 3676256 w 4749368"/>
              <a:gd name="connsiteY527" fmla="*/ 2784376 h 5838626"/>
              <a:gd name="connsiteX528" fmla="*/ 3598670 w 4749368"/>
              <a:gd name="connsiteY528" fmla="*/ 2806543 h 5838626"/>
              <a:gd name="connsiteX529" fmla="*/ 3468438 w 4749368"/>
              <a:gd name="connsiteY529" fmla="*/ 2812085 h 5838626"/>
              <a:gd name="connsiteX530" fmla="*/ 3399165 w 4749368"/>
              <a:gd name="connsiteY530" fmla="*/ 2864733 h 5838626"/>
              <a:gd name="connsiteX531" fmla="*/ 3313267 w 4749368"/>
              <a:gd name="connsiteY531" fmla="*/ 2873045 h 5838626"/>
              <a:gd name="connsiteX532" fmla="*/ 3219056 w 4749368"/>
              <a:gd name="connsiteY532" fmla="*/ 2795460 h 5838626"/>
              <a:gd name="connsiteX533" fmla="*/ 3152554 w 4749368"/>
              <a:gd name="connsiteY533" fmla="*/ 2684623 h 5838626"/>
              <a:gd name="connsiteX534" fmla="*/ 3122074 w 4749368"/>
              <a:gd name="connsiteY534" fmla="*/ 2576558 h 5838626"/>
              <a:gd name="connsiteX535" fmla="*/ 3086052 w 4749368"/>
              <a:gd name="connsiteY535" fmla="*/ 2507285 h 5838626"/>
              <a:gd name="connsiteX536" fmla="*/ 3158096 w 4749368"/>
              <a:gd name="connsiteY536" fmla="*/ 2493431 h 5838626"/>
              <a:gd name="connsiteX537" fmla="*/ 3169180 w 4749368"/>
              <a:gd name="connsiteY537" fmla="*/ 2457409 h 5838626"/>
              <a:gd name="connsiteX538" fmla="*/ 3213514 w 4749368"/>
              <a:gd name="connsiteY538" fmla="*/ 2457409 h 5838626"/>
              <a:gd name="connsiteX539" fmla="*/ 3255078 w 4749368"/>
              <a:gd name="connsiteY539" fmla="*/ 2476805 h 5838626"/>
              <a:gd name="connsiteX540" fmla="*/ 3260620 w 4749368"/>
              <a:gd name="connsiteY540" fmla="*/ 2501743 h 5838626"/>
              <a:gd name="connsiteX541" fmla="*/ 3329892 w 4749368"/>
              <a:gd name="connsiteY541" fmla="*/ 2504514 h 5838626"/>
              <a:gd name="connsiteX542" fmla="*/ 3415790 w 4749368"/>
              <a:gd name="connsiteY542" fmla="*/ 2476805 h 5838626"/>
              <a:gd name="connsiteX543" fmla="*/ 3604212 w 4749368"/>
              <a:gd name="connsiteY543" fmla="*/ 2421387 h 5838626"/>
              <a:gd name="connsiteX544" fmla="*/ 3620482 w 4749368"/>
              <a:gd name="connsiteY544" fmla="*/ 2403905 h 5838626"/>
              <a:gd name="connsiteX545" fmla="*/ 3598671 w 4749368"/>
              <a:gd name="connsiteY545" fmla="*/ 2403982 h 5838626"/>
              <a:gd name="connsiteX546" fmla="*/ 3512773 w 4749368"/>
              <a:gd name="connsiteY546" fmla="*/ 2351335 h 5838626"/>
              <a:gd name="connsiteX547" fmla="*/ 3465149 w 4749368"/>
              <a:gd name="connsiteY547" fmla="*/ 2339905 h 5838626"/>
              <a:gd name="connsiteX548" fmla="*/ 3439828 w 4749368"/>
              <a:gd name="connsiteY548" fmla="*/ 2334953 h 5838626"/>
              <a:gd name="connsiteX549" fmla="*/ 3430122 w 4749368"/>
              <a:gd name="connsiteY549" fmla="*/ 2337437 h 5838626"/>
              <a:gd name="connsiteX550" fmla="*/ 3368685 w 4749368"/>
              <a:gd name="connsiteY550" fmla="*/ 2352114 h 5838626"/>
              <a:gd name="connsiteX551" fmla="*/ 3205201 w 4749368"/>
              <a:gd name="connsiteY551" fmla="*/ 2379823 h 5838626"/>
              <a:gd name="connsiteX552" fmla="*/ 3061114 w 4749368"/>
              <a:gd name="connsiteY552" fmla="*/ 2446325 h 5838626"/>
              <a:gd name="connsiteX553" fmla="*/ 2897630 w 4749368"/>
              <a:gd name="connsiteY553" fmla="*/ 2537765 h 5838626"/>
              <a:gd name="connsiteX554" fmla="*/ 2922569 w 4749368"/>
              <a:gd name="connsiteY554" fmla="*/ 2626434 h 5838626"/>
              <a:gd name="connsiteX555" fmla="*/ 3002925 w 4749368"/>
              <a:gd name="connsiteY555" fmla="*/ 2776063 h 5838626"/>
              <a:gd name="connsiteX556" fmla="*/ 3036176 w 4749368"/>
              <a:gd name="connsiteY556" fmla="*/ 2856420 h 5838626"/>
              <a:gd name="connsiteX557" fmla="*/ 3038947 w 4749368"/>
              <a:gd name="connsiteY557" fmla="*/ 2906296 h 5838626"/>
              <a:gd name="connsiteX558" fmla="*/ 2986300 w 4749368"/>
              <a:gd name="connsiteY558" fmla="*/ 2931234 h 5838626"/>
              <a:gd name="connsiteX559" fmla="*/ 2911485 w 4749368"/>
              <a:gd name="connsiteY559" fmla="*/ 2906296 h 5838626"/>
              <a:gd name="connsiteX560" fmla="*/ 2800649 w 4749368"/>
              <a:gd name="connsiteY560" fmla="*/ 2745583 h 5838626"/>
              <a:gd name="connsiteX561" fmla="*/ 2714750 w 4749368"/>
              <a:gd name="connsiteY561" fmla="*/ 2587642 h 5838626"/>
              <a:gd name="connsiteX562" fmla="*/ 2675958 w 4749368"/>
              <a:gd name="connsiteY562" fmla="*/ 2501743 h 5838626"/>
              <a:gd name="connsiteX563" fmla="*/ 2662103 w 4749368"/>
              <a:gd name="connsiteY563" fmla="*/ 2390907 h 5838626"/>
              <a:gd name="connsiteX564" fmla="*/ 2703667 w 4749368"/>
              <a:gd name="connsiteY564" fmla="*/ 2335489 h 5838626"/>
              <a:gd name="connsiteX565" fmla="*/ 2720292 w 4749368"/>
              <a:gd name="connsiteY565" fmla="*/ 2282842 h 5838626"/>
              <a:gd name="connsiteX566" fmla="*/ 2800649 w 4749368"/>
              <a:gd name="connsiteY566" fmla="*/ 2332718 h 5838626"/>
              <a:gd name="connsiteX567" fmla="*/ 2833900 w 4749368"/>
              <a:gd name="connsiteY567" fmla="*/ 2363198 h 5838626"/>
              <a:gd name="connsiteX568" fmla="*/ 2847754 w 4749368"/>
              <a:gd name="connsiteY568" fmla="*/ 2415845 h 5838626"/>
              <a:gd name="connsiteX569" fmla="*/ 2872692 w 4749368"/>
              <a:gd name="connsiteY569" fmla="*/ 2451867 h 5838626"/>
              <a:gd name="connsiteX570" fmla="*/ 3033405 w 4749368"/>
              <a:gd name="connsiteY570" fmla="*/ 2371511 h 5838626"/>
              <a:gd name="connsiteX571" fmla="*/ 3188576 w 4749368"/>
              <a:gd name="connsiteY571" fmla="*/ 2313322 h 5838626"/>
              <a:gd name="connsiteX572" fmla="*/ 3249190 w 4749368"/>
              <a:gd name="connsiteY572" fmla="*/ 2297736 h 5838626"/>
              <a:gd name="connsiteX573" fmla="*/ 3283191 w 4749368"/>
              <a:gd name="connsiteY573" fmla="*/ 2289596 h 5838626"/>
              <a:gd name="connsiteX574" fmla="*/ 3266162 w 4749368"/>
              <a:gd name="connsiteY574" fmla="*/ 2282062 h 5838626"/>
              <a:gd name="connsiteX575" fmla="*/ 3263391 w 4749368"/>
              <a:gd name="connsiteY575" fmla="*/ 2240499 h 5838626"/>
              <a:gd name="connsiteX576" fmla="*/ 3177493 w 4749368"/>
              <a:gd name="connsiteY576" fmla="*/ 2237728 h 5838626"/>
              <a:gd name="connsiteX577" fmla="*/ 3033406 w 4749368"/>
              <a:gd name="connsiteY577" fmla="*/ 2268208 h 5838626"/>
              <a:gd name="connsiteX578" fmla="*/ 3000155 w 4749368"/>
              <a:gd name="connsiteY578" fmla="*/ 2257124 h 5838626"/>
              <a:gd name="connsiteX579" fmla="*/ 3033406 w 4749368"/>
              <a:gd name="connsiteY579" fmla="*/ 2196164 h 5838626"/>
              <a:gd name="connsiteX580" fmla="*/ 3166410 w 4749368"/>
              <a:gd name="connsiteY580" fmla="*/ 2179539 h 5838626"/>
              <a:gd name="connsiteX581" fmla="*/ 3219057 w 4749368"/>
              <a:gd name="connsiteY581" fmla="*/ 2168455 h 5838626"/>
              <a:gd name="connsiteX582" fmla="*/ 3260621 w 4749368"/>
              <a:gd name="connsiteY582" fmla="*/ 2137975 h 5838626"/>
              <a:gd name="connsiteX583" fmla="*/ 3274475 w 4749368"/>
              <a:gd name="connsiteY583" fmla="*/ 2038222 h 5838626"/>
              <a:gd name="connsiteX584" fmla="*/ 3299413 w 4749368"/>
              <a:gd name="connsiteY584" fmla="*/ 1991117 h 5838626"/>
              <a:gd name="connsiteX585" fmla="*/ 3346519 w 4749368"/>
              <a:gd name="connsiteY585" fmla="*/ 1919073 h 5838626"/>
              <a:gd name="connsiteX586" fmla="*/ 3338206 w 4749368"/>
              <a:gd name="connsiteY586" fmla="*/ 1802695 h 5838626"/>
              <a:gd name="connsiteX587" fmla="*/ 3352061 w 4749368"/>
              <a:gd name="connsiteY587" fmla="*/ 1650295 h 5838626"/>
              <a:gd name="connsiteX588" fmla="*/ 3349485 w 4749368"/>
              <a:gd name="connsiteY588" fmla="*/ 1617109 h 5838626"/>
              <a:gd name="connsiteX589" fmla="*/ 3347837 w 4749368"/>
              <a:gd name="connsiteY589" fmla="*/ 1608652 h 5838626"/>
              <a:gd name="connsiteX590" fmla="*/ 3342816 w 4749368"/>
              <a:gd name="connsiteY590" fmla="*/ 1604001 h 5838626"/>
              <a:gd name="connsiteX591" fmla="*/ 3337274 w 4749368"/>
              <a:gd name="connsiteY591" fmla="*/ 1440518 h 5838626"/>
              <a:gd name="connsiteX592" fmla="*/ 3370525 w 4749368"/>
              <a:gd name="connsiteY592" fmla="*/ 1307514 h 5838626"/>
              <a:gd name="connsiteX593" fmla="*/ 3340045 w 4749368"/>
              <a:gd name="connsiteY593" fmla="*/ 1174510 h 5838626"/>
              <a:gd name="connsiteX594" fmla="*/ 3331732 w 4749368"/>
              <a:gd name="connsiteY594" fmla="*/ 1096925 h 5838626"/>
              <a:gd name="connsiteX595" fmla="*/ 3193187 w 4749368"/>
              <a:gd name="connsiteY595" fmla="*/ 1094154 h 5838626"/>
              <a:gd name="connsiteX596" fmla="*/ 2918867 w 4749368"/>
              <a:gd name="connsiteY596" fmla="*/ 1130176 h 5838626"/>
              <a:gd name="connsiteX597" fmla="*/ 2780321 w 4749368"/>
              <a:gd name="connsiteY597" fmla="*/ 1016569 h 5838626"/>
              <a:gd name="connsiteX598" fmla="*/ 2752612 w 4749368"/>
              <a:gd name="connsiteY598" fmla="*/ 961150 h 5838626"/>
              <a:gd name="connsiteX599" fmla="*/ 2760925 w 4749368"/>
              <a:gd name="connsiteY599" fmla="*/ 902961 h 5838626"/>
              <a:gd name="connsiteX600" fmla="*/ 2816343 w 4749368"/>
              <a:gd name="connsiteY600" fmla="*/ 905732 h 5838626"/>
              <a:gd name="connsiteX601" fmla="*/ 2860678 w 4749368"/>
              <a:gd name="connsiteY601" fmla="*/ 944525 h 5838626"/>
              <a:gd name="connsiteX602" fmla="*/ 2927179 w 4749368"/>
              <a:gd name="connsiteY602" fmla="*/ 952838 h 5838626"/>
              <a:gd name="connsiteX603" fmla="*/ 3010307 w 4749368"/>
              <a:gd name="connsiteY603" fmla="*/ 911274 h 5838626"/>
              <a:gd name="connsiteX604" fmla="*/ 3079579 w 4749368"/>
              <a:gd name="connsiteY604" fmla="*/ 905732 h 5838626"/>
              <a:gd name="connsiteX605" fmla="*/ 3171019 w 4749368"/>
              <a:gd name="connsiteY605" fmla="*/ 861398 h 5838626"/>
              <a:gd name="connsiteX606" fmla="*/ 3295710 w 4749368"/>
              <a:gd name="connsiteY606" fmla="*/ 817063 h 5838626"/>
              <a:gd name="connsiteX607" fmla="*/ 3378838 w 4749368"/>
              <a:gd name="connsiteY607" fmla="*/ 720081 h 5838626"/>
              <a:gd name="connsiteX608" fmla="*/ 3389189 w 4749368"/>
              <a:gd name="connsiteY608" fmla="*/ 710831 h 5838626"/>
              <a:gd name="connsiteX609" fmla="*/ 3385311 w 4749368"/>
              <a:gd name="connsiteY609" fmla="*/ 708186 h 5838626"/>
              <a:gd name="connsiteX610" fmla="*/ 3365915 w 4749368"/>
              <a:gd name="connsiteY610" fmla="*/ 575182 h 5838626"/>
              <a:gd name="connsiteX611" fmla="*/ 3332664 w 4749368"/>
              <a:gd name="connsiteY611" fmla="*/ 456033 h 5838626"/>
              <a:gd name="connsiteX612" fmla="*/ 3230141 w 4749368"/>
              <a:gd name="connsiteY612" fmla="*/ 267611 h 5838626"/>
              <a:gd name="connsiteX613" fmla="*/ 3144242 w 4749368"/>
              <a:gd name="connsiteY613" fmla="*/ 131837 h 5838626"/>
              <a:gd name="connsiteX614" fmla="*/ 3105450 w 4749368"/>
              <a:gd name="connsiteY614" fmla="*/ 48710 h 5838626"/>
              <a:gd name="connsiteX615" fmla="*/ 3216286 w 4749368"/>
              <a:gd name="connsiteY615" fmla="*/ 23771 h 5838626"/>
              <a:gd name="connsiteX616" fmla="*/ 3354831 w 4749368"/>
              <a:gd name="connsiteY616" fmla="*/ 18230 h 5838626"/>
              <a:gd name="connsiteX617" fmla="*/ 3448025 w 4749368"/>
              <a:gd name="connsiteY617" fmla="*/ 565 h 583862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</a:cxnLst>
            <a:rect l="l" t="t" r="r" b="b"/>
            <a:pathLst>
              <a:path w="4749368" h="5838626">
                <a:moveTo>
                  <a:pt x="2026832" y="3343699"/>
                </a:moveTo>
                <a:cubicBezTo>
                  <a:pt x="2011225" y="3344158"/>
                  <a:pt x="2005601" y="3350126"/>
                  <a:pt x="1981301" y="3359278"/>
                </a:cubicBezTo>
                <a:lnTo>
                  <a:pt x="1973289" y="3361847"/>
                </a:lnTo>
                <a:lnTo>
                  <a:pt x="1971747" y="3369405"/>
                </a:lnTo>
                <a:cubicBezTo>
                  <a:pt x="1968075" y="3402456"/>
                  <a:pt x="1981540" y="3408577"/>
                  <a:pt x="1982764" y="3428162"/>
                </a:cubicBezTo>
                <a:cubicBezTo>
                  <a:pt x="1983988" y="3447747"/>
                  <a:pt x="1984600" y="3458764"/>
                  <a:pt x="1979092" y="3486918"/>
                </a:cubicBezTo>
                <a:cubicBezTo>
                  <a:pt x="1973584" y="3515072"/>
                  <a:pt x="1945429" y="3561588"/>
                  <a:pt x="1949713" y="3597087"/>
                </a:cubicBezTo>
                <a:cubicBezTo>
                  <a:pt x="1952926" y="3623711"/>
                  <a:pt x="1974731" y="3626236"/>
                  <a:pt x="1991113" y="3657336"/>
                </a:cubicBezTo>
                <a:lnTo>
                  <a:pt x="1992504" y="3661663"/>
                </a:lnTo>
                <a:lnTo>
                  <a:pt x="2008470" y="3626465"/>
                </a:lnTo>
                <a:cubicBezTo>
                  <a:pt x="2034788" y="3575665"/>
                  <a:pt x="2088037" y="3502832"/>
                  <a:pt x="2103950" y="3464885"/>
                </a:cubicBezTo>
                <a:cubicBezTo>
                  <a:pt x="2119863" y="3426938"/>
                  <a:pt x="2108846" y="3415309"/>
                  <a:pt x="2103950" y="3398784"/>
                </a:cubicBezTo>
                <a:cubicBezTo>
                  <a:pt x="2099054" y="3382259"/>
                  <a:pt x="2087424" y="3374914"/>
                  <a:pt x="2074571" y="3365733"/>
                </a:cubicBezTo>
                <a:cubicBezTo>
                  <a:pt x="2061718" y="3356552"/>
                  <a:pt x="2047642" y="3343087"/>
                  <a:pt x="2026832" y="3343699"/>
                </a:cubicBezTo>
                <a:close/>
                <a:moveTo>
                  <a:pt x="3836449" y="3027696"/>
                </a:moveTo>
                <a:cubicBezTo>
                  <a:pt x="3856365" y="3026714"/>
                  <a:pt x="3877378" y="3028215"/>
                  <a:pt x="3895158" y="3033757"/>
                </a:cubicBezTo>
                <a:cubicBezTo>
                  <a:pt x="3930718" y="3044841"/>
                  <a:pt x="3960736" y="3078554"/>
                  <a:pt x="3997681" y="3103030"/>
                </a:cubicBezTo>
                <a:cubicBezTo>
                  <a:pt x="4034626" y="3127506"/>
                  <a:pt x="4093739" y="3157986"/>
                  <a:pt x="4116830" y="3180615"/>
                </a:cubicBezTo>
                <a:cubicBezTo>
                  <a:pt x="4139921" y="3203244"/>
                  <a:pt x="4144540" y="3218946"/>
                  <a:pt x="4136227" y="3238804"/>
                </a:cubicBezTo>
                <a:cubicBezTo>
                  <a:pt x="4127914" y="3258662"/>
                  <a:pt x="4084041" y="3278520"/>
                  <a:pt x="4066954" y="3299764"/>
                </a:cubicBezTo>
                <a:cubicBezTo>
                  <a:pt x="4049867" y="3321008"/>
                  <a:pt x="4037398" y="3350564"/>
                  <a:pt x="4033703" y="3366266"/>
                </a:cubicBezTo>
                <a:cubicBezTo>
                  <a:pt x="4030009" y="3381968"/>
                  <a:pt x="4033703" y="3388895"/>
                  <a:pt x="4044787" y="3393975"/>
                </a:cubicBezTo>
                <a:cubicBezTo>
                  <a:pt x="4055871" y="3399055"/>
                  <a:pt x="4084965" y="3402288"/>
                  <a:pt x="4100205" y="3396746"/>
                </a:cubicBezTo>
                <a:cubicBezTo>
                  <a:pt x="4115445" y="3391204"/>
                  <a:pt x="4120063" y="3372270"/>
                  <a:pt x="4136227" y="3360724"/>
                </a:cubicBezTo>
                <a:cubicBezTo>
                  <a:pt x="4152391" y="3349178"/>
                  <a:pt x="4177791" y="3333938"/>
                  <a:pt x="4197187" y="3327473"/>
                </a:cubicBezTo>
                <a:cubicBezTo>
                  <a:pt x="4216583" y="3321008"/>
                  <a:pt x="4229052" y="3315005"/>
                  <a:pt x="4252605" y="3321932"/>
                </a:cubicBezTo>
                <a:cubicBezTo>
                  <a:pt x="4276158" y="3328859"/>
                  <a:pt x="4318645" y="3350564"/>
                  <a:pt x="4338503" y="3369037"/>
                </a:cubicBezTo>
                <a:cubicBezTo>
                  <a:pt x="4358361" y="3387510"/>
                  <a:pt x="4377296" y="3411524"/>
                  <a:pt x="4371754" y="3432768"/>
                </a:cubicBezTo>
                <a:cubicBezTo>
                  <a:pt x="4366212" y="3454012"/>
                  <a:pt x="4336194" y="3475717"/>
                  <a:pt x="4305252" y="3496499"/>
                </a:cubicBezTo>
                <a:cubicBezTo>
                  <a:pt x="4274310" y="3517281"/>
                  <a:pt x="4225357" y="3535754"/>
                  <a:pt x="4186103" y="3557459"/>
                </a:cubicBezTo>
                <a:cubicBezTo>
                  <a:pt x="4146849" y="3579164"/>
                  <a:pt x="4102052" y="3602717"/>
                  <a:pt x="4069725" y="3626732"/>
                </a:cubicBezTo>
                <a:cubicBezTo>
                  <a:pt x="4037398" y="3650746"/>
                  <a:pt x="4005533" y="3678917"/>
                  <a:pt x="3992140" y="3701546"/>
                </a:cubicBezTo>
                <a:cubicBezTo>
                  <a:pt x="3978747" y="3724175"/>
                  <a:pt x="3981518" y="3745881"/>
                  <a:pt x="3989369" y="3762506"/>
                </a:cubicBezTo>
                <a:cubicBezTo>
                  <a:pt x="3997220" y="3779131"/>
                  <a:pt x="4016616" y="3793910"/>
                  <a:pt x="4039245" y="3801299"/>
                </a:cubicBezTo>
                <a:cubicBezTo>
                  <a:pt x="4061874" y="3808688"/>
                  <a:pt x="4088659" y="3811459"/>
                  <a:pt x="4125143" y="3806841"/>
                </a:cubicBezTo>
                <a:cubicBezTo>
                  <a:pt x="4161627" y="3802223"/>
                  <a:pt x="4219354" y="3780979"/>
                  <a:pt x="4258147" y="3773590"/>
                </a:cubicBezTo>
                <a:cubicBezTo>
                  <a:pt x="4296940" y="3766201"/>
                  <a:pt x="4333886" y="3768510"/>
                  <a:pt x="4357900" y="3762506"/>
                </a:cubicBezTo>
                <a:cubicBezTo>
                  <a:pt x="4381914" y="3756502"/>
                  <a:pt x="4380991" y="3740339"/>
                  <a:pt x="4402234" y="3737568"/>
                </a:cubicBezTo>
                <a:cubicBezTo>
                  <a:pt x="4423477" y="3734797"/>
                  <a:pt x="4455343" y="3750961"/>
                  <a:pt x="4485361" y="3745881"/>
                </a:cubicBezTo>
                <a:cubicBezTo>
                  <a:pt x="4515379" y="3740801"/>
                  <a:pt x="4553248" y="3705241"/>
                  <a:pt x="4582343" y="3707088"/>
                </a:cubicBezTo>
                <a:cubicBezTo>
                  <a:pt x="4611438" y="3708935"/>
                  <a:pt x="4633605" y="3730640"/>
                  <a:pt x="4659929" y="3756964"/>
                </a:cubicBezTo>
                <a:cubicBezTo>
                  <a:pt x="4686253" y="3783288"/>
                  <a:pt x="4740285" y="3838706"/>
                  <a:pt x="4740285" y="3865030"/>
                </a:cubicBezTo>
                <a:cubicBezTo>
                  <a:pt x="4740285" y="3891354"/>
                  <a:pt x="4697798" y="3904746"/>
                  <a:pt x="4659929" y="3914906"/>
                </a:cubicBezTo>
                <a:cubicBezTo>
                  <a:pt x="4622060" y="3925066"/>
                  <a:pt x="4573106" y="3925990"/>
                  <a:pt x="4513070" y="3925990"/>
                </a:cubicBezTo>
                <a:cubicBezTo>
                  <a:pt x="4453034" y="3925990"/>
                  <a:pt x="4348663" y="3914444"/>
                  <a:pt x="4299710" y="3914906"/>
                </a:cubicBezTo>
                <a:cubicBezTo>
                  <a:pt x="4250757" y="3915368"/>
                  <a:pt x="4219354" y="3928761"/>
                  <a:pt x="4219354" y="3928761"/>
                </a:cubicBezTo>
                <a:cubicBezTo>
                  <a:pt x="4190721" y="3933841"/>
                  <a:pt x="4159318" y="3934764"/>
                  <a:pt x="4127914" y="3945386"/>
                </a:cubicBezTo>
                <a:cubicBezTo>
                  <a:pt x="4096510" y="3956008"/>
                  <a:pt x="4051714" y="3973557"/>
                  <a:pt x="4030932" y="3992492"/>
                </a:cubicBezTo>
                <a:cubicBezTo>
                  <a:pt x="4010150" y="4011427"/>
                  <a:pt x="4012921" y="4022971"/>
                  <a:pt x="4003223" y="4058993"/>
                </a:cubicBezTo>
                <a:cubicBezTo>
                  <a:pt x="3993525" y="4095015"/>
                  <a:pt x="3970896" y="4177680"/>
                  <a:pt x="3972743" y="4208622"/>
                </a:cubicBezTo>
                <a:cubicBezTo>
                  <a:pt x="3974590" y="4239564"/>
                  <a:pt x="3999991" y="4241411"/>
                  <a:pt x="4014307" y="4244644"/>
                </a:cubicBezTo>
                <a:cubicBezTo>
                  <a:pt x="4028623" y="4247877"/>
                  <a:pt x="4053099" y="4243259"/>
                  <a:pt x="4058641" y="4228019"/>
                </a:cubicBezTo>
                <a:cubicBezTo>
                  <a:pt x="4064183" y="4212779"/>
                  <a:pt x="4047096" y="4177218"/>
                  <a:pt x="4047558" y="4153204"/>
                </a:cubicBezTo>
                <a:cubicBezTo>
                  <a:pt x="4048020" y="4129190"/>
                  <a:pt x="4053561" y="4098248"/>
                  <a:pt x="4061412" y="4083932"/>
                </a:cubicBezTo>
                <a:cubicBezTo>
                  <a:pt x="4069263" y="4069616"/>
                  <a:pt x="4087736" y="4077004"/>
                  <a:pt x="4094663" y="4067306"/>
                </a:cubicBezTo>
                <a:cubicBezTo>
                  <a:pt x="4101590" y="4057608"/>
                  <a:pt x="4087274" y="4034055"/>
                  <a:pt x="4102976" y="4025742"/>
                </a:cubicBezTo>
                <a:cubicBezTo>
                  <a:pt x="4118678" y="4017429"/>
                  <a:pt x="4158856" y="4021125"/>
                  <a:pt x="4188874" y="4017430"/>
                </a:cubicBezTo>
                <a:cubicBezTo>
                  <a:pt x="4218892" y="4013735"/>
                  <a:pt x="4261841" y="3996186"/>
                  <a:pt x="4283085" y="4003575"/>
                </a:cubicBezTo>
                <a:cubicBezTo>
                  <a:pt x="4304329" y="4010964"/>
                  <a:pt x="4309871" y="4043753"/>
                  <a:pt x="4316336" y="4061764"/>
                </a:cubicBezTo>
                <a:cubicBezTo>
                  <a:pt x="4322801" y="4079775"/>
                  <a:pt x="4314951" y="4094554"/>
                  <a:pt x="4321878" y="4111641"/>
                </a:cubicBezTo>
                <a:cubicBezTo>
                  <a:pt x="4328805" y="4128728"/>
                  <a:pt x="4353282" y="4141197"/>
                  <a:pt x="4357900" y="4164288"/>
                </a:cubicBezTo>
                <a:cubicBezTo>
                  <a:pt x="4362518" y="4187379"/>
                  <a:pt x="4369445" y="4223401"/>
                  <a:pt x="4349587" y="4250186"/>
                </a:cubicBezTo>
                <a:cubicBezTo>
                  <a:pt x="4329729" y="4276971"/>
                  <a:pt x="4277081" y="4292212"/>
                  <a:pt x="4238750" y="4325001"/>
                </a:cubicBezTo>
                <a:cubicBezTo>
                  <a:pt x="4200419" y="4357790"/>
                  <a:pt x="4161626" y="4395659"/>
                  <a:pt x="4119601" y="4446921"/>
                </a:cubicBezTo>
                <a:cubicBezTo>
                  <a:pt x="4077576" y="4498183"/>
                  <a:pt x="4029547" y="4574844"/>
                  <a:pt x="3986598" y="4632571"/>
                </a:cubicBezTo>
                <a:cubicBezTo>
                  <a:pt x="3943649" y="4690298"/>
                  <a:pt x="3906242" y="4754030"/>
                  <a:pt x="3861907" y="4793284"/>
                </a:cubicBezTo>
                <a:lnTo>
                  <a:pt x="3856313" y="4797324"/>
                </a:lnTo>
                <a:lnTo>
                  <a:pt x="3834025" y="4829220"/>
                </a:lnTo>
                <a:cubicBezTo>
                  <a:pt x="3804758" y="4869225"/>
                  <a:pt x="3765619" y="4918322"/>
                  <a:pt x="3739987" y="4948455"/>
                </a:cubicBezTo>
                <a:cubicBezTo>
                  <a:pt x="3705812" y="4988633"/>
                  <a:pt x="3691496" y="4995099"/>
                  <a:pt x="3654089" y="5034353"/>
                </a:cubicBezTo>
                <a:cubicBezTo>
                  <a:pt x="3616682" y="5073607"/>
                  <a:pt x="3558492" y="5147498"/>
                  <a:pt x="3515543" y="5183982"/>
                </a:cubicBezTo>
                <a:cubicBezTo>
                  <a:pt x="3472594" y="5220466"/>
                  <a:pt x="3441190" y="5225546"/>
                  <a:pt x="3396394" y="5253255"/>
                </a:cubicBezTo>
                <a:cubicBezTo>
                  <a:pt x="3351598" y="5280964"/>
                  <a:pt x="3288790" y="5323913"/>
                  <a:pt x="3246765" y="5350237"/>
                </a:cubicBezTo>
                <a:cubicBezTo>
                  <a:pt x="3204740" y="5376561"/>
                  <a:pt x="3183957" y="5393186"/>
                  <a:pt x="3144241" y="5411197"/>
                </a:cubicBezTo>
                <a:cubicBezTo>
                  <a:pt x="3104525" y="5429208"/>
                  <a:pt x="3047260" y="5442138"/>
                  <a:pt x="3008467" y="5458302"/>
                </a:cubicBezTo>
                <a:cubicBezTo>
                  <a:pt x="2969674" y="5474466"/>
                  <a:pt x="2943350" y="5502175"/>
                  <a:pt x="2911485" y="5508179"/>
                </a:cubicBezTo>
                <a:cubicBezTo>
                  <a:pt x="2879619" y="5514183"/>
                  <a:pt x="2827896" y="5506793"/>
                  <a:pt x="2817274" y="5494324"/>
                </a:cubicBezTo>
                <a:cubicBezTo>
                  <a:pt x="2806652" y="5481855"/>
                  <a:pt x="2826510" y="5451837"/>
                  <a:pt x="2847754" y="5433364"/>
                </a:cubicBezTo>
                <a:cubicBezTo>
                  <a:pt x="2868998" y="5414891"/>
                  <a:pt x="2911485" y="5409350"/>
                  <a:pt x="2944736" y="5383488"/>
                </a:cubicBezTo>
                <a:cubicBezTo>
                  <a:pt x="2977987" y="5357626"/>
                  <a:pt x="3014933" y="5305440"/>
                  <a:pt x="3047260" y="5278193"/>
                </a:cubicBezTo>
                <a:cubicBezTo>
                  <a:pt x="3079587" y="5250946"/>
                  <a:pt x="3138700" y="5220004"/>
                  <a:pt x="3138700" y="5220004"/>
                </a:cubicBezTo>
                <a:cubicBezTo>
                  <a:pt x="3172874" y="5197837"/>
                  <a:pt x="3218594" y="5165972"/>
                  <a:pt x="3252307" y="5145190"/>
                </a:cubicBezTo>
                <a:cubicBezTo>
                  <a:pt x="3286020" y="5124408"/>
                  <a:pt x="3311420" y="5121637"/>
                  <a:pt x="3340976" y="5095313"/>
                </a:cubicBezTo>
                <a:cubicBezTo>
                  <a:pt x="3370532" y="5068989"/>
                  <a:pt x="3397780" y="5014495"/>
                  <a:pt x="3429645" y="4987248"/>
                </a:cubicBezTo>
                <a:cubicBezTo>
                  <a:pt x="3461510" y="4960001"/>
                  <a:pt x="3510926" y="4951226"/>
                  <a:pt x="3532169" y="4931830"/>
                </a:cubicBezTo>
                <a:cubicBezTo>
                  <a:pt x="3553412" y="4912434"/>
                  <a:pt x="3544638" y="4890728"/>
                  <a:pt x="3557107" y="4870870"/>
                </a:cubicBezTo>
                <a:cubicBezTo>
                  <a:pt x="3569576" y="4851012"/>
                  <a:pt x="3588511" y="4836696"/>
                  <a:pt x="3606983" y="4812681"/>
                </a:cubicBezTo>
                <a:cubicBezTo>
                  <a:pt x="3625456" y="4788666"/>
                  <a:pt x="3650855" y="4757262"/>
                  <a:pt x="3667942" y="4726782"/>
                </a:cubicBezTo>
                <a:lnTo>
                  <a:pt x="3673448" y="4708475"/>
                </a:lnTo>
                <a:cubicBezTo>
                  <a:pt x="3673439" y="4702751"/>
                  <a:pt x="3673429" y="4697026"/>
                  <a:pt x="3673420" y="4691302"/>
                </a:cubicBezTo>
                <a:cubicBezTo>
                  <a:pt x="3676083" y="4646686"/>
                  <a:pt x="3684915" y="4594471"/>
                  <a:pt x="3681798" y="4563299"/>
                </a:cubicBezTo>
                <a:cubicBezTo>
                  <a:pt x="3677642" y="4521736"/>
                  <a:pt x="3669791" y="4496797"/>
                  <a:pt x="3648547" y="4482942"/>
                </a:cubicBezTo>
                <a:cubicBezTo>
                  <a:pt x="3627303" y="4469088"/>
                  <a:pt x="3591281" y="4471397"/>
                  <a:pt x="3554336" y="4480172"/>
                </a:cubicBezTo>
                <a:cubicBezTo>
                  <a:pt x="3517391" y="4488947"/>
                  <a:pt x="3465205" y="4524968"/>
                  <a:pt x="3426874" y="4535590"/>
                </a:cubicBezTo>
                <a:cubicBezTo>
                  <a:pt x="3388543" y="4546212"/>
                  <a:pt x="3352059" y="4536975"/>
                  <a:pt x="3324350" y="4543902"/>
                </a:cubicBezTo>
                <a:cubicBezTo>
                  <a:pt x="3296641" y="4550829"/>
                  <a:pt x="3260620" y="4577153"/>
                  <a:pt x="3260620" y="4577153"/>
                </a:cubicBezTo>
                <a:cubicBezTo>
                  <a:pt x="3235682" y="4590084"/>
                  <a:pt x="3201968" y="4624259"/>
                  <a:pt x="3174721" y="4621488"/>
                </a:cubicBezTo>
                <a:cubicBezTo>
                  <a:pt x="3147474" y="4618717"/>
                  <a:pt x="3104063" y="4576692"/>
                  <a:pt x="3097136" y="4560528"/>
                </a:cubicBezTo>
                <a:cubicBezTo>
                  <a:pt x="3090209" y="4544364"/>
                  <a:pt x="3110991" y="4540208"/>
                  <a:pt x="3133158" y="4524506"/>
                </a:cubicBezTo>
                <a:cubicBezTo>
                  <a:pt x="3155325" y="4508804"/>
                  <a:pt x="3198737" y="4481095"/>
                  <a:pt x="3230140" y="4466317"/>
                </a:cubicBezTo>
                <a:cubicBezTo>
                  <a:pt x="3261543" y="4451539"/>
                  <a:pt x="3294795" y="4448768"/>
                  <a:pt x="3321580" y="4435837"/>
                </a:cubicBezTo>
                <a:cubicBezTo>
                  <a:pt x="3348365" y="4422906"/>
                  <a:pt x="3368685" y="4400739"/>
                  <a:pt x="3390852" y="4388732"/>
                </a:cubicBezTo>
                <a:cubicBezTo>
                  <a:pt x="3413019" y="4376725"/>
                  <a:pt x="3432878" y="4375800"/>
                  <a:pt x="3454583" y="4363793"/>
                </a:cubicBezTo>
                <a:cubicBezTo>
                  <a:pt x="3476288" y="4351786"/>
                  <a:pt x="3499380" y="4323153"/>
                  <a:pt x="3521085" y="4316688"/>
                </a:cubicBezTo>
                <a:cubicBezTo>
                  <a:pt x="3542790" y="4310223"/>
                  <a:pt x="3563111" y="4314841"/>
                  <a:pt x="3584816" y="4325001"/>
                </a:cubicBezTo>
                <a:cubicBezTo>
                  <a:pt x="3606521" y="4335161"/>
                  <a:pt x="3635154" y="4363332"/>
                  <a:pt x="3651318" y="4377648"/>
                </a:cubicBezTo>
                <a:cubicBezTo>
                  <a:pt x="3667482" y="4391964"/>
                  <a:pt x="3668867" y="4404895"/>
                  <a:pt x="3681798" y="4410899"/>
                </a:cubicBezTo>
                <a:cubicBezTo>
                  <a:pt x="3694729" y="4416903"/>
                  <a:pt x="3724285" y="4422906"/>
                  <a:pt x="3728903" y="4413670"/>
                </a:cubicBezTo>
                <a:cubicBezTo>
                  <a:pt x="3733521" y="4404434"/>
                  <a:pt x="3713201" y="4373954"/>
                  <a:pt x="3709507" y="4355481"/>
                </a:cubicBezTo>
                <a:cubicBezTo>
                  <a:pt x="3705813" y="4337008"/>
                  <a:pt x="3709969" y="4320844"/>
                  <a:pt x="3706736" y="4302833"/>
                </a:cubicBezTo>
                <a:cubicBezTo>
                  <a:pt x="3703503" y="4284822"/>
                  <a:pt x="3690573" y="4266810"/>
                  <a:pt x="3690111" y="4247414"/>
                </a:cubicBezTo>
                <a:cubicBezTo>
                  <a:pt x="3689649" y="4228018"/>
                  <a:pt x="3703043" y="4206313"/>
                  <a:pt x="3703966" y="4186455"/>
                </a:cubicBezTo>
                <a:cubicBezTo>
                  <a:pt x="3704889" y="4166597"/>
                  <a:pt x="3706736" y="4140735"/>
                  <a:pt x="3695652" y="4128266"/>
                </a:cubicBezTo>
                <a:cubicBezTo>
                  <a:pt x="3684568" y="4115797"/>
                  <a:pt x="3658707" y="4113026"/>
                  <a:pt x="3637463" y="4111641"/>
                </a:cubicBezTo>
                <a:cubicBezTo>
                  <a:pt x="3616219" y="4110256"/>
                  <a:pt x="3605135" y="4117644"/>
                  <a:pt x="3568190" y="4119953"/>
                </a:cubicBezTo>
                <a:cubicBezTo>
                  <a:pt x="3531245" y="4122262"/>
                  <a:pt x="3462433" y="4113488"/>
                  <a:pt x="3415790" y="4125495"/>
                </a:cubicBezTo>
                <a:cubicBezTo>
                  <a:pt x="3369147" y="4137502"/>
                  <a:pt x="3326198" y="4173986"/>
                  <a:pt x="3288329" y="4191997"/>
                </a:cubicBezTo>
                <a:cubicBezTo>
                  <a:pt x="3250460" y="4210008"/>
                  <a:pt x="3224598" y="4216474"/>
                  <a:pt x="3188576" y="4233561"/>
                </a:cubicBezTo>
                <a:cubicBezTo>
                  <a:pt x="3152554" y="4250648"/>
                  <a:pt x="3107758" y="4275587"/>
                  <a:pt x="3072198" y="4294521"/>
                </a:cubicBezTo>
                <a:cubicBezTo>
                  <a:pt x="3036638" y="4313455"/>
                  <a:pt x="3003849" y="4333313"/>
                  <a:pt x="2975216" y="4347168"/>
                </a:cubicBezTo>
                <a:cubicBezTo>
                  <a:pt x="2946583" y="4361022"/>
                  <a:pt x="2917950" y="4370259"/>
                  <a:pt x="2900401" y="4377648"/>
                </a:cubicBezTo>
                <a:cubicBezTo>
                  <a:pt x="2882852" y="4385037"/>
                  <a:pt x="2878695" y="4382728"/>
                  <a:pt x="2869921" y="4391502"/>
                </a:cubicBezTo>
                <a:cubicBezTo>
                  <a:pt x="2861147" y="4400276"/>
                  <a:pt x="2859761" y="4424291"/>
                  <a:pt x="2847754" y="4430295"/>
                </a:cubicBezTo>
                <a:cubicBezTo>
                  <a:pt x="2835747" y="4436299"/>
                  <a:pt x="2795568" y="4420597"/>
                  <a:pt x="2775710" y="4410899"/>
                </a:cubicBezTo>
                <a:cubicBezTo>
                  <a:pt x="2755852" y="4401201"/>
                  <a:pt x="2748925" y="4389655"/>
                  <a:pt x="2728605" y="4372106"/>
                </a:cubicBezTo>
                <a:cubicBezTo>
                  <a:pt x="2708285" y="4354557"/>
                  <a:pt x="2664874" y="4329157"/>
                  <a:pt x="2653790" y="4305604"/>
                </a:cubicBezTo>
                <a:cubicBezTo>
                  <a:pt x="2642706" y="4282051"/>
                  <a:pt x="2652866" y="4249724"/>
                  <a:pt x="2662103" y="4230790"/>
                </a:cubicBezTo>
                <a:cubicBezTo>
                  <a:pt x="2671339" y="4211855"/>
                  <a:pt x="2675496" y="4200310"/>
                  <a:pt x="2709209" y="4191997"/>
                </a:cubicBezTo>
                <a:cubicBezTo>
                  <a:pt x="2742922" y="4183684"/>
                  <a:pt x="2830667" y="4182760"/>
                  <a:pt x="2864380" y="4180913"/>
                </a:cubicBezTo>
                <a:cubicBezTo>
                  <a:pt x="2898093" y="4179066"/>
                  <a:pt x="2898554" y="4184146"/>
                  <a:pt x="2911485" y="4180913"/>
                </a:cubicBezTo>
                <a:cubicBezTo>
                  <a:pt x="2924416" y="4177680"/>
                  <a:pt x="2924878" y="4167982"/>
                  <a:pt x="2941965" y="4161517"/>
                </a:cubicBezTo>
                <a:cubicBezTo>
                  <a:pt x="2959052" y="4155052"/>
                  <a:pt x="3002002" y="4149048"/>
                  <a:pt x="3014009" y="4142121"/>
                </a:cubicBezTo>
                <a:cubicBezTo>
                  <a:pt x="3026016" y="4135194"/>
                  <a:pt x="3010776" y="4133346"/>
                  <a:pt x="3014009" y="4119953"/>
                </a:cubicBezTo>
                <a:cubicBezTo>
                  <a:pt x="3017242" y="4106560"/>
                  <a:pt x="3025554" y="4076080"/>
                  <a:pt x="3033405" y="4061764"/>
                </a:cubicBezTo>
                <a:cubicBezTo>
                  <a:pt x="3041256" y="4047448"/>
                  <a:pt x="3044950" y="4039597"/>
                  <a:pt x="3061114" y="4034055"/>
                </a:cubicBezTo>
                <a:cubicBezTo>
                  <a:pt x="3077278" y="4028513"/>
                  <a:pt x="3130387" y="4028513"/>
                  <a:pt x="3130387" y="4028513"/>
                </a:cubicBezTo>
                <a:cubicBezTo>
                  <a:pt x="3147936" y="4027128"/>
                  <a:pt x="3153016" y="4031745"/>
                  <a:pt x="3166409" y="4025742"/>
                </a:cubicBezTo>
                <a:cubicBezTo>
                  <a:pt x="3179802" y="4019739"/>
                  <a:pt x="3193194" y="3999881"/>
                  <a:pt x="3210743" y="3992492"/>
                </a:cubicBezTo>
                <a:cubicBezTo>
                  <a:pt x="3228292" y="3985103"/>
                  <a:pt x="3254616" y="3990644"/>
                  <a:pt x="3271703" y="3981408"/>
                </a:cubicBezTo>
                <a:cubicBezTo>
                  <a:pt x="3288790" y="3972172"/>
                  <a:pt x="3313267" y="3937073"/>
                  <a:pt x="3313267" y="3937073"/>
                </a:cubicBezTo>
                <a:cubicBezTo>
                  <a:pt x="3326198" y="3923218"/>
                  <a:pt x="3340053" y="3912597"/>
                  <a:pt x="3349289" y="3898281"/>
                </a:cubicBezTo>
                <a:cubicBezTo>
                  <a:pt x="3358525" y="3883965"/>
                  <a:pt x="3369609" y="3869186"/>
                  <a:pt x="3368685" y="3851175"/>
                </a:cubicBezTo>
                <a:cubicBezTo>
                  <a:pt x="3367761" y="3833164"/>
                  <a:pt x="3346980" y="3818386"/>
                  <a:pt x="3343747" y="3790215"/>
                </a:cubicBezTo>
                <a:cubicBezTo>
                  <a:pt x="3340514" y="3762044"/>
                  <a:pt x="3349289" y="3708935"/>
                  <a:pt x="3349289" y="3682150"/>
                </a:cubicBezTo>
                <a:cubicBezTo>
                  <a:pt x="3349289" y="3655365"/>
                  <a:pt x="3348365" y="3643357"/>
                  <a:pt x="3343747" y="3629502"/>
                </a:cubicBezTo>
                <a:cubicBezTo>
                  <a:pt x="3339129" y="3615647"/>
                  <a:pt x="3329893" y="3614262"/>
                  <a:pt x="3321580" y="3599022"/>
                </a:cubicBezTo>
                <a:cubicBezTo>
                  <a:pt x="3313267" y="3583782"/>
                  <a:pt x="3294794" y="3550069"/>
                  <a:pt x="3293870" y="3538062"/>
                </a:cubicBezTo>
                <a:cubicBezTo>
                  <a:pt x="3292946" y="3526055"/>
                  <a:pt x="3302645" y="3529288"/>
                  <a:pt x="3316038" y="3526979"/>
                </a:cubicBezTo>
                <a:cubicBezTo>
                  <a:pt x="3329431" y="3524670"/>
                  <a:pt x="3359911" y="3530673"/>
                  <a:pt x="3374227" y="3524208"/>
                </a:cubicBezTo>
                <a:cubicBezTo>
                  <a:pt x="3388543" y="3517742"/>
                  <a:pt x="3389467" y="3495113"/>
                  <a:pt x="3401936" y="3488186"/>
                </a:cubicBezTo>
                <a:cubicBezTo>
                  <a:pt x="3414405" y="3481259"/>
                  <a:pt x="3428721" y="3477564"/>
                  <a:pt x="3449041" y="3482644"/>
                </a:cubicBezTo>
                <a:cubicBezTo>
                  <a:pt x="3469361" y="3487724"/>
                  <a:pt x="3500765" y="3503888"/>
                  <a:pt x="3523856" y="3518666"/>
                </a:cubicBezTo>
                <a:cubicBezTo>
                  <a:pt x="3546947" y="3533444"/>
                  <a:pt x="3569576" y="3557459"/>
                  <a:pt x="3587587" y="3571313"/>
                </a:cubicBezTo>
                <a:cubicBezTo>
                  <a:pt x="3605598" y="3585167"/>
                  <a:pt x="3618990" y="3591171"/>
                  <a:pt x="3631921" y="3601793"/>
                </a:cubicBezTo>
                <a:cubicBezTo>
                  <a:pt x="3644852" y="3612415"/>
                  <a:pt x="3657783" y="3645666"/>
                  <a:pt x="3665172" y="3635044"/>
                </a:cubicBezTo>
                <a:cubicBezTo>
                  <a:pt x="3672561" y="3624422"/>
                  <a:pt x="3675332" y="3571313"/>
                  <a:pt x="3676256" y="3538062"/>
                </a:cubicBezTo>
                <a:cubicBezTo>
                  <a:pt x="3677180" y="3504811"/>
                  <a:pt x="3671638" y="3457706"/>
                  <a:pt x="3670714" y="3435539"/>
                </a:cubicBezTo>
                <a:cubicBezTo>
                  <a:pt x="3669790" y="3413372"/>
                  <a:pt x="3672099" y="3426303"/>
                  <a:pt x="3670714" y="3405059"/>
                </a:cubicBezTo>
                <a:cubicBezTo>
                  <a:pt x="3669329" y="3383815"/>
                  <a:pt x="3663786" y="3339481"/>
                  <a:pt x="3662401" y="3308077"/>
                </a:cubicBezTo>
                <a:cubicBezTo>
                  <a:pt x="3661016" y="3276673"/>
                  <a:pt x="3666095" y="3243884"/>
                  <a:pt x="3662401" y="3216637"/>
                </a:cubicBezTo>
                <a:cubicBezTo>
                  <a:pt x="3658707" y="3189390"/>
                  <a:pt x="3637925" y="3163066"/>
                  <a:pt x="3640234" y="3144593"/>
                </a:cubicBezTo>
                <a:cubicBezTo>
                  <a:pt x="3642543" y="3126120"/>
                  <a:pt x="3660554" y="3115499"/>
                  <a:pt x="3676256" y="3105801"/>
                </a:cubicBezTo>
                <a:cubicBezTo>
                  <a:pt x="3691958" y="3096103"/>
                  <a:pt x="3716434" y="3097949"/>
                  <a:pt x="3734445" y="3086404"/>
                </a:cubicBezTo>
                <a:cubicBezTo>
                  <a:pt x="3752456" y="3074859"/>
                  <a:pt x="3757536" y="3045302"/>
                  <a:pt x="3784321" y="3036528"/>
                </a:cubicBezTo>
                <a:cubicBezTo>
                  <a:pt x="3797714" y="3032141"/>
                  <a:pt x="3816533" y="3028677"/>
                  <a:pt x="3836449" y="3027696"/>
                </a:cubicBezTo>
                <a:close/>
                <a:moveTo>
                  <a:pt x="3579274" y="2543307"/>
                </a:moveTo>
                <a:cubicBezTo>
                  <a:pt x="3579274" y="2543307"/>
                  <a:pt x="3570038" y="2551158"/>
                  <a:pt x="3551565" y="2557162"/>
                </a:cubicBezTo>
                <a:cubicBezTo>
                  <a:pt x="3533092" y="2563166"/>
                  <a:pt x="3484140" y="2575173"/>
                  <a:pt x="3468438" y="2579329"/>
                </a:cubicBezTo>
                <a:cubicBezTo>
                  <a:pt x="3452736" y="2583485"/>
                  <a:pt x="3461049" y="2581176"/>
                  <a:pt x="3457354" y="2582100"/>
                </a:cubicBezTo>
                <a:cubicBezTo>
                  <a:pt x="3416059" y="2586230"/>
                  <a:pt x="3442164" y="2580298"/>
                  <a:pt x="3418561" y="2590413"/>
                </a:cubicBezTo>
                <a:cubicBezTo>
                  <a:pt x="3413396" y="2592626"/>
                  <a:pt x="3405487" y="2593399"/>
                  <a:pt x="3401936" y="2598725"/>
                </a:cubicBezTo>
                <a:cubicBezTo>
                  <a:pt x="3399823" y="2601894"/>
                  <a:pt x="3400089" y="2606114"/>
                  <a:pt x="3399165" y="2609809"/>
                </a:cubicBezTo>
                <a:cubicBezTo>
                  <a:pt x="3397318" y="2618584"/>
                  <a:pt x="3391314" y="2644446"/>
                  <a:pt x="3390852" y="2651373"/>
                </a:cubicBezTo>
                <a:cubicBezTo>
                  <a:pt x="3396394" y="2652297"/>
                  <a:pt x="3384142" y="2657498"/>
                  <a:pt x="3396394" y="2651373"/>
                </a:cubicBezTo>
                <a:cubicBezTo>
                  <a:pt x="3419485" y="2650449"/>
                  <a:pt x="3442609" y="2650139"/>
                  <a:pt x="3465667" y="2648602"/>
                </a:cubicBezTo>
                <a:cubicBezTo>
                  <a:pt x="3470366" y="2648289"/>
                  <a:pt x="3475217" y="2647744"/>
                  <a:pt x="3479521" y="2645831"/>
                </a:cubicBezTo>
                <a:cubicBezTo>
                  <a:pt x="3483741" y="2643955"/>
                  <a:pt x="3486910" y="2640289"/>
                  <a:pt x="3490605" y="2637518"/>
                </a:cubicBezTo>
                <a:cubicBezTo>
                  <a:pt x="3497761" y="2635729"/>
                  <a:pt x="3512793" y="2632272"/>
                  <a:pt x="3518314" y="2629205"/>
                </a:cubicBezTo>
                <a:cubicBezTo>
                  <a:pt x="3521739" y="2627302"/>
                  <a:pt x="3523856" y="2623664"/>
                  <a:pt x="3526627" y="2620893"/>
                </a:cubicBezTo>
                <a:cubicBezTo>
                  <a:pt x="3579413" y="2617960"/>
                  <a:pt x="3560708" y="2623387"/>
                  <a:pt x="3584816" y="2615351"/>
                </a:cubicBezTo>
                <a:cubicBezTo>
                  <a:pt x="3590358" y="2613504"/>
                  <a:pt x="3596103" y="2612182"/>
                  <a:pt x="3601441" y="2609809"/>
                </a:cubicBezTo>
                <a:cubicBezTo>
                  <a:pt x="3620146" y="2601495"/>
                  <a:pt x="3600285" y="2607962"/>
                  <a:pt x="3615296" y="2595954"/>
                </a:cubicBezTo>
                <a:cubicBezTo>
                  <a:pt x="3617577" y="2594129"/>
                  <a:pt x="3620924" y="2594334"/>
                  <a:pt x="3623609" y="2593183"/>
                </a:cubicBezTo>
                <a:cubicBezTo>
                  <a:pt x="3627405" y="2591556"/>
                  <a:pt x="3630998" y="2589489"/>
                  <a:pt x="3634692" y="2587642"/>
                </a:cubicBezTo>
                <a:cubicBezTo>
                  <a:pt x="3635632" y="2587524"/>
                  <a:pt x="3659257" y="2586043"/>
                  <a:pt x="3665172" y="2582100"/>
                </a:cubicBezTo>
                <a:cubicBezTo>
                  <a:pt x="3668433" y="2579926"/>
                  <a:pt x="3670296" y="2576065"/>
                  <a:pt x="3673485" y="2573787"/>
                </a:cubicBezTo>
                <a:cubicBezTo>
                  <a:pt x="3691382" y="2561003"/>
                  <a:pt x="3679187" y="2576319"/>
                  <a:pt x="3690110" y="2559933"/>
                </a:cubicBezTo>
                <a:cubicBezTo>
                  <a:pt x="3688263" y="2557162"/>
                  <a:pt x="3687127" y="2553752"/>
                  <a:pt x="3684569" y="2551620"/>
                </a:cubicBezTo>
                <a:cubicBezTo>
                  <a:pt x="3681396" y="2548975"/>
                  <a:pt x="3677603" y="2546403"/>
                  <a:pt x="3673485" y="2546078"/>
                </a:cubicBezTo>
                <a:cubicBezTo>
                  <a:pt x="3642165" y="2543605"/>
                  <a:pt x="3610678" y="2544231"/>
                  <a:pt x="3579274" y="2543307"/>
                </a:cubicBezTo>
                <a:close/>
                <a:moveTo>
                  <a:pt x="3733919" y="2251374"/>
                </a:moveTo>
                <a:lnTo>
                  <a:pt x="3728903" y="2252362"/>
                </a:lnTo>
                <a:cubicBezTo>
                  <a:pt x="3692882" y="2260329"/>
                  <a:pt x="3686993" y="2265698"/>
                  <a:pt x="3660973" y="2274898"/>
                </a:cubicBezTo>
                <a:lnTo>
                  <a:pt x="3627046" y="2285407"/>
                </a:lnTo>
                <a:lnTo>
                  <a:pt x="3629151" y="2309771"/>
                </a:lnTo>
                <a:cubicBezTo>
                  <a:pt x="3631345" y="2317737"/>
                  <a:pt x="3635876" y="2325588"/>
                  <a:pt x="3641360" y="2333129"/>
                </a:cubicBezTo>
                <a:lnTo>
                  <a:pt x="3644178" y="2336508"/>
                </a:lnTo>
                <a:lnTo>
                  <a:pt x="3648959" y="2334385"/>
                </a:lnTo>
                <a:cubicBezTo>
                  <a:pt x="3656687" y="2335316"/>
                  <a:pt x="3663442" y="2347612"/>
                  <a:pt x="3687340" y="2343802"/>
                </a:cubicBezTo>
                <a:cubicBezTo>
                  <a:pt x="3695307" y="2342532"/>
                  <a:pt x="3706130" y="2339530"/>
                  <a:pt x="3718426" y="2335771"/>
                </a:cubicBezTo>
                <a:lnTo>
                  <a:pt x="3742951" y="2328044"/>
                </a:lnTo>
                <a:lnTo>
                  <a:pt x="3731675" y="2309771"/>
                </a:lnTo>
                <a:cubicBezTo>
                  <a:pt x="3727057" y="2297764"/>
                  <a:pt x="3728212" y="2286103"/>
                  <a:pt x="3730636" y="2273230"/>
                </a:cubicBezTo>
                <a:close/>
                <a:moveTo>
                  <a:pt x="4199958" y="2216340"/>
                </a:moveTo>
                <a:lnTo>
                  <a:pt x="3997681" y="2219111"/>
                </a:lnTo>
                <a:cubicBezTo>
                  <a:pt x="3950114" y="2220035"/>
                  <a:pt x="3959350" y="2216340"/>
                  <a:pt x="3914554" y="2221882"/>
                </a:cubicBezTo>
                <a:lnTo>
                  <a:pt x="3898138" y="2224119"/>
                </a:lnTo>
                <a:cubicBezTo>
                  <a:pt x="3898069" y="2224961"/>
                  <a:pt x="3897999" y="2225802"/>
                  <a:pt x="3897930" y="2226644"/>
                </a:cubicBezTo>
                <a:cubicBezTo>
                  <a:pt x="3895621" y="2267284"/>
                  <a:pt x="3912708" y="2324088"/>
                  <a:pt x="3895159" y="2348564"/>
                </a:cubicBezTo>
                <a:lnTo>
                  <a:pt x="3891223" y="2351605"/>
                </a:lnTo>
                <a:lnTo>
                  <a:pt x="3895158" y="2354885"/>
                </a:lnTo>
                <a:cubicBezTo>
                  <a:pt x="3934874" y="2381209"/>
                  <a:pt x="4041554" y="2431548"/>
                  <a:pt x="4069725" y="2465722"/>
                </a:cubicBezTo>
                <a:cubicBezTo>
                  <a:pt x="4097896" y="2499896"/>
                  <a:pt x="4080347" y="2532224"/>
                  <a:pt x="4064183" y="2559933"/>
                </a:cubicBezTo>
                <a:cubicBezTo>
                  <a:pt x="4048019" y="2587642"/>
                  <a:pt x="4004608" y="2597340"/>
                  <a:pt x="3972743" y="2631976"/>
                </a:cubicBezTo>
                <a:cubicBezTo>
                  <a:pt x="3964777" y="2640635"/>
                  <a:pt x="3956695" y="2651574"/>
                  <a:pt x="3948520" y="2663582"/>
                </a:cubicBezTo>
                <a:lnTo>
                  <a:pt x="3944071" y="2670405"/>
                </a:lnTo>
                <a:lnTo>
                  <a:pt x="3946875" y="2671332"/>
                </a:lnTo>
                <a:cubicBezTo>
                  <a:pt x="3964951" y="2684277"/>
                  <a:pt x="3981403" y="2713718"/>
                  <a:pt x="3992140" y="2723416"/>
                </a:cubicBezTo>
                <a:cubicBezTo>
                  <a:pt x="4006456" y="2736347"/>
                  <a:pt x="3989369" y="2746507"/>
                  <a:pt x="4014307" y="2742813"/>
                </a:cubicBezTo>
                <a:cubicBezTo>
                  <a:pt x="4039245" y="2739118"/>
                  <a:pt x="4099744" y="2718336"/>
                  <a:pt x="4141769" y="2701249"/>
                </a:cubicBezTo>
                <a:cubicBezTo>
                  <a:pt x="4183794" y="2684162"/>
                  <a:pt x="4223973" y="2664304"/>
                  <a:pt x="4266460" y="2640289"/>
                </a:cubicBezTo>
                <a:cubicBezTo>
                  <a:pt x="4308947" y="2616274"/>
                  <a:pt x="4361132" y="2585333"/>
                  <a:pt x="4396692" y="2557162"/>
                </a:cubicBezTo>
                <a:cubicBezTo>
                  <a:pt x="4432252" y="2528991"/>
                  <a:pt x="4463194" y="2508670"/>
                  <a:pt x="4479820" y="2471263"/>
                </a:cubicBezTo>
                <a:cubicBezTo>
                  <a:pt x="4496446" y="2433856"/>
                  <a:pt x="4503372" y="2368278"/>
                  <a:pt x="4496445" y="2332718"/>
                </a:cubicBezTo>
                <a:cubicBezTo>
                  <a:pt x="4489518" y="2297158"/>
                  <a:pt x="4466889" y="2271757"/>
                  <a:pt x="4438256" y="2257903"/>
                </a:cubicBezTo>
                <a:cubicBezTo>
                  <a:pt x="4409623" y="2244048"/>
                  <a:pt x="4356053" y="2255133"/>
                  <a:pt x="4324649" y="2249591"/>
                </a:cubicBezTo>
                <a:cubicBezTo>
                  <a:pt x="4293245" y="2244049"/>
                  <a:pt x="4270616" y="2230195"/>
                  <a:pt x="4249834" y="2224653"/>
                </a:cubicBezTo>
                <a:cubicBezTo>
                  <a:pt x="4229052" y="2219111"/>
                  <a:pt x="4199958" y="2216340"/>
                  <a:pt x="4199958" y="2216340"/>
                </a:cubicBezTo>
                <a:close/>
                <a:moveTo>
                  <a:pt x="3684916" y="2094333"/>
                </a:moveTo>
                <a:cubicBezTo>
                  <a:pt x="3663095" y="2095026"/>
                  <a:pt x="3641159" y="2100106"/>
                  <a:pt x="3631922" y="2107495"/>
                </a:cubicBezTo>
                <a:cubicBezTo>
                  <a:pt x="3622686" y="2114884"/>
                  <a:pt x="3621416" y="2128623"/>
                  <a:pt x="3622398" y="2144729"/>
                </a:cubicBezTo>
                <a:lnTo>
                  <a:pt x="3624824" y="2176052"/>
                </a:lnTo>
                <a:lnTo>
                  <a:pt x="3695652" y="2155380"/>
                </a:lnTo>
                <a:lnTo>
                  <a:pt x="3744498" y="2144174"/>
                </a:lnTo>
                <a:cubicBezTo>
                  <a:pt x="3744582" y="2139575"/>
                  <a:pt x="3744667" y="2134976"/>
                  <a:pt x="3744751" y="2130377"/>
                </a:cubicBezTo>
                <a:cubicBezTo>
                  <a:pt x="3743856" y="2120628"/>
                  <a:pt x="3741605" y="2112575"/>
                  <a:pt x="3737217" y="2107495"/>
                </a:cubicBezTo>
                <a:cubicBezTo>
                  <a:pt x="3728443" y="2097335"/>
                  <a:pt x="3706737" y="2093640"/>
                  <a:pt x="3684916" y="2094333"/>
                </a:cubicBezTo>
                <a:close/>
                <a:moveTo>
                  <a:pt x="1567795" y="2054726"/>
                </a:moveTo>
                <a:cubicBezTo>
                  <a:pt x="1600234" y="2057174"/>
                  <a:pt x="1668172" y="2086552"/>
                  <a:pt x="1722032" y="2109810"/>
                </a:cubicBezTo>
                <a:cubicBezTo>
                  <a:pt x="1775892" y="2133068"/>
                  <a:pt x="1847502" y="2168567"/>
                  <a:pt x="1890957" y="2194273"/>
                </a:cubicBezTo>
                <a:cubicBezTo>
                  <a:pt x="1934412" y="2219979"/>
                  <a:pt x="1963791" y="2243849"/>
                  <a:pt x="1982764" y="2264046"/>
                </a:cubicBezTo>
                <a:cubicBezTo>
                  <a:pt x="2001737" y="2284243"/>
                  <a:pt x="1998678" y="2287916"/>
                  <a:pt x="2004798" y="2315458"/>
                </a:cubicBezTo>
                <a:cubicBezTo>
                  <a:pt x="2010919" y="2343000"/>
                  <a:pt x="2009694" y="2393188"/>
                  <a:pt x="2019487" y="2429299"/>
                </a:cubicBezTo>
                <a:cubicBezTo>
                  <a:pt x="2029280" y="2465410"/>
                  <a:pt x="2040908" y="2505193"/>
                  <a:pt x="2063554" y="2532123"/>
                </a:cubicBezTo>
                <a:cubicBezTo>
                  <a:pt x="2086200" y="2559053"/>
                  <a:pt x="2124760" y="2584759"/>
                  <a:pt x="2155362" y="2590880"/>
                </a:cubicBezTo>
                <a:cubicBezTo>
                  <a:pt x="2185965" y="2597000"/>
                  <a:pt x="2218403" y="2572518"/>
                  <a:pt x="2247169" y="2568846"/>
                </a:cubicBezTo>
                <a:cubicBezTo>
                  <a:pt x="2275935" y="2565174"/>
                  <a:pt x="2301641" y="2560277"/>
                  <a:pt x="2327959" y="2568846"/>
                </a:cubicBezTo>
                <a:cubicBezTo>
                  <a:pt x="2354277" y="2577415"/>
                  <a:pt x="2384879" y="2598836"/>
                  <a:pt x="2405077" y="2620258"/>
                </a:cubicBezTo>
                <a:cubicBezTo>
                  <a:pt x="2425275" y="2641680"/>
                  <a:pt x="2457714" y="2667998"/>
                  <a:pt x="2449145" y="2697376"/>
                </a:cubicBezTo>
                <a:cubicBezTo>
                  <a:pt x="2440576" y="2726754"/>
                  <a:pt x="2389776" y="2764089"/>
                  <a:pt x="2353665" y="2796528"/>
                </a:cubicBezTo>
                <a:cubicBezTo>
                  <a:pt x="2317554" y="2828967"/>
                  <a:pt x="2272875" y="2862018"/>
                  <a:pt x="2232480" y="2892008"/>
                </a:cubicBezTo>
                <a:cubicBezTo>
                  <a:pt x="2192085" y="2921998"/>
                  <a:pt x="2142508" y="2955048"/>
                  <a:pt x="2111294" y="2976470"/>
                </a:cubicBezTo>
                <a:cubicBezTo>
                  <a:pt x="2080080" y="2997892"/>
                  <a:pt x="2062942" y="3002176"/>
                  <a:pt x="2045193" y="3020538"/>
                </a:cubicBezTo>
                <a:cubicBezTo>
                  <a:pt x="2027444" y="3038899"/>
                  <a:pt x="2011530" y="3051752"/>
                  <a:pt x="2004798" y="3086639"/>
                </a:cubicBezTo>
                <a:cubicBezTo>
                  <a:pt x="2003115" y="3095361"/>
                  <a:pt x="2002618" y="3105728"/>
                  <a:pt x="2002733" y="3117108"/>
                </a:cubicBezTo>
                <a:lnTo>
                  <a:pt x="2003708" y="3139287"/>
                </a:lnTo>
                <a:lnTo>
                  <a:pt x="2018942" y="3139887"/>
                </a:lnTo>
                <a:cubicBezTo>
                  <a:pt x="2057932" y="3144592"/>
                  <a:pt x="2067227" y="3165134"/>
                  <a:pt x="2100277" y="3167429"/>
                </a:cubicBezTo>
                <a:cubicBezTo>
                  <a:pt x="2144344" y="3170489"/>
                  <a:pt x="2201878" y="3161309"/>
                  <a:pt x="2232480" y="3160085"/>
                </a:cubicBezTo>
                <a:cubicBezTo>
                  <a:pt x="2263083" y="3158861"/>
                  <a:pt x="2256350" y="3163145"/>
                  <a:pt x="2283892" y="3160085"/>
                </a:cubicBezTo>
                <a:cubicBezTo>
                  <a:pt x="2311434" y="3157025"/>
                  <a:pt x="2370803" y="3148455"/>
                  <a:pt x="2397733" y="3141723"/>
                </a:cubicBezTo>
                <a:cubicBezTo>
                  <a:pt x="2424663" y="3134991"/>
                  <a:pt x="2429560" y="3123362"/>
                  <a:pt x="2445473" y="3119690"/>
                </a:cubicBezTo>
                <a:cubicBezTo>
                  <a:pt x="2461386" y="3116018"/>
                  <a:pt x="2476075" y="3127647"/>
                  <a:pt x="2493212" y="3119690"/>
                </a:cubicBezTo>
                <a:cubicBezTo>
                  <a:pt x="2510349" y="3111733"/>
                  <a:pt x="2532384" y="3078683"/>
                  <a:pt x="2548297" y="3071950"/>
                </a:cubicBezTo>
                <a:cubicBezTo>
                  <a:pt x="2564210" y="3065217"/>
                  <a:pt x="2572167" y="3081742"/>
                  <a:pt x="2588692" y="3079294"/>
                </a:cubicBezTo>
                <a:cubicBezTo>
                  <a:pt x="2605217" y="3076846"/>
                  <a:pt x="2625414" y="3058485"/>
                  <a:pt x="2647448" y="3057261"/>
                </a:cubicBezTo>
                <a:cubicBezTo>
                  <a:pt x="2669482" y="3056037"/>
                  <a:pt x="2703757" y="3076846"/>
                  <a:pt x="2720894" y="3071950"/>
                </a:cubicBezTo>
                <a:cubicBezTo>
                  <a:pt x="2738031" y="3067054"/>
                  <a:pt x="2732524" y="3034614"/>
                  <a:pt x="2750273" y="3027882"/>
                </a:cubicBezTo>
                <a:cubicBezTo>
                  <a:pt x="2768022" y="3021150"/>
                  <a:pt x="2800461" y="3021762"/>
                  <a:pt x="2827391" y="3031555"/>
                </a:cubicBezTo>
                <a:cubicBezTo>
                  <a:pt x="2854321" y="3041348"/>
                  <a:pt x="2875130" y="3067054"/>
                  <a:pt x="2911853" y="3086639"/>
                </a:cubicBezTo>
                <a:cubicBezTo>
                  <a:pt x="2948576" y="3106224"/>
                  <a:pt x="3015289" y="3127646"/>
                  <a:pt x="3047728" y="3149068"/>
                </a:cubicBezTo>
                <a:cubicBezTo>
                  <a:pt x="3080167" y="3170490"/>
                  <a:pt x="3101589" y="3192523"/>
                  <a:pt x="3106485" y="3215169"/>
                </a:cubicBezTo>
                <a:cubicBezTo>
                  <a:pt x="3111381" y="3237815"/>
                  <a:pt x="3084451" y="3262909"/>
                  <a:pt x="3077106" y="3284943"/>
                </a:cubicBezTo>
                <a:cubicBezTo>
                  <a:pt x="3069761" y="3306977"/>
                  <a:pt x="3074658" y="3334518"/>
                  <a:pt x="3062417" y="3347371"/>
                </a:cubicBezTo>
                <a:cubicBezTo>
                  <a:pt x="3050176" y="3360224"/>
                  <a:pt x="3045891" y="3360837"/>
                  <a:pt x="3003660" y="3362061"/>
                </a:cubicBezTo>
                <a:cubicBezTo>
                  <a:pt x="2961429" y="3363285"/>
                  <a:pt x="2864725" y="3355328"/>
                  <a:pt x="2809029" y="3354716"/>
                </a:cubicBezTo>
                <a:cubicBezTo>
                  <a:pt x="2753333" y="3354104"/>
                  <a:pt x="2706817" y="3352879"/>
                  <a:pt x="2669482" y="3358388"/>
                </a:cubicBezTo>
                <a:cubicBezTo>
                  <a:pt x="2632147" y="3363896"/>
                  <a:pt x="2604605" y="3377362"/>
                  <a:pt x="2585019" y="3387767"/>
                </a:cubicBezTo>
                <a:cubicBezTo>
                  <a:pt x="2565434" y="3398172"/>
                  <a:pt x="2554417" y="3402456"/>
                  <a:pt x="2551969" y="3420817"/>
                </a:cubicBezTo>
                <a:cubicBezTo>
                  <a:pt x="2549521" y="3439178"/>
                  <a:pt x="2567882" y="3460600"/>
                  <a:pt x="2570330" y="3497935"/>
                </a:cubicBezTo>
                <a:cubicBezTo>
                  <a:pt x="2572778" y="3535270"/>
                  <a:pt x="2572778" y="3602596"/>
                  <a:pt x="2566658" y="3644827"/>
                </a:cubicBezTo>
                <a:cubicBezTo>
                  <a:pt x="2560538" y="3687058"/>
                  <a:pt x="2551968" y="3715824"/>
                  <a:pt x="2533607" y="3751323"/>
                </a:cubicBezTo>
                <a:cubicBezTo>
                  <a:pt x="2515246" y="3786822"/>
                  <a:pt x="2488928" y="3826605"/>
                  <a:pt x="2456489" y="3857820"/>
                </a:cubicBezTo>
                <a:cubicBezTo>
                  <a:pt x="2424050" y="3889035"/>
                  <a:pt x="2375699" y="3914740"/>
                  <a:pt x="2338976" y="3938610"/>
                </a:cubicBezTo>
                <a:cubicBezTo>
                  <a:pt x="2302253" y="3962480"/>
                  <a:pt x="2272263" y="3964928"/>
                  <a:pt x="2236152" y="4001039"/>
                </a:cubicBezTo>
                <a:cubicBezTo>
                  <a:pt x="2200041" y="4037150"/>
                  <a:pt x="2184740" y="4121000"/>
                  <a:pt x="2122311" y="4155275"/>
                </a:cubicBezTo>
                <a:lnTo>
                  <a:pt x="2119430" y="4156659"/>
                </a:lnTo>
                <a:lnTo>
                  <a:pt x="2110376" y="4174325"/>
                </a:lnTo>
                <a:cubicBezTo>
                  <a:pt x="2098747" y="4196129"/>
                  <a:pt x="2085588" y="4219540"/>
                  <a:pt x="2074571" y="4239737"/>
                </a:cubicBezTo>
                <a:cubicBezTo>
                  <a:pt x="2052537" y="4280132"/>
                  <a:pt x="2034788" y="4321752"/>
                  <a:pt x="2004798" y="4360923"/>
                </a:cubicBezTo>
                <a:cubicBezTo>
                  <a:pt x="1989803" y="4380509"/>
                  <a:pt x="1984142" y="4402849"/>
                  <a:pt x="1971289" y="4423352"/>
                </a:cubicBezTo>
                <a:lnTo>
                  <a:pt x="1951647" y="4444511"/>
                </a:lnTo>
                <a:lnTo>
                  <a:pt x="1940992" y="4462370"/>
                </a:lnTo>
                <a:cubicBezTo>
                  <a:pt x="1927526" y="4482721"/>
                  <a:pt x="1912072" y="4502919"/>
                  <a:pt x="1898301" y="4522504"/>
                </a:cubicBezTo>
                <a:cubicBezTo>
                  <a:pt x="1870759" y="4561675"/>
                  <a:pt x="1841381" y="4595338"/>
                  <a:pt x="1806494" y="4636345"/>
                </a:cubicBezTo>
                <a:cubicBezTo>
                  <a:pt x="1771607" y="4677352"/>
                  <a:pt x="1728764" y="4731212"/>
                  <a:pt x="1688981" y="4768547"/>
                </a:cubicBezTo>
                <a:cubicBezTo>
                  <a:pt x="1649198" y="4805882"/>
                  <a:pt x="1605130" y="4819348"/>
                  <a:pt x="1567795" y="4860355"/>
                </a:cubicBezTo>
                <a:cubicBezTo>
                  <a:pt x="1530460" y="4901362"/>
                  <a:pt x="1494349" y="4968075"/>
                  <a:pt x="1464971" y="5014591"/>
                </a:cubicBezTo>
                <a:cubicBezTo>
                  <a:pt x="1435593" y="5061107"/>
                  <a:pt x="1428249" y="5100278"/>
                  <a:pt x="1391526" y="5139449"/>
                </a:cubicBezTo>
                <a:cubicBezTo>
                  <a:pt x="1354803" y="5178620"/>
                  <a:pt x="1288701" y="5214118"/>
                  <a:pt x="1244634" y="5249617"/>
                </a:cubicBezTo>
                <a:cubicBezTo>
                  <a:pt x="1200567" y="5285116"/>
                  <a:pt x="1161396" y="5328571"/>
                  <a:pt x="1127121" y="5352441"/>
                </a:cubicBezTo>
                <a:cubicBezTo>
                  <a:pt x="1092846" y="5376311"/>
                  <a:pt x="1073261" y="5370803"/>
                  <a:pt x="1038986" y="5392837"/>
                </a:cubicBezTo>
                <a:cubicBezTo>
                  <a:pt x="1004711" y="5414871"/>
                  <a:pt x="960032" y="5458326"/>
                  <a:pt x="921473" y="5484644"/>
                </a:cubicBezTo>
                <a:cubicBezTo>
                  <a:pt x="882914" y="5510962"/>
                  <a:pt x="847415" y="5522591"/>
                  <a:pt x="807632" y="5550745"/>
                </a:cubicBezTo>
                <a:cubicBezTo>
                  <a:pt x="767849" y="5578899"/>
                  <a:pt x="723781" y="5630923"/>
                  <a:pt x="682774" y="5653569"/>
                </a:cubicBezTo>
                <a:cubicBezTo>
                  <a:pt x="641767" y="5676215"/>
                  <a:pt x="604432" y="5670707"/>
                  <a:pt x="561588" y="5686620"/>
                </a:cubicBezTo>
                <a:cubicBezTo>
                  <a:pt x="518744" y="5702533"/>
                  <a:pt x="460600" y="5734360"/>
                  <a:pt x="425713" y="5749049"/>
                </a:cubicBezTo>
                <a:cubicBezTo>
                  <a:pt x="390826" y="5763738"/>
                  <a:pt x="352268" y="5774755"/>
                  <a:pt x="352268" y="5774755"/>
                </a:cubicBezTo>
                <a:cubicBezTo>
                  <a:pt x="323502" y="5784548"/>
                  <a:pt x="280046" y="5802297"/>
                  <a:pt x="253116" y="5807805"/>
                </a:cubicBezTo>
                <a:cubicBezTo>
                  <a:pt x="226186" y="5813313"/>
                  <a:pt x="210272" y="5803521"/>
                  <a:pt x="190687" y="5807805"/>
                </a:cubicBezTo>
                <a:cubicBezTo>
                  <a:pt x="171102" y="5812089"/>
                  <a:pt x="166817" y="5829839"/>
                  <a:pt x="135603" y="5833511"/>
                </a:cubicBezTo>
                <a:cubicBezTo>
                  <a:pt x="104389" y="5837183"/>
                  <a:pt x="10133" y="5844528"/>
                  <a:pt x="3400" y="5829839"/>
                </a:cubicBezTo>
                <a:cubicBezTo>
                  <a:pt x="-3333" y="5815150"/>
                  <a:pt x="67053" y="5765574"/>
                  <a:pt x="95207" y="5745376"/>
                </a:cubicBezTo>
                <a:cubicBezTo>
                  <a:pt x="123361" y="5725178"/>
                  <a:pt x="149068" y="5725178"/>
                  <a:pt x="172326" y="5708653"/>
                </a:cubicBezTo>
                <a:cubicBezTo>
                  <a:pt x="195584" y="5692128"/>
                  <a:pt x="216393" y="5667647"/>
                  <a:pt x="234754" y="5646225"/>
                </a:cubicBezTo>
                <a:cubicBezTo>
                  <a:pt x="253115" y="5624803"/>
                  <a:pt x="272701" y="5598485"/>
                  <a:pt x="282494" y="5580123"/>
                </a:cubicBezTo>
                <a:cubicBezTo>
                  <a:pt x="292287" y="5561761"/>
                  <a:pt x="278822" y="5545849"/>
                  <a:pt x="293511" y="5536056"/>
                </a:cubicBezTo>
                <a:cubicBezTo>
                  <a:pt x="308200" y="5526263"/>
                  <a:pt x="341251" y="5539729"/>
                  <a:pt x="370629" y="5521367"/>
                </a:cubicBezTo>
                <a:cubicBezTo>
                  <a:pt x="400007" y="5503006"/>
                  <a:pt x="442239" y="5443024"/>
                  <a:pt x="469781" y="5425887"/>
                </a:cubicBezTo>
                <a:cubicBezTo>
                  <a:pt x="497323" y="5408750"/>
                  <a:pt x="510176" y="5433844"/>
                  <a:pt x="535882" y="5418543"/>
                </a:cubicBezTo>
                <a:cubicBezTo>
                  <a:pt x="561588" y="5403242"/>
                  <a:pt x="592802" y="5358562"/>
                  <a:pt x="624017" y="5334080"/>
                </a:cubicBezTo>
                <a:cubicBezTo>
                  <a:pt x="655231" y="5309598"/>
                  <a:pt x="677265" y="5302253"/>
                  <a:pt x="723169" y="5271651"/>
                </a:cubicBezTo>
                <a:cubicBezTo>
                  <a:pt x="769073" y="5241049"/>
                  <a:pt x="826605" y="5205549"/>
                  <a:pt x="899439" y="5150465"/>
                </a:cubicBezTo>
                <a:cubicBezTo>
                  <a:pt x="972273" y="5095381"/>
                  <a:pt x="1096518" y="4999901"/>
                  <a:pt x="1160171" y="4941145"/>
                </a:cubicBezTo>
                <a:cubicBezTo>
                  <a:pt x="1223824" y="4882389"/>
                  <a:pt x="1244022" y="4843830"/>
                  <a:pt x="1281357" y="4797926"/>
                </a:cubicBezTo>
                <a:cubicBezTo>
                  <a:pt x="1318692" y="4752022"/>
                  <a:pt x="1354803" y="4699386"/>
                  <a:pt x="1384181" y="4665723"/>
                </a:cubicBezTo>
                <a:cubicBezTo>
                  <a:pt x="1413559" y="4632060"/>
                  <a:pt x="1443550" y="4622268"/>
                  <a:pt x="1457627" y="4595950"/>
                </a:cubicBezTo>
                <a:cubicBezTo>
                  <a:pt x="1471704" y="4569632"/>
                  <a:pt x="1457627" y="4528013"/>
                  <a:pt x="1468644" y="4507815"/>
                </a:cubicBezTo>
                <a:lnTo>
                  <a:pt x="1473039" y="4502781"/>
                </a:lnTo>
                <a:lnTo>
                  <a:pt x="1472718" y="4502537"/>
                </a:lnTo>
                <a:cubicBezTo>
                  <a:pt x="1472660" y="4495651"/>
                  <a:pt x="1489300" y="4483946"/>
                  <a:pt x="1487005" y="4467420"/>
                </a:cubicBezTo>
                <a:cubicBezTo>
                  <a:pt x="1483945" y="4445386"/>
                  <a:pt x="1463747" y="4411723"/>
                  <a:pt x="1461299" y="4375612"/>
                </a:cubicBezTo>
                <a:cubicBezTo>
                  <a:pt x="1458851" y="4339501"/>
                  <a:pt x="1471704" y="4289926"/>
                  <a:pt x="1472316" y="4250755"/>
                </a:cubicBezTo>
                <a:cubicBezTo>
                  <a:pt x="1472928" y="4211584"/>
                  <a:pt x="1475376" y="4174861"/>
                  <a:pt x="1464971" y="4140586"/>
                </a:cubicBezTo>
                <a:cubicBezTo>
                  <a:pt x="1454566" y="4106311"/>
                  <a:pt x="1430084" y="4045718"/>
                  <a:pt x="1409887" y="4045106"/>
                </a:cubicBezTo>
                <a:cubicBezTo>
                  <a:pt x="1389690" y="4044494"/>
                  <a:pt x="1369492" y="4125285"/>
                  <a:pt x="1343786" y="4136914"/>
                </a:cubicBezTo>
                <a:cubicBezTo>
                  <a:pt x="1318080" y="4148543"/>
                  <a:pt x="1285029" y="4111208"/>
                  <a:pt x="1255651" y="4114880"/>
                </a:cubicBezTo>
                <a:cubicBezTo>
                  <a:pt x="1226273" y="4118552"/>
                  <a:pt x="1193222" y="4143646"/>
                  <a:pt x="1167516" y="4158947"/>
                </a:cubicBezTo>
                <a:cubicBezTo>
                  <a:pt x="1141810" y="4174248"/>
                  <a:pt x="1120388" y="4198730"/>
                  <a:pt x="1101415" y="4206687"/>
                </a:cubicBezTo>
                <a:cubicBezTo>
                  <a:pt x="1082442" y="4214644"/>
                  <a:pt x="1067140" y="4198730"/>
                  <a:pt x="1053675" y="4206687"/>
                </a:cubicBezTo>
                <a:cubicBezTo>
                  <a:pt x="1040210" y="4214644"/>
                  <a:pt x="1038373" y="4240962"/>
                  <a:pt x="1020624" y="4254427"/>
                </a:cubicBezTo>
                <a:cubicBezTo>
                  <a:pt x="1002875" y="4267892"/>
                  <a:pt x="956972" y="4270953"/>
                  <a:pt x="947179" y="4287478"/>
                </a:cubicBezTo>
                <a:cubicBezTo>
                  <a:pt x="937386" y="4304003"/>
                  <a:pt x="958196" y="4335830"/>
                  <a:pt x="961868" y="4353579"/>
                </a:cubicBezTo>
                <a:cubicBezTo>
                  <a:pt x="965540" y="4371328"/>
                  <a:pt x="980229" y="4381121"/>
                  <a:pt x="969212" y="4393974"/>
                </a:cubicBezTo>
                <a:cubicBezTo>
                  <a:pt x="958195" y="4406827"/>
                  <a:pt x="922696" y="4429473"/>
                  <a:pt x="895766" y="4430697"/>
                </a:cubicBezTo>
                <a:cubicBezTo>
                  <a:pt x="868836" y="4431921"/>
                  <a:pt x="830278" y="4409887"/>
                  <a:pt x="807632" y="4401318"/>
                </a:cubicBezTo>
                <a:cubicBezTo>
                  <a:pt x="784986" y="4392749"/>
                  <a:pt x="788658" y="4384181"/>
                  <a:pt x="759892" y="4379285"/>
                </a:cubicBezTo>
                <a:cubicBezTo>
                  <a:pt x="731126" y="4374389"/>
                  <a:pt x="667473" y="4392138"/>
                  <a:pt x="635034" y="4371940"/>
                </a:cubicBezTo>
                <a:cubicBezTo>
                  <a:pt x="602595" y="4351742"/>
                  <a:pt x="585458" y="4293598"/>
                  <a:pt x="565260" y="4258099"/>
                </a:cubicBezTo>
                <a:cubicBezTo>
                  <a:pt x="545062" y="4222600"/>
                  <a:pt x="511400" y="4179757"/>
                  <a:pt x="513848" y="4158947"/>
                </a:cubicBezTo>
                <a:cubicBezTo>
                  <a:pt x="516296" y="4138137"/>
                  <a:pt x="546287" y="4139361"/>
                  <a:pt x="579950" y="4133241"/>
                </a:cubicBezTo>
                <a:cubicBezTo>
                  <a:pt x="613613" y="4127121"/>
                  <a:pt x="678489" y="4130794"/>
                  <a:pt x="715824" y="4122225"/>
                </a:cubicBezTo>
                <a:cubicBezTo>
                  <a:pt x="753159" y="4113656"/>
                  <a:pt x="770296" y="4098967"/>
                  <a:pt x="803959" y="4081829"/>
                </a:cubicBezTo>
                <a:cubicBezTo>
                  <a:pt x="837622" y="4064692"/>
                  <a:pt x="882301" y="4037149"/>
                  <a:pt x="917800" y="4019400"/>
                </a:cubicBezTo>
                <a:cubicBezTo>
                  <a:pt x="953299" y="4001651"/>
                  <a:pt x="988798" y="4000427"/>
                  <a:pt x="1016952" y="3975333"/>
                </a:cubicBezTo>
                <a:cubicBezTo>
                  <a:pt x="1045106" y="3950239"/>
                  <a:pt x="1067141" y="3891483"/>
                  <a:pt x="1086726" y="3868837"/>
                </a:cubicBezTo>
                <a:cubicBezTo>
                  <a:pt x="1106311" y="3846191"/>
                  <a:pt x="1117328" y="3848639"/>
                  <a:pt x="1134465" y="3839458"/>
                </a:cubicBezTo>
                <a:cubicBezTo>
                  <a:pt x="1151602" y="3830277"/>
                  <a:pt x="1168740" y="3811916"/>
                  <a:pt x="1189550" y="3813752"/>
                </a:cubicBezTo>
                <a:cubicBezTo>
                  <a:pt x="1210360" y="3815588"/>
                  <a:pt x="1235453" y="3839458"/>
                  <a:pt x="1259323" y="3850475"/>
                </a:cubicBezTo>
                <a:cubicBezTo>
                  <a:pt x="1283193" y="3861492"/>
                  <a:pt x="1310123" y="3870060"/>
                  <a:pt x="1332769" y="3879853"/>
                </a:cubicBezTo>
                <a:cubicBezTo>
                  <a:pt x="1355415" y="3889646"/>
                  <a:pt x="1371940" y="3892707"/>
                  <a:pt x="1395198" y="3909232"/>
                </a:cubicBezTo>
                <a:cubicBezTo>
                  <a:pt x="1418456" y="3925757"/>
                  <a:pt x="1452118" y="3961868"/>
                  <a:pt x="1472316" y="3979005"/>
                </a:cubicBezTo>
                <a:cubicBezTo>
                  <a:pt x="1492513" y="3996142"/>
                  <a:pt x="1504754" y="4014504"/>
                  <a:pt x="1516383" y="4012056"/>
                </a:cubicBezTo>
                <a:cubicBezTo>
                  <a:pt x="1528012" y="4009608"/>
                  <a:pt x="1536581" y="3986962"/>
                  <a:pt x="1542089" y="3964316"/>
                </a:cubicBezTo>
                <a:cubicBezTo>
                  <a:pt x="1547597" y="3941670"/>
                  <a:pt x="1554330" y="3896991"/>
                  <a:pt x="1549434" y="3876181"/>
                </a:cubicBezTo>
                <a:cubicBezTo>
                  <a:pt x="1544538" y="3855371"/>
                  <a:pt x="1517607" y="3863328"/>
                  <a:pt x="1512711" y="3839458"/>
                </a:cubicBezTo>
                <a:cubicBezTo>
                  <a:pt x="1507815" y="3815588"/>
                  <a:pt x="1518832" y="3758668"/>
                  <a:pt x="1520056" y="3732962"/>
                </a:cubicBezTo>
                <a:cubicBezTo>
                  <a:pt x="1521280" y="3707256"/>
                  <a:pt x="1520056" y="3685222"/>
                  <a:pt x="1520056" y="3685222"/>
                </a:cubicBezTo>
                <a:cubicBezTo>
                  <a:pt x="1520056" y="3667473"/>
                  <a:pt x="1520668" y="3647275"/>
                  <a:pt x="1520056" y="3626465"/>
                </a:cubicBezTo>
                <a:cubicBezTo>
                  <a:pt x="1519444" y="3605655"/>
                  <a:pt x="1519443" y="3589742"/>
                  <a:pt x="1516383" y="3560364"/>
                </a:cubicBezTo>
                <a:cubicBezTo>
                  <a:pt x="1513323" y="3530986"/>
                  <a:pt x="1506590" y="3477126"/>
                  <a:pt x="1501694" y="3450196"/>
                </a:cubicBezTo>
                <a:cubicBezTo>
                  <a:pt x="1500470" y="3443464"/>
                  <a:pt x="1498864" y="3438529"/>
                  <a:pt x="1497161" y="3434503"/>
                </a:cubicBezTo>
                <a:lnTo>
                  <a:pt x="1497120" y="3434419"/>
                </a:lnTo>
                <a:lnTo>
                  <a:pt x="1479029" y="3432035"/>
                </a:lnTo>
                <a:cubicBezTo>
                  <a:pt x="1458888" y="3427244"/>
                  <a:pt x="1454413" y="3419440"/>
                  <a:pt x="1439265" y="3417145"/>
                </a:cubicBezTo>
                <a:cubicBezTo>
                  <a:pt x="1419068" y="3414085"/>
                  <a:pt x="1401930" y="3412249"/>
                  <a:pt x="1384181" y="3417145"/>
                </a:cubicBezTo>
                <a:cubicBezTo>
                  <a:pt x="1366432" y="3422041"/>
                  <a:pt x="1359087" y="3437954"/>
                  <a:pt x="1332769" y="3446523"/>
                </a:cubicBezTo>
                <a:cubicBezTo>
                  <a:pt x="1306451" y="3455092"/>
                  <a:pt x="1256875" y="3464273"/>
                  <a:pt x="1226273" y="3468557"/>
                </a:cubicBezTo>
                <a:cubicBezTo>
                  <a:pt x="1195671" y="3472841"/>
                  <a:pt x="1176084" y="3468557"/>
                  <a:pt x="1149154" y="3472229"/>
                </a:cubicBezTo>
                <a:cubicBezTo>
                  <a:pt x="1122224" y="3475901"/>
                  <a:pt x="1103863" y="3480186"/>
                  <a:pt x="1064692" y="3490591"/>
                </a:cubicBezTo>
                <a:cubicBezTo>
                  <a:pt x="1025521" y="3500996"/>
                  <a:pt x="970437" y="3516909"/>
                  <a:pt x="914128" y="3534658"/>
                </a:cubicBezTo>
                <a:cubicBezTo>
                  <a:pt x="857820" y="3552407"/>
                  <a:pt x="778865" y="3576277"/>
                  <a:pt x="726841" y="3597087"/>
                </a:cubicBezTo>
                <a:cubicBezTo>
                  <a:pt x="674817" y="3617897"/>
                  <a:pt x="641154" y="3639318"/>
                  <a:pt x="601983" y="3659516"/>
                </a:cubicBezTo>
                <a:cubicBezTo>
                  <a:pt x="562812" y="3679714"/>
                  <a:pt x="537719" y="3688895"/>
                  <a:pt x="491815" y="3718273"/>
                </a:cubicBezTo>
                <a:cubicBezTo>
                  <a:pt x="445912" y="3747651"/>
                  <a:pt x="377974" y="3822933"/>
                  <a:pt x="337579" y="3850475"/>
                </a:cubicBezTo>
                <a:cubicBezTo>
                  <a:pt x="297184" y="3878017"/>
                  <a:pt x="277598" y="3884750"/>
                  <a:pt x="249444" y="3883526"/>
                </a:cubicBezTo>
                <a:cubicBezTo>
                  <a:pt x="221290" y="3882302"/>
                  <a:pt x="207824" y="3866389"/>
                  <a:pt x="168653" y="3843131"/>
                </a:cubicBezTo>
                <a:cubicBezTo>
                  <a:pt x="129482" y="3819873"/>
                  <a:pt x="40123" y="3769685"/>
                  <a:pt x="14417" y="3743979"/>
                </a:cubicBezTo>
                <a:lnTo>
                  <a:pt x="14417" y="3688894"/>
                </a:lnTo>
                <a:cubicBezTo>
                  <a:pt x="14417" y="3665636"/>
                  <a:pt x="-18022" y="3626466"/>
                  <a:pt x="14417" y="3604432"/>
                </a:cubicBezTo>
                <a:cubicBezTo>
                  <a:pt x="46855" y="3582398"/>
                  <a:pt x="165592" y="3565873"/>
                  <a:pt x="209048" y="3556692"/>
                </a:cubicBezTo>
                <a:cubicBezTo>
                  <a:pt x="252503" y="3547511"/>
                  <a:pt x="251280" y="3554855"/>
                  <a:pt x="275150" y="3549347"/>
                </a:cubicBezTo>
                <a:cubicBezTo>
                  <a:pt x="299020" y="3543839"/>
                  <a:pt x="316769" y="3529761"/>
                  <a:pt x="352268" y="3523641"/>
                </a:cubicBezTo>
                <a:cubicBezTo>
                  <a:pt x="387767" y="3517521"/>
                  <a:pt x="456928" y="3519357"/>
                  <a:pt x="488142" y="3512625"/>
                </a:cubicBezTo>
                <a:cubicBezTo>
                  <a:pt x="519356" y="3505893"/>
                  <a:pt x="511400" y="3488142"/>
                  <a:pt x="539554" y="3483246"/>
                </a:cubicBezTo>
                <a:cubicBezTo>
                  <a:pt x="567708" y="3478349"/>
                  <a:pt x="624629" y="3488754"/>
                  <a:pt x="657068" y="3483246"/>
                </a:cubicBezTo>
                <a:cubicBezTo>
                  <a:pt x="689507" y="3477738"/>
                  <a:pt x="712764" y="3456928"/>
                  <a:pt x="734186" y="3450196"/>
                </a:cubicBezTo>
                <a:cubicBezTo>
                  <a:pt x="755608" y="3443463"/>
                  <a:pt x="771521" y="3450196"/>
                  <a:pt x="785598" y="3442851"/>
                </a:cubicBezTo>
                <a:cubicBezTo>
                  <a:pt x="799675" y="3435506"/>
                  <a:pt x="800287" y="3415921"/>
                  <a:pt x="818648" y="3406128"/>
                </a:cubicBezTo>
                <a:cubicBezTo>
                  <a:pt x="837009" y="3396335"/>
                  <a:pt x="877405" y="3392663"/>
                  <a:pt x="895766" y="3384094"/>
                </a:cubicBezTo>
                <a:cubicBezTo>
                  <a:pt x="914128" y="3375525"/>
                  <a:pt x="920248" y="3366345"/>
                  <a:pt x="928817" y="3354716"/>
                </a:cubicBezTo>
                <a:cubicBezTo>
                  <a:pt x="937386" y="3343087"/>
                  <a:pt x="947791" y="3324726"/>
                  <a:pt x="947179" y="3314321"/>
                </a:cubicBezTo>
                <a:cubicBezTo>
                  <a:pt x="946567" y="3303916"/>
                  <a:pt x="922697" y="3305752"/>
                  <a:pt x="925145" y="3292287"/>
                </a:cubicBezTo>
                <a:cubicBezTo>
                  <a:pt x="927593" y="3278822"/>
                  <a:pt x="955748" y="3257401"/>
                  <a:pt x="961868" y="3233531"/>
                </a:cubicBezTo>
                <a:cubicBezTo>
                  <a:pt x="967989" y="3209661"/>
                  <a:pt x="962480" y="3172938"/>
                  <a:pt x="961868" y="3149068"/>
                </a:cubicBezTo>
                <a:cubicBezTo>
                  <a:pt x="961256" y="3125198"/>
                  <a:pt x="959419" y="3106224"/>
                  <a:pt x="958195" y="3090311"/>
                </a:cubicBezTo>
                <a:cubicBezTo>
                  <a:pt x="956971" y="3074398"/>
                  <a:pt x="959419" y="3062769"/>
                  <a:pt x="954523" y="3053588"/>
                </a:cubicBezTo>
                <a:cubicBezTo>
                  <a:pt x="949627" y="3044407"/>
                  <a:pt x="935549" y="3049304"/>
                  <a:pt x="928817" y="3035227"/>
                </a:cubicBezTo>
                <a:cubicBezTo>
                  <a:pt x="922085" y="3021150"/>
                  <a:pt x="920249" y="2988711"/>
                  <a:pt x="914128" y="2969126"/>
                </a:cubicBezTo>
                <a:cubicBezTo>
                  <a:pt x="908008" y="2949540"/>
                  <a:pt x="895154" y="2932403"/>
                  <a:pt x="892094" y="2917714"/>
                </a:cubicBezTo>
                <a:cubicBezTo>
                  <a:pt x="889034" y="2903025"/>
                  <a:pt x="883525" y="2891396"/>
                  <a:pt x="895766" y="2880991"/>
                </a:cubicBezTo>
                <a:cubicBezTo>
                  <a:pt x="908007" y="2870586"/>
                  <a:pt x="941058" y="2859569"/>
                  <a:pt x="965540" y="2855285"/>
                </a:cubicBezTo>
                <a:cubicBezTo>
                  <a:pt x="977781" y="2853143"/>
                  <a:pt x="989869" y="2852684"/>
                  <a:pt x="1002493" y="2852990"/>
                </a:cubicBezTo>
                <a:cubicBezTo>
                  <a:pt x="1015116" y="2853296"/>
                  <a:pt x="1028275" y="2854367"/>
                  <a:pt x="1042658" y="2855285"/>
                </a:cubicBezTo>
                <a:cubicBezTo>
                  <a:pt x="1071424" y="2857121"/>
                  <a:pt x="1114880" y="2859570"/>
                  <a:pt x="1138138" y="2866302"/>
                </a:cubicBezTo>
                <a:cubicBezTo>
                  <a:pt x="1161396" y="2873034"/>
                  <a:pt x="1166904" y="2880379"/>
                  <a:pt x="1182205" y="2895680"/>
                </a:cubicBezTo>
                <a:cubicBezTo>
                  <a:pt x="1197506" y="2910981"/>
                  <a:pt x="1217704" y="2936075"/>
                  <a:pt x="1229945" y="2958109"/>
                </a:cubicBezTo>
                <a:cubicBezTo>
                  <a:pt x="1242186" y="2980143"/>
                  <a:pt x="1245858" y="3008297"/>
                  <a:pt x="1255651" y="3027882"/>
                </a:cubicBezTo>
                <a:cubicBezTo>
                  <a:pt x="1265444" y="3047467"/>
                  <a:pt x="1281357" y="3051140"/>
                  <a:pt x="1288701" y="3075622"/>
                </a:cubicBezTo>
                <a:cubicBezTo>
                  <a:pt x="1296046" y="3100104"/>
                  <a:pt x="1297270" y="3150904"/>
                  <a:pt x="1299718" y="3174774"/>
                </a:cubicBezTo>
                <a:cubicBezTo>
                  <a:pt x="1302166" y="3198644"/>
                  <a:pt x="1294822" y="3205988"/>
                  <a:pt x="1303391" y="3218841"/>
                </a:cubicBezTo>
                <a:cubicBezTo>
                  <a:pt x="1311960" y="3231694"/>
                  <a:pt x="1338277" y="3242099"/>
                  <a:pt x="1351130" y="3251892"/>
                </a:cubicBezTo>
                <a:cubicBezTo>
                  <a:pt x="1363983" y="3261685"/>
                  <a:pt x="1357863" y="3276374"/>
                  <a:pt x="1380509" y="3277598"/>
                </a:cubicBezTo>
                <a:cubicBezTo>
                  <a:pt x="1403155" y="3278822"/>
                  <a:pt x="1487005" y="3259237"/>
                  <a:pt x="1487005" y="3259237"/>
                </a:cubicBezTo>
                <a:cubicBezTo>
                  <a:pt x="1503837" y="3256483"/>
                  <a:pt x="1507662" y="3257707"/>
                  <a:pt x="1517302" y="3257171"/>
                </a:cubicBezTo>
                <a:lnTo>
                  <a:pt x="1519910" y="3256821"/>
                </a:lnTo>
                <a:lnTo>
                  <a:pt x="1523728" y="3218841"/>
                </a:lnTo>
                <a:cubicBezTo>
                  <a:pt x="1521892" y="3190687"/>
                  <a:pt x="1507203" y="3154576"/>
                  <a:pt x="1498022" y="3138051"/>
                </a:cubicBezTo>
                <a:cubicBezTo>
                  <a:pt x="1488841" y="3121526"/>
                  <a:pt x="1470480" y="3151516"/>
                  <a:pt x="1468644" y="3119690"/>
                </a:cubicBezTo>
                <a:cubicBezTo>
                  <a:pt x="1466808" y="3087863"/>
                  <a:pt x="1480885" y="2985651"/>
                  <a:pt x="1487005" y="2947092"/>
                </a:cubicBezTo>
                <a:cubicBezTo>
                  <a:pt x="1493125" y="2908533"/>
                  <a:pt x="1500470" y="2931178"/>
                  <a:pt x="1505366" y="2888335"/>
                </a:cubicBezTo>
                <a:cubicBezTo>
                  <a:pt x="1510262" y="2845492"/>
                  <a:pt x="1520667" y="2732263"/>
                  <a:pt x="1516383" y="2690032"/>
                </a:cubicBezTo>
                <a:cubicBezTo>
                  <a:pt x="1512099" y="2647801"/>
                  <a:pt x="1488229" y="2653920"/>
                  <a:pt x="1479660" y="2634947"/>
                </a:cubicBezTo>
                <a:cubicBezTo>
                  <a:pt x="1471091" y="2615974"/>
                  <a:pt x="1466195" y="2626379"/>
                  <a:pt x="1464971" y="2576191"/>
                </a:cubicBezTo>
                <a:cubicBezTo>
                  <a:pt x="1463747" y="2526003"/>
                  <a:pt x="1472928" y="2385232"/>
                  <a:pt x="1472316" y="2333820"/>
                </a:cubicBezTo>
                <a:cubicBezTo>
                  <a:pt x="1471704" y="2282408"/>
                  <a:pt x="1475376" y="2290976"/>
                  <a:pt x="1461299" y="2267718"/>
                </a:cubicBezTo>
                <a:cubicBezTo>
                  <a:pt x="1447222" y="2244460"/>
                  <a:pt x="1400094" y="2211410"/>
                  <a:pt x="1387853" y="2194273"/>
                </a:cubicBezTo>
                <a:cubicBezTo>
                  <a:pt x="1375612" y="2177136"/>
                  <a:pt x="1381121" y="2174075"/>
                  <a:pt x="1387853" y="2164894"/>
                </a:cubicBezTo>
                <a:cubicBezTo>
                  <a:pt x="1394585" y="2155713"/>
                  <a:pt x="1419067" y="2148369"/>
                  <a:pt x="1428248" y="2139188"/>
                </a:cubicBezTo>
                <a:cubicBezTo>
                  <a:pt x="1437429" y="2130007"/>
                  <a:pt x="1426413" y="2117155"/>
                  <a:pt x="1442938" y="2109810"/>
                </a:cubicBezTo>
                <a:cubicBezTo>
                  <a:pt x="1459463" y="2102465"/>
                  <a:pt x="1506591" y="2104302"/>
                  <a:pt x="1527400" y="2095121"/>
                </a:cubicBezTo>
                <a:cubicBezTo>
                  <a:pt x="1548209" y="2085940"/>
                  <a:pt x="1535356" y="2052278"/>
                  <a:pt x="1567795" y="2054726"/>
                </a:cubicBezTo>
                <a:close/>
                <a:moveTo>
                  <a:pt x="3584751" y="1569885"/>
                </a:moveTo>
                <a:cubicBezTo>
                  <a:pt x="3568991" y="1571443"/>
                  <a:pt x="3553867" y="1576062"/>
                  <a:pt x="3547863" y="1581834"/>
                </a:cubicBezTo>
                <a:cubicBezTo>
                  <a:pt x="3538858" y="1590493"/>
                  <a:pt x="3553232" y="1614479"/>
                  <a:pt x="3555916" y="1631580"/>
                </a:cubicBezTo>
                <a:lnTo>
                  <a:pt x="3553889" y="1642872"/>
                </a:lnTo>
                <a:lnTo>
                  <a:pt x="3570962" y="1689088"/>
                </a:lnTo>
                <a:cubicBezTo>
                  <a:pt x="3582969" y="1700172"/>
                  <a:pt x="3618991" y="1719106"/>
                  <a:pt x="3629151" y="1711255"/>
                </a:cubicBezTo>
                <a:cubicBezTo>
                  <a:pt x="3636771" y="1705367"/>
                  <a:pt x="3630623" y="1678177"/>
                  <a:pt x="3629996" y="1658326"/>
                </a:cubicBezTo>
                <a:lnTo>
                  <a:pt x="3631877" y="1642369"/>
                </a:lnTo>
                <a:lnTo>
                  <a:pt x="3629259" y="1618029"/>
                </a:lnTo>
                <a:cubicBezTo>
                  <a:pt x="3630183" y="1600422"/>
                  <a:pt x="3633993" y="1582758"/>
                  <a:pt x="3625449" y="1576292"/>
                </a:cubicBezTo>
                <a:cubicBezTo>
                  <a:pt x="3616906" y="1569827"/>
                  <a:pt x="3600511" y="1568326"/>
                  <a:pt x="3584751" y="1569885"/>
                </a:cubicBezTo>
                <a:close/>
                <a:moveTo>
                  <a:pt x="3593822" y="1201755"/>
                </a:moveTo>
                <a:cubicBezTo>
                  <a:pt x="3581584" y="1200254"/>
                  <a:pt x="3569115" y="1202332"/>
                  <a:pt x="3562649" y="1206950"/>
                </a:cubicBezTo>
                <a:cubicBezTo>
                  <a:pt x="3549718" y="1216186"/>
                  <a:pt x="3570961" y="1287306"/>
                  <a:pt x="3582045" y="1306702"/>
                </a:cubicBezTo>
                <a:cubicBezTo>
                  <a:pt x="3593129" y="1326098"/>
                  <a:pt x="3622224" y="1338106"/>
                  <a:pt x="3629151" y="1323328"/>
                </a:cubicBezTo>
                <a:cubicBezTo>
                  <a:pt x="3636078" y="1308550"/>
                  <a:pt x="3634693" y="1237429"/>
                  <a:pt x="3623609" y="1218033"/>
                </a:cubicBezTo>
                <a:cubicBezTo>
                  <a:pt x="3618067" y="1208335"/>
                  <a:pt x="3606060" y="1203255"/>
                  <a:pt x="3593822" y="1201755"/>
                </a:cubicBezTo>
                <a:close/>
                <a:moveTo>
                  <a:pt x="3573733" y="544702"/>
                </a:moveTo>
                <a:cubicBezTo>
                  <a:pt x="3560341" y="543778"/>
                  <a:pt x="3535402" y="545626"/>
                  <a:pt x="3518315" y="553015"/>
                </a:cubicBezTo>
                <a:cubicBezTo>
                  <a:pt x="3501228" y="560404"/>
                  <a:pt x="3474443" y="575644"/>
                  <a:pt x="3471210" y="589037"/>
                </a:cubicBezTo>
                <a:cubicBezTo>
                  <a:pt x="3468786" y="599082"/>
                  <a:pt x="3486364" y="607827"/>
                  <a:pt x="3494720" y="619950"/>
                </a:cubicBezTo>
                <a:lnTo>
                  <a:pt x="3496341" y="625129"/>
                </a:lnTo>
                <a:lnTo>
                  <a:pt x="3506192" y="618640"/>
                </a:lnTo>
                <a:cubicBezTo>
                  <a:pt x="3511755" y="615826"/>
                  <a:pt x="3504914" y="623793"/>
                  <a:pt x="3520154" y="620329"/>
                </a:cubicBezTo>
                <a:cubicBezTo>
                  <a:pt x="3520154" y="620329"/>
                  <a:pt x="3551327" y="616952"/>
                  <a:pt x="3584448" y="608444"/>
                </a:cubicBezTo>
                <a:lnTo>
                  <a:pt x="3595013" y="605121"/>
                </a:lnTo>
                <a:lnTo>
                  <a:pt x="3593021" y="601809"/>
                </a:lnTo>
                <a:cubicBezTo>
                  <a:pt x="3591917" y="588691"/>
                  <a:pt x="3601788" y="566870"/>
                  <a:pt x="3598671" y="558557"/>
                </a:cubicBezTo>
                <a:cubicBezTo>
                  <a:pt x="3594515" y="547473"/>
                  <a:pt x="3587125" y="545626"/>
                  <a:pt x="3573733" y="544702"/>
                </a:cubicBezTo>
                <a:close/>
                <a:moveTo>
                  <a:pt x="3448025" y="565"/>
                </a:moveTo>
                <a:cubicBezTo>
                  <a:pt x="3457817" y="-359"/>
                  <a:pt x="3467399" y="-243"/>
                  <a:pt x="3476751" y="1604"/>
                </a:cubicBezTo>
                <a:cubicBezTo>
                  <a:pt x="3514158" y="8993"/>
                  <a:pt x="3544177" y="44553"/>
                  <a:pt x="3579275" y="62564"/>
                </a:cubicBezTo>
                <a:cubicBezTo>
                  <a:pt x="3614373" y="80575"/>
                  <a:pt x="3654090" y="92121"/>
                  <a:pt x="3687341" y="109670"/>
                </a:cubicBezTo>
                <a:cubicBezTo>
                  <a:pt x="3720592" y="127219"/>
                  <a:pt x="3754305" y="147539"/>
                  <a:pt x="3778781" y="167859"/>
                </a:cubicBezTo>
                <a:cubicBezTo>
                  <a:pt x="3803257" y="188179"/>
                  <a:pt x="3822192" y="200187"/>
                  <a:pt x="3834199" y="231590"/>
                </a:cubicBezTo>
                <a:cubicBezTo>
                  <a:pt x="3846206" y="262994"/>
                  <a:pt x="3859137" y="321644"/>
                  <a:pt x="3850824" y="356280"/>
                </a:cubicBezTo>
                <a:cubicBezTo>
                  <a:pt x="3842511" y="390916"/>
                  <a:pt x="3803256" y="419550"/>
                  <a:pt x="3784322" y="439408"/>
                </a:cubicBezTo>
                <a:cubicBezTo>
                  <a:pt x="3765388" y="459266"/>
                  <a:pt x="3740911" y="464808"/>
                  <a:pt x="3737217" y="475430"/>
                </a:cubicBezTo>
                <a:cubicBezTo>
                  <a:pt x="3733523" y="486052"/>
                  <a:pt x="3757075" y="492517"/>
                  <a:pt x="3762155" y="503139"/>
                </a:cubicBezTo>
                <a:cubicBezTo>
                  <a:pt x="3764695" y="508450"/>
                  <a:pt x="3769198" y="513530"/>
                  <a:pt x="3771507" y="519245"/>
                </a:cubicBezTo>
                <a:lnTo>
                  <a:pt x="3771906" y="522057"/>
                </a:lnTo>
                <a:lnTo>
                  <a:pt x="3778845" y="518281"/>
                </a:lnTo>
                <a:cubicBezTo>
                  <a:pt x="3796033" y="508973"/>
                  <a:pt x="3832574" y="489403"/>
                  <a:pt x="3849892" y="481783"/>
                </a:cubicBezTo>
                <a:cubicBezTo>
                  <a:pt x="3872983" y="471623"/>
                  <a:pt x="3886837" y="457769"/>
                  <a:pt x="3908081" y="462387"/>
                </a:cubicBezTo>
                <a:cubicBezTo>
                  <a:pt x="3929325" y="467005"/>
                  <a:pt x="3951954" y="491481"/>
                  <a:pt x="3977354" y="509492"/>
                </a:cubicBezTo>
                <a:cubicBezTo>
                  <a:pt x="4002754" y="527503"/>
                  <a:pt x="4038776" y="543667"/>
                  <a:pt x="4060481" y="570452"/>
                </a:cubicBezTo>
                <a:cubicBezTo>
                  <a:pt x="4082186" y="597237"/>
                  <a:pt x="4108049" y="640649"/>
                  <a:pt x="4107587" y="670205"/>
                </a:cubicBezTo>
                <a:cubicBezTo>
                  <a:pt x="4107125" y="699761"/>
                  <a:pt x="4086805" y="719619"/>
                  <a:pt x="4057710" y="747790"/>
                </a:cubicBezTo>
                <a:cubicBezTo>
                  <a:pt x="4028615" y="775961"/>
                  <a:pt x="3973197" y="811059"/>
                  <a:pt x="3933019" y="839230"/>
                </a:cubicBezTo>
                <a:cubicBezTo>
                  <a:pt x="3892841" y="867401"/>
                  <a:pt x="3837423" y="892339"/>
                  <a:pt x="3816641" y="916816"/>
                </a:cubicBezTo>
                <a:cubicBezTo>
                  <a:pt x="3795859" y="941292"/>
                  <a:pt x="3805096" y="967154"/>
                  <a:pt x="3808329" y="986089"/>
                </a:cubicBezTo>
                <a:cubicBezTo>
                  <a:pt x="3811562" y="1005023"/>
                  <a:pt x="3830958" y="1006408"/>
                  <a:pt x="3836038" y="1030423"/>
                </a:cubicBezTo>
                <a:cubicBezTo>
                  <a:pt x="3841118" y="1054438"/>
                  <a:pt x="3833729" y="1098311"/>
                  <a:pt x="3838809" y="1130176"/>
                </a:cubicBezTo>
                <a:cubicBezTo>
                  <a:pt x="3843889" y="1162041"/>
                  <a:pt x="3860053" y="1183285"/>
                  <a:pt x="3866518" y="1221616"/>
                </a:cubicBezTo>
                <a:cubicBezTo>
                  <a:pt x="3872983" y="1259947"/>
                  <a:pt x="3874830" y="1304743"/>
                  <a:pt x="3877601" y="1360161"/>
                </a:cubicBezTo>
                <a:cubicBezTo>
                  <a:pt x="3880372" y="1415579"/>
                  <a:pt x="3884990" y="1505634"/>
                  <a:pt x="3883143" y="1554125"/>
                </a:cubicBezTo>
                <a:cubicBezTo>
                  <a:pt x="3882681" y="1566248"/>
                  <a:pt x="3883836" y="1577274"/>
                  <a:pt x="3885222" y="1587268"/>
                </a:cubicBezTo>
                <a:lnTo>
                  <a:pt x="3887277" y="1603260"/>
                </a:lnTo>
                <a:lnTo>
                  <a:pt x="3892388" y="1619815"/>
                </a:lnTo>
                <a:cubicBezTo>
                  <a:pt x="3906704" y="1654913"/>
                  <a:pt x="3907628" y="1660455"/>
                  <a:pt x="3911784" y="1691859"/>
                </a:cubicBezTo>
                <a:cubicBezTo>
                  <a:pt x="3915940" y="1723263"/>
                  <a:pt x="3917788" y="1772215"/>
                  <a:pt x="3917326" y="1808237"/>
                </a:cubicBezTo>
                <a:cubicBezTo>
                  <a:pt x="3916864" y="1844259"/>
                  <a:pt x="3908089" y="1881666"/>
                  <a:pt x="3909013" y="1907990"/>
                </a:cubicBezTo>
                <a:cubicBezTo>
                  <a:pt x="3909937" y="1934314"/>
                  <a:pt x="3921944" y="1942626"/>
                  <a:pt x="3922868" y="1966179"/>
                </a:cubicBezTo>
                <a:cubicBezTo>
                  <a:pt x="3923792" y="1989732"/>
                  <a:pt x="3916864" y="2026215"/>
                  <a:pt x="3914555" y="2049306"/>
                </a:cubicBezTo>
                <a:cubicBezTo>
                  <a:pt x="3914555" y="2049306"/>
                  <a:pt x="3911784" y="2075168"/>
                  <a:pt x="3909013" y="2104724"/>
                </a:cubicBezTo>
                <a:lnTo>
                  <a:pt x="3907709" y="2117688"/>
                </a:lnTo>
                <a:lnTo>
                  <a:pt x="4000452" y="2108274"/>
                </a:lnTo>
                <a:cubicBezTo>
                  <a:pt x="4026660" y="2106888"/>
                  <a:pt x="4055149" y="2106917"/>
                  <a:pt x="4084359" y="2107776"/>
                </a:cubicBezTo>
                <a:cubicBezTo>
                  <a:pt x="4171989" y="2110352"/>
                  <a:pt x="4266114" y="2120397"/>
                  <a:pt x="4324649" y="2122129"/>
                </a:cubicBezTo>
                <a:cubicBezTo>
                  <a:pt x="4402696" y="2124438"/>
                  <a:pt x="4422093" y="2107351"/>
                  <a:pt x="4468736" y="2122129"/>
                </a:cubicBezTo>
                <a:cubicBezTo>
                  <a:pt x="4515379" y="2136907"/>
                  <a:pt x="4567565" y="2174314"/>
                  <a:pt x="4604510" y="2210798"/>
                </a:cubicBezTo>
                <a:cubicBezTo>
                  <a:pt x="4641455" y="2247282"/>
                  <a:pt x="4668704" y="2302700"/>
                  <a:pt x="4690409" y="2341031"/>
                </a:cubicBezTo>
                <a:cubicBezTo>
                  <a:pt x="4712114" y="2379362"/>
                  <a:pt x="4725045" y="2408456"/>
                  <a:pt x="4734743" y="2440783"/>
                </a:cubicBezTo>
                <a:cubicBezTo>
                  <a:pt x="4744441" y="2473110"/>
                  <a:pt x="4751831" y="2504052"/>
                  <a:pt x="4748598" y="2534994"/>
                </a:cubicBezTo>
                <a:cubicBezTo>
                  <a:pt x="4745365" y="2565936"/>
                  <a:pt x="4731511" y="2599649"/>
                  <a:pt x="4715347" y="2626434"/>
                </a:cubicBezTo>
                <a:cubicBezTo>
                  <a:pt x="4699183" y="2653219"/>
                  <a:pt x="4680710" y="2669845"/>
                  <a:pt x="4651616" y="2695707"/>
                </a:cubicBezTo>
                <a:cubicBezTo>
                  <a:pt x="4622522" y="2721569"/>
                  <a:pt x="4579111" y="2754820"/>
                  <a:pt x="4540780" y="2781605"/>
                </a:cubicBezTo>
                <a:cubicBezTo>
                  <a:pt x="4502449" y="2808390"/>
                  <a:pt x="4465965" y="2838409"/>
                  <a:pt x="4421630" y="2856420"/>
                </a:cubicBezTo>
                <a:cubicBezTo>
                  <a:pt x="4377295" y="2874431"/>
                  <a:pt x="4335270" y="2883206"/>
                  <a:pt x="4274772" y="2889671"/>
                </a:cubicBezTo>
                <a:cubicBezTo>
                  <a:pt x="4214274" y="2896136"/>
                  <a:pt x="4118677" y="2909529"/>
                  <a:pt x="4058641" y="2895213"/>
                </a:cubicBezTo>
                <a:cubicBezTo>
                  <a:pt x="3998605" y="2880897"/>
                  <a:pt x="3941801" y="2825478"/>
                  <a:pt x="3914554" y="2803773"/>
                </a:cubicBezTo>
                <a:cubicBezTo>
                  <a:pt x="3887307" y="2782068"/>
                  <a:pt x="3907165" y="2775602"/>
                  <a:pt x="3895158" y="2764980"/>
                </a:cubicBezTo>
                <a:lnTo>
                  <a:pt x="3879662" y="2760168"/>
                </a:lnTo>
                <a:lnTo>
                  <a:pt x="3872990" y="2767751"/>
                </a:lnTo>
                <a:cubicBezTo>
                  <a:pt x="3838816" y="2797769"/>
                  <a:pt x="3800485" y="2809314"/>
                  <a:pt x="3767696" y="2812085"/>
                </a:cubicBezTo>
                <a:cubicBezTo>
                  <a:pt x="3734907" y="2814856"/>
                  <a:pt x="3704427" y="2785300"/>
                  <a:pt x="3676256" y="2784376"/>
                </a:cubicBezTo>
                <a:cubicBezTo>
                  <a:pt x="3648085" y="2783452"/>
                  <a:pt x="3633306" y="2801925"/>
                  <a:pt x="3598670" y="2806543"/>
                </a:cubicBezTo>
                <a:cubicBezTo>
                  <a:pt x="3564034" y="2811161"/>
                  <a:pt x="3501689" y="2802387"/>
                  <a:pt x="3468438" y="2812085"/>
                </a:cubicBezTo>
                <a:cubicBezTo>
                  <a:pt x="3435187" y="2821783"/>
                  <a:pt x="3425027" y="2854573"/>
                  <a:pt x="3399165" y="2864733"/>
                </a:cubicBezTo>
                <a:cubicBezTo>
                  <a:pt x="3373303" y="2874893"/>
                  <a:pt x="3343285" y="2884590"/>
                  <a:pt x="3313267" y="2873045"/>
                </a:cubicBezTo>
                <a:cubicBezTo>
                  <a:pt x="3283249" y="2861500"/>
                  <a:pt x="3245842" y="2826864"/>
                  <a:pt x="3219056" y="2795460"/>
                </a:cubicBezTo>
                <a:cubicBezTo>
                  <a:pt x="3192271" y="2764056"/>
                  <a:pt x="3168718" y="2721107"/>
                  <a:pt x="3152554" y="2684623"/>
                </a:cubicBezTo>
                <a:cubicBezTo>
                  <a:pt x="3136390" y="2648139"/>
                  <a:pt x="3133158" y="2606114"/>
                  <a:pt x="3122074" y="2576558"/>
                </a:cubicBezTo>
                <a:cubicBezTo>
                  <a:pt x="3110990" y="2547002"/>
                  <a:pt x="3080048" y="2521139"/>
                  <a:pt x="3086052" y="2507285"/>
                </a:cubicBezTo>
                <a:cubicBezTo>
                  <a:pt x="3092056" y="2493431"/>
                  <a:pt x="3147012" y="2501282"/>
                  <a:pt x="3158096" y="2493431"/>
                </a:cubicBezTo>
                <a:cubicBezTo>
                  <a:pt x="3169180" y="2485580"/>
                  <a:pt x="3159944" y="2463413"/>
                  <a:pt x="3169180" y="2457409"/>
                </a:cubicBezTo>
                <a:cubicBezTo>
                  <a:pt x="3178416" y="2451405"/>
                  <a:pt x="3199198" y="2454176"/>
                  <a:pt x="3213514" y="2457409"/>
                </a:cubicBezTo>
                <a:cubicBezTo>
                  <a:pt x="3227830" y="2460642"/>
                  <a:pt x="3247227" y="2469416"/>
                  <a:pt x="3255078" y="2476805"/>
                </a:cubicBezTo>
                <a:cubicBezTo>
                  <a:pt x="3262929" y="2484194"/>
                  <a:pt x="3248151" y="2497125"/>
                  <a:pt x="3260620" y="2501743"/>
                </a:cubicBezTo>
                <a:cubicBezTo>
                  <a:pt x="3273089" y="2506361"/>
                  <a:pt x="3304030" y="2508670"/>
                  <a:pt x="3329892" y="2504514"/>
                </a:cubicBezTo>
                <a:cubicBezTo>
                  <a:pt x="3355754" y="2500358"/>
                  <a:pt x="3370070" y="2490659"/>
                  <a:pt x="3415790" y="2476805"/>
                </a:cubicBezTo>
                <a:cubicBezTo>
                  <a:pt x="3461510" y="2462951"/>
                  <a:pt x="3566805" y="2444478"/>
                  <a:pt x="3604212" y="2421387"/>
                </a:cubicBezTo>
                <a:lnTo>
                  <a:pt x="3620482" y="2403905"/>
                </a:lnTo>
                <a:lnTo>
                  <a:pt x="3598671" y="2403982"/>
                </a:lnTo>
                <a:cubicBezTo>
                  <a:pt x="3570962" y="2397978"/>
                  <a:pt x="3544176" y="2363804"/>
                  <a:pt x="3512773" y="2351335"/>
                </a:cubicBezTo>
                <a:cubicBezTo>
                  <a:pt x="3497072" y="2345101"/>
                  <a:pt x="3481717" y="2342445"/>
                  <a:pt x="3465149" y="2339905"/>
                </a:cubicBezTo>
                <a:lnTo>
                  <a:pt x="3439828" y="2334953"/>
                </a:lnTo>
                <a:lnTo>
                  <a:pt x="3430122" y="2337437"/>
                </a:lnTo>
                <a:cubicBezTo>
                  <a:pt x="3407363" y="2343109"/>
                  <a:pt x="3386235" y="2348189"/>
                  <a:pt x="3368685" y="2352114"/>
                </a:cubicBezTo>
                <a:cubicBezTo>
                  <a:pt x="3298489" y="2367816"/>
                  <a:pt x="3256463" y="2364121"/>
                  <a:pt x="3205201" y="2379823"/>
                </a:cubicBezTo>
                <a:cubicBezTo>
                  <a:pt x="3153939" y="2395525"/>
                  <a:pt x="3112376" y="2420001"/>
                  <a:pt x="3061114" y="2446325"/>
                </a:cubicBezTo>
                <a:cubicBezTo>
                  <a:pt x="3009852" y="2472649"/>
                  <a:pt x="2920721" y="2507747"/>
                  <a:pt x="2897630" y="2537765"/>
                </a:cubicBezTo>
                <a:cubicBezTo>
                  <a:pt x="2874539" y="2567783"/>
                  <a:pt x="2905020" y="2586718"/>
                  <a:pt x="2922569" y="2626434"/>
                </a:cubicBezTo>
                <a:cubicBezTo>
                  <a:pt x="2940118" y="2666150"/>
                  <a:pt x="2983990" y="2737732"/>
                  <a:pt x="3002925" y="2776063"/>
                </a:cubicBezTo>
                <a:cubicBezTo>
                  <a:pt x="3021860" y="2814394"/>
                  <a:pt x="3030172" y="2834715"/>
                  <a:pt x="3036176" y="2856420"/>
                </a:cubicBezTo>
                <a:cubicBezTo>
                  <a:pt x="3042180" y="2878125"/>
                  <a:pt x="3044027" y="2894289"/>
                  <a:pt x="3038947" y="2906296"/>
                </a:cubicBezTo>
                <a:cubicBezTo>
                  <a:pt x="3033867" y="2918303"/>
                  <a:pt x="3007544" y="2931234"/>
                  <a:pt x="2986300" y="2931234"/>
                </a:cubicBezTo>
                <a:cubicBezTo>
                  <a:pt x="2965056" y="2931234"/>
                  <a:pt x="2942427" y="2937238"/>
                  <a:pt x="2911485" y="2906296"/>
                </a:cubicBezTo>
                <a:cubicBezTo>
                  <a:pt x="2880543" y="2875354"/>
                  <a:pt x="2833438" y="2798692"/>
                  <a:pt x="2800649" y="2745583"/>
                </a:cubicBezTo>
                <a:cubicBezTo>
                  <a:pt x="2767860" y="2692474"/>
                  <a:pt x="2735532" y="2628282"/>
                  <a:pt x="2714750" y="2587642"/>
                </a:cubicBezTo>
                <a:cubicBezTo>
                  <a:pt x="2693968" y="2547002"/>
                  <a:pt x="2684732" y="2534532"/>
                  <a:pt x="2675958" y="2501743"/>
                </a:cubicBezTo>
                <a:cubicBezTo>
                  <a:pt x="2667183" y="2468954"/>
                  <a:pt x="2657485" y="2418616"/>
                  <a:pt x="2662103" y="2390907"/>
                </a:cubicBezTo>
                <a:cubicBezTo>
                  <a:pt x="2666721" y="2363198"/>
                  <a:pt x="2693969" y="2353500"/>
                  <a:pt x="2703667" y="2335489"/>
                </a:cubicBezTo>
                <a:cubicBezTo>
                  <a:pt x="2713365" y="2317478"/>
                  <a:pt x="2704128" y="2283304"/>
                  <a:pt x="2720292" y="2282842"/>
                </a:cubicBezTo>
                <a:cubicBezTo>
                  <a:pt x="2736456" y="2282380"/>
                  <a:pt x="2781714" y="2319325"/>
                  <a:pt x="2800649" y="2332718"/>
                </a:cubicBezTo>
                <a:cubicBezTo>
                  <a:pt x="2819584" y="2346111"/>
                  <a:pt x="2826049" y="2349343"/>
                  <a:pt x="2833900" y="2363198"/>
                </a:cubicBezTo>
                <a:cubicBezTo>
                  <a:pt x="2841751" y="2377052"/>
                  <a:pt x="2841289" y="2401067"/>
                  <a:pt x="2847754" y="2415845"/>
                </a:cubicBezTo>
                <a:cubicBezTo>
                  <a:pt x="2854219" y="2430623"/>
                  <a:pt x="2841750" y="2459256"/>
                  <a:pt x="2872692" y="2451867"/>
                </a:cubicBezTo>
                <a:cubicBezTo>
                  <a:pt x="2903634" y="2444478"/>
                  <a:pt x="2980758" y="2394602"/>
                  <a:pt x="3033405" y="2371511"/>
                </a:cubicBezTo>
                <a:cubicBezTo>
                  <a:pt x="3086052" y="2348420"/>
                  <a:pt x="3138238" y="2329486"/>
                  <a:pt x="3188576" y="2313322"/>
                </a:cubicBezTo>
                <a:cubicBezTo>
                  <a:pt x="3213745" y="2305240"/>
                  <a:pt x="3229332" y="2302123"/>
                  <a:pt x="3249190" y="2297736"/>
                </a:cubicBezTo>
                <a:lnTo>
                  <a:pt x="3283191" y="2289596"/>
                </a:lnTo>
                <a:lnTo>
                  <a:pt x="3266162" y="2282062"/>
                </a:lnTo>
                <a:cubicBezTo>
                  <a:pt x="3241685" y="2267284"/>
                  <a:pt x="3278169" y="2247888"/>
                  <a:pt x="3263391" y="2240499"/>
                </a:cubicBezTo>
                <a:cubicBezTo>
                  <a:pt x="3248613" y="2233110"/>
                  <a:pt x="3215824" y="2233110"/>
                  <a:pt x="3177493" y="2237728"/>
                </a:cubicBezTo>
                <a:cubicBezTo>
                  <a:pt x="3139162" y="2242346"/>
                  <a:pt x="3062962" y="2264975"/>
                  <a:pt x="3033406" y="2268208"/>
                </a:cubicBezTo>
                <a:cubicBezTo>
                  <a:pt x="3003850" y="2271441"/>
                  <a:pt x="3000155" y="2269131"/>
                  <a:pt x="3000155" y="2257124"/>
                </a:cubicBezTo>
                <a:cubicBezTo>
                  <a:pt x="3000155" y="2245117"/>
                  <a:pt x="3005697" y="2209095"/>
                  <a:pt x="3033406" y="2196164"/>
                </a:cubicBezTo>
                <a:cubicBezTo>
                  <a:pt x="3061115" y="2183233"/>
                  <a:pt x="3135468" y="2184157"/>
                  <a:pt x="3166410" y="2179539"/>
                </a:cubicBezTo>
                <a:cubicBezTo>
                  <a:pt x="3197352" y="2174921"/>
                  <a:pt x="3203355" y="2175382"/>
                  <a:pt x="3219057" y="2168455"/>
                </a:cubicBezTo>
                <a:cubicBezTo>
                  <a:pt x="3234759" y="2161528"/>
                  <a:pt x="3251385" y="2159680"/>
                  <a:pt x="3260621" y="2137975"/>
                </a:cubicBezTo>
                <a:cubicBezTo>
                  <a:pt x="3269857" y="2116270"/>
                  <a:pt x="3268010" y="2062698"/>
                  <a:pt x="3274475" y="2038222"/>
                </a:cubicBezTo>
                <a:cubicBezTo>
                  <a:pt x="3280940" y="2013746"/>
                  <a:pt x="3287406" y="2010975"/>
                  <a:pt x="3299413" y="1991117"/>
                </a:cubicBezTo>
                <a:cubicBezTo>
                  <a:pt x="3311420" y="1971259"/>
                  <a:pt x="3340054" y="1950477"/>
                  <a:pt x="3346519" y="1919073"/>
                </a:cubicBezTo>
                <a:cubicBezTo>
                  <a:pt x="3352984" y="1887669"/>
                  <a:pt x="3337282" y="1847491"/>
                  <a:pt x="3338206" y="1802695"/>
                </a:cubicBezTo>
                <a:cubicBezTo>
                  <a:pt x="3339130" y="1757899"/>
                  <a:pt x="3348828" y="1692321"/>
                  <a:pt x="3352061" y="1650295"/>
                </a:cubicBezTo>
                <a:cubicBezTo>
                  <a:pt x="3352870" y="1639789"/>
                  <a:pt x="3351484" y="1628358"/>
                  <a:pt x="3349485" y="1617109"/>
                </a:cubicBezTo>
                <a:lnTo>
                  <a:pt x="3347837" y="1608652"/>
                </a:lnTo>
                <a:lnTo>
                  <a:pt x="3342816" y="1604001"/>
                </a:lnTo>
                <a:cubicBezTo>
                  <a:pt x="3319725" y="1567056"/>
                  <a:pt x="3332656" y="1489932"/>
                  <a:pt x="3337274" y="1440518"/>
                </a:cubicBezTo>
                <a:cubicBezTo>
                  <a:pt x="3341892" y="1391104"/>
                  <a:pt x="3370063" y="1351849"/>
                  <a:pt x="3370525" y="1307514"/>
                </a:cubicBezTo>
                <a:cubicBezTo>
                  <a:pt x="3370987" y="1263179"/>
                  <a:pt x="3346510" y="1209608"/>
                  <a:pt x="3340045" y="1174510"/>
                </a:cubicBezTo>
                <a:cubicBezTo>
                  <a:pt x="3333580" y="1139412"/>
                  <a:pt x="3356208" y="1110318"/>
                  <a:pt x="3331732" y="1096925"/>
                </a:cubicBezTo>
                <a:cubicBezTo>
                  <a:pt x="3307256" y="1083532"/>
                  <a:pt x="3261998" y="1088612"/>
                  <a:pt x="3193187" y="1094154"/>
                </a:cubicBezTo>
                <a:cubicBezTo>
                  <a:pt x="3124376" y="1099696"/>
                  <a:pt x="2987678" y="1143107"/>
                  <a:pt x="2918867" y="1130176"/>
                </a:cubicBezTo>
                <a:cubicBezTo>
                  <a:pt x="2850056" y="1117245"/>
                  <a:pt x="2808030" y="1044740"/>
                  <a:pt x="2780321" y="1016569"/>
                </a:cubicBezTo>
                <a:cubicBezTo>
                  <a:pt x="2752612" y="988398"/>
                  <a:pt x="2755383" y="979161"/>
                  <a:pt x="2752612" y="961150"/>
                </a:cubicBezTo>
                <a:cubicBezTo>
                  <a:pt x="2749841" y="943139"/>
                  <a:pt x="2750303" y="912197"/>
                  <a:pt x="2760925" y="902961"/>
                </a:cubicBezTo>
                <a:cubicBezTo>
                  <a:pt x="2771547" y="893725"/>
                  <a:pt x="2799718" y="898805"/>
                  <a:pt x="2816343" y="905732"/>
                </a:cubicBezTo>
                <a:cubicBezTo>
                  <a:pt x="2832968" y="912659"/>
                  <a:pt x="2842205" y="936674"/>
                  <a:pt x="2860678" y="944525"/>
                </a:cubicBezTo>
                <a:cubicBezTo>
                  <a:pt x="2879151" y="952376"/>
                  <a:pt x="2902241" y="958380"/>
                  <a:pt x="2927179" y="952838"/>
                </a:cubicBezTo>
                <a:cubicBezTo>
                  <a:pt x="2952117" y="947296"/>
                  <a:pt x="2984907" y="919125"/>
                  <a:pt x="3010307" y="911274"/>
                </a:cubicBezTo>
                <a:cubicBezTo>
                  <a:pt x="3035707" y="903423"/>
                  <a:pt x="3052794" y="914045"/>
                  <a:pt x="3079579" y="905732"/>
                </a:cubicBezTo>
                <a:cubicBezTo>
                  <a:pt x="3106364" y="897419"/>
                  <a:pt x="3134997" y="876176"/>
                  <a:pt x="3171019" y="861398"/>
                </a:cubicBezTo>
                <a:cubicBezTo>
                  <a:pt x="3207041" y="846620"/>
                  <a:pt x="3261074" y="840616"/>
                  <a:pt x="3295710" y="817063"/>
                </a:cubicBezTo>
                <a:cubicBezTo>
                  <a:pt x="3330347" y="793510"/>
                  <a:pt x="3345587" y="751946"/>
                  <a:pt x="3378838" y="720081"/>
                </a:cubicBezTo>
                <a:lnTo>
                  <a:pt x="3389189" y="710831"/>
                </a:lnTo>
                <a:lnTo>
                  <a:pt x="3385311" y="708186"/>
                </a:lnTo>
                <a:cubicBezTo>
                  <a:pt x="3369147" y="686019"/>
                  <a:pt x="3374690" y="617208"/>
                  <a:pt x="3365915" y="575182"/>
                </a:cubicBezTo>
                <a:cubicBezTo>
                  <a:pt x="3357141" y="533157"/>
                  <a:pt x="3355293" y="507295"/>
                  <a:pt x="3332664" y="456033"/>
                </a:cubicBezTo>
                <a:cubicBezTo>
                  <a:pt x="3310035" y="404771"/>
                  <a:pt x="3261545" y="321644"/>
                  <a:pt x="3230141" y="267611"/>
                </a:cubicBezTo>
                <a:cubicBezTo>
                  <a:pt x="3198737" y="213578"/>
                  <a:pt x="3165024" y="168320"/>
                  <a:pt x="3144242" y="131837"/>
                </a:cubicBezTo>
                <a:cubicBezTo>
                  <a:pt x="3123460" y="95354"/>
                  <a:pt x="3093443" y="66721"/>
                  <a:pt x="3105450" y="48710"/>
                </a:cubicBezTo>
                <a:cubicBezTo>
                  <a:pt x="3117457" y="30699"/>
                  <a:pt x="3178417" y="27004"/>
                  <a:pt x="3216286" y="23771"/>
                </a:cubicBezTo>
                <a:cubicBezTo>
                  <a:pt x="3254155" y="20538"/>
                  <a:pt x="3311420" y="21924"/>
                  <a:pt x="3354831" y="18230"/>
                </a:cubicBezTo>
                <a:cubicBezTo>
                  <a:pt x="3387390" y="15459"/>
                  <a:pt x="3418649" y="3336"/>
                  <a:pt x="3448025" y="56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" name="文本框 4"/>
          <p:cNvSpPr txBox="1"/>
          <p:nvPr userDrawn="1">
            <p:custDataLst>
              <p:tags r:id="rId5"/>
            </p:custDataLst>
          </p:nvPr>
        </p:nvSpPr>
        <p:spPr>
          <a:xfrm>
            <a:off x="1296054" y="1115507"/>
            <a:ext cx="1344352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20000"/>
              </a:lnSpc>
            </a:pPr>
            <a:r>
              <a:rPr lang="zh-CN" altLang="en-US" sz="1300" b="1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大一轮复习讲义   </a:t>
            </a:r>
            <a:endParaRPr lang="zh-CN" altLang="zh-CN" sz="1300" b="1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slideLayout" Target="../slideLayouts/slideLayout15.xml" /><Relationship Id="rId16" Type="http://schemas.openxmlformats.org/officeDocument/2006/relationships/tags" Target="../tags/tag72.xml" /><Relationship Id="rId17" Type="http://schemas.openxmlformats.org/officeDocument/2006/relationships/image" Target="file:///D:\qq&#25991;&#20214;\712321467\Image\C2C\Image2\%7b75232B38-A165-1FB7-499C-2E1C792CACB5%7d.png" TargetMode="External" /><Relationship Id="rId18" Type="http://schemas.openxmlformats.org/officeDocument/2006/relationships/image" Target="../media/image3.png" /><Relationship Id="rId19" Type="http://schemas.openxmlformats.org/officeDocument/2006/relationships/tags" Target="../tags/tag73.xml" /><Relationship Id="rId2" Type="http://schemas.openxmlformats.org/officeDocument/2006/relationships/slideLayout" Target="../slideLayouts/slideLayout2.xml" /><Relationship Id="rId20" Type="http://schemas.openxmlformats.org/officeDocument/2006/relationships/tags" Target="../tags/tag74.xml" /><Relationship Id="rId21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6"/>
          </p:custDataLst>
        </p:nvPr>
      </p:nvGrpSpPr>
      <p:grpSpPr>
        <a:xfrm>
          <a:off x="0" y="0"/>
          <a:ext cx="0" cy="0"/>
        </a:xfrm>
      </p:grpSpPr>
      <p:pic>
        <p:nvPicPr>
          <p:cNvPr id="2" name="图片 1073743875" descr="学科网 zxxk.com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18" r:link="rId17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3" name="图片 1073743875" descr="学科网 zxxk.com" title="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18" r:link="rId17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95.xml" /><Relationship Id="rId11" Type="http://schemas.openxmlformats.org/officeDocument/2006/relationships/tags" Target="../tags/tag96.xml" /><Relationship Id="rId12" Type="http://schemas.openxmlformats.org/officeDocument/2006/relationships/tags" Target="../tags/tag97.xml" /><Relationship Id="rId13" Type="http://schemas.openxmlformats.org/officeDocument/2006/relationships/tags" Target="../tags/tag98.xml" /><Relationship Id="rId14" Type="http://schemas.openxmlformats.org/officeDocument/2006/relationships/tags" Target="../tags/tag99.xml" /><Relationship Id="rId15" Type="http://schemas.openxmlformats.org/officeDocument/2006/relationships/tags" Target="../tags/tag100.xml" /><Relationship Id="rId16" Type="http://schemas.openxmlformats.org/officeDocument/2006/relationships/tags" Target="../tags/tag101.xml" /><Relationship Id="rId17" Type="http://schemas.openxmlformats.org/officeDocument/2006/relationships/tags" Target="../tags/tag102.xml" /><Relationship Id="rId18" Type="http://schemas.openxmlformats.org/officeDocument/2006/relationships/tags" Target="../tags/tag103.xml" /><Relationship Id="rId19" Type="http://schemas.openxmlformats.org/officeDocument/2006/relationships/tags" Target="../tags/tag104.xml" /><Relationship Id="rId2" Type="http://schemas.openxmlformats.org/officeDocument/2006/relationships/tags" Target="../tags/tag87.xml" /><Relationship Id="rId20" Type="http://schemas.openxmlformats.org/officeDocument/2006/relationships/tags" Target="../tags/tag105.xml" /><Relationship Id="rId21" Type="http://schemas.openxmlformats.org/officeDocument/2006/relationships/tags" Target="../tags/tag106.xml" /><Relationship Id="rId22" Type="http://schemas.openxmlformats.org/officeDocument/2006/relationships/tags" Target="../tags/tag107.xml" /><Relationship Id="rId23" Type="http://schemas.openxmlformats.org/officeDocument/2006/relationships/tags" Target="../tags/tag108.xml" /><Relationship Id="rId24" Type="http://schemas.openxmlformats.org/officeDocument/2006/relationships/tags" Target="../tags/tag109.xml" /><Relationship Id="rId25" Type="http://schemas.openxmlformats.org/officeDocument/2006/relationships/tags" Target="../tags/tag110.xml" /><Relationship Id="rId26" Type="http://schemas.openxmlformats.org/officeDocument/2006/relationships/tags" Target="../tags/tag111.xml" /><Relationship Id="rId27" Type="http://schemas.openxmlformats.org/officeDocument/2006/relationships/tags" Target="../tags/tag112.xml" /><Relationship Id="rId28" Type="http://schemas.openxmlformats.org/officeDocument/2006/relationships/tags" Target="../tags/tag113.xml" /><Relationship Id="rId29" Type="http://schemas.openxmlformats.org/officeDocument/2006/relationships/tags" Target="../tags/tag114.xml" /><Relationship Id="rId3" Type="http://schemas.openxmlformats.org/officeDocument/2006/relationships/tags" Target="../tags/tag88.xml" /><Relationship Id="rId30" Type="http://schemas.openxmlformats.org/officeDocument/2006/relationships/tags" Target="../tags/tag115.xml" /><Relationship Id="rId31" Type="http://schemas.openxmlformats.org/officeDocument/2006/relationships/image" Target="../media/image4.emf" /><Relationship Id="rId32" Type="http://schemas.openxmlformats.org/officeDocument/2006/relationships/tags" Target="../tags/tag116.xml" /><Relationship Id="rId4" Type="http://schemas.openxmlformats.org/officeDocument/2006/relationships/tags" Target="../tags/tag89.xml" /><Relationship Id="rId5" Type="http://schemas.openxmlformats.org/officeDocument/2006/relationships/tags" Target="../tags/tag90.xml" /><Relationship Id="rId6" Type="http://schemas.openxmlformats.org/officeDocument/2006/relationships/tags" Target="../tags/tag91.xml" /><Relationship Id="rId7" Type="http://schemas.openxmlformats.org/officeDocument/2006/relationships/tags" Target="../tags/tag92.xml" /><Relationship Id="rId8" Type="http://schemas.openxmlformats.org/officeDocument/2006/relationships/tags" Target="../tags/tag93.xml" /><Relationship Id="rId9" Type="http://schemas.openxmlformats.org/officeDocument/2006/relationships/tags" Target="../tags/tag94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oleObject" Target="../embeddings/oleObject28.bin" TargetMode="Internal" /><Relationship Id="rId11" Type="http://schemas.openxmlformats.org/officeDocument/2006/relationships/image" Target="../media/image32.emf" /><Relationship Id="rId12" Type="http://schemas.openxmlformats.org/officeDocument/2006/relationships/tags" Target="../tags/tag220.xml" /><Relationship Id="rId13" Type="http://schemas.openxmlformats.org/officeDocument/2006/relationships/tags" Target="../tags/tag221.xml" /><Relationship Id="rId14" Type="http://schemas.openxmlformats.org/officeDocument/2006/relationships/tags" Target="../tags/tag222.xml" /><Relationship Id="rId15" Type="http://schemas.openxmlformats.org/officeDocument/2006/relationships/tags" Target="../tags/tag223.xml" /><Relationship Id="rId16" Type="http://schemas.openxmlformats.org/officeDocument/2006/relationships/vmlDrawing" Target="../drawings/vmlDrawing9.vml" /><Relationship Id="rId2" Type="http://schemas.openxmlformats.org/officeDocument/2006/relationships/tags" Target="../tags/tag216.xml" /><Relationship Id="rId3" Type="http://schemas.openxmlformats.org/officeDocument/2006/relationships/tags" Target="../tags/tag217.xml" /><Relationship Id="rId4" Type="http://schemas.openxmlformats.org/officeDocument/2006/relationships/oleObject" Target="../embeddings/oleObject26.bin" TargetMode="Internal" /><Relationship Id="rId5" Type="http://schemas.openxmlformats.org/officeDocument/2006/relationships/image" Target="../media/image30.emf" /><Relationship Id="rId6" Type="http://schemas.openxmlformats.org/officeDocument/2006/relationships/tags" Target="../tags/tag218.xml" /><Relationship Id="rId7" Type="http://schemas.openxmlformats.org/officeDocument/2006/relationships/oleObject" Target="../embeddings/oleObject27.bin" TargetMode="Internal" /><Relationship Id="rId8" Type="http://schemas.openxmlformats.org/officeDocument/2006/relationships/image" Target="../media/image31.emf" /><Relationship Id="rId9" Type="http://schemas.openxmlformats.org/officeDocument/2006/relationships/tags" Target="../tags/tag219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oleObject" Target="../embeddings/oleObject31.bin" TargetMode="Internal" /><Relationship Id="rId11" Type="http://schemas.openxmlformats.org/officeDocument/2006/relationships/image" Target="../media/image35.emf" /><Relationship Id="rId12" Type="http://schemas.openxmlformats.org/officeDocument/2006/relationships/tags" Target="../tags/tag228.xml" /><Relationship Id="rId13" Type="http://schemas.openxmlformats.org/officeDocument/2006/relationships/tags" Target="../tags/tag229.xml" /><Relationship Id="rId14" Type="http://schemas.openxmlformats.org/officeDocument/2006/relationships/tags" Target="../tags/tag230.xml" /><Relationship Id="rId15" Type="http://schemas.openxmlformats.org/officeDocument/2006/relationships/tags" Target="../tags/tag231.xml" /><Relationship Id="rId16" Type="http://schemas.openxmlformats.org/officeDocument/2006/relationships/vmlDrawing" Target="../drawings/vmlDrawing10.vml" /><Relationship Id="rId2" Type="http://schemas.openxmlformats.org/officeDocument/2006/relationships/tags" Target="../tags/tag224.xml" /><Relationship Id="rId3" Type="http://schemas.openxmlformats.org/officeDocument/2006/relationships/tags" Target="../tags/tag225.xml" /><Relationship Id="rId4" Type="http://schemas.openxmlformats.org/officeDocument/2006/relationships/oleObject" Target="../embeddings/oleObject29.bin" TargetMode="Internal" /><Relationship Id="rId5" Type="http://schemas.openxmlformats.org/officeDocument/2006/relationships/image" Target="../media/image33.emf" /><Relationship Id="rId6" Type="http://schemas.openxmlformats.org/officeDocument/2006/relationships/tags" Target="../tags/tag226.xml" /><Relationship Id="rId7" Type="http://schemas.openxmlformats.org/officeDocument/2006/relationships/oleObject" Target="../embeddings/oleObject30.bin" TargetMode="Internal" /><Relationship Id="rId8" Type="http://schemas.openxmlformats.org/officeDocument/2006/relationships/image" Target="../media/image34.emf" /><Relationship Id="rId9" Type="http://schemas.openxmlformats.org/officeDocument/2006/relationships/tags" Target="../tags/tag227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oleObject" Target="../embeddings/oleObject34.bin" TargetMode="Internal" /><Relationship Id="rId11" Type="http://schemas.openxmlformats.org/officeDocument/2006/relationships/image" Target="../media/image38.emf" /><Relationship Id="rId12" Type="http://schemas.openxmlformats.org/officeDocument/2006/relationships/tags" Target="../tags/tag236.xml" /><Relationship Id="rId13" Type="http://schemas.openxmlformats.org/officeDocument/2006/relationships/tags" Target="../tags/tag237.xml" /><Relationship Id="rId14" Type="http://schemas.openxmlformats.org/officeDocument/2006/relationships/tags" Target="../tags/tag238.xml" /><Relationship Id="rId15" Type="http://schemas.openxmlformats.org/officeDocument/2006/relationships/tags" Target="../tags/tag239.xml" /><Relationship Id="rId16" Type="http://schemas.openxmlformats.org/officeDocument/2006/relationships/vmlDrawing" Target="../drawings/vmlDrawing11.vml" /><Relationship Id="rId2" Type="http://schemas.openxmlformats.org/officeDocument/2006/relationships/tags" Target="../tags/tag232.xml" /><Relationship Id="rId3" Type="http://schemas.openxmlformats.org/officeDocument/2006/relationships/tags" Target="../tags/tag233.xml" /><Relationship Id="rId4" Type="http://schemas.openxmlformats.org/officeDocument/2006/relationships/oleObject" Target="../embeddings/oleObject32.bin" TargetMode="Internal" /><Relationship Id="rId5" Type="http://schemas.openxmlformats.org/officeDocument/2006/relationships/image" Target="../media/image36.emf" /><Relationship Id="rId6" Type="http://schemas.openxmlformats.org/officeDocument/2006/relationships/tags" Target="../tags/tag234.xml" /><Relationship Id="rId7" Type="http://schemas.openxmlformats.org/officeDocument/2006/relationships/oleObject" Target="../embeddings/oleObject33.bin" TargetMode="Internal" /><Relationship Id="rId8" Type="http://schemas.openxmlformats.org/officeDocument/2006/relationships/image" Target="../media/image37.emf" /><Relationship Id="rId9" Type="http://schemas.openxmlformats.org/officeDocument/2006/relationships/tags" Target="../tags/tag235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oleObject" Target="../embeddings/oleObject37.bin" TargetMode="Internal" /><Relationship Id="rId11" Type="http://schemas.openxmlformats.org/officeDocument/2006/relationships/image" Target="../media/image40.emf" /><Relationship Id="rId12" Type="http://schemas.openxmlformats.org/officeDocument/2006/relationships/tags" Target="../tags/tag244.xml" /><Relationship Id="rId13" Type="http://schemas.openxmlformats.org/officeDocument/2006/relationships/tags" Target="../tags/tag245.xml" /><Relationship Id="rId14" Type="http://schemas.openxmlformats.org/officeDocument/2006/relationships/tags" Target="../tags/tag246.xml" /><Relationship Id="rId15" Type="http://schemas.openxmlformats.org/officeDocument/2006/relationships/tags" Target="../tags/tag247.xml" /><Relationship Id="rId16" Type="http://schemas.openxmlformats.org/officeDocument/2006/relationships/vmlDrawing" Target="../drawings/vmlDrawing12.vml" /><Relationship Id="rId2" Type="http://schemas.openxmlformats.org/officeDocument/2006/relationships/tags" Target="../tags/tag240.xml" /><Relationship Id="rId3" Type="http://schemas.openxmlformats.org/officeDocument/2006/relationships/tags" Target="../tags/tag241.xml" /><Relationship Id="rId4" Type="http://schemas.openxmlformats.org/officeDocument/2006/relationships/oleObject" Target="../embeddings/oleObject35.bin" TargetMode="Internal" /><Relationship Id="rId5" Type="http://schemas.openxmlformats.org/officeDocument/2006/relationships/image" Target="../media/image39.emf" /><Relationship Id="rId6" Type="http://schemas.openxmlformats.org/officeDocument/2006/relationships/tags" Target="../tags/tag242.xml" /><Relationship Id="rId7" Type="http://schemas.openxmlformats.org/officeDocument/2006/relationships/oleObject" Target="../embeddings/oleObject36.bin" TargetMode="Internal" /><Relationship Id="rId8" Type="http://schemas.openxmlformats.org/officeDocument/2006/relationships/image" Target="../media/image37.emf" /><Relationship Id="rId9" Type="http://schemas.openxmlformats.org/officeDocument/2006/relationships/tags" Target="../tags/tag243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oleObject" Target="../embeddings/oleObject40.bin" TargetMode="Internal" /><Relationship Id="rId11" Type="http://schemas.openxmlformats.org/officeDocument/2006/relationships/image" Target="../media/image42.emf" /><Relationship Id="rId12" Type="http://schemas.openxmlformats.org/officeDocument/2006/relationships/tags" Target="../tags/tag252.xml" /><Relationship Id="rId13" Type="http://schemas.openxmlformats.org/officeDocument/2006/relationships/tags" Target="../tags/tag253.xml" /><Relationship Id="rId14" Type="http://schemas.openxmlformats.org/officeDocument/2006/relationships/tags" Target="../tags/tag254.xml" /><Relationship Id="rId15" Type="http://schemas.openxmlformats.org/officeDocument/2006/relationships/tags" Target="../tags/tag255.xml" /><Relationship Id="rId16" Type="http://schemas.openxmlformats.org/officeDocument/2006/relationships/vmlDrawing" Target="../drawings/vmlDrawing13.vml" /><Relationship Id="rId2" Type="http://schemas.openxmlformats.org/officeDocument/2006/relationships/tags" Target="../tags/tag248.xml" /><Relationship Id="rId3" Type="http://schemas.openxmlformats.org/officeDocument/2006/relationships/tags" Target="../tags/tag249.xml" /><Relationship Id="rId4" Type="http://schemas.openxmlformats.org/officeDocument/2006/relationships/oleObject" Target="../embeddings/oleObject38.bin" TargetMode="Internal" /><Relationship Id="rId5" Type="http://schemas.openxmlformats.org/officeDocument/2006/relationships/image" Target="../media/image41.emf" /><Relationship Id="rId6" Type="http://schemas.openxmlformats.org/officeDocument/2006/relationships/tags" Target="../tags/tag250.xml" /><Relationship Id="rId7" Type="http://schemas.openxmlformats.org/officeDocument/2006/relationships/oleObject" Target="../embeddings/oleObject39.bin" TargetMode="Internal" /><Relationship Id="rId8" Type="http://schemas.openxmlformats.org/officeDocument/2006/relationships/image" Target="../media/image37.emf" /><Relationship Id="rId9" Type="http://schemas.openxmlformats.org/officeDocument/2006/relationships/tags" Target="../tags/tag251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vmlDrawing" Target="../drawings/vmlDrawing14.vml" /><Relationship Id="rId2" Type="http://schemas.openxmlformats.org/officeDocument/2006/relationships/tags" Target="../tags/tag256.xml" /><Relationship Id="rId3" Type="http://schemas.openxmlformats.org/officeDocument/2006/relationships/tags" Target="../tags/tag257.xml" /><Relationship Id="rId4" Type="http://schemas.openxmlformats.org/officeDocument/2006/relationships/oleObject" Target="../embeddings/oleObject41.bin" TargetMode="Internal" /><Relationship Id="rId5" Type="http://schemas.openxmlformats.org/officeDocument/2006/relationships/image" Target="../media/image43.emf" /><Relationship Id="rId6" Type="http://schemas.openxmlformats.org/officeDocument/2006/relationships/tags" Target="../tags/tag258.xml" /><Relationship Id="rId7" Type="http://schemas.openxmlformats.org/officeDocument/2006/relationships/image" Target="../media/image44.png" /><Relationship Id="rId8" Type="http://schemas.openxmlformats.org/officeDocument/2006/relationships/tags" Target="../tags/tag259.xml" /><Relationship Id="rId9" Type="http://schemas.openxmlformats.org/officeDocument/2006/relationships/tags" Target="../tags/tag260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267.xml" /><Relationship Id="rId11" Type="http://schemas.openxmlformats.org/officeDocument/2006/relationships/oleObject" Target="../embeddings/oleObject43.bin" TargetMode="Internal" /><Relationship Id="rId12" Type="http://schemas.openxmlformats.org/officeDocument/2006/relationships/image" Target="../media/image46.emf" /><Relationship Id="rId13" Type="http://schemas.openxmlformats.org/officeDocument/2006/relationships/vmlDrawing" Target="../drawings/vmlDrawing15.vml" /><Relationship Id="rId2" Type="http://schemas.openxmlformats.org/officeDocument/2006/relationships/tags" Target="../tags/tag261.xml" /><Relationship Id="rId3" Type="http://schemas.openxmlformats.org/officeDocument/2006/relationships/tags" Target="../tags/tag262.xml" /><Relationship Id="rId4" Type="http://schemas.openxmlformats.org/officeDocument/2006/relationships/oleObject" Target="../embeddings/oleObject42.bin" TargetMode="Internal" /><Relationship Id="rId5" Type="http://schemas.openxmlformats.org/officeDocument/2006/relationships/image" Target="../media/image45.emf" /><Relationship Id="rId6" Type="http://schemas.openxmlformats.org/officeDocument/2006/relationships/tags" Target="../tags/tag263.xml" /><Relationship Id="rId7" Type="http://schemas.openxmlformats.org/officeDocument/2006/relationships/tags" Target="../tags/tag264.xml" /><Relationship Id="rId8" Type="http://schemas.openxmlformats.org/officeDocument/2006/relationships/tags" Target="../tags/tag265.xml" /><Relationship Id="rId9" Type="http://schemas.openxmlformats.org/officeDocument/2006/relationships/tags" Target="../tags/tag266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vmlDrawing" Target="../drawings/vmlDrawing16.vml" /><Relationship Id="rId2" Type="http://schemas.openxmlformats.org/officeDocument/2006/relationships/tags" Target="../tags/tag268.xml" /><Relationship Id="rId3" Type="http://schemas.openxmlformats.org/officeDocument/2006/relationships/tags" Target="../tags/tag269.xml" /><Relationship Id="rId4" Type="http://schemas.openxmlformats.org/officeDocument/2006/relationships/oleObject" Target="../embeddings/oleObject44.bin" TargetMode="Internal" /><Relationship Id="rId5" Type="http://schemas.openxmlformats.org/officeDocument/2006/relationships/image" Target="../media/image47.emf" /><Relationship Id="rId6" Type="http://schemas.openxmlformats.org/officeDocument/2006/relationships/tags" Target="../tags/tag270.xml" /><Relationship Id="rId7" Type="http://schemas.openxmlformats.org/officeDocument/2006/relationships/tags" Target="../tags/tag271.xml" /><Relationship Id="rId8" Type="http://schemas.openxmlformats.org/officeDocument/2006/relationships/tags" Target="../tags/tag272.xml" /><Relationship Id="rId9" Type="http://schemas.openxmlformats.org/officeDocument/2006/relationships/tags" Target="../tags/tag273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vmlDrawing" Target="../drawings/vmlDrawing17.vml" /><Relationship Id="rId2" Type="http://schemas.openxmlformats.org/officeDocument/2006/relationships/tags" Target="../tags/tag274.xml" /><Relationship Id="rId3" Type="http://schemas.openxmlformats.org/officeDocument/2006/relationships/tags" Target="../tags/tag275.xml" /><Relationship Id="rId4" Type="http://schemas.openxmlformats.org/officeDocument/2006/relationships/oleObject" Target="../embeddings/oleObject45.bin" TargetMode="Internal" /><Relationship Id="rId5" Type="http://schemas.openxmlformats.org/officeDocument/2006/relationships/image" Target="../media/image48.emf" /><Relationship Id="rId6" Type="http://schemas.openxmlformats.org/officeDocument/2006/relationships/tags" Target="../tags/tag276.xml" /><Relationship Id="rId7" Type="http://schemas.openxmlformats.org/officeDocument/2006/relationships/tags" Target="../tags/tag277.xml" /><Relationship Id="rId8" Type="http://schemas.openxmlformats.org/officeDocument/2006/relationships/tags" Target="../tags/tag278.xml" /><Relationship Id="rId9" Type="http://schemas.openxmlformats.org/officeDocument/2006/relationships/tags" Target="../tags/tag279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vmlDrawing" Target="../drawings/vmlDrawing18.vml" /><Relationship Id="rId2" Type="http://schemas.openxmlformats.org/officeDocument/2006/relationships/tags" Target="../tags/tag280.xml" /><Relationship Id="rId3" Type="http://schemas.openxmlformats.org/officeDocument/2006/relationships/tags" Target="../tags/tag281.xml" /><Relationship Id="rId4" Type="http://schemas.openxmlformats.org/officeDocument/2006/relationships/oleObject" Target="../embeddings/oleObject46.bin" TargetMode="Internal" /><Relationship Id="rId5" Type="http://schemas.openxmlformats.org/officeDocument/2006/relationships/image" Target="../media/image49.emf" /><Relationship Id="rId6" Type="http://schemas.openxmlformats.org/officeDocument/2006/relationships/tags" Target="../tags/tag282.xml" /><Relationship Id="rId7" Type="http://schemas.openxmlformats.org/officeDocument/2006/relationships/tags" Target="../tags/tag283.xml" /><Relationship Id="rId8" Type="http://schemas.openxmlformats.org/officeDocument/2006/relationships/tags" Target="../tags/tag284.xml" /><Relationship Id="rId9" Type="http://schemas.openxmlformats.org/officeDocument/2006/relationships/tags" Target="../tags/tag285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23.xml" /><Relationship Id="rId11" Type="http://schemas.openxmlformats.org/officeDocument/2006/relationships/tags" Target="../tags/tag124.xml" /><Relationship Id="rId12" Type="http://schemas.openxmlformats.org/officeDocument/2006/relationships/tags" Target="../tags/tag125.xml" /><Relationship Id="rId13" Type="http://schemas.openxmlformats.org/officeDocument/2006/relationships/image" Target="../media/image6.emf" /><Relationship Id="rId14" Type="http://schemas.openxmlformats.org/officeDocument/2006/relationships/tags" Target="../tags/tag126.xml" /><Relationship Id="rId15" Type="http://schemas.openxmlformats.org/officeDocument/2006/relationships/image" Target="../media/image7.emf" /><Relationship Id="rId16" Type="http://schemas.openxmlformats.org/officeDocument/2006/relationships/tags" Target="../tags/tag127.xml" /><Relationship Id="rId17" Type="http://schemas.openxmlformats.org/officeDocument/2006/relationships/image" Target="../media/image8.emf" /><Relationship Id="rId18" Type="http://schemas.openxmlformats.org/officeDocument/2006/relationships/tags" Target="../tags/tag128.xml" /><Relationship Id="rId19" Type="http://schemas.openxmlformats.org/officeDocument/2006/relationships/tags" Target="../tags/tag129.xml" /><Relationship Id="rId2" Type="http://schemas.openxmlformats.org/officeDocument/2006/relationships/tags" Target="../tags/tag117.xml" /><Relationship Id="rId20" Type="http://schemas.openxmlformats.org/officeDocument/2006/relationships/tags" Target="../tags/tag130.xml" /><Relationship Id="rId21" Type="http://schemas.openxmlformats.org/officeDocument/2006/relationships/oleObject" Target="../embeddings/oleObject2.bin" TargetMode="Internal" /><Relationship Id="rId22" Type="http://schemas.openxmlformats.org/officeDocument/2006/relationships/image" Target="../media/image9.emf" /><Relationship Id="rId23" Type="http://schemas.openxmlformats.org/officeDocument/2006/relationships/vmlDrawing" Target="../drawings/vmlDrawing1.vml" /><Relationship Id="rId3" Type="http://schemas.openxmlformats.org/officeDocument/2006/relationships/tags" Target="../tags/tag118.xml" /><Relationship Id="rId4" Type="http://schemas.openxmlformats.org/officeDocument/2006/relationships/tags" Target="../tags/tag119.xml" /><Relationship Id="rId5" Type="http://schemas.openxmlformats.org/officeDocument/2006/relationships/tags" Target="../tags/tag120.xml" /><Relationship Id="rId6" Type="http://schemas.openxmlformats.org/officeDocument/2006/relationships/tags" Target="../tags/tag121.xml" /><Relationship Id="rId7" Type="http://schemas.openxmlformats.org/officeDocument/2006/relationships/oleObject" Target="../embeddings/oleObject1.bin" TargetMode="Internal" /><Relationship Id="rId8" Type="http://schemas.openxmlformats.org/officeDocument/2006/relationships/image" Target="../media/image5.emf" /><Relationship Id="rId9" Type="http://schemas.openxmlformats.org/officeDocument/2006/relationships/tags" Target="../tags/tag122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vmlDrawing" Target="../drawings/vmlDrawing19.vml" /><Relationship Id="rId2" Type="http://schemas.openxmlformats.org/officeDocument/2006/relationships/tags" Target="../tags/tag286.xml" /><Relationship Id="rId3" Type="http://schemas.openxmlformats.org/officeDocument/2006/relationships/tags" Target="../tags/tag287.xml" /><Relationship Id="rId4" Type="http://schemas.openxmlformats.org/officeDocument/2006/relationships/oleObject" Target="../embeddings/oleObject47.bin" TargetMode="Internal" /><Relationship Id="rId5" Type="http://schemas.openxmlformats.org/officeDocument/2006/relationships/image" Target="../media/image50.emf" /><Relationship Id="rId6" Type="http://schemas.openxmlformats.org/officeDocument/2006/relationships/tags" Target="../tags/tag288.xml" /><Relationship Id="rId7" Type="http://schemas.openxmlformats.org/officeDocument/2006/relationships/tags" Target="../tags/tag289.xml" /><Relationship Id="rId8" Type="http://schemas.openxmlformats.org/officeDocument/2006/relationships/tags" Target="../tags/tag290.xml" /><Relationship Id="rId9" Type="http://schemas.openxmlformats.org/officeDocument/2006/relationships/tags" Target="../tags/tag291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vmlDrawing" Target="../drawings/vmlDrawing20.vml" /><Relationship Id="rId2" Type="http://schemas.openxmlformats.org/officeDocument/2006/relationships/tags" Target="../tags/tag292.xml" /><Relationship Id="rId3" Type="http://schemas.openxmlformats.org/officeDocument/2006/relationships/tags" Target="../tags/tag293.xml" /><Relationship Id="rId4" Type="http://schemas.openxmlformats.org/officeDocument/2006/relationships/oleObject" Target="../embeddings/oleObject48.bin" TargetMode="Internal" /><Relationship Id="rId5" Type="http://schemas.openxmlformats.org/officeDocument/2006/relationships/image" Target="../media/image51.emf" /><Relationship Id="rId6" Type="http://schemas.openxmlformats.org/officeDocument/2006/relationships/tags" Target="../tags/tag294.xml" /><Relationship Id="rId7" Type="http://schemas.openxmlformats.org/officeDocument/2006/relationships/tags" Target="../tags/tag295.xml" /><Relationship Id="rId8" Type="http://schemas.openxmlformats.org/officeDocument/2006/relationships/tags" Target="../tags/tag296.xml" /><Relationship Id="rId9" Type="http://schemas.openxmlformats.org/officeDocument/2006/relationships/tags" Target="../tags/tag297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vmlDrawing" Target="../drawings/vmlDrawing21.vml" /><Relationship Id="rId2" Type="http://schemas.openxmlformats.org/officeDocument/2006/relationships/tags" Target="../tags/tag298.xml" /><Relationship Id="rId3" Type="http://schemas.openxmlformats.org/officeDocument/2006/relationships/tags" Target="../tags/tag299.xml" /><Relationship Id="rId4" Type="http://schemas.openxmlformats.org/officeDocument/2006/relationships/oleObject" Target="../embeddings/oleObject49.bin" TargetMode="Internal" /><Relationship Id="rId5" Type="http://schemas.openxmlformats.org/officeDocument/2006/relationships/image" Target="../media/image52.emf" /><Relationship Id="rId6" Type="http://schemas.openxmlformats.org/officeDocument/2006/relationships/tags" Target="../tags/tag300.xml" /><Relationship Id="rId7" Type="http://schemas.openxmlformats.org/officeDocument/2006/relationships/tags" Target="../tags/tag301.xml" /><Relationship Id="rId8" Type="http://schemas.openxmlformats.org/officeDocument/2006/relationships/tags" Target="../tags/tag302.xml" /><Relationship Id="rId9" Type="http://schemas.openxmlformats.org/officeDocument/2006/relationships/tags" Target="../tags/tag303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37.xml" /><Relationship Id="rId11" Type="http://schemas.openxmlformats.org/officeDocument/2006/relationships/image" Target="../media/image4.emf" /><Relationship Id="rId12" Type="http://schemas.openxmlformats.org/officeDocument/2006/relationships/tags" Target="../tags/tag138.xml" /><Relationship Id="rId13" Type="http://schemas.openxmlformats.org/officeDocument/2006/relationships/tags" Target="../tags/tag139.xml" /><Relationship Id="rId14" Type="http://schemas.openxmlformats.org/officeDocument/2006/relationships/tags" Target="../tags/tag140.xml" /><Relationship Id="rId15" Type="http://schemas.openxmlformats.org/officeDocument/2006/relationships/tags" Target="../tags/tag141.xml" /><Relationship Id="rId16" Type="http://schemas.openxmlformats.org/officeDocument/2006/relationships/vmlDrawing" Target="../drawings/vmlDrawing2.vml" /><Relationship Id="rId2" Type="http://schemas.openxmlformats.org/officeDocument/2006/relationships/tags" Target="../tags/tag131.xml" /><Relationship Id="rId3" Type="http://schemas.openxmlformats.org/officeDocument/2006/relationships/tags" Target="../tags/tag132.xml" /><Relationship Id="rId4" Type="http://schemas.openxmlformats.org/officeDocument/2006/relationships/tags" Target="../tags/tag133.xml" /><Relationship Id="rId5" Type="http://schemas.openxmlformats.org/officeDocument/2006/relationships/tags" Target="../tags/tag134.xml" /><Relationship Id="rId6" Type="http://schemas.openxmlformats.org/officeDocument/2006/relationships/tags" Target="../tags/tag135.xml" /><Relationship Id="rId7" Type="http://schemas.openxmlformats.org/officeDocument/2006/relationships/oleObject" Target="../embeddings/oleObject3.bin" TargetMode="Internal" /><Relationship Id="rId8" Type="http://schemas.openxmlformats.org/officeDocument/2006/relationships/image" Target="../media/image10.emf" /><Relationship Id="rId9" Type="http://schemas.openxmlformats.org/officeDocument/2006/relationships/tags" Target="../tags/tag136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50.xml" /><Relationship Id="rId11" Type="http://schemas.openxmlformats.org/officeDocument/2006/relationships/oleObject" Target="../embeddings/oleObject4.bin" TargetMode="Internal" /><Relationship Id="rId12" Type="http://schemas.openxmlformats.org/officeDocument/2006/relationships/image" Target="../media/image11.wmf" /><Relationship Id="rId13" Type="http://schemas.openxmlformats.org/officeDocument/2006/relationships/tags" Target="../tags/tag151.xml" /><Relationship Id="rId14" Type="http://schemas.openxmlformats.org/officeDocument/2006/relationships/tags" Target="../tags/tag152.xml" /><Relationship Id="rId15" Type="http://schemas.openxmlformats.org/officeDocument/2006/relationships/tags" Target="../tags/tag153.xml" /><Relationship Id="rId16" Type="http://schemas.openxmlformats.org/officeDocument/2006/relationships/oleObject" Target="../embeddings/oleObject5.bin" TargetMode="Internal" /><Relationship Id="rId17" Type="http://schemas.openxmlformats.org/officeDocument/2006/relationships/image" Target="../media/image12.wmf" /><Relationship Id="rId18" Type="http://schemas.openxmlformats.org/officeDocument/2006/relationships/tags" Target="../tags/tag154.xml" /><Relationship Id="rId19" Type="http://schemas.openxmlformats.org/officeDocument/2006/relationships/tags" Target="../tags/tag155.xml" /><Relationship Id="rId2" Type="http://schemas.openxmlformats.org/officeDocument/2006/relationships/tags" Target="../tags/tag142.xml" /><Relationship Id="rId20" Type="http://schemas.openxmlformats.org/officeDocument/2006/relationships/tags" Target="../tags/tag156.xml" /><Relationship Id="rId21" Type="http://schemas.openxmlformats.org/officeDocument/2006/relationships/tags" Target="../tags/tag157.xml" /><Relationship Id="rId22" Type="http://schemas.openxmlformats.org/officeDocument/2006/relationships/oleObject" Target="../embeddings/oleObject6.bin" TargetMode="Internal" /><Relationship Id="rId23" Type="http://schemas.openxmlformats.org/officeDocument/2006/relationships/image" Target="../media/image13.wmf" /><Relationship Id="rId24" Type="http://schemas.openxmlformats.org/officeDocument/2006/relationships/tags" Target="../tags/tag158.xml" /><Relationship Id="rId25" Type="http://schemas.openxmlformats.org/officeDocument/2006/relationships/tags" Target="../tags/tag159.xml" /><Relationship Id="rId26" Type="http://schemas.openxmlformats.org/officeDocument/2006/relationships/tags" Target="../tags/tag160.xml" /><Relationship Id="rId27" Type="http://schemas.openxmlformats.org/officeDocument/2006/relationships/tags" Target="../tags/tag161.xml" /><Relationship Id="rId28" Type="http://schemas.openxmlformats.org/officeDocument/2006/relationships/oleObject" Target="../embeddings/oleObject7.bin" TargetMode="Internal" /><Relationship Id="rId29" Type="http://schemas.openxmlformats.org/officeDocument/2006/relationships/image" Target="../media/image14.wmf" /><Relationship Id="rId3" Type="http://schemas.openxmlformats.org/officeDocument/2006/relationships/tags" Target="../tags/tag143.xml" /><Relationship Id="rId30" Type="http://schemas.openxmlformats.org/officeDocument/2006/relationships/tags" Target="../tags/tag162.xml" /><Relationship Id="rId31" Type="http://schemas.openxmlformats.org/officeDocument/2006/relationships/tags" Target="../tags/tag163.xml" /><Relationship Id="rId32" Type="http://schemas.openxmlformats.org/officeDocument/2006/relationships/oleObject" Target="../embeddings/oleObject8.bin" TargetMode="Internal" /><Relationship Id="rId33" Type="http://schemas.openxmlformats.org/officeDocument/2006/relationships/image" Target="../media/image15.wmf" /><Relationship Id="rId34" Type="http://schemas.openxmlformats.org/officeDocument/2006/relationships/tags" Target="../tags/tag164.xml" /><Relationship Id="rId35" Type="http://schemas.openxmlformats.org/officeDocument/2006/relationships/tags" Target="../tags/tag165.xml" /><Relationship Id="rId36" Type="http://schemas.openxmlformats.org/officeDocument/2006/relationships/tags" Target="../tags/tag166.xml" /><Relationship Id="rId37" Type="http://schemas.openxmlformats.org/officeDocument/2006/relationships/oleObject" Target="../embeddings/oleObject9.bin" TargetMode="Internal" /><Relationship Id="rId38" Type="http://schemas.openxmlformats.org/officeDocument/2006/relationships/image" Target="../media/image16.wmf" /><Relationship Id="rId39" Type="http://schemas.openxmlformats.org/officeDocument/2006/relationships/tags" Target="../tags/tag167.xml" /><Relationship Id="rId4" Type="http://schemas.openxmlformats.org/officeDocument/2006/relationships/tags" Target="../tags/tag144.xml" /><Relationship Id="rId40" Type="http://schemas.openxmlformats.org/officeDocument/2006/relationships/tags" Target="../tags/tag168.xml" /><Relationship Id="rId41" Type="http://schemas.openxmlformats.org/officeDocument/2006/relationships/tags" Target="../tags/tag169.xml" /><Relationship Id="rId42" Type="http://schemas.openxmlformats.org/officeDocument/2006/relationships/tags" Target="../tags/tag170.xml" /><Relationship Id="rId43" Type="http://schemas.openxmlformats.org/officeDocument/2006/relationships/tags" Target="../tags/tag171.xml" /><Relationship Id="rId44" Type="http://schemas.openxmlformats.org/officeDocument/2006/relationships/tags" Target="../tags/tag172.xml" /><Relationship Id="rId45" Type="http://schemas.openxmlformats.org/officeDocument/2006/relationships/tags" Target="../tags/tag173.xml" /><Relationship Id="rId46" Type="http://schemas.openxmlformats.org/officeDocument/2006/relationships/vmlDrawing" Target="../drawings/vmlDrawing3.vml" /><Relationship Id="rId5" Type="http://schemas.openxmlformats.org/officeDocument/2006/relationships/tags" Target="../tags/tag145.xml" /><Relationship Id="rId6" Type="http://schemas.openxmlformats.org/officeDocument/2006/relationships/tags" Target="../tags/tag146.xml" /><Relationship Id="rId7" Type="http://schemas.openxmlformats.org/officeDocument/2006/relationships/tags" Target="../tags/tag147.xml" /><Relationship Id="rId8" Type="http://schemas.openxmlformats.org/officeDocument/2006/relationships/tags" Target="../tags/tag148.xml" /><Relationship Id="rId9" Type="http://schemas.openxmlformats.org/officeDocument/2006/relationships/tags" Target="../tags/tag149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oleObject" Target="../embeddings/oleObject12.bin" TargetMode="Internal" /><Relationship Id="rId11" Type="http://schemas.openxmlformats.org/officeDocument/2006/relationships/image" Target="../media/image19.emf" /><Relationship Id="rId12" Type="http://schemas.openxmlformats.org/officeDocument/2006/relationships/tags" Target="../tags/tag178.xml" /><Relationship Id="rId13" Type="http://schemas.openxmlformats.org/officeDocument/2006/relationships/tags" Target="../tags/tag179.xml" /><Relationship Id="rId14" Type="http://schemas.openxmlformats.org/officeDocument/2006/relationships/tags" Target="../tags/tag180.xml" /><Relationship Id="rId15" Type="http://schemas.openxmlformats.org/officeDocument/2006/relationships/tags" Target="../tags/tag181.xml" /><Relationship Id="rId16" Type="http://schemas.openxmlformats.org/officeDocument/2006/relationships/tags" Target="../tags/tag182.xml" /><Relationship Id="rId17" Type="http://schemas.openxmlformats.org/officeDocument/2006/relationships/oleObject" Target="../embeddings/oleObject13.bin" TargetMode="Internal" /><Relationship Id="rId18" Type="http://schemas.openxmlformats.org/officeDocument/2006/relationships/image" Target="../media/image20.emf" /><Relationship Id="rId19" Type="http://schemas.openxmlformats.org/officeDocument/2006/relationships/vmlDrawing" Target="../drawings/vmlDrawing4.vml" /><Relationship Id="rId2" Type="http://schemas.openxmlformats.org/officeDocument/2006/relationships/tags" Target="../tags/tag174.xml" /><Relationship Id="rId3" Type="http://schemas.openxmlformats.org/officeDocument/2006/relationships/tags" Target="../tags/tag175.xml" /><Relationship Id="rId4" Type="http://schemas.openxmlformats.org/officeDocument/2006/relationships/oleObject" Target="../embeddings/oleObject10.bin" TargetMode="Internal" /><Relationship Id="rId5" Type="http://schemas.openxmlformats.org/officeDocument/2006/relationships/image" Target="../media/image17.emf" /><Relationship Id="rId6" Type="http://schemas.openxmlformats.org/officeDocument/2006/relationships/tags" Target="../tags/tag176.xml" /><Relationship Id="rId7" Type="http://schemas.openxmlformats.org/officeDocument/2006/relationships/oleObject" Target="../embeddings/oleObject11.bin" TargetMode="Internal" /><Relationship Id="rId8" Type="http://schemas.openxmlformats.org/officeDocument/2006/relationships/image" Target="../media/image18.emf" /><Relationship Id="rId9" Type="http://schemas.openxmlformats.org/officeDocument/2006/relationships/tags" Target="../tags/tag177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oleObject" Target="../embeddings/oleObject16.bin" TargetMode="Internal" /><Relationship Id="rId11" Type="http://schemas.openxmlformats.org/officeDocument/2006/relationships/image" Target="../media/image21.emf" /><Relationship Id="rId12" Type="http://schemas.openxmlformats.org/officeDocument/2006/relationships/tags" Target="../tags/tag187.xml" /><Relationship Id="rId13" Type="http://schemas.openxmlformats.org/officeDocument/2006/relationships/tags" Target="../tags/tag188.xml" /><Relationship Id="rId14" Type="http://schemas.openxmlformats.org/officeDocument/2006/relationships/tags" Target="../tags/tag189.xml" /><Relationship Id="rId15" Type="http://schemas.openxmlformats.org/officeDocument/2006/relationships/tags" Target="../tags/tag190.xml" /><Relationship Id="rId16" Type="http://schemas.openxmlformats.org/officeDocument/2006/relationships/vmlDrawing" Target="../drawings/vmlDrawing5.vml" /><Relationship Id="rId2" Type="http://schemas.openxmlformats.org/officeDocument/2006/relationships/tags" Target="../tags/tag183.xml" /><Relationship Id="rId3" Type="http://schemas.openxmlformats.org/officeDocument/2006/relationships/tags" Target="../tags/tag184.xml" /><Relationship Id="rId4" Type="http://schemas.openxmlformats.org/officeDocument/2006/relationships/oleObject" Target="../embeddings/oleObject14.bin" TargetMode="Internal" /><Relationship Id="rId5" Type="http://schemas.openxmlformats.org/officeDocument/2006/relationships/image" Target="../media/image17.emf" /><Relationship Id="rId6" Type="http://schemas.openxmlformats.org/officeDocument/2006/relationships/tags" Target="../tags/tag185.xml" /><Relationship Id="rId7" Type="http://schemas.openxmlformats.org/officeDocument/2006/relationships/oleObject" Target="../embeddings/oleObject15.bin" TargetMode="Internal" /><Relationship Id="rId8" Type="http://schemas.openxmlformats.org/officeDocument/2006/relationships/image" Target="../media/image18.emf" /><Relationship Id="rId9" Type="http://schemas.openxmlformats.org/officeDocument/2006/relationships/tags" Target="../tags/tag186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oleObject" Target="../embeddings/oleObject19.bin" TargetMode="Internal" /><Relationship Id="rId11" Type="http://schemas.openxmlformats.org/officeDocument/2006/relationships/image" Target="../media/image23.emf" /><Relationship Id="rId12" Type="http://schemas.openxmlformats.org/officeDocument/2006/relationships/tags" Target="../tags/tag195.xml" /><Relationship Id="rId13" Type="http://schemas.openxmlformats.org/officeDocument/2006/relationships/tags" Target="../tags/tag196.xml" /><Relationship Id="rId14" Type="http://schemas.openxmlformats.org/officeDocument/2006/relationships/tags" Target="../tags/tag197.xml" /><Relationship Id="rId15" Type="http://schemas.openxmlformats.org/officeDocument/2006/relationships/tags" Target="../tags/tag198.xml" /><Relationship Id="rId16" Type="http://schemas.openxmlformats.org/officeDocument/2006/relationships/image" Target="../media/image24.png" /><Relationship Id="rId17" Type="http://schemas.openxmlformats.org/officeDocument/2006/relationships/tags" Target="../tags/tag199.xml" /><Relationship Id="rId18" Type="http://schemas.openxmlformats.org/officeDocument/2006/relationships/vmlDrawing" Target="../drawings/vmlDrawing6.vml" /><Relationship Id="rId2" Type="http://schemas.openxmlformats.org/officeDocument/2006/relationships/tags" Target="../tags/tag191.xml" /><Relationship Id="rId3" Type="http://schemas.openxmlformats.org/officeDocument/2006/relationships/tags" Target="../tags/tag192.xml" /><Relationship Id="rId4" Type="http://schemas.openxmlformats.org/officeDocument/2006/relationships/oleObject" Target="../embeddings/oleObject17.bin" TargetMode="Internal" /><Relationship Id="rId5" Type="http://schemas.openxmlformats.org/officeDocument/2006/relationships/image" Target="../media/image22.emf" /><Relationship Id="rId6" Type="http://schemas.openxmlformats.org/officeDocument/2006/relationships/tags" Target="../tags/tag193.xml" /><Relationship Id="rId7" Type="http://schemas.openxmlformats.org/officeDocument/2006/relationships/oleObject" Target="../embeddings/oleObject18.bin" TargetMode="Internal" /><Relationship Id="rId8" Type="http://schemas.openxmlformats.org/officeDocument/2006/relationships/image" Target="../media/image18.emf" /><Relationship Id="rId9" Type="http://schemas.openxmlformats.org/officeDocument/2006/relationships/tags" Target="../tags/tag194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oleObject" Target="../embeddings/oleObject22.bin" TargetMode="Internal" /><Relationship Id="rId11" Type="http://schemas.openxmlformats.org/officeDocument/2006/relationships/image" Target="../media/image26.emf" /><Relationship Id="rId12" Type="http://schemas.openxmlformats.org/officeDocument/2006/relationships/tags" Target="../tags/tag204.xml" /><Relationship Id="rId13" Type="http://schemas.openxmlformats.org/officeDocument/2006/relationships/tags" Target="../tags/tag205.xml" /><Relationship Id="rId14" Type="http://schemas.openxmlformats.org/officeDocument/2006/relationships/tags" Target="../tags/tag206.xml" /><Relationship Id="rId15" Type="http://schemas.openxmlformats.org/officeDocument/2006/relationships/tags" Target="../tags/tag207.xml" /><Relationship Id="rId16" Type="http://schemas.openxmlformats.org/officeDocument/2006/relationships/vmlDrawing" Target="../drawings/vmlDrawing7.vml" /><Relationship Id="rId2" Type="http://schemas.openxmlformats.org/officeDocument/2006/relationships/tags" Target="../tags/tag200.xml" /><Relationship Id="rId3" Type="http://schemas.openxmlformats.org/officeDocument/2006/relationships/tags" Target="../tags/tag201.xml" /><Relationship Id="rId4" Type="http://schemas.openxmlformats.org/officeDocument/2006/relationships/oleObject" Target="../embeddings/oleObject20.bin" TargetMode="Internal" /><Relationship Id="rId5" Type="http://schemas.openxmlformats.org/officeDocument/2006/relationships/image" Target="../media/image25.emf" /><Relationship Id="rId6" Type="http://schemas.openxmlformats.org/officeDocument/2006/relationships/tags" Target="../tags/tag202.xml" /><Relationship Id="rId7" Type="http://schemas.openxmlformats.org/officeDocument/2006/relationships/oleObject" Target="../embeddings/oleObject21.bin" TargetMode="Internal" /><Relationship Id="rId8" Type="http://schemas.openxmlformats.org/officeDocument/2006/relationships/image" Target="../media/image18.emf" /><Relationship Id="rId9" Type="http://schemas.openxmlformats.org/officeDocument/2006/relationships/tags" Target="../tags/tag203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oleObject" Target="../embeddings/oleObject25.bin" TargetMode="Internal" /><Relationship Id="rId11" Type="http://schemas.openxmlformats.org/officeDocument/2006/relationships/image" Target="../media/image29.emf" /><Relationship Id="rId12" Type="http://schemas.openxmlformats.org/officeDocument/2006/relationships/tags" Target="../tags/tag212.xml" /><Relationship Id="rId13" Type="http://schemas.openxmlformats.org/officeDocument/2006/relationships/tags" Target="../tags/tag213.xml" /><Relationship Id="rId14" Type="http://schemas.openxmlformats.org/officeDocument/2006/relationships/tags" Target="../tags/tag214.xml" /><Relationship Id="rId15" Type="http://schemas.openxmlformats.org/officeDocument/2006/relationships/tags" Target="../tags/tag215.xml" /><Relationship Id="rId16" Type="http://schemas.openxmlformats.org/officeDocument/2006/relationships/vmlDrawing" Target="../drawings/vmlDrawing8.vml" /><Relationship Id="rId2" Type="http://schemas.openxmlformats.org/officeDocument/2006/relationships/tags" Target="../tags/tag208.xml" /><Relationship Id="rId3" Type="http://schemas.openxmlformats.org/officeDocument/2006/relationships/tags" Target="../tags/tag209.xml" /><Relationship Id="rId4" Type="http://schemas.openxmlformats.org/officeDocument/2006/relationships/oleObject" Target="../embeddings/oleObject23.bin" TargetMode="Internal" /><Relationship Id="rId5" Type="http://schemas.openxmlformats.org/officeDocument/2006/relationships/image" Target="../media/image27.emf" /><Relationship Id="rId6" Type="http://schemas.openxmlformats.org/officeDocument/2006/relationships/tags" Target="../tags/tag210.xml" /><Relationship Id="rId7" Type="http://schemas.openxmlformats.org/officeDocument/2006/relationships/oleObject" Target="../embeddings/oleObject24.bin" TargetMode="Internal" /><Relationship Id="rId8" Type="http://schemas.openxmlformats.org/officeDocument/2006/relationships/image" Target="../media/image28.emf" /><Relationship Id="rId9" Type="http://schemas.openxmlformats.org/officeDocument/2006/relationships/tags" Target="../tags/tag21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pattFill prst="pct90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535" name="任意多边形 534" title=""/>
          <p:cNvSpPr/>
          <p:nvPr>
            <p:custDataLst>
              <p:tags r:id="rId3"/>
            </p:custDataLst>
          </p:nvPr>
        </p:nvSpPr>
        <p:spPr>
          <a:xfrm>
            <a:off x="833697" y="3146387"/>
            <a:ext cx="5190490" cy="667385"/>
          </a:xfrm>
          <a:custGeom>
            <a:gdLst>
              <a:gd name="connsiteX0" fmla="*/ 488 w 6417"/>
              <a:gd name="connsiteY0" fmla="*/ 0 h 753"/>
              <a:gd name="connsiteX1" fmla="*/ 6417 w 6417"/>
              <a:gd name="connsiteY1" fmla="*/ 0 h 753"/>
              <a:gd name="connsiteX2" fmla="*/ 6417 w 6417"/>
              <a:gd name="connsiteY2" fmla="*/ 753 h 753"/>
              <a:gd name="connsiteX3" fmla="*/ 0 w 6417"/>
              <a:gd name="connsiteY3" fmla="*/ 753 h 753"/>
              <a:gd name="connsiteX4" fmla="*/ 488 w 6417"/>
              <a:gd name="connsiteY4" fmla="*/ 0 h 75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7" h="753">
                <a:moveTo>
                  <a:pt x="488" y="0"/>
                </a:moveTo>
                <a:lnTo>
                  <a:pt x="6417" y="0"/>
                </a:lnTo>
                <a:lnTo>
                  <a:pt x="6417" y="753"/>
                </a:lnTo>
                <a:lnTo>
                  <a:pt x="0" y="753"/>
                </a:lnTo>
                <a:lnTo>
                  <a:pt x="488" y="0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文黑-55简" panose="00020600040101010101" charset="-122"/>
            </a:endParaRPr>
          </a:p>
        </p:txBody>
      </p:sp>
      <p:grpSp>
        <p:nvGrpSpPr>
          <p:cNvPr id="20" name="组合 19" title=""/>
          <p:cNvGrpSpPr/>
          <p:nvPr>
            <p:custDataLst>
              <p:tags r:id="rId4"/>
            </p:custDataLst>
          </p:nvPr>
        </p:nvGrpSpPr>
        <p:grpSpPr>
          <a:xfrm>
            <a:off x="1003994" y="3293153"/>
            <a:ext cx="663634" cy="405993"/>
            <a:chOff x="-934573" y="3023698"/>
            <a:chExt cx="3802404" cy="1736801"/>
          </a:xfrm>
        </p:grpSpPr>
        <p:sp>
          <p:nvSpPr>
            <p:cNvPr id="21" name="任意多边形: 形状 20"/>
            <p:cNvSpPr/>
            <p:nvPr>
              <p:custDataLst>
                <p:tags r:id="rId5"/>
              </p:custDataLst>
            </p:nvPr>
          </p:nvSpPr>
          <p:spPr>
            <a:xfrm>
              <a:off x="-934573" y="4241387"/>
              <a:ext cx="3802404" cy="519112"/>
            </a:xfrm>
            <a:custGeom>
              <a:gdLst>
                <a:gd name="connsiteX0" fmla="*/ 16337 w 3802404"/>
                <a:gd name="connsiteY0" fmla="*/ 407142 h 519112"/>
                <a:gd name="connsiteX1" fmla="*/ 177690 w 3802404"/>
                <a:gd name="connsiteY1" fmla="*/ 405999 h 519112"/>
                <a:gd name="connsiteX2" fmla="*/ 386097 w 3802404"/>
                <a:gd name="connsiteY2" fmla="*/ 351992 h 519112"/>
                <a:gd name="connsiteX3" fmla="*/ 1714739 w 3802404"/>
                <a:gd name="connsiteY3" fmla="*/ 519061 h 519112"/>
                <a:gd name="connsiteX4" fmla="*/ 2060021 w 3802404"/>
                <a:gd name="connsiteY4" fmla="*/ 519061 h 519112"/>
                <a:gd name="connsiteX5" fmla="*/ 3707846 w 3802404"/>
                <a:gd name="connsiteY5" fmla="*/ 429335 h 519112"/>
                <a:gd name="connsiteX6" fmla="*/ 3797133 w 3802404"/>
                <a:gd name="connsiteY6" fmla="*/ 392521 h 519112"/>
                <a:gd name="connsiteX7" fmla="*/ 3799667 w 3802404"/>
                <a:gd name="connsiteY7" fmla="*/ 347230 h 519112"/>
                <a:gd name="connsiteX8" fmla="*/ 3798810 w 3802404"/>
                <a:gd name="connsiteY8" fmla="*/ 344658 h 519112"/>
                <a:gd name="connsiteX9" fmla="*/ 3565542 w 3802404"/>
                <a:gd name="connsiteY9" fmla="*/ 65385 h 519112"/>
                <a:gd name="connsiteX10" fmla="*/ 303896 w 3802404"/>
                <a:gd name="connsiteY10" fmla="*/ -52 h 519112"/>
                <a:gd name="connsiteX11" fmla="*/ 16337 w 3802404"/>
                <a:gd name="connsiteY11" fmla="*/ 407142 h 51911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02404" h="519112">
                  <a:moveTo>
                    <a:pt x="16337" y="407142"/>
                  </a:moveTo>
                  <a:cubicBezTo>
                    <a:pt x="70534" y="433431"/>
                    <a:pt x="133589" y="421239"/>
                    <a:pt x="177690" y="405999"/>
                  </a:cubicBezTo>
                  <a:cubicBezTo>
                    <a:pt x="245507" y="382139"/>
                    <a:pt x="315226" y="364070"/>
                    <a:pt x="386097" y="351992"/>
                  </a:cubicBezTo>
                  <a:cubicBezTo>
                    <a:pt x="677372" y="304367"/>
                    <a:pt x="1318118" y="242074"/>
                    <a:pt x="1714739" y="519061"/>
                  </a:cubicBezTo>
                  <a:lnTo>
                    <a:pt x="2060021" y="519061"/>
                  </a:lnTo>
                  <a:cubicBezTo>
                    <a:pt x="2060021" y="519061"/>
                    <a:pt x="2863550" y="79577"/>
                    <a:pt x="3707846" y="429335"/>
                  </a:cubicBezTo>
                  <a:cubicBezTo>
                    <a:pt x="3742669" y="443823"/>
                    <a:pt x="3782646" y="427345"/>
                    <a:pt x="3797133" y="392521"/>
                  </a:cubicBezTo>
                  <a:cubicBezTo>
                    <a:pt x="3803115" y="378158"/>
                    <a:pt x="3804010" y="362175"/>
                    <a:pt x="3799667" y="347230"/>
                  </a:cubicBezTo>
                  <a:lnTo>
                    <a:pt x="3798810" y="344658"/>
                  </a:lnTo>
                  <a:cubicBezTo>
                    <a:pt x="3781379" y="290270"/>
                    <a:pt x="3565542" y="65385"/>
                    <a:pt x="3565542" y="65385"/>
                  </a:cubicBezTo>
                  <a:lnTo>
                    <a:pt x="303896" y="-52"/>
                  </a:lnTo>
                  <a:cubicBezTo>
                    <a:pt x="303896" y="-52"/>
                    <a:pt x="-83200" y="358850"/>
                    <a:pt x="16337" y="407142"/>
                  </a:cubicBezTo>
                  <a:close/>
                </a:path>
              </a:pathLst>
            </a:custGeom>
            <a:solidFill>
              <a:srgbClr val="127AC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江城圆体 400W" pitchFamily="34" charset="-122"/>
              </a:endParaRPr>
            </a:p>
          </p:txBody>
        </p:sp>
        <p:sp>
          <p:nvSpPr>
            <p:cNvPr id="22" name="任意多边形: 形状 21"/>
            <p:cNvSpPr/>
            <p:nvPr>
              <p:custDataLst>
                <p:tags r:id="rId6"/>
              </p:custDataLst>
            </p:nvPr>
          </p:nvSpPr>
          <p:spPr>
            <a:xfrm>
              <a:off x="-766015" y="4157662"/>
              <a:ext cx="3478510" cy="495776"/>
            </a:xfrm>
            <a:custGeom>
              <a:gdLst>
                <a:gd name="connsiteX0" fmla="*/ 14943 w 3478510"/>
                <a:gd name="connsiteY0" fmla="*/ 388854 h 495776"/>
                <a:gd name="connsiteX1" fmla="*/ 162580 w 3478510"/>
                <a:gd name="connsiteY1" fmla="*/ 387902 h 495776"/>
                <a:gd name="connsiteX2" fmla="*/ 353080 w 3478510"/>
                <a:gd name="connsiteY2" fmla="*/ 336276 h 495776"/>
                <a:gd name="connsiteX3" fmla="*/ 1568470 w 3478510"/>
                <a:gd name="connsiteY3" fmla="*/ 495725 h 495776"/>
                <a:gd name="connsiteX4" fmla="*/ 1884319 w 3478510"/>
                <a:gd name="connsiteY4" fmla="*/ 495725 h 495776"/>
                <a:gd name="connsiteX5" fmla="*/ 3391746 w 3478510"/>
                <a:gd name="connsiteY5" fmla="*/ 410000 h 495776"/>
                <a:gd name="connsiteX6" fmla="*/ 3475756 w 3478510"/>
                <a:gd name="connsiteY6" fmla="*/ 331609 h 495776"/>
                <a:gd name="connsiteX7" fmla="*/ 3474994 w 3478510"/>
                <a:gd name="connsiteY7" fmla="*/ 329228 h 495776"/>
                <a:gd name="connsiteX8" fmla="*/ 3261634 w 3478510"/>
                <a:gd name="connsiteY8" fmla="*/ 62528 h 495776"/>
                <a:gd name="connsiteX9" fmla="*/ 278023 w 3478510"/>
                <a:gd name="connsiteY9" fmla="*/ -52 h 495776"/>
                <a:gd name="connsiteX10" fmla="*/ 14943 w 3478510"/>
                <a:gd name="connsiteY10" fmla="*/ 388854 h 49577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78510" h="495776">
                  <a:moveTo>
                    <a:pt x="14943" y="388854"/>
                  </a:moveTo>
                  <a:cubicBezTo>
                    <a:pt x="64568" y="414000"/>
                    <a:pt x="122194" y="402380"/>
                    <a:pt x="162580" y="387902"/>
                  </a:cubicBezTo>
                  <a:cubicBezTo>
                    <a:pt x="224414" y="365051"/>
                    <a:pt x="288168" y="347773"/>
                    <a:pt x="353080" y="336276"/>
                  </a:cubicBezTo>
                  <a:cubicBezTo>
                    <a:pt x="619780" y="290937"/>
                    <a:pt x="1205663" y="231501"/>
                    <a:pt x="1568470" y="495725"/>
                  </a:cubicBezTo>
                  <a:lnTo>
                    <a:pt x="1884319" y="495725"/>
                  </a:lnTo>
                  <a:cubicBezTo>
                    <a:pt x="1884319" y="495725"/>
                    <a:pt x="2619363" y="76149"/>
                    <a:pt x="3391746" y="410000"/>
                  </a:cubicBezTo>
                  <a:cubicBezTo>
                    <a:pt x="3440228" y="430955"/>
                    <a:pt x="3490901" y="383997"/>
                    <a:pt x="3475756" y="331609"/>
                  </a:cubicBezTo>
                  <a:cubicBezTo>
                    <a:pt x="3475756" y="330847"/>
                    <a:pt x="3475280" y="329990"/>
                    <a:pt x="3474994" y="329228"/>
                  </a:cubicBezTo>
                  <a:cubicBezTo>
                    <a:pt x="3458992" y="277316"/>
                    <a:pt x="3261634" y="62528"/>
                    <a:pt x="3261634" y="62528"/>
                  </a:cubicBezTo>
                  <a:lnTo>
                    <a:pt x="278023" y="-52"/>
                  </a:lnTo>
                  <a:cubicBezTo>
                    <a:pt x="278023" y="-52"/>
                    <a:pt x="-76116" y="342849"/>
                    <a:pt x="14943" y="388854"/>
                  </a:cubicBezTo>
                  <a:close/>
                </a:path>
              </a:pathLst>
            </a:custGeom>
            <a:solidFill>
              <a:srgbClr val="D05649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江城圆体 400W" pitchFamily="34" charset="-122"/>
              </a:endParaRPr>
            </a:p>
          </p:txBody>
        </p:sp>
        <p:sp>
          <p:nvSpPr>
            <p:cNvPr id="23" name="任意多边形: 形状 22"/>
            <p:cNvSpPr/>
            <p:nvPr>
              <p:custDataLst>
                <p:tags r:id="rId7"/>
              </p:custDataLst>
            </p:nvPr>
          </p:nvSpPr>
          <p:spPr>
            <a:xfrm>
              <a:off x="942117" y="3023698"/>
              <a:ext cx="1600771" cy="1613833"/>
            </a:xfrm>
            <a:custGeom>
              <a:gdLst>
                <a:gd name="connsiteX0" fmla="*/ -26 w 1600771"/>
                <a:gd name="connsiteY0" fmla="*/ 1613782 h 1613833"/>
                <a:gd name="connsiteX1" fmla="*/ 1600745 w 1600771"/>
                <a:gd name="connsiteY1" fmla="*/ 937983 h 1613833"/>
                <a:gd name="connsiteX2" fmla="*/ 1384242 w 1600771"/>
                <a:gd name="connsiteY2" fmla="*/ 74256 h 1613833"/>
                <a:gd name="connsiteX3" fmla="*/ 8165 w 1600771"/>
                <a:gd name="connsiteY3" fmla="*/ 539267 h 16138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771" h="1613833">
                  <a:moveTo>
                    <a:pt x="-26" y="1613782"/>
                  </a:moveTo>
                  <a:cubicBezTo>
                    <a:pt x="-26" y="1613782"/>
                    <a:pt x="495940" y="636232"/>
                    <a:pt x="1600745" y="937983"/>
                  </a:cubicBezTo>
                  <a:cubicBezTo>
                    <a:pt x="1600745" y="937983"/>
                    <a:pt x="1365573" y="518312"/>
                    <a:pt x="1384242" y="74256"/>
                  </a:cubicBezTo>
                  <a:cubicBezTo>
                    <a:pt x="1384242" y="74256"/>
                    <a:pt x="374592" y="-274549"/>
                    <a:pt x="8165" y="539267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江城圆体 400W" pitchFamily="34" charset="-122"/>
              </a:endParaRPr>
            </a:p>
          </p:txBody>
        </p:sp>
        <p:sp>
          <p:nvSpPr>
            <p:cNvPr id="24" name="任意多边形: 形状 23"/>
            <p:cNvSpPr/>
            <p:nvPr>
              <p:custDataLst>
                <p:tags r:id="rId8"/>
              </p:custDataLst>
            </p:nvPr>
          </p:nvSpPr>
          <p:spPr>
            <a:xfrm>
              <a:off x="-886301" y="3183651"/>
              <a:ext cx="3700843" cy="1511411"/>
            </a:xfrm>
            <a:custGeom>
              <a:gdLst>
                <a:gd name="connsiteX0" fmla="*/ 1836584 w 3700843"/>
                <a:gd name="connsiteY0" fmla="*/ 379314 h 1511411"/>
                <a:gd name="connsiteX1" fmla="*/ 2424467 w 3700843"/>
                <a:gd name="connsiteY1" fmla="*/ 34700 h 1511411"/>
                <a:gd name="connsiteX2" fmla="*/ 3382301 w 3700843"/>
                <a:gd name="connsiteY2" fmla="*/ 199863 h 1511411"/>
                <a:gd name="connsiteX3" fmla="*/ 3502316 w 3700843"/>
                <a:gd name="connsiteY3" fmla="*/ 649157 h 1511411"/>
                <a:gd name="connsiteX4" fmla="*/ 3685958 w 3700843"/>
                <a:gd name="connsiteY4" fmla="*/ 902903 h 1511411"/>
                <a:gd name="connsiteX5" fmla="*/ 3700817 w 3700843"/>
                <a:gd name="connsiteY5" fmla="*/ 916810 h 1511411"/>
                <a:gd name="connsiteX6" fmla="*/ 3644810 w 3700843"/>
                <a:gd name="connsiteY6" fmla="*/ 1177985 h 1511411"/>
                <a:gd name="connsiteX7" fmla="*/ 1971554 w 3700843"/>
                <a:gd name="connsiteY7" fmla="*/ 1511360 h 1511411"/>
                <a:gd name="connsiteX8" fmla="*/ 1711997 w 3700843"/>
                <a:gd name="connsiteY8" fmla="*/ 1511360 h 1511411"/>
                <a:gd name="connsiteX9" fmla="*/ 55885 w 3700843"/>
                <a:gd name="connsiteY9" fmla="*/ 1188463 h 1511411"/>
                <a:gd name="connsiteX10" fmla="*/ -26 w 3700843"/>
                <a:gd name="connsiteY10" fmla="*/ 927382 h 1511411"/>
                <a:gd name="connsiteX11" fmla="*/ 14642 w 3700843"/>
                <a:gd name="connsiteY11" fmla="*/ 913571 h 1511411"/>
                <a:gd name="connsiteX12" fmla="*/ 197808 w 3700843"/>
                <a:gd name="connsiteY12" fmla="*/ 659635 h 1511411"/>
                <a:gd name="connsiteX13" fmla="*/ 317823 w 3700843"/>
                <a:gd name="connsiteY13" fmla="*/ 210245 h 1511411"/>
                <a:gd name="connsiteX14" fmla="*/ 1275657 w 3700843"/>
                <a:gd name="connsiteY14" fmla="*/ 45177 h 1511411"/>
                <a:gd name="connsiteX15" fmla="*/ 1836584 w 3700843"/>
                <a:gd name="connsiteY15" fmla="*/ 379314 h 151141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00843" h="1511411">
                  <a:moveTo>
                    <a:pt x="1836584" y="379314"/>
                  </a:moveTo>
                  <a:cubicBezTo>
                    <a:pt x="1836584" y="379314"/>
                    <a:pt x="1962505" y="169288"/>
                    <a:pt x="2424467" y="34700"/>
                  </a:cubicBezTo>
                  <a:cubicBezTo>
                    <a:pt x="2886430" y="-99889"/>
                    <a:pt x="3382301" y="199863"/>
                    <a:pt x="3382301" y="199863"/>
                  </a:cubicBezTo>
                  <a:cubicBezTo>
                    <a:pt x="3382301" y="199863"/>
                    <a:pt x="3396779" y="427796"/>
                    <a:pt x="3502316" y="649157"/>
                  </a:cubicBezTo>
                  <a:cubicBezTo>
                    <a:pt x="3547970" y="743979"/>
                    <a:pt x="3610158" y="829904"/>
                    <a:pt x="3685958" y="902903"/>
                  </a:cubicBezTo>
                  <a:lnTo>
                    <a:pt x="3700817" y="916810"/>
                  </a:lnTo>
                  <a:cubicBezTo>
                    <a:pt x="3655573" y="992248"/>
                    <a:pt x="3638905" y="1090260"/>
                    <a:pt x="3644810" y="1177985"/>
                  </a:cubicBezTo>
                  <a:cubicBezTo>
                    <a:pt x="3079501" y="1059018"/>
                    <a:pt x="2450851" y="1188748"/>
                    <a:pt x="1971554" y="1511360"/>
                  </a:cubicBezTo>
                  <a:lnTo>
                    <a:pt x="1711997" y="1511360"/>
                  </a:lnTo>
                  <a:cubicBezTo>
                    <a:pt x="1232699" y="1188558"/>
                    <a:pt x="621194" y="1069210"/>
                    <a:pt x="55885" y="1188463"/>
                  </a:cubicBezTo>
                  <a:cubicBezTo>
                    <a:pt x="61791" y="1100738"/>
                    <a:pt x="45122" y="1002821"/>
                    <a:pt x="-26" y="927382"/>
                  </a:cubicBezTo>
                  <a:lnTo>
                    <a:pt x="14642" y="913571"/>
                  </a:lnTo>
                  <a:cubicBezTo>
                    <a:pt x="90291" y="840476"/>
                    <a:pt x="152315" y="754485"/>
                    <a:pt x="197808" y="659635"/>
                  </a:cubicBezTo>
                  <a:cubicBezTo>
                    <a:pt x="303345" y="438179"/>
                    <a:pt x="317823" y="210245"/>
                    <a:pt x="317823" y="210245"/>
                  </a:cubicBezTo>
                  <a:cubicBezTo>
                    <a:pt x="317823" y="210245"/>
                    <a:pt x="813123" y="-86268"/>
                    <a:pt x="1275657" y="45177"/>
                  </a:cubicBezTo>
                  <a:cubicBezTo>
                    <a:pt x="1764480" y="184242"/>
                    <a:pt x="1836584" y="379314"/>
                    <a:pt x="1836584" y="37931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江城圆体 400W" pitchFamily="34" charset="-122"/>
              </a:endParaRPr>
            </a:p>
          </p:txBody>
        </p:sp>
        <p:sp>
          <p:nvSpPr>
            <p:cNvPr id="25" name="任意多边形: 形状 24"/>
            <p:cNvSpPr/>
            <p:nvPr>
              <p:custDataLst>
                <p:tags r:id="rId9"/>
              </p:custDataLst>
            </p:nvPr>
          </p:nvSpPr>
          <p:spPr>
            <a:xfrm>
              <a:off x="-886301" y="3183651"/>
              <a:ext cx="3700843" cy="1511411"/>
            </a:xfrm>
            <a:custGeom>
              <a:gdLst>
                <a:gd name="connsiteX0" fmla="*/ 1836584 w 3700843"/>
                <a:gd name="connsiteY0" fmla="*/ 379314 h 1511411"/>
                <a:gd name="connsiteX1" fmla="*/ 2424467 w 3700843"/>
                <a:gd name="connsiteY1" fmla="*/ 34700 h 1511411"/>
                <a:gd name="connsiteX2" fmla="*/ 3382301 w 3700843"/>
                <a:gd name="connsiteY2" fmla="*/ 199863 h 1511411"/>
                <a:gd name="connsiteX3" fmla="*/ 3502316 w 3700843"/>
                <a:gd name="connsiteY3" fmla="*/ 649157 h 1511411"/>
                <a:gd name="connsiteX4" fmla="*/ 3685958 w 3700843"/>
                <a:gd name="connsiteY4" fmla="*/ 902903 h 1511411"/>
                <a:gd name="connsiteX5" fmla="*/ 3700817 w 3700843"/>
                <a:gd name="connsiteY5" fmla="*/ 916810 h 1511411"/>
                <a:gd name="connsiteX6" fmla="*/ 3644810 w 3700843"/>
                <a:gd name="connsiteY6" fmla="*/ 1177985 h 1511411"/>
                <a:gd name="connsiteX7" fmla="*/ 1971554 w 3700843"/>
                <a:gd name="connsiteY7" fmla="*/ 1511360 h 1511411"/>
                <a:gd name="connsiteX8" fmla="*/ 1711997 w 3700843"/>
                <a:gd name="connsiteY8" fmla="*/ 1511360 h 1511411"/>
                <a:gd name="connsiteX9" fmla="*/ 55885 w 3700843"/>
                <a:gd name="connsiteY9" fmla="*/ 1188463 h 1511411"/>
                <a:gd name="connsiteX10" fmla="*/ -26 w 3700843"/>
                <a:gd name="connsiteY10" fmla="*/ 927382 h 1511411"/>
                <a:gd name="connsiteX11" fmla="*/ 14642 w 3700843"/>
                <a:gd name="connsiteY11" fmla="*/ 913571 h 1511411"/>
                <a:gd name="connsiteX12" fmla="*/ 197808 w 3700843"/>
                <a:gd name="connsiteY12" fmla="*/ 659635 h 1511411"/>
                <a:gd name="connsiteX13" fmla="*/ 317823 w 3700843"/>
                <a:gd name="connsiteY13" fmla="*/ 210245 h 1511411"/>
                <a:gd name="connsiteX14" fmla="*/ 1275657 w 3700843"/>
                <a:gd name="connsiteY14" fmla="*/ 45177 h 1511411"/>
                <a:gd name="connsiteX15" fmla="*/ 1836584 w 3700843"/>
                <a:gd name="connsiteY15" fmla="*/ 379314 h 151141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00843" h="1511411">
                  <a:moveTo>
                    <a:pt x="1836584" y="379314"/>
                  </a:moveTo>
                  <a:cubicBezTo>
                    <a:pt x="1836584" y="379314"/>
                    <a:pt x="1962505" y="169288"/>
                    <a:pt x="2424467" y="34700"/>
                  </a:cubicBezTo>
                  <a:cubicBezTo>
                    <a:pt x="2886430" y="-99889"/>
                    <a:pt x="3382301" y="199863"/>
                    <a:pt x="3382301" y="199863"/>
                  </a:cubicBezTo>
                  <a:cubicBezTo>
                    <a:pt x="3382301" y="199863"/>
                    <a:pt x="3396779" y="427796"/>
                    <a:pt x="3502316" y="649157"/>
                  </a:cubicBezTo>
                  <a:cubicBezTo>
                    <a:pt x="3547970" y="743979"/>
                    <a:pt x="3610158" y="829904"/>
                    <a:pt x="3685958" y="902903"/>
                  </a:cubicBezTo>
                  <a:lnTo>
                    <a:pt x="3700817" y="916810"/>
                  </a:lnTo>
                  <a:cubicBezTo>
                    <a:pt x="3655573" y="992248"/>
                    <a:pt x="3638905" y="1090260"/>
                    <a:pt x="3644810" y="1177985"/>
                  </a:cubicBezTo>
                  <a:cubicBezTo>
                    <a:pt x="3079501" y="1059018"/>
                    <a:pt x="2450851" y="1188748"/>
                    <a:pt x="1971554" y="1511360"/>
                  </a:cubicBezTo>
                  <a:lnTo>
                    <a:pt x="1711997" y="1511360"/>
                  </a:lnTo>
                  <a:cubicBezTo>
                    <a:pt x="1232699" y="1188558"/>
                    <a:pt x="621194" y="1069210"/>
                    <a:pt x="55885" y="1188463"/>
                  </a:cubicBezTo>
                  <a:cubicBezTo>
                    <a:pt x="61791" y="1100738"/>
                    <a:pt x="45122" y="1002821"/>
                    <a:pt x="-26" y="927382"/>
                  </a:cubicBezTo>
                  <a:lnTo>
                    <a:pt x="14642" y="913571"/>
                  </a:lnTo>
                  <a:cubicBezTo>
                    <a:pt x="90291" y="840476"/>
                    <a:pt x="152315" y="754485"/>
                    <a:pt x="197808" y="659635"/>
                  </a:cubicBezTo>
                  <a:cubicBezTo>
                    <a:pt x="303345" y="438179"/>
                    <a:pt x="317823" y="210245"/>
                    <a:pt x="317823" y="210245"/>
                  </a:cubicBezTo>
                  <a:cubicBezTo>
                    <a:pt x="317823" y="210245"/>
                    <a:pt x="813123" y="-86268"/>
                    <a:pt x="1275657" y="45177"/>
                  </a:cubicBezTo>
                  <a:cubicBezTo>
                    <a:pt x="1764480" y="184242"/>
                    <a:pt x="1836584" y="379314"/>
                    <a:pt x="1836584" y="37931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江城圆体 400W" pitchFamily="34" charset="-122"/>
              </a:endParaRPr>
            </a:p>
          </p:txBody>
        </p:sp>
        <p:sp>
          <p:nvSpPr>
            <p:cNvPr id="26" name="任意多边形: 形状 25"/>
            <p:cNvSpPr/>
            <p:nvPr>
              <p:custDataLst>
                <p:tags r:id="rId10"/>
              </p:custDataLst>
            </p:nvPr>
          </p:nvSpPr>
          <p:spPr>
            <a:xfrm>
              <a:off x="924019" y="3617769"/>
              <a:ext cx="36913" cy="995570"/>
            </a:xfrm>
            <a:custGeom>
              <a:gdLst>
                <a:gd name="connsiteX0" fmla="*/ 30454 w 36913"/>
                <a:gd name="connsiteY0" fmla="*/ 1393 h 995570"/>
                <a:gd name="connsiteX1" fmla="*/ 36740 w 36913"/>
                <a:gd name="connsiteY1" fmla="*/ 249805 h 995570"/>
                <a:gd name="connsiteX2" fmla="*/ 30358 w 36913"/>
                <a:gd name="connsiteY2" fmla="*/ 498122 h 995570"/>
                <a:gd name="connsiteX3" fmla="*/ 17690 w 36913"/>
                <a:gd name="connsiteY3" fmla="*/ 745772 h 995570"/>
                <a:gd name="connsiteX4" fmla="*/ 4450 w 36913"/>
                <a:gd name="connsiteY4" fmla="*/ 993422 h 995570"/>
                <a:gd name="connsiteX5" fmla="*/ 2164 w 36913"/>
                <a:gd name="connsiteY5" fmla="*/ 995517 h 995570"/>
                <a:gd name="connsiteX6" fmla="*/ 2164 w 36913"/>
                <a:gd name="connsiteY6" fmla="*/ 995517 h 995570"/>
                <a:gd name="connsiteX7" fmla="*/ -26 w 36913"/>
                <a:gd name="connsiteY7" fmla="*/ 993327 h 995570"/>
                <a:gd name="connsiteX8" fmla="*/ -26 w 36913"/>
                <a:gd name="connsiteY8" fmla="*/ 993231 h 995570"/>
                <a:gd name="connsiteX9" fmla="*/ 11404 w 36913"/>
                <a:gd name="connsiteY9" fmla="*/ 745105 h 995570"/>
                <a:gd name="connsiteX10" fmla="*/ 23310 w 36913"/>
                <a:gd name="connsiteY10" fmla="*/ 497455 h 995570"/>
                <a:gd name="connsiteX11" fmla="*/ 30644 w 36913"/>
                <a:gd name="connsiteY11" fmla="*/ 249805 h 995570"/>
                <a:gd name="connsiteX12" fmla="*/ 26453 w 36913"/>
                <a:gd name="connsiteY12" fmla="*/ 2155 h 995570"/>
                <a:gd name="connsiteX13" fmla="*/ 28253 w 36913"/>
                <a:gd name="connsiteY13" fmla="*/ -26 h 995570"/>
                <a:gd name="connsiteX14" fmla="*/ 28358 w 36913"/>
                <a:gd name="connsiteY14" fmla="*/ -36 h 995570"/>
                <a:gd name="connsiteX15" fmla="*/ 30454 w 36913"/>
                <a:gd name="connsiteY15" fmla="*/ 1393 h 99557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913" h="995570">
                  <a:moveTo>
                    <a:pt x="30454" y="1393"/>
                  </a:moveTo>
                  <a:cubicBezTo>
                    <a:pt x="35883" y="84070"/>
                    <a:pt x="37407" y="166938"/>
                    <a:pt x="36740" y="249805"/>
                  </a:cubicBezTo>
                  <a:cubicBezTo>
                    <a:pt x="36073" y="332673"/>
                    <a:pt x="33692" y="415350"/>
                    <a:pt x="30358" y="498122"/>
                  </a:cubicBezTo>
                  <a:cubicBezTo>
                    <a:pt x="27025" y="580894"/>
                    <a:pt x="22262" y="663476"/>
                    <a:pt x="17690" y="745772"/>
                  </a:cubicBezTo>
                  <a:lnTo>
                    <a:pt x="4450" y="993422"/>
                  </a:lnTo>
                  <a:cubicBezTo>
                    <a:pt x="4403" y="994632"/>
                    <a:pt x="3374" y="995565"/>
                    <a:pt x="2164" y="995517"/>
                  </a:cubicBezTo>
                  <a:cubicBezTo>
                    <a:pt x="2164" y="995517"/>
                    <a:pt x="2164" y="995517"/>
                    <a:pt x="2164" y="995517"/>
                  </a:cubicBezTo>
                  <a:cubicBezTo>
                    <a:pt x="955" y="995517"/>
                    <a:pt x="-26" y="994536"/>
                    <a:pt x="-26" y="993327"/>
                  </a:cubicBezTo>
                  <a:cubicBezTo>
                    <a:pt x="-26" y="993298"/>
                    <a:pt x="-26" y="993260"/>
                    <a:pt x="-26" y="993231"/>
                  </a:cubicBezTo>
                  <a:cubicBezTo>
                    <a:pt x="2926" y="910459"/>
                    <a:pt x="7117" y="827782"/>
                    <a:pt x="11404" y="745105"/>
                  </a:cubicBezTo>
                  <a:cubicBezTo>
                    <a:pt x="15690" y="662428"/>
                    <a:pt x="19881" y="579847"/>
                    <a:pt x="23310" y="497455"/>
                  </a:cubicBezTo>
                  <a:cubicBezTo>
                    <a:pt x="26739" y="415064"/>
                    <a:pt x="29787" y="332101"/>
                    <a:pt x="30644" y="249805"/>
                  </a:cubicBezTo>
                  <a:cubicBezTo>
                    <a:pt x="31501" y="167509"/>
                    <a:pt x="30644" y="84356"/>
                    <a:pt x="26453" y="2155"/>
                  </a:cubicBezTo>
                  <a:cubicBezTo>
                    <a:pt x="26348" y="1060"/>
                    <a:pt x="27148" y="79"/>
                    <a:pt x="28253" y="-26"/>
                  </a:cubicBezTo>
                  <a:cubicBezTo>
                    <a:pt x="28291" y="-36"/>
                    <a:pt x="28320" y="-36"/>
                    <a:pt x="28358" y="-36"/>
                  </a:cubicBezTo>
                  <a:cubicBezTo>
                    <a:pt x="29320" y="-159"/>
                    <a:pt x="30215" y="450"/>
                    <a:pt x="30454" y="1393"/>
                  </a:cubicBezTo>
                  <a:close/>
                </a:path>
              </a:pathLst>
            </a:custGeom>
            <a:solidFill>
              <a:srgbClr val="1D1D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江城圆体 400W" pitchFamily="34" charset="-122"/>
              </a:endParaRPr>
            </a:p>
          </p:txBody>
        </p:sp>
        <p:sp>
          <p:nvSpPr>
            <p:cNvPr id="27" name="任意多边形: 形状 26"/>
            <p:cNvSpPr/>
            <p:nvPr>
              <p:custDataLst>
                <p:tags r:id="rId11"/>
              </p:custDataLst>
            </p:nvPr>
          </p:nvSpPr>
          <p:spPr>
            <a:xfrm>
              <a:off x="-145846" y="3392630"/>
              <a:ext cx="947269" cy="236589"/>
            </a:xfrm>
            <a:custGeom>
              <a:gdLst>
                <a:gd name="connsiteX0" fmla="*/ 1897 w 947269"/>
                <a:gd name="connsiteY0" fmla="*/ 8695 h 236589"/>
                <a:gd name="connsiteX1" fmla="*/ 249547 w 947269"/>
                <a:gd name="connsiteY1" fmla="*/ 1837 h 236589"/>
                <a:gd name="connsiteX2" fmla="*/ 495197 w 947269"/>
                <a:gd name="connsiteY2" fmla="*/ 33175 h 236589"/>
                <a:gd name="connsiteX3" fmla="*/ 731131 w 947269"/>
                <a:gd name="connsiteY3" fmla="*/ 108327 h 236589"/>
                <a:gd name="connsiteX4" fmla="*/ 787424 w 947269"/>
                <a:gd name="connsiteY4" fmla="*/ 134330 h 236589"/>
                <a:gd name="connsiteX5" fmla="*/ 842193 w 947269"/>
                <a:gd name="connsiteY5" fmla="*/ 163477 h 236589"/>
                <a:gd name="connsiteX6" fmla="*/ 895056 w 947269"/>
                <a:gd name="connsiteY6" fmla="*/ 195766 h 236589"/>
                <a:gd name="connsiteX7" fmla="*/ 945920 w 947269"/>
                <a:gd name="connsiteY7" fmla="*/ 231104 h 236589"/>
                <a:gd name="connsiteX8" fmla="*/ 946749 w 947269"/>
                <a:gd name="connsiteY8" fmla="*/ 235200 h 236589"/>
                <a:gd name="connsiteX9" fmla="*/ 946682 w 947269"/>
                <a:gd name="connsiteY9" fmla="*/ 235295 h 236589"/>
                <a:gd name="connsiteX10" fmla="*/ 942586 w 947269"/>
                <a:gd name="connsiteY10" fmla="*/ 236057 h 236589"/>
                <a:gd name="connsiteX11" fmla="*/ 942586 w 947269"/>
                <a:gd name="connsiteY11" fmla="*/ 236057 h 236589"/>
                <a:gd name="connsiteX12" fmla="*/ 891437 w 947269"/>
                <a:gd name="connsiteY12" fmla="*/ 201672 h 236589"/>
                <a:gd name="connsiteX13" fmla="*/ 838478 w 947269"/>
                <a:gd name="connsiteY13" fmla="*/ 170335 h 236589"/>
                <a:gd name="connsiteX14" fmla="*/ 783900 w 947269"/>
                <a:gd name="connsiteY14" fmla="*/ 141760 h 236589"/>
                <a:gd name="connsiteX15" fmla="*/ 727893 w 947269"/>
                <a:gd name="connsiteY15" fmla="*/ 116137 h 236589"/>
                <a:gd name="connsiteX16" fmla="*/ 493387 w 947269"/>
                <a:gd name="connsiteY16" fmla="*/ 42414 h 236589"/>
                <a:gd name="connsiteX17" fmla="*/ 249357 w 947269"/>
                <a:gd name="connsiteY17" fmla="*/ 9934 h 236589"/>
                <a:gd name="connsiteX18" fmla="*/ 2850 w 947269"/>
                <a:gd name="connsiteY18" fmla="*/ 14125 h 236589"/>
                <a:gd name="connsiteX19" fmla="*/ 11 w 947269"/>
                <a:gd name="connsiteY19" fmla="*/ 11858 h 236589"/>
                <a:gd name="connsiteX20" fmla="*/ -8 w 947269"/>
                <a:gd name="connsiteY20" fmla="*/ 11648 h 236589"/>
                <a:gd name="connsiteX21" fmla="*/ 1897 w 947269"/>
                <a:gd name="connsiteY21" fmla="*/ 8695 h 23658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47269" h="236589">
                  <a:moveTo>
                    <a:pt x="1897" y="8695"/>
                  </a:moveTo>
                  <a:cubicBezTo>
                    <a:pt x="84155" y="161"/>
                    <a:pt x="166946" y="-2135"/>
                    <a:pt x="249547" y="1837"/>
                  </a:cubicBezTo>
                  <a:cubicBezTo>
                    <a:pt x="332148" y="5600"/>
                    <a:pt x="414301" y="16087"/>
                    <a:pt x="495197" y="33175"/>
                  </a:cubicBezTo>
                  <a:cubicBezTo>
                    <a:pt x="576083" y="50548"/>
                    <a:pt x="655103" y="75713"/>
                    <a:pt x="731131" y="108327"/>
                  </a:cubicBezTo>
                  <a:lnTo>
                    <a:pt x="787424" y="134330"/>
                  </a:lnTo>
                  <a:lnTo>
                    <a:pt x="842193" y="163477"/>
                  </a:lnTo>
                  <a:lnTo>
                    <a:pt x="895056" y="195766"/>
                  </a:lnTo>
                  <a:lnTo>
                    <a:pt x="945920" y="231104"/>
                  </a:lnTo>
                  <a:cubicBezTo>
                    <a:pt x="947282" y="232009"/>
                    <a:pt x="947653" y="233838"/>
                    <a:pt x="946749" y="235200"/>
                  </a:cubicBezTo>
                  <a:cubicBezTo>
                    <a:pt x="946730" y="235228"/>
                    <a:pt x="946701" y="235266"/>
                    <a:pt x="946682" y="235295"/>
                  </a:cubicBezTo>
                  <a:cubicBezTo>
                    <a:pt x="945729" y="236590"/>
                    <a:pt x="943939" y="236924"/>
                    <a:pt x="942586" y="236057"/>
                  </a:cubicBezTo>
                  <a:lnTo>
                    <a:pt x="942586" y="236057"/>
                  </a:lnTo>
                  <a:lnTo>
                    <a:pt x="891437" y="201672"/>
                  </a:lnTo>
                  <a:lnTo>
                    <a:pt x="838478" y="170335"/>
                  </a:lnTo>
                  <a:lnTo>
                    <a:pt x="783900" y="141760"/>
                  </a:lnTo>
                  <a:lnTo>
                    <a:pt x="727893" y="116137"/>
                  </a:lnTo>
                  <a:cubicBezTo>
                    <a:pt x="652255" y="84152"/>
                    <a:pt x="573721" y="59463"/>
                    <a:pt x="493387" y="42414"/>
                  </a:cubicBezTo>
                  <a:cubicBezTo>
                    <a:pt x="413063" y="24983"/>
                    <a:pt x="331443" y="14125"/>
                    <a:pt x="249357" y="9934"/>
                  </a:cubicBezTo>
                  <a:cubicBezTo>
                    <a:pt x="167185" y="5761"/>
                    <a:pt x="84831" y="7162"/>
                    <a:pt x="2850" y="14125"/>
                  </a:cubicBezTo>
                  <a:cubicBezTo>
                    <a:pt x="1440" y="14286"/>
                    <a:pt x="164" y="13267"/>
                    <a:pt x="11" y="11858"/>
                  </a:cubicBezTo>
                  <a:cubicBezTo>
                    <a:pt x="2" y="11791"/>
                    <a:pt x="-8" y="11715"/>
                    <a:pt x="-8" y="11648"/>
                  </a:cubicBezTo>
                  <a:cubicBezTo>
                    <a:pt x="-160" y="10334"/>
                    <a:pt x="640" y="9095"/>
                    <a:pt x="1897" y="8695"/>
                  </a:cubicBez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江城圆体 400W" pitchFamily="34" charset="-122"/>
              </a:endParaRPr>
            </a:p>
          </p:txBody>
        </p:sp>
        <p:sp>
          <p:nvSpPr>
            <p:cNvPr id="28" name="任意多边形: 形状 27"/>
            <p:cNvSpPr/>
            <p:nvPr>
              <p:custDataLst>
                <p:tags r:id="rId12"/>
              </p:custDataLst>
            </p:nvPr>
          </p:nvSpPr>
          <p:spPr>
            <a:xfrm>
              <a:off x="-395528" y="3530051"/>
              <a:ext cx="1206451" cy="293300"/>
            </a:xfrm>
            <a:custGeom>
              <a:gdLst>
                <a:gd name="connsiteX0" fmla="*/ 1929 w 1206451"/>
                <a:gd name="connsiteY0" fmla="*/ 29771 h 293300"/>
                <a:gd name="connsiteX1" fmla="*/ 316254 w 1206451"/>
                <a:gd name="connsiteY1" fmla="*/ 53 h 293300"/>
                <a:gd name="connsiteX2" fmla="*/ 630579 w 1206451"/>
                <a:gd name="connsiteY2" fmla="*/ 37105 h 293300"/>
                <a:gd name="connsiteX3" fmla="*/ 668679 w 1206451"/>
                <a:gd name="connsiteY3" fmla="*/ 46630 h 293300"/>
                <a:gd name="connsiteX4" fmla="*/ 706779 w 1206451"/>
                <a:gd name="connsiteY4" fmla="*/ 57107 h 293300"/>
                <a:gd name="connsiteX5" fmla="*/ 781931 w 1206451"/>
                <a:gd name="connsiteY5" fmla="*/ 81587 h 293300"/>
                <a:gd name="connsiteX6" fmla="*/ 857083 w 1206451"/>
                <a:gd name="connsiteY6" fmla="*/ 106447 h 293300"/>
                <a:gd name="connsiteX7" fmla="*/ 931473 w 1206451"/>
                <a:gd name="connsiteY7" fmla="*/ 132927 h 293300"/>
                <a:gd name="connsiteX8" fmla="*/ 1076730 w 1206451"/>
                <a:gd name="connsiteY8" fmla="*/ 196077 h 293300"/>
                <a:gd name="connsiteX9" fmla="*/ 1205508 w 1206451"/>
                <a:gd name="connsiteY9" fmla="*/ 288184 h 293300"/>
                <a:gd name="connsiteX10" fmla="*/ 1205660 w 1206451"/>
                <a:gd name="connsiteY10" fmla="*/ 292223 h 293300"/>
                <a:gd name="connsiteX11" fmla="*/ 1205508 w 1206451"/>
                <a:gd name="connsiteY11" fmla="*/ 292375 h 293300"/>
                <a:gd name="connsiteX12" fmla="*/ 1201336 w 1206451"/>
                <a:gd name="connsiteY12" fmla="*/ 292394 h 293300"/>
                <a:gd name="connsiteX13" fmla="*/ 1201317 w 1206451"/>
                <a:gd name="connsiteY13" fmla="*/ 292375 h 293300"/>
                <a:gd name="connsiteX14" fmla="*/ 1072920 w 1206451"/>
                <a:gd name="connsiteY14" fmla="*/ 202935 h 293300"/>
                <a:gd name="connsiteX15" fmla="*/ 928521 w 1206451"/>
                <a:gd name="connsiteY15" fmla="*/ 140737 h 293300"/>
                <a:gd name="connsiteX16" fmla="*/ 854130 w 1206451"/>
                <a:gd name="connsiteY16" fmla="*/ 114638 h 293300"/>
                <a:gd name="connsiteX17" fmla="*/ 779169 w 1206451"/>
                <a:gd name="connsiteY17" fmla="*/ 90159 h 293300"/>
                <a:gd name="connsiteX18" fmla="*/ 704112 w 1206451"/>
                <a:gd name="connsiteY18" fmla="*/ 66061 h 293300"/>
                <a:gd name="connsiteX19" fmla="*/ 666869 w 1206451"/>
                <a:gd name="connsiteY19" fmla="*/ 56060 h 293300"/>
                <a:gd name="connsiteX20" fmla="*/ 628769 w 1206451"/>
                <a:gd name="connsiteY20" fmla="*/ 46535 h 293300"/>
                <a:gd name="connsiteX21" fmla="*/ 316730 w 1206451"/>
                <a:gd name="connsiteY21" fmla="*/ 8435 h 293300"/>
                <a:gd name="connsiteX22" fmla="*/ 3262 w 1206451"/>
                <a:gd name="connsiteY22" fmla="*/ 35390 h 293300"/>
                <a:gd name="connsiteX23" fmla="*/ 119 w 1206451"/>
                <a:gd name="connsiteY23" fmla="*/ 33304 h 293300"/>
                <a:gd name="connsiteX24" fmla="*/ 119 w 1206451"/>
                <a:gd name="connsiteY24" fmla="*/ 33295 h 293300"/>
                <a:gd name="connsiteX25" fmla="*/ 1852 w 1206451"/>
                <a:gd name="connsiteY25" fmla="*/ 29799 h 293300"/>
                <a:gd name="connsiteX26" fmla="*/ 1929 w 1206451"/>
                <a:gd name="connsiteY26" fmla="*/ 29771 h 2933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06451" h="293300">
                  <a:moveTo>
                    <a:pt x="1929" y="29771"/>
                  </a:moveTo>
                  <a:cubicBezTo>
                    <a:pt x="105361" y="8768"/>
                    <a:pt x="210726" y="-1195"/>
                    <a:pt x="316254" y="53"/>
                  </a:cubicBezTo>
                  <a:cubicBezTo>
                    <a:pt x="422029" y="1548"/>
                    <a:pt x="527356" y="13959"/>
                    <a:pt x="630579" y="37105"/>
                  </a:cubicBezTo>
                  <a:lnTo>
                    <a:pt x="668679" y="46630"/>
                  </a:lnTo>
                  <a:lnTo>
                    <a:pt x="706779" y="57107"/>
                  </a:lnTo>
                  <a:cubicBezTo>
                    <a:pt x="732020" y="64727"/>
                    <a:pt x="756880" y="73490"/>
                    <a:pt x="781931" y="81587"/>
                  </a:cubicBezTo>
                  <a:lnTo>
                    <a:pt x="857083" y="106447"/>
                  </a:lnTo>
                  <a:cubicBezTo>
                    <a:pt x="881943" y="115019"/>
                    <a:pt x="906804" y="123782"/>
                    <a:pt x="931473" y="132927"/>
                  </a:cubicBezTo>
                  <a:cubicBezTo>
                    <a:pt x="981261" y="150681"/>
                    <a:pt x="1029790" y="171779"/>
                    <a:pt x="1076730" y="196077"/>
                  </a:cubicBezTo>
                  <a:cubicBezTo>
                    <a:pt x="1123736" y="220633"/>
                    <a:pt x="1167084" y="251636"/>
                    <a:pt x="1205508" y="288184"/>
                  </a:cubicBezTo>
                  <a:cubicBezTo>
                    <a:pt x="1206670" y="289260"/>
                    <a:pt x="1206736" y="291060"/>
                    <a:pt x="1205660" y="292223"/>
                  </a:cubicBezTo>
                  <a:cubicBezTo>
                    <a:pt x="1205612" y="292280"/>
                    <a:pt x="1205565" y="292327"/>
                    <a:pt x="1205508" y="292375"/>
                  </a:cubicBezTo>
                  <a:cubicBezTo>
                    <a:pt x="1204355" y="293537"/>
                    <a:pt x="1202488" y="293537"/>
                    <a:pt x="1201336" y="292394"/>
                  </a:cubicBezTo>
                  <a:cubicBezTo>
                    <a:pt x="1201326" y="292385"/>
                    <a:pt x="1201326" y="292385"/>
                    <a:pt x="1201317" y="292375"/>
                  </a:cubicBezTo>
                  <a:cubicBezTo>
                    <a:pt x="1162855" y="256770"/>
                    <a:pt x="1119649" y="226671"/>
                    <a:pt x="1072920" y="202935"/>
                  </a:cubicBezTo>
                  <a:cubicBezTo>
                    <a:pt x="1026219" y="179018"/>
                    <a:pt x="977984" y="158244"/>
                    <a:pt x="928521" y="140737"/>
                  </a:cubicBezTo>
                  <a:cubicBezTo>
                    <a:pt x="903851" y="131784"/>
                    <a:pt x="878991" y="123116"/>
                    <a:pt x="854130" y="114638"/>
                  </a:cubicBezTo>
                  <a:lnTo>
                    <a:pt x="779169" y="90159"/>
                  </a:lnTo>
                  <a:cubicBezTo>
                    <a:pt x="754118" y="82158"/>
                    <a:pt x="729258" y="73586"/>
                    <a:pt x="704112" y="66061"/>
                  </a:cubicBezTo>
                  <a:lnTo>
                    <a:pt x="666869" y="56060"/>
                  </a:lnTo>
                  <a:lnTo>
                    <a:pt x="628769" y="46535"/>
                  </a:lnTo>
                  <a:cubicBezTo>
                    <a:pt x="526347" y="23103"/>
                    <a:pt x="421781" y="10340"/>
                    <a:pt x="316730" y="8435"/>
                  </a:cubicBezTo>
                  <a:cubicBezTo>
                    <a:pt x="211602" y="6930"/>
                    <a:pt x="106589" y="15960"/>
                    <a:pt x="3262" y="35390"/>
                  </a:cubicBezTo>
                  <a:cubicBezTo>
                    <a:pt x="1814" y="35686"/>
                    <a:pt x="414" y="34743"/>
                    <a:pt x="119" y="33304"/>
                  </a:cubicBezTo>
                  <a:cubicBezTo>
                    <a:pt x="119" y="33304"/>
                    <a:pt x="119" y="33295"/>
                    <a:pt x="119" y="33295"/>
                  </a:cubicBezTo>
                  <a:cubicBezTo>
                    <a:pt x="-367" y="31847"/>
                    <a:pt x="405" y="30285"/>
                    <a:pt x="1852" y="29799"/>
                  </a:cubicBezTo>
                  <a:cubicBezTo>
                    <a:pt x="1881" y="29790"/>
                    <a:pt x="1900" y="29780"/>
                    <a:pt x="1929" y="29771"/>
                  </a:cubicBez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江城圆体 400W" pitchFamily="34" charset="-122"/>
              </a:endParaRPr>
            </a:p>
          </p:txBody>
        </p:sp>
        <p:sp>
          <p:nvSpPr>
            <p:cNvPr id="29" name="任意多边形: 形状 28"/>
            <p:cNvSpPr/>
            <p:nvPr>
              <p:custDataLst>
                <p:tags r:id="rId13"/>
              </p:custDataLst>
            </p:nvPr>
          </p:nvSpPr>
          <p:spPr>
            <a:xfrm>
              <a:off x="-458915" y="3705822"/>
              <a:ext cx="1263510" cy="352752"/>
            </a:xfrm>
            <a:custGeom>
              <a:gdLst>
                <a:gd name="connsiteX0" fmla="*/ 1974 w 1263510"/>
                <a:gd name="connsiteY0" fmla="*/ 15258 h 352752"/>
                <a:gd name="connsiteX1" fmla="*/ 335349 w 1263510"/>
                <a:gd name="connsiteY1" fmla="*/ 3638 h 352752"/>
                <a:gd name="connsiteX2" fmla="*/ 977905 w 1263510"/>
                <a:gd name="connsiteY2" fmla="*/ 172897 h 352752"/>
                <a:gd name="connsiteX3" fmla="*/ 1052200 w 1263510"/>
                <a:gd name="connsiteY3" fmla="*/ 210997 h 352752"/>
                <a:gd name="connsiteX4" fmla="*/ 1124590 w 1263510"/>
                <a:gd name="connsiteY4" fmla="*/ 252812 h 352752"/>
                <a:gd name="connsiteX5" fmla="*/ 1194599 w 1263510"/>
                <a:gd name="connsiteY5" fmla="*/ 298341 h 352752"/>
                <a:gd name="connsiteX6" fmla="*/ 1262227 w 1263510"/>
                <a:gd name="connsiteY6" fmla="*/ 347300 h 352752"/>
                <a:gd name="connsiteX7" fmla="*/ 1262941 w 1263510"/>
                <a:gd name="connsiteY7" fmla="*/ 351443 h 352752"/>
                <a:gd name="connsiteX8" fmla="*/ 1258798 w 1263510"/>
                <a:gd name="connsiteY8" fmla="*/ 352158 h 352752"/>
                <a:gd name="connsiteX9" fmla="*/ 1258798 w 1263510"/>
                <a:gd name="connsiteY9" fmla="*/ 352158 h 352752"/>
                <a:gd name="connsiteX10" fmla="*/ 1190884 w 1263510"/>
                <a:gd name="connsiteY10" fmla="*/ 304056 h 352752"/>
                <a:gd name="connsiteX11" fmla="*/ 1120780 w 1263510"/>
                <a:gd name="connsiteY11" fmla="*/ 259479 h 352752"/>
                <a:gd name="connsiteX12" fmla="*/ 1048581 w 1263510"/>
                <a:gd name="connsiteY12" fmla="*/ 218236 h 352752"/>
                <a:gd name="connsiteX13" fmla="*/ 974476 w 1263510"/>
                <a:gd name="connsiteY13" fmla="*/ 180136 h 352752"/>
                <a:gd name="connsiteX14" fmla="*/ 335063 w 1263510"/>
                <a:gd name="connsiteY14" fmla="*/ 11258 h 352752"/>
                <a:gd name="connsiteX15" fmla="*/ 3022 w 1263510"/>
                <a:gd name="connsiteY15" fmla="*/ 20307 h 352752"/>
                <a:gd name="connsiteX16" fmla="*/ -9 w 1263510"/>
                <a:gd name="connsiteY16" fmla="*/ 18058 h 352752"/>
                <a:gd name="connsiteX17" fmla="*/ -26 w 1263510"/>
                <a:gd name="connsiteY17" fmla="*/ 17925 h 352752"/>
                <a:gd name="connsiteX18" fmla="*/ 1974 w 1263510"/>
                <a:gd name="connsiteY18" fmla="*/ 15258 h 35275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63510" h="352752">
                  <a:moveTo>
                    <a:pt x="1974" y="15258"/>
                  </a:moveTo>
                  <a:cubicBezTo>
                    <a:pt x="112416" y="56"/>
                    <a:pt x="224116" y="-3839"/>
                    <a:pt x="335349" y="3638"/>
                  </a:cubicBezTo>
                  <a:cubicBezTo>
                    <a:pt x="558472" y="17916"/>
                    <a:pt x="776699" y="75399"/>
                    <a:pt x="977905" y="172897"/>
                  </a:cubicBezTo>
                  <a:lnTo>
                    <a:pt x="1052200" y="210997"/>
                  </a:lnTo>
                  <a:lnTo>
                    <a:pt x="1124590" y="252812"/>
                  </a:lnTo>
                  <a:lnTo>
                    <a:pt x="1194599" y="298341"/>
                  </a:lnTo>
                  <a:lnTo>
                    <a:pt x="1262227" y="347300"/>
                  </a:lnTo>
                  <a:cubicBezTo>
                    <a:pt x="1263570" y="348243"/>
                    <a:pt x="1263884" y="350100"/>
                    <a:pt x="1262941" y="351443"/>
                  </a:cubicBezTo>
                  <a:cubicBezTo>
                    <a:pt x="1261998" y="352786"/>
                    <a:pt x="1260141" y="353100"/>
                    <a:pt x="1258798" y="352158"/>
                  </a:cubicBezTo>
                  <a:lnTo>
                    <a:pt x="1258798" y="352158"/>
                  </a:lnTo>
                  <a:lnTo>
                    <a:pt x="1190884" y="304056"/>
                  </a:lnTo>
                  <a:lnTo>
                    <a:pt x="1120780" y="259479"/>
                  </a:lnTo>
                  <a:lnTo>
                    <a:pt x="1048581" y="218236"/>
                  </a:lnTo>
                  <a:lnTo>
                    <a:pt x="974476" y="180136"/>
                  </a:lnTo>
                  <a:cubicBezTo>
                    <a:pt x="773718" y="84495"/>
                    <a:pt x="556862" y="27222"/>
                    <a:pt x="335063" y="11258"/>
                  </a:cubicBezTo>
                  <a:cubicBezTo>
                    <a:pt x="224345" y="3600"/>
                    <a:pt x="113150" y="6629"/>
                    <a:pt x="3022" y="20307"/>
                  </a:cubicBezTo>
                  <a:cubicBezTo>
                    <a:pt x="1564" y="20525"/>
                    <a:pt x="208" y="19516"/>
                    <a:pt x="-9" y="18058"/>
                  </a:cubicBezTo>
                  <a:cubicBezTo>
                    <a:pt x="-17" y="18020"/>
                    <a:pt x="-22" y="17973"/>
                    <a:pt x="-26" y="17925"/>
                  </a:cubicBezTo>
                  <a:cubicBezTo>
                    <a:pt x="-32" y="16687"/>
                    <a:pt x="785" y="15601"/>
                    <a:pt x="1974" y="15258"/>
                  </a:cubicBez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江城圆体 400W" pitchFamily="34" charset="-122"/>
              </a:endParaRPr>
            </a:p>
          </p:txBody>
        </p:sp>
        <p:sp>
          <p:nvSpPr>
            <p:cNvPr id="30" name="任意多边形: 形状 29"/>
            <p:cNvSpPr/>
            <p:nvPr>
              <p:custDataLst>
                <p:tags r:id="rId14"/>
              </p:custDataLst>
            </p:nvPr>
          </p:nvSpPr>
          <p:spPr>
            <a:xfrm>
              <a:off x="-518923" y="3887143"/>
              <a:ext cx="1325513" cy="451316"/>
            </a:xfrm>
            <a:custGeom>
              <a:gdLst>
                <a:gd name="connsiteX0" fmla="*/ 2165 w 1325513"/>
                <a:gd name="connsiteY0" fmla="*/ 14149 h 451316"/>
                <a:gd name="connsiteX1" fmla="*/ 182188 w 1325513"/>
                <a:gd name="connsiteY1" fmla="*/ 433 h 451316"/>
                <a:gd name="connsiteX2" fmla="*/ 362592 w 1325513"/>
                <a:gd name="connsiteY2" fmla="*/ 5481 h 451316"/>
                <a:gd name="connsiteX3" fmla="*/ 717398 w 1325513"/>
                <a:gd name="connsiteY3" fmla="*/ 70442 h 451316"/>
                <a:gd name="connsiteX4" fmla="*/ 1046867 w 1325513"/>
                <a:gd name="connsiteY4" fmla="*/ 216937 h 451316"/>
                <a:gd name="connsiteX5" fmla="*/ 1324712 w 1325513"/>
                <a:gd name="connsiteY5" fmla="*/ 446298 h 451316"/>
                <a:gd name="connsiteX6" fmla="*/ 1324521 w 1325513"/>
                <a:gd name="connsiteY6" fmla="*/ 450489 h 451316"/>
                <a:gd name="connsiteX7" fmla="*/ 1320330 w 1325513"/>
                <a:gd name="connsiteY7" fmla="*/ 450299 h 451316"/>
                <a:gd name="connsiteX8" fmla="*/ 1189076 w 1325513"/>
                <a:gd name="connsiteY8" fmla="*/ 327617 h 451316"/>
                <a:gd name="connsiteX9" fmla="*/ 1042486 w 1325513"/>
                <a:gd name="connsiteY9" fmla="*/ 223985 h 451316"/>
                <a:gd name="connsiteX10" fmla="*/ 714635 w 1325513"/>
                <a:gd name="connsiteY10" fmla="*/ 79967 h 451316"/>
                <a:gd name="connsiteX11" fmla="*/ 362210 w 1325513"/>
                <a:gd name="connsiteY11" fmla="*/ 13292 h 451316"/>
                <a:gd name="connsiteX12" fmla="*/ 3023 w 1325513"/>
                <a:gd name="connsiteY12" fmla="*/ 19293 h 451316"/>
                <a:gd name="connsiteX13" fmla="*/ -25 w 1325513"/>
                <a:gd name="connsiteY13" fmla="*/ 17007 h 451316"/>
                <a:gd name="connsiteX14" fmla="*/ 2165 w 1325513"/>
                <a:gd name="connsiteY14" fmla="*/ 14149 h 45131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25513" h="451316">
                  <a:moveTo>
                    <a:pt x="2165" y="14149"/>
                  </a:moveTo>
                  <a:cubicBezTo>
                    <a:pt x="61892" y="6434"/>
                    <a:pt x="121980" y="1862"/>
                    <a:pt x="182188" y="433"/>
                  </a:cubicBezTo>
                  <a:cubicBezTo>
                    <a:pt x="242291" y="-900"/>
                    <a:pt x="302584" y="433"/>
                    <a:pt x="362592" y="5481"/>
                  </a:cubicBezTo>
                  <a:cubicBezTo>
                    <a:pt x="482854" y="14321"/>
                    <a:pt x="601812" y="36095"/>
                    <a:pt x="717398" y="70442"/>
                  </a:cubicBezTo>
                  <a:cubicBezTo>
                    <a:pt x="832984" y="105113"/>
                    <a:pt x="943702" y="154338"/>
                    <a:pt x="1046867" y="216937"/>
                  </a:cubicBezTo>
                  <a:cubicBezTo>
                    <a:pt x="1149842" y="279897"/>
                    <a:pt x="1243387" y="357116"/>
                    <a:pt x="1324712" y="446298"/>
                  </a:cubicBezTo>
                  <a:cubicBezTo>
                    <a:pt x="1325817" y="447508"/>
                    <a:pt x="1325731" y="449385"/>
                    <a:pt x="1324521" y="450489"/>
                  </a:cubicBezTo>
                  <a:cubicBezTo>
                    <a:pt x="1323312" y="451594"/>
                    <a:pt x="1321435" y="451509"/>
                    <a:pt x="1320330" y="450299"/>
                  </a:cubicBezTo>
                  <a:cubicBezTo>
                    <a:pt x="1279373" y="406513"/>
                    <a:pt x="1235520" y="365527"/>
                    <a:pt x="1189076" y="327617"/>
                  </a:cubicBezTo>
                  <a:cubicBezTo>
                    <a:pt x="1142765" y="289603"/>
                    <a:pt x="1093769" y="254970"/>
                    <a:pt x="1042486" y="223985"/>
                  </a:cubicBezTo>
                  <a:cubicBezTo>
                    <a:pt x="939730" y="162311"/>
                    <a:pt x="829564" y="113924"/>
                    <a:pt x="714635" y="79967"/>
                  </a:cubicBezTo>
                  <a:cubicBezTo>
                    <a:pt x="599888" y="45182"/>
                    <a:pt x="481730" y="22836"/>
                    <a:pt x="362210" y="13292"/>
                  </a:cubicBezTo>
                  <a:cubicBezTo>
                    <a:pt x="242567" y="3624"/>
                    <a:pt x="122276" y="5634"/>
                    <a:pt x="3023" y="19293"/>
                  </a:cubicBezTo>
                  <a:cubicBezTo>
                    <a:pt x="1560" y="19464"/>
                    <a:pt x="219" y="18464"/>
                    <a:pt x="-25" y="17007"/>
                  </a:cubicBezTo>
                  <a:cubicBezTo>
                    <a:pt x="-62" y="15654"/>
                    <a:pt x="851" y="14463"/>
                    <a:pt x="2165" y="14149"/>
                  </a:cubicBez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江城圆体 400W" pitchFamily="34" charset="-122"/>
              </a:endParaRPr>
            </a:p>
          </p:txBody>
        </p:sp>
        <p:sp>
          <p:nvSpPr>
            <p:cNvPr id="31" name="任意多边形: 形状 30"/>
            <p:cNvSpPr/>
            <p:nvPr>
              <p:custDataLst>
                <p:tags r:id="rId15"/>
              </p:custDataLst>
            </p:nvPr>
          </p:nvSpPr>
          <p:spPr>
            <a:xfrm>
              <a:off x="1115110" y="3224950"/>
              <a:ext cx="1057667" cy="331760"/>
            </a:xfrm>
            <a:custGeom>
              <a:gdLst>
                <a:gd name="connsiteX0" fmla="*/ 812 w 1057667"/>
                <a:gd name="connsiteY0" fmla="*/ 326966 h 331760"/>
                <a:gd name="connsiteX1" fmla="*/ 53294 w 1057667"/>
                <a:gd name="connsiteY1" fmla="*/ 278864 h 331760"/>
                <a:gd name="connsiteX2" fmla="*/ 108444 w 1057667"/>
                <a:gd name="connsiteY2" fmla="*/ 233621 h 331760"/>
                <a:gd name="connsiteX3" fmla="*/ 166356 w 1057667"/>
                <a:gd name="connsiteY3" fmla="*/ 192092 h 331760"/>
                <a:gd name="connsiteX4" fmla="*/ 226745 w 1057667"/>
                <a:gd name="connsiteY4" fmla="*/ 153992 h 331760"/>
                <a:gd name="connsiteX5" fmla="*/ 488968 w 1057667"/>
                <a:gd name="connsiteY5" fmla="*/ 43121 h 331760"/>
                <a:gd name="connsiteX6" fmla="*/ 770527 w 1057667"/>
                <a:gd name="connsiteY6" fmla="*/ 925 h 331760"/>
                <a:gd name="connsiteX7" fmla="*/ 913402 w 1057667"/>
                <a:gd name="connsiteY7" fmla="*/ 2639 h 331760"/>
                <a:gd name="connsiteX8" fmla="*/ 984458 w 1057667"/>
                <a:gd name="connsiteY8" fmla="*/ 8735 h 331760"/>
                <a:gd name="connsiteX9" fmla="*/ 1055039 w 1057667"/>
                <a:gd name="connsiteY9" fmla="*/ 18260 h 331760"/>
                <a:gd name="connsiteX10" fmla="*/ 1057629 w 1057667"/>
                <a:gd name="connsiteY10" fmla="*/ 21365 h 331760"/>
                <a:gd name="connsiteX11" fmla="*/ 1057610 w 1057667"/>
                <a:gd name="connsiteY11" fmla="*/ 21499 h 331760"/>
                <a:gd name="connsiteX12" fmla="*/ 1054505 w 1057667"/>
                <a:gd name="connsiteY12" fmla="*/ 24090 h 331760"/>
                <a:gd name="connsiteX13" fmla="*/ 1054372 w 1057667"/>
                <a:gd name="connsiteY13" fmla="*/ 24071 h 331760"/>
                <a:gd name="connsiteX14" fmla="*/ 1054372 w 1057667"/>
                <a:gd name="connsiteY14" fmla="*/ 24071 h 331760"/>
                <a:gd name="connsiteX15" fmla="*/ 983791 w 1057667"/>
                <a:gd name="connsiteY15" fmla="*/ 16070 h 331760"/>
                <a:gd name="connsiteX16" fmla="*/ 913116 w 1057667"/>
                <a:gd name="connsiteY16" fmla="*/ 10926 h 331760"/>
                <a:gd name="connsiteX17" fmla="*/ 771384 w 1057667"/>
                <a:gd name="connsiteY17" fmla="*/ 9783 h 331760"/>
                <a:gd name="connsiteX18" fmla="*/ 492016 w 1057667"/>
                <a:gd name="connsiteY18" fmla="*/ 52646 h 331760"/>
                <a:gd name="connsiteX19" fmla="*/ 230840 w 1057667"/>
                <a:gd name="connsiteY19" fmla="*/ 161135 h 331760"/>
                <a:gd name="connsiteX20" fmla="*/ 4526 w 1057667"/>
                <a:gd name="connsiteY20" fmla="*/ 330966 h 331760"/>
                <a:gd name="connsiteX21" fmla="*/ 4526 w 1057667"/>
                <a:gd name="connsiteY21" fmla="*/ 330966 h 331760"/>
                <a:gd name="connsiteX22" fmla="*/ 716 w 1057667"/>
                <a:gd name="connsiteY22" fmla="*/ 330871 h 331760"/>
                <a:gd name="connsiteX23" fmla="*/ 812 w 1057667"/>
                <a:gd name="connsiteY23" fmla="*/ 327061 h 3317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667" h="331760">
                  <a:moveTo>
                    <a:pt x="812" y="326966"/>
                  </a:moveTo>
                  <a:lnTo>
                    <a:pt x="53294" y="278864"/>
                  </a:lnTo>
                  <a:lnTo>
                    <a:pt x="108444" y="233621"/>
                  </a:lnTo>
                  <a:lnTo>
                    <a:pt x="166356" y="192092"/>
                  </a:lnTo>
                  <a:cubicBezTo>
                    <a:pt x="186549" y="179424"/>
                    <a:pt x="206361" y="166374"/>
                    <a:pt x="226745" y="153992"/>
                  </a:cubicBezTo>
                  <a:cubicBezTo>
                    <a:pt x="309002" y="105881"/>
                    <a:pt x="397147" y="68619"/>
                    <a:pt x="488968" y="43121"/>
                  </a:cubicBezTo>
                  <a:cubicBezTo>
                    <a:pt x="580865" y="18156"/>
                    <a:pt x="675353" y="4001"/>
                    <a:pt x="770527" y="925"/>
                  </a:cubicBezTo>
                  <a:cubicBezTo>
                    <a:pt x="818152" y="-980"/>
                    <a:pt x="865777" y="68"/>
                    <a:pt x="913402" y="2639"/>
                  </a:cubicBezTo>
                  <a:cubicBezTo>
                    <a:pt x="937119" y="4735"/>
                    <a:pt x="961027" y="6068"/>
                    <a:pt x="984458" y="8735"/>
                  </a:cubicBezTo>
                  <a:lnTo>
                    <a:pt x="1055039" y="18260"/>
                  </a:lnTo>
                  <a:cubicBezTo>
                    <a:pt x="1056610" y="18403"/>
                    <a:pt x="1057772" y="19794"/>
                    <a:pt x="1057629" y="21365"/>
                  </a:cubicBezTo>
                  <a:cubicBezTo>
                    <a:pt x="1057620" y="21413"/>
                    <a:pt x="1057620" y="21451"/>
                    <a:pt x="1057610" y="21499"/>
                  </a:cubicBezTo>
                  <a:cubicBezTo>
                    <a:pt x="1057468" y="23071"/>
                    <a:pt x="1056077" y="24233"/>
                    <a:pt x="1054505" y="24090"/>
                  </a:cubicBezTo>
                  <a:cubicBezTo>
                    <a:pt x="1054458" y="24080"/>
                    <a:pt x="1054419" y="24080"/>
                    <a:pt x="1054372" y="24071"/>
                  </a:cubicBezTo>
                  <a:lnTo>
                    <a:pt x="1054372" y="24071"/>
                  </a:lnTo>
                  <a:lnTo>
                    <a:pt x="983791" y="16070"/>
                  </a:lnTo>
                  <a:cubicBezTo>
                    <a:pt x="960265" y="13688"/>
                    <a:pt x="936643" y="12641"/>
                    <a:pt x="913116" y="10926"/>
                  </a:cubicBezTo>
                  <a:cubicBezTo>
                    <a:pt x="865491" y="8450"/>
                    <a:pt x="818533" y="7688"/>
                    <a:pt x="771384" y="9783"/>
                  </a:cubicBezTo>
                  <a:cubicBezTo>
                    <a:pt x="676925" y="13298"/>
                    <a:pt x="583180" y="27681"/>
                    <a:pt x="492016" y="52646"/>
                  </a:cubicBezTo>
                  <a:cubicBezTo>
                    <a:pt x="400642" y="77392"/>
                    <a:pt x="312850" y="113863"/>
                    <a:pt x="230840" y="161135"/>
                  </a:cubicBezTo>
                  <a:cubicBezTo>
                    <a:pt x="149125" y="208865"/>
                    <a:pt x="73192" y="265853"/>
                    <a:pt x="4526" y="330966"/>
                  </a:cubicBezTo>
                  <a:lnTo>
                    <a:pt x="4526" y="330966"/>
                  </a:lnTo>
                  <a:cubicBezTo>
                    <a:pt x="3450" y="331995"/>
                    <a:pt x="1745" y="331947"/>
                    <a:pt x="716" y="330871"/>
                  </a:cubicBezTo>
                  <a:cubicBezTo>
                    <a:pt x="-312" y="329795"/>
                    <a:pt x="-265" y="328090"/>
                    <a:pt x="812" y="327061"/>
                  </a:cubicBez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江城圆体 400W" pitchFamily="34" charset="-122"/>
              </a:endParaRPr>
            </a:p>
          </p:txBody>
        </p:sp>
        <p:sp>
          <p:nvSpPr>
            <p:cNvPr id="32" name="任意多边形: 形状 31"/>
            <p:cNvSpPr/>
            <p:nvPr>
              <p:custDataLst>
                <p:tags r:id="rId16"/>
              </p:custDataLst>
            </p:nvPr>
          </p:nvSpPr>
          <p:spPr>
            <a:xfrm>
              <a:off x="1098030" y="3413664"/>
              <a:ext cx="1126372" cy="352983"/>
            </a:xfrm>
            <a:custGeom>
              <a:gdLst>
                <a:gd name="connsiteX0" fmla="*/ 1032 w 1126372"/>
                <a:gd name="connsiteY0" fmla="*/ 348087 h 352983"/>
                <a:gd name="connsiteX1" fmla="*/ 245920 w 1126372"/>
                <a:gd name="connsiteY1" fmla="*/ 171399 h 352983"/>
                <a:gd name="connsiteX2" fmla="*/ 822278 w 1126372"/>
                <a:gd name="connsiteY2" fmla="*/ 2520 h 352983"/>
                <a:gd name="connsiteX3" fmla="*/ 897906 w 1126372"/>
                <a:gd name="connsiteY3" fmla="*/ -52 h 352983"/>
                <a:gd name="connsiteX4" fmla="*/ 973630 w 1126372"/>
                <a:gd name="connsiteY4" fmla="*/ 1663 h 352983"/>
                <a:gd name="connsiteX5" fmla="*/ 1048973 w 1126372"/>
                <a:gd name="connsiteY5" fmla="*/ 8140 h 352983"/>
                <a:gd name="connsiteX6" fmla="*/ 1123839 w 1126372"/>
                <a:gd name="connsiteY6" fmla="*/ 18999 h 352983"/>
                <a:gd name="connsiteX7" fmla="*/ 1126316 w 1126372"/>
                <a:gd name="connsiteY7" fmla="*/ 22427 h 352983"/>
                <a:gd name="connsiteX8" fmla="*/ 1122982 w 1126372"/>
                <a:gd name="connsiteY8" fmla="*/ 24904 h 352983"/>
                <a:gd name="connsiteX9" fmla="*/ 1122982 w 1126372"/>
                <a:gd name="connsiteY9" fmla="*/ 24904 h 352983"/>
                <a:gd name="connsiteX10" fmla="*/ 1048401 w 1126372"/>
                <a:gd name="connsiteY10" fmla="*/ 15379 h 352983"/>
                <a:gd name="connsiteX11" fmla="*/ 973344 w 1126372"/>
                <a:gd name="connsiteY11" fmla="*/ 9854 h 352983"/>
                <a:gd name="connsiteX12" fmla="*/ 898192 w 1126372"/>
                <a:gd name="connsiteY12" fmla="*/ 8426 h 352983"/>
                <a:gd name="connsiteX13" fmla="*/ 823040 w 1126372"/>
                <a:gd name="connsiteY13" fmla="*/ 11283 h 352983"/>
                <a:gd name="connsiteX14" fmla="*/ 249635 w 1126372"/>
                <a:gd name="connsiteY14" fmla="*/ 178542 h 352983"/>
                <a:gd name="connsiteX15" fmla="*/ 4556 w 1126372"/>
                <a:gd name="connsiteY15" fmla="*/ 352087 h 352983"/>
                <a:gd name="connsiteX16" fmla="*/ 927 w 1126372"/>
                <a:gd name="connsiteY16" fmla="*/ 352269 h 352983"/>
                <a:gd name="connsiteX17" fmla="*/ 746 w 1126372"/>
                <a:gd name="connsiteY17" fmla="*/ 352087 h 352983"/>
                <a:gd name="connsiteX18" fmla="*/ 766 w 1126372"/>
                <a:gd name="connsiteY18" fmla="*/ 348316 h 352983"/>
                <a:gd name="connsiteX19" fmla="*/ 1032 w 1126372"/>
                <a:gd name="connsiteY19" fmla="*/ 348087 h 35298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26372" h="352983">
                  <a:moveTo>
                    <a:pt x="1032" y="348087"/>
                  </a:moveTo>
                  <a:cubicBezTo>
                    <a:pt x="75346" y="279669"/>
                    <a:pt x="157557" y="220347"/>
                    <a:pt x="245920" y="171399"/>
                  </a:cubicBezTo>
                  <a:cubicBezTo>
                    <a:pt x="422942" y="72586"/>
                    <a:pt x="619919" y="14864"/>
                    <a:pt x="822278" y="2520"/>
                  </a:cubicBezTo>
                  <a:lnTo>
                    <a:pt x="897906" y="-52"/>
                  </a:lnTo>
                  <a:lnTo>
                    <a:pt x="973630" y="1663"/>
                  </a:lnTo>
                  <a:lnTo>
                    <a:pt x="1048973" y="8140"/>
                  </a:lnTo>
                  <a:lnTo>
                    <a:pt x="1123839" y="18999"/>
                  </a:lnTo>
                  <a:cubicBezTo>
                    <a:pt x="1125449" y="19294"/>
                    <a:pt x="1126544" y="20808"/>
                    <a:pt x="1126316" y="22427"/>
                  </a:cubicBezTo>
                  <a:cubicBezTo>
                    <a:pt x="1126068" y="24028"/>
                    <a:pt x="1124582" y="25132"/>
                    <a:pt x="1122982" y="24904"/>
                  </a:cubicBezTo>
                  <a:lnTo>
                    <a:pt x="1122982" y="24904"/>
                  </a:lnTo>
                  <a:lnTo>
                    <a:pt x="1048401" y="15379"/>
                  </a:lnTo>
                  <a:lnTo>
                    <a:pt x="973344" y="9854"/>
                  </a:lnTo>
                  <a:lnTo>
                    <a:pt x="898192" y="8426"/>
                  </a:lnTo>
                  <a:lnTo>
                    <a:pt x="823040" y="11283"/>
                  </a:lnTo>
                  <a:cubicBezTo>
                    <a:pt x="622062" y="24942"/>
                    <a:pt x="426438" y="82006"/>
                    <a:pt x="249635" y="178542"/>
                  </a:cubicBezTo>
                  <a:cubicBezTo>
                    <a:pt x="161681" y="226996"/>
                    <a:pt x="79471" y="285212"/>
                    <a:pt x="4556" y="352087"/>
                  </a:cubicBezTo>
                  <a:cubicBezTo>
                    <a:pt x="3604" y="353135"/>
                    <a:pt x="1975" y="353221"/>
                    <a:pt x="927" y="352269"/>
                  </a:cubicBezTo>
                  <a:cubicBezTo>
                    <a:pt x="861" y="352211"/>
                    <a:pt x="804" y="352145"/>
                    <a:pt x="746" y="352087"/>
                  </a:cubicBezTo>
                  <a:cubicBezTo>
                    <a:pt x="-292" y="351040"/>
                    <a:pt x="-282" y="349354"/>
                    <a:pt x="766" y="348316"/>
                  </a:cubicBezTo>
                  <a:cubicBezTo>
                    <a:pt x="851" y="348230"/>
                    <a:pt x="937" y="348154"/>
                    <a:pt x="1032" y="348087"/>
                  </a:cubicBez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江城圆体 400W" pitchFamily="34" charset="-122"/>
              </a:endParaRPr>
            </a:p>
          </p:txBody>
        </p:sp>
        <p:sp>
          <p:nvSpPr>
            <p:cNvPr id="33" name="任意多边形: 形状 32"/>
            <p:cNvSpPr/>
            <p:nvPr>
              <p:custDataLst>
                <p:tags r:id="rId17"/>
              </p:custDataLst>
            </p:nvPr>
          </p:nvSpPr>
          <p:spPr>
            <a:xfrm>
              <a:off x="1115103" y="3607498"/>
              <a:ext cx="1123277" cy="350936"/>
            </a:xfrm>
            <a:custGeom>
              <a:gdLst>
                <a:gd name="connsiteX0" fmla="*/ 724 w 1123277"/>
                <a:gd name="connsiteY0" fmla="*/ 346373 h 350936"/>
                <a:gd name="connsiteX1" fmla="*/ 243326 w 1123277"/>
                <a:gd name="connsiteY1" fmla="*/ 169113 h 350936"/>
                <a:gd name="connsiteX2" fmla="*/ 522789 w 1123277"/>
                <a:gd name="connsiteY2" fmla="*/ 57003 h 350936"/>
                <a:gd name="connsiteX3" fmla="*/ 819588 w 1123277"/>
                <a:gd name="connsiteY3" fmla="*/ 6140 h 350936"/>
                <a:gd name="connsiteX4" fmla="*/ 970083 w 1123277"/>
                <a:gd name="connsiteY4" fmla="*/ -52 h 350936"/>
                <a:gd name="connsiteX5" fmla="*/ 1120483 w 1123277"/>
                <a:gd name="connsiteY5" fmla="*/ 5092 h 350936"/>
                <a:gd name="connsiteX6" fmla="*/ 1123245 w 1123277"/>
                <a:gd name="connsiteY6" fmla="*/ 8226 h 350936"/>
                <a:gd name="connsiteX7" fmla="*/ 1123245 w 1123277"/>
                <a:gd name="connsiteY7" fmla="*/ 8235 h 350936"/>
                <a:gd name="connsiteX8" fmla="*/ 1120302 w 1123277"/>
                <a:gd name="connsiteY8" fmla="*/ 11007 h 350936"/>
                <a:gd name="connsiteX9" fmla="*/ 1120197 w 1123277"/>
                <a:gd name="connsiteY9" fmla="*/ 10998 h 350936"/>
                <a:gd name="connsiteX10" fmla="*/ 970083 w 1123277"/>
                <a:gd name="connsiteY10" fmla="*/ 7759 h 350936"/>
                <a:gd name="connsiteX11" fmla="*/ 820255 w 1123277"/>
                <a:gd name="connsiteY11" fmla="*/ 14522 h 350936"/>
                <a:gd name="connsiteX12" fmla="*/ 524980 w 1123277"/>
                <a:gd name="connsiteY12" fmla="*/ 66147 h 350936"/>
                <a:gd name="connsiteX13" fmla="*/ 246945 w 1123277"/>
                <a:gd name="connsiteY13" fmla="*/ 176161 h 350936"/>
                <a:gd name="connsiteX14" fmla="*/ 4534 w 1123277"/>
                <a:gd name="connsiteY14" fmla="*/ 350088 h 350936"/>
                <a:gd name="connsiteX15" fmla="*/ 762 w 1123277"/>
                <a:gd name="connsiteY15" fmla="*/ 350126 h 350936"/>
                <a:gd name="connsiteX16" fmla="*/ 724 w 1123277"/>
                <a:gd name="connsiteY16" fmla="*/ 350088 h 350936"/>
                <a:gd name="connsiteX17" fmla="*/ 724 w 1123277"/>
                <a:gd name="connsiteY17" fmla="*/ 346373 h 35093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3277" h="350936">
                  <a:moveTo>
                    <a:pt x="724" y="346373"/>
                  </a:moveTo>
                  <a:cubicBezTo>
                    <a:pt x="72971" y="276317"/>
                    <a:pt x="154629" y="216652"/>
                    <a:pt x="243326" y="169113"/>
                  </a:cubicBezTo>
                  <a:cubicBezTo>
                    <a:pt x="331918" y="121240"/>
                    <a:pt x="425672" y="83626"/>
                    <a:pt x="522789" y="57003"/>
                  </a:cubicBezTo>
                  <a:cubicBezTo>
                    <a:pt x="619925" y="30848"/>
                    <a:pt x="719290" y="13817"/>
                    <a:pt x="819588" y="6140"/>
                  </a:cubicBezTo>
                  <a:cubicBezTo>
                    <a:pt x="869623" y="2139"/>
                    <a:pt x="919791" y="72"/>
                    <a:pt x="970083" y="-52"/>
                  </a:cubicBezTo>
                  <a:cubicBezTo>
                    <a:pt x="1020280" y="-52"/>
                    <a:pt x="1070477" y="1758"/>
                    <a:pt x="1120483" y="5092"/>
                  </a:cubicBezTo>
                  <a:cubicBezTo>
                    <a:pt x="1122111" y="5197"/>
                    <a:pt x="1123350" y="6597"/>
                    <a:pt x="1123245" y="8226"/>
                  </a:cubicBezTo>
                  <a:cubicBezTo>
                    <a:pt x="1123245" y="8226"/>
                    <a:pt x="1123245" y="8235"/>
                    <a:pt x="1123245" y="8235"/>
                  </a:cubicBezTo>
                  <a:cubicBezTo>
                    <a:pt x="1123197" y="9817"/>
                    <a:pt x="1121873" y="11055"/>
                    <a:pt x="1120302" y="11007"/>
                  </a:cubicBezTo>
                  <a:cubicBezTo>
                    <a:pt x="1120264" y="10998"/>
                    <a:pt x="1120235" y="10998"/>
                    <a:pt x="1120197" y="10998"/>
                  </a:cubicBezTo>
                  <a:cubicBezTo>
                    <a:pt x="1070219" y="8331"/>
                    <a:pt x="1020185" y="7254"/>
                    <a:pt x="970083" y="7759"/>
                  </a:cubicBezTo>
                  <a:cubicBezTo>
                    <a:pt x="919982" y="8264"/>
                    <a:pt x="870042" y="10521"/>
                    <a:pt x="820255" y="14522"/>
                  </a:cubicBezTo>
                  <a:cubicBezTo>
                    <a:pt x="720442" y="22570"/>
                    <a:pt x="621601" y="39849"/>
                    <a:pt x="524980" y="66147"/>
                  </a:cubicBezTo>
                  <a:cubicBezTo>
                    <a:pt x="428415" y="92103"/>
                    <a:pt x="335127" y="129022"/>
                    <a:pt x="246945" y="176161"/>
                  </a:cubicBezTo>
                  <a:cubicBezTo>
                    <a:pt x="158829" y="223196"/>
                    <a:pt x="77314" y="281679"/>
                    <a:pt x="4534" y="350088"/>
                  </a:cubicBezTo>
                  <a:cubicBezTo>
                    <a:pt x="3505" y="351135"/>
                    <a:pt x="1819" y="351154"/>
                    <a:pt x="762" y="350126"/>
                  </a:cubicBezTo>
                  <a:cubicBezTo>
                    <a:pt x="752" y="350116"/>
                    <a:pt x="733" y="350097"/>
                    <a:pt x="724" y="350088"/>
                  </a:cubicBezTo>
                  <a:cubicBezTo>
                    <a:pt x="-276" y="349049"/>
                    <a:pt x="-276" y="347411"/>
                    <a:pt x="724" y="346373"/>
                  </a:cubicBez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江城圆体 400W" pitchFamily="34" charset="-122"/>
              </a:endParaRPr>
            </a:p>
          </p:txBody>
        </p:sp>
        <p:sp>
          <p:nvSpPr>
            <p:cNvPr id="34" name="任意多边形: 形状 33"/>
            <p:cNvSpPr/>
            <p:nvPr>
              <p:custDataLst>
                <p:tags r:id="rId18"/>
              </p:custDataLst>
            </p:nvPr>
          </p:nvSpPr>
          <p:spPr>
            <a:xfrm>
              <a:off x="1143085" y="3779996"/>
              <a:ext cx="1123673" cy="351136"/>
            </a:xfrm>
            <a:custGeom>
              <a:gdLst>
                <a:gd name="connsiteX0" fmla="*/ 936 w 1123673"/>
                <a:gd name="connsiteY0" fmla="*/ 346373 h 351136"/>
                <a:gd name="connsiteX1" fmla="*/ 243537 w 1123673"/>
                <a:gd name="connsiteY1" fmla="*/ 168636 h 351136"/>
                <a:gd name="connsiteX2" fmla="*/ 522906 w 1123673"/>
                <a:gd name="connsiteY2" fmla="*/ 56527 h 351136"/>
                <a:gd name="connsiteX3" fmla="*/ 819704 w 1123673"/>
                <a:gd name="connsiteY3" fmla="*/ 6140 h 351136"/>
                <a:gd name="connsiteX4" fmla="*/ 970200 w 1123673"/>
                <a:gd name="connsiteY4" fmla="*/ -52 h 351136"/>
                <a:gd name="connsiteX5" fmla="*/ 1120695 w 1123673"/>
                <a:gd name="connsiteY5" fmla="*/ 5092 h 351136"/>
                <a:gd name="connsiteX6" fmla="*/ 1123647 w 1123673"/>
                <a:gd name="connsiteY6" fmla="*/ 8045 h 351136"/>
                <a:gd name="connsiteX7" fmla="*/ 1120695 w 1123673"/>
                <a:gd name="connsiteY7" fmla="*/ 10998 h 351136"/>
                <a:gd name="connsiteX8" fmla="*/ 970676 w 1123673"/>
                <a:gd name="connsiteY8" fmla="*/ 7759 h 351136"/>
                <a:gd name="connsiteX9" fmla="*/ 820752 w 1123673"/>
                <a:gd name="connsiteY9" fmla="*/ 14522 h 351136"/>
                <a:gd name="connsiteX10" fmla="*/ 525477 w 1123673"/>
                <a:gd name="connsiteY10" fmla="*/ 66052 h 351136"/>
                <a:gd name="connsiteX11" fmla="*/ 247347 w 1123673"/>
                <a:gd name="connsiteY11" fmla="*/ 176161 h 351136"/>
                <a:gd name="connsiteX12" fmla="*/ 4555 w 1123673"/>
                <a:gd name="connsiteY12" fmla="*/ 350278 h 351136"/>
                <a:gd name="connsiteX13" fmla="*/ 650 w 1123673"/>
                <a:gd name="connsiteY13" fmla="*/ 350278 h 351136"/>
                <a:gd name="connsiteX14" fmla="*/ 926 w 1123673"/>
                <a:gd name="connsiteY14" fmla="*/ 346382 h 351136"/>
                <a:gd name="connsiteX15" fmla="*/ 936 w 1123673"/>
                <a:gd name="connsiteY15" fmla="*/ 346373 h 35113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23673" h="351136">
                  <a:moveTo>
                    <a:pt x="936" y="346373"/>
                  </a:moveTo>
                  <a:cubicBezTo>
                    <a:pt x="73183" y="276183"/>
                    <a:pt x="154831" y="216366"/>
                    <a:pt x="243537" y="168636"/>
                  </a:cubicBezTo>
                  <a:cubicBezTo>
                    <a:pt x="332110" y="120802"/>
                    <a:pt x="425836" y="83187"/>
                    <a:pt x="522906" y="56527"/>
                  </a:cubicBezTo>
                  <a:cubicBezTo>
                    <a:pt x="620070" y="30581"/>
                    <a:pt x="719425" y="13721"/>
                    <a:pt x="819704" y="6140"/>
                  </a:cubicBezTo>
                  <a:cubicBezTo>
                    <a:pt x="869806" y="2139"/>
                    <a:pt x="919974" y="72"/>
                    <a:pt x="970200" y="-52"/>
                  </a:cubicBezTo>
                  <a:cubicBezTo>
                    <a:pt x="1020396" y="-52"/>
                    <a:pt x="1070593" y="1758"/>
                    <a:pt x="1120695" y="5092"/>
                  </a:cubicBezTo>
                  <a:cubicBezTo>
                    <a:pt x="1122324" y="5092"/>
                    <a:pt x="1123647" y="6416"/>
                    <a:pt x="1123647" y="8045"/>
                  </a:cubicBezTo>
                  <a:cubicBezTo>
                    <a:pt x="1123647" y="9673"/>
                    <a:pt x="1122324" y="10998"/>
                    <a:pt x="1120695" y="10998"/>
                  </a:cubicBezTo>
                  <a:cubicBezTo>
                    <a:pt x="1070717" y="8207"/>
                    <a:pt x="1020711" y="7121"/>
                    <a:pt x="970676" y="7759"/>
                  </a:cubicBezTo>
                  <a:cubicBezTo>
                    <a:pt x="920641" y="8397"/>
                    <a:pt x="870663" y="10645"/>
                    <a:pt x="820752" y="14522"/>
                  </a:cubicBezTo>
                  <a:cubicBezTo>
                    <a:pt x="720949" y="22580"/>
                    <a:pt x="622108" y="39829"/>
                    <a:pt x="525477" y="66052"/>
                  </a:cubicBezTo>
                  <a:cubicBezTo>
                    <a:pt x="428894" y="92103"/>
                    <a:pt x="335587" y="129041"/>
                    <a:pt x="247347" y="176161"/>
                  </a:cubicBezTo>
                  <a:cubicBezTo>
                    <a:pt x="159060" y="223186"/>
                    <a:pt x="77412" y="281736"/>
                    <a:pt x="4555" y="350278"/>
                  </a:cubicBezTo>
                  <a:cubicBezTo>
                    <a:pt x="3479" y="351354"/>
                    <a:pt x="1726" y="351354"/>
                    <a:pt x="650" y="350278"/>
                  </a:cubicBezTo>
                  <a:cubicBezTo>
                    <a:pt x="-350" y="349125"/>
                    <a:pt x="-227" y="347382"/>
                    <a:pt x="926" y="346382"/>
                  </a:cubicBezTo>
                  <a:cubicBezTo>
                    <a:pt x="926" y="346382"/>
                    <a:pt x="936" y="346373"/>
                    <a:pt x="936" y="346373"/>
                  </a:cubicBez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江城圆体 400W" pitchFamily="34" charset="-122"/>
              </a:endParaRPr>
            </a:p>
          </p:txBody>
        </p:sp>
        <p:sp>
          <p:nvSpPr>
            <p:cNvPr id="35" name="任意多边形: 形状 34"/>
            <p:cNvSpPr/>
            <p:nvPr>
              <p:custDataLst>
                <p:tags r:id="rId19"/>
              </p:custDataLst>
            </p:nvPr>
          </p:nvSpPr>
          <p:spPr>
            <a:xfrm>
              <a:off x="-886301" y="4008965"/>
              <a:ext cx="3700367" cy="685621"/>
            </a:xfrm>
            <a:custGeom>
              <a:gdLst>
                <a:gd name="connsiteX0" fmla="*/ 111797 w 3700367"/>
                <a:gd name="connsiteY0" fmla="*/ 90543 h 685621"/>
                <a:gd name="connsiteX1" fmla="*/ -26 w 3700367"/>
                <a:gd name="connsiteY1" fmla="*/ 102068 h 685621"/>
                <a:gd name="connsiteX2" fmla="*/ 55885 w 3700367"/>
                <a:gd name="connsiteY2" fmla="*/ 363149 h 685621"/>
                <a:gd name="connsiteX3" fmla="*/ 1711997 w 3700367"/>
                <a:gd name="connsiteY3" fmla="*/ 685570 h 685621"/>
                <a:gd name="connsiteX4" fmla="*/ 1971077 w 3700367"/>
                <a:gd name="connsiteY4" fmla="*/ 685570 h 685621"/>
                <a:gd name="connsiteX5" fmla="*/ 3644334 w 3700367"/>
                <a:gd name="connsiteY5" fmla="*/ 352195 h 685621"/>
                <a:gd name="connsiteX6" fmla="*/ 3700341 w 3700367"/>
                <a:gd name="connsiteY6" fmla="*/ 91020 h 685621"/>
                <a:gd name="connsiteX7" fmla="*/ 1828393 w 3700367"/>
                <a:gd name="connsiteY7" fmla="*/ 657566 h 685621"/>
                <a:gd name="connsiteX8" fmla="*/ 111797 w 3700367"/>
                <a:gd name="connsiteY8" fmla="*/ 90257 h 68562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0367" h="685621">
                  <a:moveTo>
                    <a:pt x="111797" y="90543"/>
                  </a:moveTo>
                  <a:lnTo>
                    <a:pt x="-26" y="102068"/>
                  </a:lnTo>
                  <a:cubicBezTo>
                    <a:pt x="45122" y="177506"/>
                    <a:pt x="61791" y="275423"/>
                    <a:pt x="55885" y="363149"/>
                  </a:cubicBezTo>
                  <a:cubicBezTo>
                    <a:pt x="621194" y="244181"/>
                    <a:pt x="1232699" y="363149"/>
                    <a:pt x="1711997" y="685570"/>
                  </a:cubicBezTo>
                  <a:lnTo>
                    <a:pt x="1971077" y="685570"/>
                  </a:lnTo>
                  <a:cubicBezTo>
                    <a:pt x="2450375" y="363244"/>
                    <a:pt x="3079025" y="233513"/>
                    <a:pt x="3644334" y="352195"/>
                  </a:cubicBezTo>
                  <a:cubicBezTo>
                    <a:pt x="3638429" y="264470"/>
                    <a:pt x="3655097" y="166457"/>
                    <a:pt x="3700341" y="91020"/>
                  </a:cubicBezTo>
                  <a:cubicBezTo>
                    <a:pt x="3700341" y="91020"/>
                    <a:pt x="2629159" y="-335510"/>
                    <a:pt x="1828393" y="657566"/>
                  </a:cubicBezTo>
                  <a:cubicBezTo>
                    <a:pt x="1828393" y="657566"/>
                    <a:pt x="1206982" y="-142534"/>
                    <a:pt x="111797" y="90257"/>
                  </a:cubicBezTo>
                </a:path>
              </a:pathLst>
            </a:custGeom>
            <a:solidFill>
              <a:srgbClr val="ECECE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江城圆体 400W" pitchFamily="34" charset="-122"/>
              </a:endParaRPr>
            </a:p>
          </p:txBody>
        </p:sp>
        <p:sp>
          <p:nvSpPr>
            <p:cNvPr id="36" name="任意多边形: 形状 35"/>
            <p:cNvSpPr/>
            <p:nvPr>
              <p:custDataLst>
                <p:tags r:id="rId20"/>
              </p:custDataLst>
            </p:nvPr>
          </p:nvSpPr>
          <p:spPr>
            <a:xfrm>
              <a:off x="1067127" y="4104132"/>
              <a:ext cx="1657070" cy="537360"/>
            </a:xfrm>
            <a:custGeom>
              <a:gdLst>
                <a:gd name="connsiteX0" fmla="*/ 788 w 1657070"/>
                <a:gd name="connsiteY0" fmla="*/ 530872 h 537360"/>
                <a:gd name="connsiteX1" fmla="*/ 344927 w 1657070"/>
                <a:gd name="connsiteY1" fmla="*/ 241217 h 537360"/>
                <a:gd name="connsiteX2" fmla="*/ 758502 w 1657070"/>
                <a:gd name="connsiteY2" fmla="*/ 63004 h 537360"/>
                <a:gd name="connsiteX3" fmla="*/ 813176 w 1657070"/>
                <a:gd name="connsiteY3" fmla="*/ 49002 h 537360"/>
                <a:gd name="connsiteX4" fmla="*/ 868325 w 1657070"/>
                <a:gd name="connsiteY4" fmla="*/ 36620 h 537360"/>
                <a:gd name="connsiteX5" fmla="*/ 923761 w 1657070"/>
                <a:gd name="connsiteY5" fmla="*/ 25857 h 537360"/>
                <a:gd name="connsiteX6" fmla="*/ 979673 w 1657070"/>
                <a:gd name="connsiteY6" fmla="*/ 17570 h 537360"/>
                <a:gd name="connsiteX7" fmla="*/ 1007581 w 1657070"/>
                <a:gd name="connsiteY7" fmla="*/ 13569 h 537360"/>
                <a:gd name="connsiteX8" fmla="*/ 1035680 w 1657070"/>
                <a:gd name="connsiteY8" fmla="*/ 10712 h 537360"/>
                <a:gd name="connsiteX9" fmla="*/ 1091877 w 1657070"/>
                <a:gd name="connsiteY9" fmla="*/ 5092 h 537360"/>
                <a:gd name="connsiteX10" fmla="*/ 1148170 w 1657070"/>
                <a:gd name="connsiteY10" fmla="*/ 1949 h 537360"/>
                <a:gd name="connsiteX11" fmla="*/ 1176745 w 1657070"/>
                <a:gd name="connsiteY11" fmla="*/ 520 h 537360"/>
                <a:gd name="connsiteX12" fmla="*/ 1205320 w 1657070"/>
                <a:gd name="connsiteY12" fmla="*/ 520 h 537360"/>
                <a:gd name="connsiteX13" fmla="*/ 1261803 w 1657070"/>
                <a:gd name="connsiteY13" fmla="*/ -52 h 537360"/>
                <a:gd name="connsiteX14" fmla="*/ 1318191 w 1657070"/>
                <a:gd name="connsiteY14" fmla="*/ 1758 h 537360"/>
                <a:gd name="connsiteX15" fmla="*/ 1430777 w 1657070"/>
                <a:gd name="connsiteY15" fmla="*/ 8997 h 537360"/>
                <a:gd name="connsiteX16" fmla="*/ 1486784 w 1657070"/>
                <a:gd name="connsiteY16" fmla="*/ 15284 h 537360"/>
                <a:gd name="connsiteX17" fmla="*/ 1542695 w 1657070"/>
                <a:gd name="connsiteY17" fmla="*/ 22523 h 537360"/>
                <a:gd name="connsiteX18" fmla="*/ 1653852 w 1657070"/>
                <a:gd name="connsiteY18" fmla="*/ 41573 h 537360"/>
                <a:gd name="connsiteX19" fmla="*/ 1656852 w 1657070"/>
                <a:gd name="connsiteY19" fmla="*/ 47145 h 537360"/>
                <a:gd name="connsiteX20" fmla="*/ 1652423 w 1657070"/>
                <a:gd name="connsiteY20" fmla="*/ 50336 h 537360"/>
                <a:gd name="connsiteX21" fmla="*/ 1652423 w 1657070"/>
                <a:gd name="connsiteY21" fmla="*/ 50336 h 537360"/>
                <a:gd name="connsiteX22" fmla="*/ 1541457 w 1657070"/>
                <a:gd name="connsiteY22" fmla="*/ 32715 h 537360"/>
                <a:gd name="connsiteX23" fmla="*/ 1485736 w 1657070"/>
                <a:gd name="connsiteY23" fmla="*/ 26238 h 537360"/>
                <a:gd name="connsiteX24" fmla="*/ 1429920 w 1657070"/>
                <a:gd name="connsiteY24" fmla="*/ 20713 h 537360"/>
                <a:gd name="connsiteX25" fmla="*/ 1317905 w 1657070"/>
                <a:gd name="connsiteY25" fmla="*/ 13855 h 537360"/>
                <a:gd name="connsiteX26" fmla="*/ 1261898 w 1657070"/>
                <a:gd name="connsiteY26" fmla="*/ 12236 h 537360"/>
                <a:gd name="connsiteX27" fmla="*/ 1205796 w 1657070"/>
                <a:gd name="connsiteY27" fmla="*/ 13093 h 537360"/>
                <a:gd name="connsiteX28" fmla="*/ 1177793 w 1657070"/>
                <a:gd name="connsiteY28" fmla="*/ 13569 h 537360"/>
                <a:gd name="connsiteX29" fmla="*/ 1149789 w 1657070"/>
                <a:gd name="connsiteY29" fmla="*/ 15093 h 537360"/>
                <a:gd name="connsiteX30" fmla="*/ 1093782 w 1657070"/>
                <a:gd name="connsiteY30" fmla="*/ 18522 h 537360"/>
                <a:gd name="connsiteX31" fmla="*/ 1038061 w 1657070"/>
                <a:gd name="connsiteY31" fmla="*/ 24237 h 537360"/>
                <a:gd name="connsiteX32" fmla="*/ 1010153 w 1657070"/>
                <a:gd name="connsiteY32" fmla="*/ 27190 h 537360"/>
                <a:gd name="connsiteX33" fmla="*/ 982435 w 1657070"/>
                <a:gd name="connsiteY33" fmla="*/ 31286 h 537360"/>
                <a:gd name="connsiteX34" fmla="*/ 927095 w 1657070"/>
                <a:gd name="connsiteY34" fmla="*/ 39763 h 537360"/>
                <a:gd name="connsiteX35" fmla="*/ 871088 w 1657070"/>
                <a:gd name="connsiteY35" fmla="*/ 49955 h 537360"/>
                <a:gd name="connsiteX36" fmla="*/ 816414 w 1657070"/>
                <a:gd name="connsiteY36" fmla="*/ 62432 h 537360"/>
                <a:gd name="connsiteX37" fmla="*/ 762217 w 1657070"/>
                <a:gd name="connsiteY37" fmla="*/ 76339 h 537360"/>
                <a:gd name="connsiteX38" fmla="*/ 351118 w 1657070"/>
                <a:gd name="connsiteY38" fmla="*/ 251599 h 537360"/>
                <a:gd name="connsiteX39" fmla="*/ 167762 w 1657070"/>
                <a:gd name="connsiteY39" fmla="*/ 380186 h 537360"/>
                <a:gd name="connsiteX40" fmla="*/ 7170 w 1657070"/>
                <a:gd name="connsiteY40" fmla="*/ 535825 h 537360"/>
                <a:gd name="connsiteX41" fmla="*/ 7170 w 1657070"/>
                <a:gd name="connsiteY41" fmla="*/ 535825 h 537360"/>
                <a:gd name="connsiteX42" fmla="*/ 1360 w 1657070"/>
                <a:gd name="connsiteY42" fmla="*/ 536397 h 537360"/>
                <a:gd name="connsiteX43" fmla="*/ 788 w 1657070"/>
                <a:gd name="connsiteY43" fmla="*/ 530872 h 5373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657070" h="537360">
                  <a:moveTo>
                    <a:pt x="788" y="530872"/>
                  </a:moveTo>
                  <a:cubicBezTo>
                    <a:pt x="96896" y="414095"/>
                    <a:pt x="216720" y="319798"/>
                    <a:pt x="344927" y="241217"/>
                  </a:cubicBezTo>
                  <a:cubicBezTo>
                    <a:pt x="474038" y="163274"/>
                    <a:pt x="613179" y="103314"/>
                    <a:pt x="758502" y="63004"/>
                  </a:cubicBezTo>
                  <a:cubicBezTo>
                    <a:pt x="776504" y="57384"/>
                    <a:pt x="794888" y="53479"/>
                    <a:pt x="813176" y="49002"/>
                  </a:cubicBezTo>
                  <a:cubicBezTo>
                    <a:pt x="831464" y="44525"/>
                    <a:pt x="849752" y="39477"/>
                    <a:pt x="868325" y="36620"/>
                  </a:cubicBezTo>
                  <a:lnTo>
                    <a:pt x="923761" y="25857"/>
                  </a:lnTo>
                  <a:lnTo>
                    <a:pt x="979673" y="17570"/>
                  </a:lnTo>
                  <a:cubicBezTo>
                    <a:pt x="989198" y="16236"/>
                    <a:pt x="998723" y="14617"/>
                    <a:pt x="1007581" y="13569"/>
                  </a:cubicBezTo>
                  <a:lnTo>
                    <a:pt x="1035680" y="10712"/>
                  </a:lnTo>
                  <a:cubicBezTo>
                    <a:pt x="1054730" y="8807"/>
                    <a:pt x="1073113" y="6616"/>
                    <a:pt x="1091877" y="5092"/>
                  </a:cubicBezTo>
                  <a:lnTo>
                    <a:pt x="1148170" y="1949"/>
                  </a:lnTo>
                  <a:cubicBezTo>
                    <a:pt x="1157695" y="1473"/>
                    <a:pt x="1167220" y="710"/>
                    <a:pt x="1176745" y="520"/>
                  </a:cubicBezTo>
                  <a:lnTo>
                    <a:pt x="1205320" y="520"/>
                  </a:lnTo>
                  <a:lnTo>
                    <a:pt x="1261803" y="-52"/>
                  </a:lnTo>
                  <a:lnTo>
                    <a:pt x="1318191" y="1758"/>
                  </a:lnTo>
                  <a:cubicBezTo>
                    <a:pt x="1355815" y="2330"/>
                    <a:pt x="1393248" y="6235"/>
                    <a:pt x="1430777" y="8997"/>
                  </a:cubicBezTo>
                  <a:cubicBezTo>
                    <a:pt x="1449827" y="10235"/>
                    <a:pt x="1468210" y="12902"/>
                    <a:pt x="1486784" y="15284"/>
                  </a:cubicBezTo>
                  <a:lnTo>
                    <a:pt x="1542695" y="22523"/>
                  </a:lnTo>
                  <a:cubicBezTo>
                    <a:pt x="1579843" y="28238"/>
                    <a:pt x="1616800" y="35286"/>
                    <a:pt x="1653852" y="41573"/>
                  </a:cubicBezTo>
                  <a:cubicBezTo>
                    <a:pt x="1656224" y="42278"/>
                    <a:pt x="1657567" y="44773"/>
                    <a:pt x="1656852" y="47145"/>
                  </a:cubicBezTo>
                  <a:cubicBezTo>
                    <a:pt x="1656271" y="49088"/>
                    <a:pt x="1654452" y="50402"/>
                    <a:pt x="1652423" y="50336"/>
                  </a:cubicBezTo>
                  <a:lnTo>
                    <a:pt x="1652423" y="50336"/>
                  </a:lnTo>
                  <a:cubicBezTo>
                    <a:pt x="1615371" y="44525"/>
                    <a:pt x="1578509" y="37953"/>
                    <a:pt x="1541457" y="32715"/>
                  </a:cubicBezTo>
                  <a:lnTo>
                    <a:pt x="1485736" y="26238"/>
                  </a:lnTo>
                  <a:cubicBezTo>
                    <a:pt x="1467162" y="24047"/>
                    <a:pt x="1448588" y="21665"/>
                    <a:pt x="1429920" y="20713"/>
                  </a:cubicBezTo>
                  <a:cubicBezTo>
                    <a:pt x="1392581" y="18046"/>
                    <a:pt x="1355339" y="14236"/>
                    <a:pt x="1317905" y="13855"/>
                  </a:cubicBezTo>
                  <a:lnTo>
                    <a:pt x="1261898" y="12236"/>
                  </a:lnTo>
                  <a:lnTo>
                    <a:pt x="1205796" y="13093"/>
                  </a:lnTo>
                  <a:lnTo>
                    <a:pt x="1177793" y="13569"/>
                  </a:lnTo>
                  <a:cubicBezTo>
                    <a:pt x="1168268" y="13569"/>
                    <a:pt x="1158743" y="14617"/>
                    <a:pt x="1149789" y="15093"/>
                  </a:cubicBezTo>
                  <a:lnTo>
                    <a:pt x="1093782" y="18522"/>
                  </a:lnTo>
                  <a:cubicBezTo>
                    <a:pt x="1075208" y="20046"/>
                    <a:pt x="1056635" y="22332"/>
                    <a:pt x="1038061" y="24237"/>
                  </a:cubicBezTo>
                  <a:lnTo>
                    <a:pt x="1010153" y="27190"/>
                  </a:lnTo>
                  <a:cubicBezTo>
                    <a:pt x="1000628" y="28333"/>
                    <a:pt x="991674" y="29952"/>
                    <a:pt x="982435" y="31286"/>
                  </a:cubicBezTo>
                  <a:lnTo>
                    <a:pt x="927095" y="39763"/>
                  </a:lnTo>
                  <a:lnTo>
                    <a:pt x="871088" y="49955"/>
                  </a:lnTo>
                  <a:cubicBezTo>
                    <a:pt x="852704" y="53289"/>
                    <a:pt x="834607" y="58051"/>
                    <a:pt x="816414" y="62432"/>
                  </a:cubicBezTo>
                  <a:cubicBezTo>
                    <a:pt x="798221" y="66814"/>
                    <a:pt x="780029" y="70910"/>
                    <a:pt x="762217" y="76339"/>
                  </a:cubicBezTo>
                  <a:cubicBezTo>
                    <a:pt x="617846" y="115782"/>
                    <a:pt x="479534" y="174742"/>
                    <a:pt x="351118" y="251599"/>
                  </a:cubicBezTo>
                  <a:cubicBezTo>
                    <a:pt x="287072" y="290128"/>
                    <a:pt x="225797" y="333095"/>
                    <a:pt x="167762" y="380186"/>
                  </a:cubicBezTo>
                  <a:cubicBezTo>
                    <a:pt x="109364" y="426792"/>
                    <a:pt x="55586" y="478913"/>
                    <a:pt x="7170" y="535825"/>
                  </a:cubicBezTo>
                  <a:lnTo>
                    <a:pt x="7170" y="535825"/>
                  </a:lnTo>
                  <a:cubicBezTo>
                    <a:pt x="5703" y="537558"/>
                    <a:pt x="3132" y="537806"/>
                    <a:pt x="1360" y="536397"/>
                  </a:cubicBezTo>
                  <a:cubicBezTo>
                    <a:pt x="-240" y="534987"/>
                    <a:pt x="-488" y="532577"/>
                    <a:pt x="788" y="53087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江城圆体 400W" pitchFamily="34" charset="-122"/>
              </a:endParaRPr>
            </a:p>
          </p:txBody>
        </p:sp>
        <p:sp>
          <p:nvSpPr>
            <p:cNvPr id="37" name="任意多边形: 形状 36"/>
            <p:cNvSpPr/>
            <p:nvPr>
              <p:custDataLst>
                <p:tags r:id="rId21"/>
              </p:custDataLst>
            </p:nvPr>
          </p:nvSpPr>
          <p:spPr>
            <a:xfrm>
              <a:off x="1139988" y="4222813"/>
              <a:ext cx="1583935" cy="392951"/>
            </a:xfrm>
            <a:custGeom>
              <a:gdLst>
                <a:gd name="connsiteX0" fmla="*/ 1270 w 1583935"/>
                <a:gd name="connsiteY0" fmla="*/ 385901 h 392951"/>
                <a:gd name="connsiteX1" fmla="*/ 358744 w 1583935"/>
                <a:gd name="connsiteY1" fmla="*/ 175494 h 392951"/>
                <a:gd name="connsiteX2" fmla="*/ 553054 w 1583935"/>
                <a:gd name="connsiteY2" fmla="*/ 101866 h 392951"/>
                <a:gd name="connsiteX3" fmla="*/ 753745 w 1583935"/>
                <a:gd name="connsiteY3" fmla="*/ 47859 h 392951"/>
                <a:gd name="connsiteX4" fmla="*/ 958819 w 1583935"/>
                <a:gd name="connsiteY4" fmla="*/ 14426 h 392951"/>
                <a:gd name="connsiteX5" fmla="*/ 1062356 w 1583935"/>
                <a:gd name="connsiteY5" fmla="*/ 4901 h 392951"/>
                <a:gd name="connsiteX6" fmla="*/ 1114267 w 1583935"/>
                <a:gd name="connsiteY6" fmla="*/ 2234 h 392951"/>
                <a:gd name="connsiteX7" fmla="*/ 1166178 w 1583935"/>
                <a:gd name="connsiteY7" fmla="*/ 520 h 392951"/>
                <a:gd name="connsiteX8" fmla="*/ 1218089 w 1583935"/>
                <a:gd name="connsiteY8" fmla="*/ -52 h 392951"/>
                <a:gd name="connsiteX9" fmla="*/ 1270001 w 1583935"/>
                <a:gd name="connsiteY9" fmla="*/ 806 h 392951"/>
                <a:gd name="connsiteX10" fmla="*/ 1322007 w 1583935"/>
                <a:gd name="connsiteY10" fmla="*/ 2425 h 392951"/>
                <a:gd name="connsiteX11" fmla="*/ 1373823 w 1583935"/>
                <a:gd name="connsiteY11" fmla="*/ 5664 h 392951"/>
                <a:gd name="connsiteX12" fmla="*/ 1399731 w 1583935"/>
                <a:gd name="connsiteY12" fmla="*/ 7378 h 392951"/>
                <a:gd name="connsiteX13" fmla="*/ 1425544 w 1583935"/>
                <a:gd name="connsiteY13" fmla="*/ 9950 h 392951"/>
                <a:gd name="connsiteX14" fmla="*/ 1477169 w 1583935"/>
                <a:gd name="connsiteY14" fmla="*/ 15284 h 392951"/>
                <a:gd name="connsiteX15" fmla="*/ 1580039 w 1583935"/>
                <a:gd name="connsiteY15" fmla="*/ 29286 h 392951"/>
                <a:gd name="connsiteX16" fmla="*/ 1583878 w 1583935"/>
                <a:gd name="connsiteY16" fmla="*/ 34153 h 392951"/>
                <a:gd name="connsiteX17" fmla="*/ 1583849 w 1583935"/>
                <a:gd name="connsiteY17" fmla="*/ 34334 h 392951"/>
                <a:gd name="connsiteX18" fmla="*/ 1578992 w 1583935"/>
                <a:gd name="connsiteY18" fmla="*/ 38144 h 392951"/>
                <a:gd name="connsiteX19" fmla="*/ 1578992 w 1583935"/>
                <a:gd name="connsiteY19" fmla="*/ 38144 h 392951"/>
                <a:gd name="connsiteX20" fmla="*/ 1476407 w 1583935"/>
                <a:gd name="connsiteY20" fmla="*/ 25571 h 392951"/>
                <a:gd name="connsiteX21" fmla="*/ 1424877 w 1583935"/>
                <a:gd name="connsiteY21" fmla="*/ 20904 h 392951"/>
                <a:gd name="connsiteX22" fmla="*/ 1399159 w 1583935"/>
                <a:gd name="connsiteY22" fmla="*/ 18617 h 392951"/>
                <a:gd name="connsiteX23" fmla="*/ 1373347 w 1583935"/>
                <a:gd name="connsiteY23" fmla="*/ 17284 h 392951"/>
                <a:gd name="connsiteX24" fmla="*/ 1321721 w 1583935"/>
                <a:gd name="connsiteY24" fmla="*/ 14331 h 392951"/>
                <a:gd name="connsiteX25" fmla="*/ 1270096 w 1583935"/>
                <a:gd name="connsiteY25" fmla="*/ 12903 h 392951"/>
                <a:gd name="connsiteX26" fmla="*/ 1218375 w 1583935"/>
                <a:gd name="connsiteY26" fmla="*/ 12331 h 392951"/>
                <a:gd name="connsiteX27" fmla="*/ 1166750 w 1583935"/>
                <a:gd name="connsiteY27" fmla="*/ 13093 h 392951"/>
                <a:gd name="connsiteX28" fmla="*/ 1115124 w 1583935"/>
                <a:gd name="connsiteY28" fmla="*/ 15093 h 392951"/>
                <a:gd name="connsiteX29" fmla="*/ 1063499 w 1583935"/>
                <a:gd name="connsiteY29" fmla="*/ 17856 h 392951"/>
                <a:gd name="connsiteX30" fmla="*/ 960724 w 1583935"/>
                <a:gd name="connsiteY30" fmla="*/ 27857 h 392951"/>
                <a:gd name="connsiteX31" fmla="*/ 756984 w 1583935"/>
                <a:gd name="connsiteY31" fmla="*/ 61766 h 392951"/>
                <a:gd name="connsiteX32" fmla="*/ 363887 w 1583935"/>
                <a:gd name="connsiteY32" fmla="*/ 186734 h 392951"/>
                <a:gd name="connsiteX33" fmla="*/ 179102 w 1583935"/>
                <a:gd name="connsiteY33" fmla="*/ 278555 h 392951"/>
                <a:gd name="connsiteX34" fmla="*/ 6509 w 1583935"/>
                <a:gd name="connsiteY34" fmla="*/ 391998 h 392951"/>
                <a:gd name="connsiteX35" fmla="*/ 6509 w 1583935"/>
                <a:gd name="connsiteY35" fmla="*/ 391998 h 392951"/>
                <a:gd name="connsiteX36" fmla="*/ 794 w 1583935"/>
                <a:gd name="connsiteY36" fmla="*/ 391426 h 392951"/>
                <a:gd name="connsiteX37" fmla="*/ 1270 w 1583935"/>
                <a:gd name="connsiteY37" fmla="*/ 385901 h 39295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935" h="392951">
                  <a:moveTo>
                    <a:pt x="1270" y="385901"/>
                  </a:moveTo>
                  <a:cubicBezTo>
                    <a:pt x="109760" y="298653"/>
                    <a:pt x="232157" y="231597"/>
                    <a:pt x="358744" y="175494"/>
                  </a:cubicBezTo>
                  <a:cubicBezTo>
                    <a:pt x="422247" y="147719"/>
                    <a:pt x="487093" y="123154"/>
                    <a:pt x="553054" y="101866"/>
                  </a:cubicBezTo>
                  <a:cubicBezTo>
                    <a:pt x="618967" y="80397"/>
                    <a:pt x="685956" y="62366"/>
                    <a:pt x="753745" y="47859"/>
                  </a:cubicBezTo>
                  <a:cubicBezTo>
                    <a:pt x="821487" y="33210"/>
                    <a:pt x="889934" y="22047"/>
                    <a:pt x="958819" y="14426"/>
                  </a:cubicBezTo>
                  <a:cubicBezTo>
                    <a:pt x="993204" y="9855"/>
                    <a:pt x="1027875" y="7759"/>
                    <a:pt x="1062356" y="4901"/>
                  </a:cubicBezTo>
                  <a:cubicBezTo>
                    <a:pt x="1079596" y="3663"/>
                    <a:pt x="1096931" y="3187"/>
                    <a:pt x="1114267" y="2234"/>
                  </a:cubicBezTo>
                  <a:cubicBezTo>
                    <a:pt x="1131602" y="1282"/>
                    <a:pt x="1148842" y="425"/>
                    <a:pt x="1166178" y="520"/>
                  </a:cubicBezTo>
                  <a:lnTo>
                    <a:pt x="1218089" y="-52"/>
                  </a:lnTo>
                  <a:cubicBezTo>
                    <a:pt x="1235425" y="-52"/>
                    <a:pt x="1252760" y="615"/>
                    <a:pt x="1270001" y="806"/>
                  </a:cubicBezTo>
                  <a:cubicBezTo>
                    <a:pt x="1287241" y="996"/>
                    <a:pt x="1304672" y="1377"/>
                    <a:pt x="1322007" y="2425"/>
                  </a:cubicBezTo>
                  <a:lnTo>
                    <a:pt x="1373823" y="5664"/>
                  </a:lnTo>
                  <a:lnTo>
                    <a:pt x="1399731" y="7378"/>
                  </a:lnTo>
                  <a:lnTo>
                    <a:pt x="1425544" y="9950"/>
                  </a:lnTo>
                  <a:lnTo>
                    <a:pt x="1477169" y="15284"/>
                  </a:lnTo>
                  <a:cubicBezTo>
                    <a:pt x="1511555" y="19284"/>
                    <a:pt x="1545749" y="24809"/>
                    <a:pt x="1580039" y="29286"/>
                  </a:cubicBezTo>
                  <a:cubicBezTo>
                    <a:pt x="1582440" y="29571"/>
                    <a:pt x="1584164" y="31752"/>
                    <a:pt x="1583878" y="34153"/>
                  </a:cubicBezTo>
                  <a:cubicBezTo>
                    <a:pt x="1583868" y="34210"/>
                    <a:pt x="1583859" y="34277"/>
                    <a:pt x="1583849" y="34334"/>
                  </a:cubicBezTo>
                  <a:cubicBezTo>
                    <a:pt x="1583554" y="36724"/>
                    <a:pt x="1581382" y="38420"/>
                    <a:pt x="1578992" y="38144"/>
                  </a:cubicBezTo>
                  <a:lnTo>
                    <a:pt x="1578992" y="38144"/>
                  </a:lnTo>
                  <a:cubicBezTo>
                    <a:pt x="1544797" y="33953"/>
                    <a:pt x="1510697" y="28619"/>
                    <a:pt x="1476407" y="25571"/>
                  </a:cubicBezTo>
                  <a:lnTo>
                    <a:pt x="1424877" y="20904"/>
                  </a:lnTo>
                  <a:lnTo>
                    <a:pt x="1399159" y="18617"/>
                  </a:lnTo>
                  <a:lnTo>
                    <a:pt x="1373347" y="17284"/>
                  </a:lnTo>
                  <a:lnTo>
                    <a:pt x="1321721" y="14331"/>
                  </a:lnTo>
                  <a:cubicBezTo>
                    <a:pt x="1304481" y="13379"/>
                    <a:pt x="1287241" y="13474"/>
                    <a:pt x="1270096" y="12903"/>
                  </a:cubicBezTo>
                  <a:cubicBezTo>
                    <a:pt x="1252951" y="12331"/>
                    <a:pt x="1235615" y="11855"/>
                    <a:pt x="1218375" y="12331"/>
                  </a:cubicBezTo>
                  <a:lnTo>
                    <a:pt x="1166750" y="13093"/>
                  </a:lnTo>
                  <a:cubicBezTo>
                    <a:pt x="1149509" y="13093"/>
                    <a:pt x="1132269" y="14236"/>
                    <a:pt x="1115124" y="15093"/>
                  </a:cubicBezTo>
                  <a:cubicBezTo>
                    <a:pt x="1097979" y="15950"/>
                    <a:pt x="1080739" y="16617"/>
                    <a:pt x="1063499" y="17856"/>
                  </a:cubicBezTo>
                  <a:cubicBezTo>
                    <a:pt x="1029208" y="20999"/>
                    <a:pt x="994823" y="23190"/>
                    <a:pt x="960724" y="27857"/>
                  </a:cubicBezTo>
                  <a:cubicBezTo>
                    <a:pt x="892239" y="35477"/>
                    <a:pt x="824326" y="47478"/>
                    <a:pt x="756984" y="61766"/>
                  </a:cubicBezTo>
                  <a:cubicBezTo>
                    <a:pt x="622158" y="90360"/>
                    <a:pt x="490484" y="132222"/>
                    <a:pt x="363887" y="186734"/>
                  </a:cubicBezTo>
                  <a:cubicBezTo>
                    <a:pt x="300698" y="214023"/>
                    <a:pt x="239015" y="244674"/>
                    <a:pt x="179102" y="278555"/>
                  </a:cubicBezTo>
                  <a:cubicBezTo>
                    <a:pt x="118704" y="311816"/>
                    <a:pt x="61002" y="349745"/>
                    <a:pt x="6509" y="391998"/>
                  </a:cubicBezTo>
                  <a:lnTo>
                    <a:pt x="6509" y="391998"/>
                  </a:lnTo>
                  <a:cubicBezTo>
                    <a:pt x="4766" y="393398"/>
                    <a:pt x="2223" y="393141"/>
                    <a:pt x="794" y="391426"/>
                  </a:cubicBezTo>
                  <a:cubicBezTo>
                    <a:pt x="-463" y="389731"/>
                    <a:pt x="-253" y="387359"/>
                    <a:pt x="1270" y="38590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江城圆体 400W" pitchFamily="34" charset="-122"/>
              </a:endParaRPr>
            </a:p>
          </p:txBody>
        </p:sp>
        <p:sp>
          <p:nvSpPr>
            <p:cNvPr id="38" name="任意多边形: 形状 37"/>
            <p:cNvSpPr/>
            <p:nvPr>
              <p:custDataLst>
                <p:tags r:id="rId22"/>
              </p:custDataLst>
            </p:nvPr>
          </p:nvSpPr>
          <p:spPr>
            <a:xfrm>
              <a:off x="-780705" y="4161084"/>
              <a:ext cx="1593089" cy="429441"/>
            </a:xfrm>
            <a:custGeom>
              <a:gdLst>
                <a:gd name="connsiteX0" fmla="*/ 3344 w 1593089"/>
                <a:gd name="connsiteY0" fmla="*/ 27864 h 429441"/>
                <a:gd name="connsiteX1" fmla="*/ 424730 w 1593089"/>
                <a:gd name="connsiteY1" fmla="*/ 813 h 429441"/>
                <a:gd name="connsiteX2" fmla="*/ 635708 w 1593089"/>
                <a:gd name="connsiteY2" fmla="*/ 14243 h 429441"/>
                <a:gd name="connsiteX3" fmla="*/ 844592 w 1593089"/>
                <a:gd name="connsiteY3" fmla="*/ 47104 h 429441"/>
                <a:gd name="connsiteX4" fmla="*/ 1048903 w 1593089"/>
                <a:gd name="connsiteY4" fmla="*/ 102254 h 429441"/>
                <a:gd name="connsiteX5" fmla="*/ 1244928 w 1593089"/>
                <a:gd name="connsiteY5" fmla="*/ 181788 h 429441"/>
                <a:gd name="connsiteX6" fmla="*/ 1427998 w 1593089"/>
                <a:gd name="connsiteY6" fmla="*/ 287896 h 429441"/>
                <a:gd name="connsiteX7" fmla="*/ 1471051 w 1593089"/>
                <a:gd name="connsiteY7" fmla="*/ 318757 h 429441"/>
                <a:gd name="connsiteX8" fmla="*/ 1512390 w 1593089"/>
                <a:gd name="connsiteY8" fmla="*/ 351809 h 429441"/>
                <a:gd name="connsiteX9" fmla="*/ 1532964 w 1593089"/>
                <a:gd name="connsiteY9" fmla="*/ 368383 h 429441"/>
                <a:gd name="connsiteX10" fmla="*/ 1552680 w 1593089"/>
                <a:gd name="connsiteY10" fmla="*/ 386099 h 429441"/>
                <a:gd name="connsiteX11" fmla="*/ 1591733 w 1593089"/>
                <a:gd name="connsiteY11" fmla="*/ 421818 h 429441"/>
                <a:gd name="connsiteX12" fmla="*/ 1591828 w 1593089"/>
                <a:gd name="connsiteY12" fmla="*/ 428009 h 429441"/>
                <a:gd name="connsiteX13" fmla="*/ 1591733 w 1593089"/>
                <a:gd name="connsiteY13" fmla="*/ 428104 h 429441"/>
                <a:gd name="connsiteX14" fmla="*/ 1585446 w 1593089"/>
                <a:gd name="connsiteY14" fmla="*/ 428104 h 429441"/>
                <a:gd name="connsiteX15" fmla="*/ 1585446 w 1593089"/>
                <a:gd name="connsiteY15" fmla="*/ 428104 h 429441"/>
                <a:gd name="connsiteX16" fmla="*/ 1239212 w 1593089"/>
                <a:gd name="connsiteY16" fmla="*/ 193027 h 429441"/>
                <a:gd name="connsiteX17" fmla="*/ 1044426 w 1593089"/>
                <a:gd name="connsiteY17" fmla="*/ 115018 h 429441"/>
                <a:gd name="connsiteX18" fmla="*/ 841544 w 1593089"/>
                <a:gd name="connsiteY18" fmla="*/ 60916 h 429441"/>
                <a:gd name="connsiteX19" fmla="*/ 634089 w 1593089"/>
                <a:gd name="connsiteY19" fmla="*/ 27197 h 429441"/>
                <a:gd name="connsiteX20" fmla="*/ 424539 w 1593089"/>
                <a:gd name="connsiteY20" fmla="*/ 12814 h 429441"/>
                <a:gd name="connsiteX21" fmla="*/ 214227 w 1593089"/>
                <a:gd name="connsiteY21" fmla="*/ 15577 h 429441"/>
                <a:gd name="connsiteX22" fmla="*/ 4677 w 1593089"/>
                <a:gd name="connsiteY22" fmla="*/ 35865 h 429441"/>
                <a:gd name="connsiteX23" fmla="*/ 4677 w 1593089"/>
                <a:gd name="connsiteY23" fmla="*/ 35865 h 429441"/>
                <a:gd name="connsiteX24" fmla="*/ 10 w 1593089"/>
                <a:gd name="connsiteY24" fmla="*/ 32436 h 429441"/>
                <a:gd name="connsiteX25" fmla="*/ 3344 w 1593089"/>
                <a:gd name="connsiteY25" fmla="*/ 27864 h 42944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93089" h="429441">
                  <a:moveTo>
                    <a:pt x="3344" y="27864"/>
                  </a:moveTo>
                  <a:cubicBezTo>
                    <a:pt x="142687" y="6014"/>
                    <a:pt x="283737" y="-3045"/>
                    <a:pt x="424730" y="813"/>
                  </a:cubicBezTo>
                  <a:cubicBezTo>
                    <a:pt x="495215" y="2337"/>
                    <a:pt x="565538" y="6814"/>
                    <a:pt x="635708" y="14243"/>
                  </a:cubicBezTo>
                  <a:cubicBezTo>
                    <a:pt x="705879" y="21673"/>
                    <a:pt x="775507" y="32627"/>
                    <a:pt x="844592" y="47104"/>
                  </a:cubicBezTo>
                  <a:cubicBezTo>
                    <a:pt x="913715" y="61478"/>
                    <a:pt x="981933" y="79899"/>
                    <a:pt x="1048903" y="102254"/>
                  </a:cubicBezTo>
                  <a:cubicBezTo>
                    <a:pt x="1115949" y="124362"/>
                    <a:pt x="1181434" y="150927"/>
                    <a:pt x="1244928" y="181788"/>
                  </a:cubicBezTo>
                  <a:cubicBezTo>
                    <a:pt x="1308535" y="212497"/>
                    <a:pt x="1369734" y="247958"/>
                    <a:pt x="1427998" y="287896"/>
                  </a:cubicBezTo>
                  <a:lnTo>
                    <a:pt x="1471051" y="318757"/>
                  </a:lnTo>
                  <a:cubicBezTo>
                    <a:pt x="1485148" y="329330"/>
                    <a:pt x="1498578" y="340855"/>
                    <a:pt x="1512390" y="351809"/>
                  </a:cubicBezTo>
                  <a:lnTo>
                    <a:pt x="1532964" y="368383"/>
                  </a:lnTo>
                  <a:cubicBezTo>
                    <a:pt x="1539726" y="374098"/>
                    <a:pt x="1546108" y="380289"/>
                    <a:pt x="1552680" y="386099"/>
                  </a:cubicBezTo>
                  <a:lnTo>
                    <a:pt x="1591733" y="421818"/>
                  </a:lnTo>
                  <a:cubicBezTo>
                    <a:pt x="1593466" y="423504"/>
                    <a:pt x="1593514" y="426276"/>
                    <a:pt x="1591828" y="428009"/>
                  </a:cubicBezTo>
                  <a:cubicBezTo>
                    <a:pt x="1591790" y="428047"/>
                    <a:pt x="1591761" y="428076"/>
                    <a:pt x="1591733" y="428104"/>
                  </a:cubicBezTo>
                  <a:cubicBezTo>
                    <a:pt x="1589990" y="429819"/>
                    <a:pt x="1587189" y="429819"/>
                    <a:pt x="1585446" y="428104"/>
                  </a:cubicBezTo>
                  <a:lnTo>
                    <a:pt x="1585446" y="428104"/>
                  </a:lnTo>
                  <a:cubicBezTo>
                    <a:pt x="1482548" y="332740"/>
                    <a:pt x="1365809" y="253483"/>
                    <a:pt x="1239212" y="193027"/>
                  </a:cubicBezTo>
                  <a:cubicBezTo>
                    <a:pt x="1176138" y="162614"/>
                    <a:pt x="1111054" y="136554"/>
                    <a:pt x="1044426" y="115018"/>
                  </a:cubicBezTo>
                  <a:cubicBezTo>
                    <a:pt x="977894" y="93091"/>
                    <a:pt x="910152" y="75032"/>
                    <a:pt x="841544" y="60916"/>
                  </a:cubicBezTo>
                  <a:cubicBezTo>
                    <a:pt x="772964" y="46438"/>
                    <a:pt x="703812" y="35198"/>
                    <a:pt x="634089" y="27197"/>
                  </a:cubicBezTo>
                  <a:cubicBezTo>
                    <a:pt x="564366" y="19196"/>
                    <a:pt x="494519" y="14405"/>
                    <a:pt x="424539" y="12814"/>
                  </a:cubicBezTo>
                  <a:cubicBezTo>
                    <a:pt x="354435" y="10910"/>
                    <a:pt x="284236" y="11957"/>
                    <a:pt x="214227" y="15577"/>
                  </a:cubicBezTo>
                  <a:cubicBezTo>
                    <a:pt x="144076" y="18739"/>
                    <a:pt x="74133" y="25511"/>
                    <a:pt x="4677" y="35865"/>
                  </a:cubicBezTo>
                  <a:lnTo>
                    <a:pt x="4677" y="35865"/>
                  </a:lnTo>
                  <a:cubicBezTo>
                    <a:pt x="2455" y="36151"/>
                    <a:pt x="399" y="34646"/>
                    <a:pt x="10" y="32436"/>
                  </a:cubicBezTo>
                  <a:cubicBezTo>
                    <a:pt x="-280" y="30264"/>
                    <a:pt x="1189" y="28254"/>
                    <a:pt x="3344" y="2786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江城圆体 400W" pitchFamily="34" charset="-122"/>
              </a:endParaRPr>
            </a:p>
          </p:txBody>
        </p:sp>
        <p:sp>
          <p:nvSpPr>
            <p:cNvPr id="39" name="任意多边形: 形状 38"/>
            <p:cNvSpPr/>
            <p:nvPr>
              <p:custDataLst>
                <p:tags r:id="rId23"/>
              </p:custDataLst>
            </p:nvPr>
          </p:nvSpPr>
          <p:spPr>
            <a:xfrm>
              <a:off x="-762661" y="4253536"/>
              <a:ext cx="1591058" cy="388384"/>
            </a:xfrm>
            <a:custGeom>
              <a:gdLst>
                <a:gd name="connsiteX0" fmla="*/ 2539 w 1591058"/>
                <a:gd name="connsiteY0" fmla="*/ 33233 h 388384"/>
                <a:gd name="connsiteX1" fmla="*/ 416496 w 1591058"/>
                <a:gd name="connsiteY1" fmla="*/ 1325 h 388384"/>
                <a:gd name="connsiteX2" fmla="*/ 828262 w 1591058"/>
                <a:gd name="connsiteY2" fmla="*/ 56474 h 388384"/>
                <a:gd name="connsiteX3" fmla="*/ 1028287 w 1591058"/>
                <a:gd name="connsiteY3" fmla="*/ 112672 h 388384"/>
                <a:gd name="connsiteX4" fmla="*/ 1126489 w 1591058"/>
                <a:gd name="connsiteY4" fmla="*/ 147057 h 388384"/>
                <a:gd name="connsiteX5" fmla="*/ 1174781 w 1591058"/>
                <a:gd name="connsiteY5" fmla="*/ 166107 h 388384"/>
                <a:gd name="connsiteX6" fmla="*/ 1222406 w 1591058"/>
                <a:gd name="connsiteY6" fmla="*/ 186015 h 388384"/>
                <a:gd name="connsiteX7" fmla="*/ 1270031 w 1591058"/>
                <a:gd name="connsiteY7" fmla="*/ 206779 h 388384"/>
                <a:gd name="connsiteX8" fmla="*/ 1317085 w 1591058"/>
                <a:gd name="connsiteY8" fmla="*/ 228877 h 388384"/>
                <a:gd name="connsiteX9" fmla="*/ 1363757 w 1591058"/>
                <a:gd name="connsiteY9" fmla="*/ 251547 h 388384"/>
                <a:gd name="connsiteX10" fmla="*/ 1409953 w 1591058"/>
                <a:gd name="connsiteY10" fmla="*/ 275549 h 388384"/>
                <a:gd name="connsiteX11" fmla="*/ 1432909 w 1591058"/>
                <a:gd name="connsiteY11" fmla="*/ 287646 h 388384"/>
                <a:gd name="connsiteX12" fmla="*/ 1455483 w 1591058"/>
                <a:gd name="connsiteY12" fmla="*/ 300505 h 388384"/>
                <a:gd name="connsiteX13" fmla="*/ 1500631 w 1591058"/>
                <a:gd name="connsiteY13" fmla="*/ 326223 h 388384"/>
                <a:gd name="connsiteX14" fmla="*/ 1589309 w 1591058"/>
                <a:gd name="connsiteY14" fmla="*/ 380324 h 388384"/>
                <a:gd name="connsiteX15" fmla="*/ 1590081 w 1591058"/>
                <a:gd name="connsiteY15" fmla="*/ 386611 h 388384"/>
                <a:gd name="connsiteX16" fmla="*/ 1584737 w 1591058"/>
                <a:gd name="connsiteY16" fmla="*/ 387944 h 388384"/>
                <a:gd name="connsiteX17" fmla="*/ 1584737 w 1591058"/>
                <a:gd name="connsiteY17" fmla="*/ 387944 h 388384"/>
                <a:gd name="connsiteX18" fmla="*/ 1495678 w 1591058"/>
                <a:gd name="connsiteY18" fmla="*/ 335176 h 388384"/>
                <a:gd name="connsiteX19" fmla="*/ 1450339 w 1591058"/>
                <a:gd name="connsiteY19" fmla="*/ 310221 h 388384"/>
                <a:gd name="connsiteX20" fmla="*/ 1427765 w 1591058"/>
                <a:gd name="connsiteY20" fmla="*/ 297743 h 388384"/>
                <a:gd name="connsiteX21" fmla="*/ 1405477 w 1591058"/>
                <a:gd name="connsiteY21" fmla="*/ 285646 h 388384"/>
                <a:gd name="connsiteX22" fmla="*/ 1359471 w 1591058"/>
                <a:gd name="connsiteY22" fmla="*/ 262024 h 388384"/>
                <a:gd name="connsiteX23" fmla="*/ 1312798 w 1591058"/>
                <a:gd name="connsiteY23" fmla="*/ 239640 h 388384"/>
                <a:gd name="connsiteX24" fmla="*/ 1265840 w 1591058"/>
                <a:gd name="connsiteY24" fmla="*/ 217828 h 388384"/>
                <a:gd name="connsiteX25" fmla="*/ 1218215 w 1591058"/>
                <a:gd name="connsiteY25" fmla="*/ 197349 h 388384"/>
                <a:gd name="connsiteX26" fmla="*/ 1170590 w 1591058"/>
                <a:gd name="connsiteY26" fmla="*/ 177823 h 388384"/>
                <a:gd name="connsiteX27" fmla="*/ 1122489 w 1591058"/>
                <a:gd name="connsiteY27" fmla="*/ 158773 h 388384"/>
                <a:gd name="connsiteX28" fmla="*/ 1024762 w 1591058"/>
                <a:gd name="connsiteY28" fmla="*/ 124959 h 388384"/>
                <a:gd name="connsiteX29" fmla="*/ 825499 w 1591058"/>
                <a:gd name="connsiteY29" fmla="*/ 69809 h 388384"/>
                <a:gd name="connsiteX30" fmla="*/ 416401 w 1591058"/>
                <a:gd name="connsiteY30" fmla="*/ 13231 h 388384"/>
                <a:gd name="connsiteX31" fmla="*/ 209708 w 1591058"/>
                <a:gd name="connsiteY31" fmla="*/ 15041 h 388384"/>
                <a:gd name="connsiteX32" fmla="*/ 4921 w 1591058"/>
                <a:gd name="connsiteY32" fmla="*/ 40949 h 388384"/>
                <a:gd name="connsiteX33" fmla="*/ 4921 w 1591058"/>
                <a:gd name="connsiteY33" fmla="*/ 40949 h 388384"/>
                <a:gd name="connsiteX34" fmla="*/ 101 w 1591058"/>
                <a:gd name="connsiteY34" fmla="*/ 37986 h 388384"/>
                <a:gd name="connsiteX35" fmla="*/ 63 w 1591058"/>
                <a:gd name="connsiteY35" fmla="*/ 37806 h 388384"/>
                <a:gd name="connsiteX36" fmla="*/ 2539 w 1591058"/>
                <a:gd name="connsiteY36" fmla="*/ 33233 h 38838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91058" h="388384">
                  <a:moveTo>
                    <a:pt x="2539" y="33233"/>
                  </a:moveTo>
                  <a:cubicBezTo>
                    <a:pt x="138556" y="3039"/>
                    <a:pt x="278002" y="-3343"/>
                    <a:pt x="416496" y="1325"/>
                  </a:cubicBezTo>
                  <a:cubicBezTo>
                    <a:pt x="555170" y="6859"/>
                    <a:pt x="693026" y="25318"/>
                    <a:pt x="828262" y="56474"/>
                  </a:cubicBezTo>
                  <a:cubicBezTo>
                    <a:pt x="895794" y="72286"/>
                    <a:pt x="962755" y="90574"/>
                    <a:pt x="1028287" y="112672"/>
                  </a:cubicBezTo>
                  <a:cubicBezTo>
                    <a:pt x="1061434" y="122864"/>
                    <a:pt x="1093723" y="135532"/>
                    <a:pt x="1126489" y="147057"/>
                  </a:cubicBezTo>
                  <a:lnTo>
                    <a:pt x="1174781" y="166107"/>
                  </a:lnTo>
                  <a:cubicBezTo>
                    <a:pt x="1190878" y="172489"/>
                    <a:pt x="1207071" y="178871"/>
                    <a:pt x="1222406" y="186015"/>
                  </a:cubicBezTo>
                  <a:lnTo>
                    <a:pt x="1270031" y="206779"/>
                  </a:lnTo>
                  <a:cubicBezTo>
                    <a:pt x="1285938" y="213637"/>
                    <a:pt x="1301368" y="221543"/>
                    <a:pt x="1317085" y="228877"/>
                  </a:cubicBezTo>
                  <a:cubicBezTo>
                    <a:pt x="1332801" y="236211"/>
                    <a:pt x="1348422" y="243546"/>
                    <a:pt x="1363757" y="251547"/>
                  </a:cubicBezTo>
                  <a:lnTo>
                    <a:pt x="1409953" y="275549"/>
                  </a:lnTo>
                  <a:lnTo>
                    <a:pt x="1432909" y="287646"/>
                  </a:lnTo>
                  <a:lnTo>
                    <a:pt x="1455483" y="300505"/>
                  </a:lnTo>
                  <a:lnTo>
                    <a:pt x="1500631" y="326223"/>
                  </a:lnTo>
                  <a:cubicBezTo>
                    <a:pt x="1530540" y="343653"/>
                    <a:pt x="1559782" y="362322"/>
                    <a:pt x="1589309" y="380324"/>
                  </a:cubicBezTo>
                  <a:cubicBezTo>
                    <a:pt x="1591262" y="381849"/>
                    <a:pt x="1591605" y="384658"/>
                    <a:pt x="1590081" y="386611"/>
                  </a:cubicBezTo>
                  <a:cubicBezTo>
                    <a:pt x="1588814" y="388230"/>
                    <a:pt x="1586614" y="388783"/>
                    <a:pt x="1584737" y="387944"/>
                  </a:cubicBezTo>
                  <a:lnTo>
                    <a:pt x="1584737" y="387944"/>
                  </a:lnTo>
                  <a:cubicBezTo>
                    <a:pt x="1555019" y="370418"/>
                    <a:pt x="1525682" y="352226"/>
                    <a:pt x="1495678" y="335176"/>
                  </a:cubicBezTo>
                  <a:lnTo>
                    <a:pt x="1450339" y="310221"/>
                  </a:lnTo>
                  <a:lnTo>
                    <a:pt x="1427765" y="297743"/>
                  </a:lnTo>
                  <a:lnTo>
                    <a:pt x="1405477" y="285646"/>
                  </a:lnTo>
                  <a:lnTo>
                    <a:pt x="1359471" y="262024"/>
                  </a:lnTo>
                  <a:cubicBezTo>
                    <a:pt x="1344136" y="254118"/>
                    <a:pt x="1328324" y="247165"/>
                    <a:pt x="1312798" y="239640"/>
                  </a:cubicBezTo>
                  <a:cubicBezTo>
                    <a:pt x="1297273" y="232115"/>
                    <a:pt x="1281747" y="224686"/>
                    <a:pt x="1265840" y="217828"/>
                  </a:cubicBezTo>
                  <a:lnTo>
                    <a:pt x="1218215" y="197349"/>
                  </a:lnTo>
                  <a:cubicBezTo>
                    <a:pt x="1202499" y="190301"/>
                    <a:pt x="1186402" y="184109"/>
                    <a:pt x="1170590" y="177823"/>
                  </a:cubicBezTo>
                  <a:lnTo>
                    <a:pt x="1122489" y="158773"/>
                  </a:lnTo>
                  <a:cubicBezTo>
                    <a:pt x="1089913" y="147438"/>
                    <a:pt x="1057719" y="135056"/>
                    <a:pt x="1024762" y="124959"/>
                  </a:cubicBezTo>
                  <a:cubicBezTo>
                    <a:pt x="959326" y="103242"/>
                    <a:pt x="892555" y="85621"/>
                    <a:pt x="825499" y="69809"/>
                  </a:cubicBezTo>
                  <a:cubicBezTo>
                    <a:pt x="691187" y="38272"/>
                    <a:pt x="554227" y="19337"/>
                    <a:pt x="416401" y="13231"/>
                  </a:cubicBezTo>
                  <a:cubicBezTo>
                    <a:pt x="347516" y="10307"/>
                    <a:pt x="278530" y="10916"/>
                    <a:pt x="209708" y="15041"/>
                  </a:cubicBezTo>
                  <a:cubicBezTo>
                    <a:pt x="140881" y="18403"/>
                    <a:pt x="72417" y="27071"/>
                    <a:pt x="4921" y="40949"/>
                  </a:cubicBezTo>
                  <a:lnTo>
                    <a:pt x="4921" y="40949"/>
                  </a:lnTo>
                  <a:cubicBezTo>
                    <a:pt x="2772" y="41463"/>
                    <a:pt x="613" y="40130"/>
                    <a:pt x="101" y="37986"/>
                  </a:cubicBezTo>
                  <a:cubicBezTo>
                    <a:pt x="87" y="37929"/>
                    <a:pt x="74" y="37863"/>
                    <a:pt x="63" y="37806"/>
                  </a:cubicBezTo>
                  <a:cubicBezTo>
                    <a:pt x="-350" y="35882"/>
                    <a:pt x="701" y="33938"/>
                    <a:pt x="2539" y="3323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江城圆体 400W" pitchFamily="34" charset="-122"/>
              </a:endParaRPr>
            </a:p>
          </p:txBody>
        </p:sp>
      </p:grpSp>
      <p:sp>
        <p:nvSpPr>
          <p:cNvPr id="2" name="任意多边形: 形状 22" title=""/>
          <p:cNvSpPr/>
          <p:nvPr>
            <p:custDataLst>
              <p:tags r:id="rId24"/>
            </p:custDataLst>
          </p:nvPr>
        </p:nvSpPr>
        <p:spPr>
          <a:xfrm>
            <a:off x="6731635" y="1000760"/>
            <a:ext cx="5121910" cy="4512945"/>
          </a:xfrm>
          <a:custGeom>
            <a:gdLst>
              <a:gd name="connsiteX0" fmla="*/ 1616463 w 6206377"/>
              <a:gd name="connsiteY0" fmla="*/ 4925023 h 5094725"/>
              <a:gd name="connsiteX1" fmla="*/ 13600 w 6206377"/>
              <a:gd name="connsiteY1" fmla="*/ 2192781 h 5094725"/>
              <a:gd name="connsiteX2" fmla="*/ 2233546 w 6206377"/>
              <a:gd name="connsiteY2" fmla="*/ 2 h 5094725"/>
              <a:gd name="connsiteX3" fmla="*/ 6157262 w 6206377"/>
              <a:gd name="connsiteY3" fmla="*/ 1948276 h 5094725"/>
              <a:gd name="connsiteX4" fmla="*/ 4965788 w 6206377"/>
              <a:gd name="connsiteY4" fmla="*/ 4195390 h 5094725"/>
              <a:gd name="connsiteX5" fmla="*/ 1616463 w 6206377"/>
              <a:gd name="connsiteY5" fmla="*/ 4925023 h 50947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06377" h="5094725">
                <a:moveTo>
                  <a:pt x="1616463" y="4925023"/>
                </a:moveTo>
                <a:cubicBezTo>
                  <a:pt x="1616463" y="4925023"/>
                  <a:pt x="-172690" y="4288534"/>
                  <a:pt x="13600" y="2192781"/>
                </a:cubicBezTo>
                <a:cubicBezTo>
                  <a:pt x="13600" y="2192781"/>
                  <a:pt x="215413" y="34931"/>
                  <a:pt x="2233546" y="2"/>
                </a:cubicBezTo>
                <a:cubicBezTo>
                  <a:pt x="2233546" y="2"/>
                  <a:pt x="5245221" y="-11641"/>
                  <a:pt x="6157262" y="1948276"/>
                </a:cubicBezTo>
                <a:cubicBezTo>
                  <a:pt x="6157262" y="1948276"/>
                  <a:pt x="6576413" y="3050487"/>
                  <a:pt x="4965788" y="4195390"/>
                </a:cubicBezTo>
                <a:cubicBezTo>
                  <a:pt x="4965788" y="4203152"/>
                  <a:pt x="3475474" y="5561511"/>
                  <a:pt x="1616463" y="4925023"/>
                </a:cubicBezTo>
                <a:close/>
              </a:path>
            </a:pathLst>
          </a:custGeom>
          <a:noFill/>
          <a:ln w="317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" name="任意多边形: 形状 25" title=""/>
          <p:cNvSpPr/>
          <p:nvPr>
            <p:custDataLst>
              <p:tags r:id="rId25"/>
            </p:custDataLst>
          </p:nvPr>
        </p:nvSpPr>
        <p:spPr>
          <a:xfrm>
            <a:off x="6930390" y="1345565"/>
            <a:ext cx="4598035" cy="3968115"/>
          </a:xfrm>
          <a:custGeom>
            <a:gdLst>
              <a:gd name="connsiteX0" fmla="*/ 1420667 w 5461333"/>
              <a:gd name="connsiteY0" fmla="*/ 4331226 h 4480003"/>
              <a:gd name="connsiteX1" fmla="*/ 11855 w 5461333"/>
              <a:gd name="connsiteY1" fmla="*/ 1928872 h 4480003"/>
              <a:gd name="connsiteX2" fmla="*/ 1964010 w 5461333"/>
              <a:gd name="connsiteY2" fmla="*/ 2 h 4480003"/>
              <a:gd name="connsiteX3" fmla="*/ 5418123 w 5461333"/>
              <a:gd name="connsiteY3" fmla="*/ 1715415 h 4480003"/>
              <a:gd name="connsiteX4" fmla="*/ 4370246 w 5461333"/>
              <a:gd name="connsiteY4" fmla="*/ 3690857 h 4480003"/>
              <a:gd name="connsiteX5" fmla="*/ 1420667 w 5461333"/>
              <a:gd name="connsiteY5" fmla="*/ 4331226 h 448000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1333" h="4480003">
                <a:moveTo>
                  <a:pt x="1420667" y="4331226"/>
                </a:moveTo>
                <a:cubicBezTo>
                  <a:pt x="1420667" y="4331226"/>
                  <a:pt x="-151148" y="3772359"/>
                  <a:pt x="11855" y="1928872"/>
                </a:cubicBezTo>
                <a:cubicBezTo>
                  <a:pt x="11855" y="1928872"/>
                  <a:pt x="190382" y="31050"/>
                  <a:pt x="1964010" y="2"/>
                </a:cubicBezTo>
                <a:cubicBezTo>
                  <a:pt x="1964010" y="2"/>
                  <a:pt x="4614751" y="-11641"/>
                  <a:pt x="5418123" y="1715415"/>
                </a:cubicBezTo>
                <a:cubicBezTo>
                  <a:pt x="5418123" y="1715415"/>
                  <a:pt x="5786820" y="2685672"/>
                  <a:pt x="4370246" y="3690857"/>
                </a:cubicBezTo>
                <a:cubicBezTo>
                  <a:pt x="4370246" y="3694738"/>
                  <a:pt x="3058460" y="4890094"/>
                  <a:pt x="1420667" y="4331226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5" name="任意多边形: 形状 23" title=""/>
          <p:cNvSpPr/>
          <p:nvPr>
            <p:custDataLst>
              <p:tags r:id="rId26"/>
            </p:custDataLst>
          </p:nvPr>
        </p:nvSpPr>
        <p:spPr>
          <a:xfrm>
            <a:off x="7031990" y="1789430"/>
            <a:ext cx="4197985" cy="3620770"/>
          </a:xfrm>
          <a:custGeom>
            <a:gdLst>
              <a:gd name="connsiteX0" fmla="*/ 1299129 w 4986905"/>
              <a:gd name="connsiteY0" fmla="*/ 3950886 h 4087411"/>
              <a:gd name="connsiteX1" fmla="*/ 10629 w 4986905"/>
              <a:gd name="connsiteY1" fmla="*/ 1758107 h 4087411"/>
              <a:gd name="connsiteX2" fmla="*/ 1795901 w 4986905"/>
              <a:gd name="connsiteY2" fmla="*/ 2 h 4087411"/>
              <a:gd name="connsiteX3" fmla="*/ 4947293 w 4986905"/>
              <a:gd name="connsiteY3" fmla="*/ 1564056 h 4087411"/>
              <a:gd name="connsiteX4" fmla="*/ 3988680 w 4986905"/>
              <a:gd name="connsiteY4" fmla="*/ 3368732 h 4087411"/>
              <a:gd name="connsiteX5" fmla="*/ 1299129 w 4986905"/>
              <a:gd name="connsiteY5" fmla="*/ 3950886 h 408741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86905" h="4087411">
                <a:moveTo>
                  <a:pt x="1299129" y="3950886"/>
                </a:moveTo>
                <a:cubicBezTo>
                  <a:pt x="1299129" y="3950886"/>
                  <a:pt x="-136850" y="3438591"/>
                  <a:pt x="10629" y="1758107"/>
                </a:cubicBezTo>
                <a:cubicBezTo>
                  <a:pt x="10629" y="1758107"/>
                  <a:pt x="173632" y="23289"/>
                  <a:pt x="1795901" y="2"/>
                </a:cubicBezTo>
                <a:cubicBezTo>
                  <a:pt x="1795901" y="2"/>
                  <a:pt x="4213779" y="-11641"/>
                  <a:pt x="4947293" y="1564056"/>
                </a:cubicBezTo>
                <a:cubicBezTo>
                  <a:pt x="4947293" y="1564056"/>
                  <a:pt x="5284942" y="2448929"/>
                  <a:pt x="3988680" y="3368732"/>
                </a:cubicBezTo>
                <a:cubicBezTo>
                  <a:pt x="3992561" y="3368732"/>
                  <a:pt x="2793324" y="4463181"/>
                  <a:pt x="1299129" y="3950886"/>
                </a:cubicBezTo>
                <a:close/>
              </a:path>
            </a:pathLst>
          </a:custGeom>
          <a:noFill/>
          <a:ln w="38810" cap="flat">
            <a:noFill/>
            <a:prstDash val="solid"/>
            <a:miter/>
          </a:ln>
          <a:extLst>
            <a:ext uri="{909E8E84-426E-40DD-AFC4-6F175D3DCCD1}">
              <a14:hiddenFill xmlns:a14="http://schemas.microsoft.com/office/drawing/2010/main">
                <a:blipFill rotWithShape="1">
                  <a:blip r:embed="rId30"/>
                  <a:stretch>
                    <a:fillRect/>
                  </a:stretch>
                </a:blipFill>
              </a14:hiddenFill>
            </a:ext>
          </a:extLst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文本框 1" title=""/>
          <p:cNvSpPr txBox="1"/>
          <p:nvPr>
            <p:custDataLst>
              <p:tags r:id="rId27"/>
            </p:custDataLst>
          </p:nvPr>
        </p:nvSpPr>
        <p:spPr>
          <a:xfrm>
            <a:off x="637136" y="1804141"/>
            <a:ext cx="5966460" cy="1055438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4000" b="1" kern="100" smtClean="0">
                <a:solidFill>
                  <a:srgbClr val="0000C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Times New Roman" panose="02020603050405020304"/>
              </a:rPr>
              <a:t>第 </a:t>
            </a:r>
            <a:r>
              <a:rPr lang="en-US" altLang="zh-CN" sz="4000" b="1" kern="100" smtClean="0">
                <a:solidFill>
                  <a:srgbClr val="0000C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Times New Roman" panose="02020603050405020304"/>
              </a:rPr>
              <a:t>2 </a:t>
            </a:r>
            <a:r>
              <a:rPr lang="zh-CN" altLang="en-US" sz="4000" b="1" kern="100" smtClean="0">
                <a:solidFill>
                  <a:srgbClr val="0000C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Times New Roman" panose="02020603050405020304"/>
              </a:rPr>
              <a:t>章   等式与不等式</a:t>
            </a:r>
            <a:endParaRPr lang="zh-CN" altLang="en-US" sz="4000" b="1" kern="100">
              <a:solidFill>
                <a:srgbClr val="0000CC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3" name="矩形 2" title=""/>
          <p:cNvSpPr/>
          <p:nvPr>
            <p:custDataLst>
              <p:tags r:id="rId28"/>
            </p:custDataLst>
          </p:nvPr>
        </p:nvSpPr>
        <p:spPr>
          <a:xfrm>
            <a:off x="365067" y="485539"/>
            <a:ext cx="4098868" cy="65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/>
          </a:p>
        </p:txBody>
      </p:sp>
      <p:sp>
        <p:nvSpPr>
          <p:cNvPr id="7" name="文本框 6" title=""/>
          <p:cNvSpPr txBox="1"/>
          <p:nvPr>
            <p:custDataLst>
              <p:tags r:id="rId29"/>
            </p:custDataLst>
          </p:nvPr>
        </p:nvSpPr>
        <p:spPr>
          <a:xfrm>
            <a:off x="210651" y="85429"/>
            <a:ext cx="4416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沪教版</a:t>
            </a:r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en-US" altLang="zh-CN" sz="2000" b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高中数学</a:t>
            </a:r>
            <a:r>
              <a:rPr lang="zh-CN" altLang="en-US" sz="2000" b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必修</a:t>
            </a:r>
            <a:r>
              <a:rPr lang="zh-CN" altLang="en-US" sz="2000" b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第一册 </a:t>
            </a:r>
          </a:p>
        </p:txBody>
      </p:sp>
      <p:sp>
        <p:nvSpPr>
          <p:cNvPr id="40" name="文本框 1" title=""/>
          <p:cNvSpPr txBox="1"/>
          <p:nvPr>
            <p:custDataLst>
              <p:tags r:id="rId30"/>
            </p:custDataLst>
          </p:nvPr>
        </p:nvSpPr>
        <p:spPr>
          <a:xfrm>
            <a:off x="864553" y="3030508"/>
            <a:ext cx="5966460" cy="1055438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3200" b="1" kern="10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Times New Roman" panose="02020603050405020304"/>
              </a:rPr>
              <a:t>微专题： 三角不等式</a:t>
            </a:r>
            <a:endParaRPr lang="zh-CN" altLang="en-US" sz="3200" b="1" kern="100">
              <a:solidFill>
                <a:schemeClr val="tx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pic>
        <p:nvPicPr>
          <p:cNvPr id="8" name="图片 7" title="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7100299" y="2692870"/>
            <a:ext cx="4257716" cy="1250162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" name="Object 2" title="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63156852"/>
              </p:ext>
            </p:extLst>
          </p:nvPr>
        </p:nvGraphicFramePr>
        <p:xfrm>
          <a:off x="1065963" y="1192732"/>
          <a:ext cx="10536238" cy="16811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name="Document" r:id="rId4" imgW="6811075" imgH="1088560" progId="Word.Document.8">
                  <p:embed/>
                </p:oleObj>
              </mc:Choice>
              <mc:Fallback>
                <p:oleObj name="Document" r:id="rId4" imgW="6811075" imgH="10885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5963" y="1192732"/>
                        <a:ext cx="10536238" cy="168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 title="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125883598"/>
              </p:ext>
            </p:extLst>
          </p:nvPr>
        </p:nvGraphicFramePr>
        <p:xfrm>
          <a:off x="1062038" y="2168525"/>
          <a:ext cx="10477500" cy="16716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name="Document" r:id="rId7" imgW="6811075" imgH="1087122" progId="Word.Document.8">
                  <p:embed/>
                </p:oleObj>
              </mc:Choice>
              <mc:Fallback>
                <p:oleObj name="Document" r:id="rId7" imgW="6811075" imgH="108712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2038" y="2168525"/>
                        <a:ext cx="10477500" cy="167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 title="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884323592"/>
              </p:ext>
            </p:extLst>
          </p:nvPr>
        </p:nvGraphicFramePr>
        <p:xfrm>
          <a:off x="1123950" y="2873375"/>
          <a:ext cx="10475913" cy="30654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name="Document" r:id="rId10" imgW="6811075" imgH="1997430" progId="Word.Document.8">
                  <p:embed/>
                </p:oleObj>
              </mc:Choice>
              <mc:Fallback>
                <p:oleObj name="Document" r:id="rId10" imgW="6811075" imgH="199743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23950" y="2873375"/>
                        <a:ext cx="10475913" cy="306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任意多边形: 形状 2" title=""/>
          <p:cNvSpPr/>
          <p:nvPr>
            <p:custDataLst>
              <p:tags r:id="rId12"/>
            </p:custDataLst>
          </p:nvPr>
        </p:nvSpPr>
        <p:spPr>
          <a:xfrm>
            <a:off x="595569" y="105628"/>
            <a:ext cx="757760" cy="554922"/>
          </a:xfrm>
          <a:custGeom>
            <a:gdLst>
              <a:gd name="connsiteX0" fmla="*/ 277461 w 757760"/>
              <a:gd name="connsiteY0" fmla="*/ 0 h 554922"/>
              <a:gd name="connsiteX1" fmla="*/ 757760 w 757760"/>
              <a:gd name="connsiteY1" fmla="*/ 0 h 554922"/>
              <a:gd name="connsiteX2" fmla="*/ 757760 w 757760"/>
              <a:gd name="connsiteY2" fmla="*/ 554922 h 554922"/>
              <a:gd name="connsiteX3" fmla="*/ 277461 w 757760"/>
              <a:gd name="connsiteY3" fmla="*/ 554922 h 554922"/>
              <a:gd name="connsiteX4" fmla="*/ 0 w 757760"/>
              <a:gd name="connsiteY4" fmla="*/ 277461 h 554922"/>
              <a:gd name="connsiteX5" fmla="*/ 277461 w 757760"/>
              <a:gd name="connsiteY5" fmla="*/ 0 h 5549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7760" h="554922">
                <a:moveTo>
                  <a:pt x="277461" y="0"/>
                </a:moveTo>
                <a:lnTo>
                  <a:pt x="757760" y="0"/>
                </a:lnTo>
                <a:lnTo>
                  <a:pt x="757760" y="554922"/>
                </a:lnTo>
                <a:lnTo>
                  <a:pt x="277461" y="554922"/>
                </a:lnTo>
                <a:cubicBezTo>
                  <a:pt x="124224" y="554922"/>
                  <a:pt x="0" y="430698"/>
                  <a:pt x="0" y="277461"/>
                </a:cubicBezTo>
                <a:cubicBezTo>
                  <a:pt x="0" y="124224"/>
                  <a:pt x="124224" y="0"/>
                  <a:pt x="277461" y="0"/>
                </a:cubicBezTo>
                <a:close/>
              </a:path>
            </a:pathLst>
          </a:custGeom>
          <a:solidFill>
            <a:srgbClr val="127AC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任意多边形: 形状 3" title=""/>
          <p:cNvSpPr/>
          <p:nvPr>
            <p:custDataLst>
              <p:tags r:id="rId13"/>
            </p:custDataLst>
          </p:nvPr>
        </p:nvSpPr>
        <p:spPr>
          <a:xfrm>
            <a:off x="1485204" y="105453"/>
            <a:ext cx="4105910" cy="554990"/>
          </a:xfrm>
          <a:custGeom>
            <a:gdLst>
              <a:gd name="connsiteX0" fmla="*/ 0 w 5686130"/>
              <a:gd name="connsiteY0" fmla="*/ 0 h 554922"/>
              <a:gd name="connsiteX1" fmla="*/ 2032000 w 5686130"/>
              <a:gd name="connsiteY1" fmla="*/ 0 h 554922"/>
              <a:gd name="connsiteX2" fmla="*/ 2076189 w 5686130"/>
              <a:gd name="connsiteY2" fmla="*/ 0 h 554922"/>
              <a:gd name="connsiteX3" fmla="*/ 3332480 w 5686130"/>
              <a:gd name="connsiteY3" fmla="*/ 0 h 554922"/>
              <a:gd name="connsiteX4" fmla="*/ 4108189 w 5686130"/>
              <a:gd name="connsiteY4" fmla="*/ 0 h 554922"/>
              <a:gd name="connsiteX5" fmla="*/ 5408669 w 5686130"/>
              <a:gd name="connsiteY5" fmla="*/ 0 h 554922"/>
              <a:gd name="connsiteX6" fmla="*/ 5686130 w 5686130"/>
              <a:gd name="connsiteY6" fmla="*/ 277461 h 554922"/>
              <a:gd name="connsiteX7" fmla="*/ 5408669 w 5686130"/>
              <a:gd name="connsiteY7" fmla="*/ 554922 h 554922"/>
              <a:gd name="connsiteX8" fmla="*/ 4108189 w 5686130"/>
              <a:gd name="connsiteY8" fmla="*/ 554922 h 554922"/>
              <a:gd name="connsiteX9" fmla="*/ 3332480 w 5686130"/>
              <a:gd name="connsiteY9" fmla="*/ 554922 h 554922"/>
              <a:gd name="connsiteX10" fmla="*/ 2076189 w 5686130"/>
              <a:gd name="connsiteY10" fmla="*/ 554922 h 554922"/>
              <a:gd name="connsiteX11" fmla="*/ 2032000 w 5686130"/>
              <a:gd name="connsiteY11" fmla="*/ 554922 h 554922"/>
              <a:gd name="connsiteX12" fmla="*/ 0 w 5686130"/>
              <a:gd name="connsiteY12" fmla="*/ 554922 h 5549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86130" h="554922">
                <a:moveTo>
                  <a:pt x="0" y="0"/>
                </a:moveTo>
                <a:lnTo>
                  <a:pt x="2032000" y="0"/>
                </a:lnTo>
                <a:lnTo>
                  <a:pt x="2076189" y="0"/>
                </a:lnTo>
                <a:lnTo>
                  <a:pt x="3332480" y="0"/>
                </a:lnTo>
                <a:lnTo>
                  <a:pt x="4108189" y="0"/>
                </a:lnTo>
                <a:lnTo>
                  <a:pt x="5408669" y="0"/>
                </a:lnTo>
                <a:cubicBezTo>
                  <a:pt x="5561906" y="0"/>
                  <a:pt x="5686130" y="124224"/>
                  <a:pt x="5686130" y="277461"/>
                </a:cubicBezTo>
                <a:cubicBezTo>
                  <a:pt x="5686130" y="430698"/>
                  <a:pt x="5561906" y="554922"/>
                  <a:pt x="5408669" y="554922"/>
                </a:cubicBezTo>
                <a:lnTo>
                  <a:pt x="4108189" y="554922"/>
                </a:lnTo>
                <a:lnTo>
                  <a:pt x="3332480" y="554922"/>
                </a:lnTo>
                <a:lnTo>
                  <a:pt x="2076189" y="554922"/>
                </a:lnTo>
                <a:lnTo>
                  <a:pt x="2032000" y="554922"/>
                </a:lnTo>
                <a:lnTo>
                  <a:pt x="0" y="554922"/>
                </a:lnTo>
                <a:close/>
              </a:path>
            </a:pathLst>
          </a:custGeom>
          <a:solidFill>
            <a:srgbClr val="D5EBFB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sx="101000" sy="101000" algn="ctr" rotWithShape="0">
              <a:schemeClr val="tx1">
                <a:lumMod val="75000"/>
                <a:lumOff val="25000"/>
                <a:alpha val="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 title=""/>
          <p:cNvSpPr txBox="1"/>
          <p:nvPr>
            <p:custDataLst>
              <p:tags r:id="rId14"/>
            </p:custDataLst>
          </p:nvPr>
        </p:nvSpPr>
        <p:spPr>
          <a:xfrm>
            <a:off x="1429324" y="113073"/>
            <a:ext cx="416242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kern="1200" cap="none" spc="0" normalizeH="0" baseline="0" noProof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三角不等式的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式与拓展</a:t>
            </a:r>
            <a:endParaRPr kumimoji="0" lang="zh-CN" altLang="en-US" sz="2800" b="1" i="0" kern="1200" cap="none" spc="0" normalizeH="0" baseline="0" noProof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 title=""/>
          <p:cNvSpPr txBox="1"/>
          <p:nvPr>
            <p:custDataLst>
              <p:tags r:id="rId15"/>
            </p:custDataLst>
          </p:nvPr>
        </p:nvSpPr>
        <p:spPr>
          <a:xfrm>
            <a:off x="709867" y="147671"/>
            <a:ext cx="77554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03.</a:t>
            </a:r>
            <a:endParaRPr kumimoji="0" lang="zh-CN" altLang="en-US" sz="2400" b="1" i="0" kern="1200" cap="none" spc="0" normalizeH="0" baseline="0" noProof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943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" name="Object 2" title="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715298942"/>
              </p:ext>
            </p:extLst>
          </p:nvPr>
        </p:nvGraphicFramePr>
        <p:xfrm>
          <a:off x="514350" y="827088"/>
          <a:ext cx="11312525" cy="16811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name="Document" r:id="rId4" imgW="7333670" imgH="1085685" progId="Word.Document.8">
                  <p:embed/>
                </p:oleObj>
              </mc:Choice>
              <mc:Fallback>
                <p:oleObj name="Document" r:id="rId4" imgW="7333670" imgH="108568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4350" y="827088"/>
                        <a:ext cx="11312525" cy="168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 title="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85722970"/>
              </p:ext>
            </p:extLst>
          </p:nvPr>
        </p:nvGraphicFramePr>
        <p:xfrm>
          <a:off x="709867" y="1777827"/>
          <a:ext cx="10477500" cy="16716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name="Document" r:id="rId7" imgW="6811075" imgH="1087122" progId="Word.Document.8">
                  <p:embed/>
                </p:oleObj>
              </mc:Choice>
              <mc:Fallback>
                <p:oleObj name="Document" r:id="rId7" imgW="6811075" imgH="108712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9867" y="1777827"/>
                        <a:ext cx="10477500" cy="167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 title="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03884199"/>
              </p:ext>
            </p:extLst>
          </p:nvPr>
        </p:nvGraphicFramePr>
        <p:xfrm>
          <a:off x="595569" y="2613646"/>
          <a:ext cx="10475913" cy="4041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name="Document" r:id="rId10" imgW="6811075" imgH="2627422" progId="Word.Document.8">
                  <p:embed/>
                </p:oleObj>
              </mc:Choice>
              <mc:Fallback>
                <p:oleObj name="Document" r:id="rId10" imgW="6811075" imgH="262742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5569" y="2613646"/>
                        <a:ext cx="10475913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任意多边形: 形状 2" title=""/>
          <p:cNvSpPr/>
          <p:nvPr>
            <p:custDataLst>
              <p:tags r:id="rId12"/>
            </p:custDataLst>
          </p:nvPr>
        </p:nvSpPr>
        <p:spPr>
          <a:xfrm>
            <a:off x="595569" y="105628"/>
            <a:ext cx="757760" cy="554922"/>
          </a:xfrm>
          <a:custGeom>
            <a:gdLst>
              <a:gd name="connsiteX0" fmla="*/ 277461 w 757760"/>
              <a:gd name="connsiteY0" fmla="*/ 0 h 554922"/>
              <a:gd name="connsiteX1" fmla="*/ 757760 w 757760"/>
              <a:gd name="connsiteY1" fmla="*/ 0 h 554922"/>
              <a:gd name="connsiteX2" fmla="*/ 757760 w 757760"/>
              <a:gd name="connsiteY2" fmla="*/ 554922 h 554922"/>
              <a:gd name="connsiteX3" fmla="*/ 277461 w 757760"/>
              <a:gd name="connsiteY3" fmla="*/ 554922 h 554922"/>
              <a:gd name="connsiteX4" fmla="*/ 0 w 757760"/>
              <a:gd name="connsiteY4" fmla="*/ 277461 h 554922"/>
              <a:gd name="connsiteX5" fmla="*/ 277461 w 757760"/>
              <a:gd name="connsiteY5" fmla="*/ 0 h 5549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7760" h="554922">
                <a:moveTo>
                  <a:pt x="277461" y="0"/>
                </a:moveTo>
                <a:lnTo>
                  <a:pt x="757760" y="0"/>
                </a:lnTo>
                <a:lnTo>
                  <a:pt x="757760" y="554922"/>
                </a:lnTo>
                <a:lnTo>
                  <a:pt x="277461" y="554922"/>
                </a:lnTo>
                <a:cubicBezTo>
                  <a:pt x="124224" y="554922"/>
                  <a:pt x="0" y="430698"/>
                  <a:pt x="0" y="277461"/>
                </a:cubicBezTo>
                <a:cubicBezTo>
                  <a:pt x="0" y="124224"/>
                  <a:pt x="124224" y="0"/>
                  <a:pt x="277461" y="0"/>
                </a:cubicBezTo>
                <a:close/>
              </a:path>
            </a:pathLst>
          </a:custGeom>
          <a:solidFill>
            <a:srgbClr val="127AC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任意多边形: 形状 3" title=""/>
          <p:cNvSpPr/>
          <p:nvPr>
            <p:custDataLst>
              <p:tags r:id="rId13"/>
            </p:custDataLst>
          </p:nvPr>
        </p:nvSpPr>
        <p:spPr>
          <a:xfrm>
            <a:off x="1485204" y="105453"/>
            <a:ext cx="4105910" cy="554990"/>
          </a:xfrm>
          <a:custGeom>
            <a:gdLst>
              <a:gd name="connsiteX0" fmla="*/ 0 w 5686130"/>
              <a:gd name="connsiteY0" fmla="*/ 0 h 554922"/>
              <a:gd name="connsiteX1" fmla="*/ 2032000 w 5686130"/>
              <a:gd name="connsiteY1" fmla="*/ 0 h 554922"/>
              <a:gd name="connsiteX2" fmla="*/ 2076189 w 5686130"/>
              <a:gd name="connsiteY2" fmla="*/ 0 h 554922"/>
              <a:gd name="connsiteX3" fmla="*/ 3332480 w 5686130"/>
              <a:gd name="connsiteY3" fmla="*/ 0 h 554922"/>
              <a:gd name="connsiteX4" fmla="*/ 4108189 w 5686130"/>
              <a:gd name="connsiteY4" fmla="*/ 0 h 554922"/>
              <a:gd name="connsiteX5" fmla="*/ 5408669 w 5686130"/>
              <a:gd name="connsiteY5" fmla="*/ 0 h 554922"/>
              <a:gd name="connsiteX6" fmla="*/ 5686130 w 5686130"/>
              <a:gd name="connsiteY6" fmla="*/ 277461 h 554922"/>
              <a:gd name="connsiteX7" fmla="*/ 5408669 w 5686130"/>
              <a:gd name="connsiteY7" fmla="*/ 554922 h 554922"/>
              <a:gd name="connsiteX8" fmla="*/ 4108189 w 5686130"/>
              <a:gd name="connsiteY8" fmla="*/ 554922 h 554922"/>
              <a:gd name="connsiteX9" fmla="*/ 3332480 w 5686130"/>
              <a:gd name="connsiteY9" fmla="*/ 554922 h 554922"/>
              <a:gd name="connsiteX10" fmla="*/ 2076189 w 5686130"/>
              <a:gd name="connsiteY10" fmla="*/ 554922 h 554922"/>
              <a:gd name="connsiteX11" fmla="*/ 2032000 w 5686130"/>
              <a:gd name="connsiteY11" fmla="*/ 554922 h 554922"/>
              <a:gd name="connsiteX12" fmla="*/ 0 w 5686130"/>
              <a:gd name="connsiteY12" fmla="*/ 554922 h 5549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86130" h="554922">
                <a:moveTo>
                  <a:pt x="0" y="0"/>
                </a:moveTo>
                <a:lnTo>
                  <a:pt x="2032000" y="0"/>
                </a:lnTo>
                <a:lnTo>
                  <a:pt x="2076189" y="0"/>
                </a:lnTo>
                <a:lnTo>
                  <a:pt x="3332480" y="0"/>
                </a:lnTo>
                <a:lnTo>
                  <a:pt x="4108189" y="0"/>
                </a:lnTo>
                <a:lnTo>
                  <a:pt x="5408669" y="0"/>
                </a:lnTo>
                <a:cubicBezTo>
                  <a:pt x="5561906" y="0"/>
                  <a:pt x="5686130" y="124224"/>
                  <a:pt x="5686130" y="277461"/>
                </a:cubicBezTo>
                <a:cubicBezTo>
                  <a:pt x="5686130" y="430698"/>
                  <a:pt x="5561906" y="554922"/>
                  <a:pt x="5408669" y="554922"/>
                </a:cubicBezTo>
                <a:lnTo>
                  <a:pt x="4108189" y="554922"/>
                </a:lnTo>
                <a:lnTo>
                  <a:pt x="3332480" y="554922"/>
                </a:lnTo>
                <a:lnTo>
                  <a:pt x="2076189" y="554922"/>
                </a:lnTo>
                <a:lnTo>
                  <a:pt x="2032000" y="554922"/>
                </a:lnTo>
                <a:lnTo>
                  <a:pt x="0" y="554922"/>
                </a:lnTo>
                <a:close/>
              </a:path>
            </a:pathLst>
          </a:custGeom>
          <a:solidFill>
            <a:srgbClr val="D5EBFB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sx="101000" sy="101000" algn="ctr" rotWithShape="0">
              <a:schemeClr val="tx1">
                <a:lumMod val="75000"/>
                <a:lumOff val="25000"/>
                <a:alpha val="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 title=""/>
          <p:cNvSpPr txBox="1"/>
          <p:nvPr>
            <p:custDataLst>
              <p:tags r:id="rId14"/>
            </p:custDataLst>
          </p:nvPr>
        </p:nvSpPr>
        <p:spPr>
          <a:xfrm>
            <a:off x="1429324" y="113073"/>
            <a:ext cx="416242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kern="1200" cap="none" spc="0" normalizeH="0" baseline="0" noProof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三角不等式的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式与拓展</a:t>
            </a:r>
            <a:endParaRPr kumimoji="0" lang="zh-CN" altLang="en-US" sz="2800" b="1" i="0" kern="1200" cap="none" spc="0" normalizeH="0" baseline="0" noProof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 title=""/>
          <p:cNvSpPr txBox="1"/>
          <p:nvPr>
            <p:custDataLst>
              <p:tags r:id="rId15"/>
            </p:custDataLst>
          </p:nvPr>
        </p:nvSpPr>
        <p:spPr>
          <a:xfrm>
            <a:off x="709867" y="147671"/>
            <a:ext cx="77554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03.</a:t>
            </a:r>
            <a:endParaRPr kumimoji="0" lang="zh-CN" altLang="en-US" sz="2400" b="1" i="0" kern="1200" cap="none" spc="0" normalizeH="0" baseline="0" noProof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69223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" name="Object 2" title="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02488243"/>
              </p:ext>
            </p:extLst>
          </p:nvPr>
        </p:nvGraphicFramePr>
        <p:xfrm>
          <a:off x="363365" y="1126346"/>
          <a:ext cx="11720512" cy="1689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name="Document" r:id="rId4" imgW="6846312" imgH="986137" progId="Word.Document.8">
                  <p:embed/>
                </p:oleObj>
              </mc:Choice>
              <mc:Fallback>
                <p:oleObj name="Document" r:id="rId4" imgW="6846312" imgH="98613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365" y="1126346"/>
                        <a:ext cx="11720512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 title="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136728564"/>
              </p:ext>
            </p:extLst>
          </p:nvPr>
        </p:nvGraphicFramePr>
        <p:xfrm>
          <a:off x="288955" y="1844329"/>
          <a:ext cx="10477500" cy="16716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0" name="Document" r:id="rId7" imgW="6811075" imgH="1087122" progId="Word.Document.8">
                  <p:embed/>
                </p:oleObj>
              </mc:Choice>
              <mc:Fallback>
                <p:oleObj name="Document" r:id="rId7" imgW="6811075" imgH="108712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8955" y="1844329"/>
                        <a:ext cx="10477500" cy="167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 title="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354122632"/>
              </p:ext>
            </p:extLst>
          </p:nvPr>
        </p:nvGraphicFramePr>
        <p:xfrm>
          <a:off x="504825" y="2630488"/>
          <a:ext cx="10475913" cy="40401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1" name="Document" r:id="rId10" imgW="6811075" imgH="2627422" progId="Word.Document.8">
                  <p:embed/>
                </p:oleObj>
              </mc:Choice>
              <mc:Fallback>
                <p:oleObj name="Document" r:id="rId10" imgW="6811075" imgH="262742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4825" y="2630488"/>
                        <a:ext cx="10475913" cy="404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任意多边形: 形状 2" title=""/>
          <p:cNvSpPr/>
          <p:nvPr>
            <p:custDataLst>
              <p:tags r:id="rId12"/>
            </p:custDataLst>
          </p:nvPr>
        </p:nvSpPr>
        <p:spPr>
          <a:xfrm>
            <a:off x="595569" y="105628"/>
            <a:ext cx="757760" cy="554922"/>
          </a:xfrm>
          <a:custGeom>
            <a:gdLst>
              <a:gd name="connsiteX0" fmla="*/ 277461 w 757760"/>
              <a:gd name="connsiteY0" fmla="*/ 0 h 554922"/>
              <a:gd name="connsiteX1" fmla="*/ 757760 w 757760"/>
              <a:gd name="connsiteY1" fmla="*/ 0 h 554922"/>
              <a:gd name="connsiteX2" fmla="*/ 757760 w 757760"/>
              <a:gd name="connsiteY2" fmla="*/ 554922 h 554922"/>
              <a:gd name="connsiteX3" fmla="*/ 277461 w 757760"/>
              <a:gd name="connsiteY3" fmla="*/ 554922 h 554922"/>
              <a:gd name="connsiteX4" fmla="*/ 0 w 757760"/>
              <a:gd name="connsiteY4" fmla="*/ 277461 h 554922"/>
              <a:gd name="connsiteX5" fmla="*/ 277461 w 757760"/>
              <a:gd name="connsiteY5" fmla="*/ 0 h 5549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7760" h="554922">
                <a:moveTo>
                  <a:pt x="277461" y="0"/>
                </a:moveTo>
                <a:lnTo>
                  <a:pt x="757760" y="0"/>
                </a:lnTo>
                <a:lnTo>
                  <a:pt x="757760" y="554922"/>
                </a:lnTo>
                <a:lnTo>
                  <a:pt x="277461" y="554922"/>
                </a:lnTo>
                <a:cubicBezTo>
                  <a:pt x="124224" y="554922"/>
                  <a:pt x="0" y="430698"/>
                  <a:pt x="0" y="277461"/>
                </a:cubicBezTo>
                <a:cubicBezTo>
                  <a:pt x="0" y="124224"/>
                  <a:pt x="124224" y="0"/>
                  <a:pt x="277461" y="0"/>
                </a:cubicBezTo>
                <a:close/>
              </a:path>
            </a:pathLst>
          </a:custGeom>
          <a:solidFill>
            <a:srgbClr val="127AC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任意多边形: 形状 3" title=""/>
          <p:cNvSpPr/>
          <p:nvPr>
            <p:custDataLst>
              <p:tags r:id="rId13"/>
            </p:custDataLst>
          </p:nvPr>
        </p:nvSpPr>
        <p:spPr>
          <a:xfrm>
            <a:off x="1485204" y="105453"/>
            <a:ext cx="4105910" cy="554990"/>
          </a:xfrm>
          <a:custGeom>
            <a:gdLst>
              <a:gd name="connsiteX0" fmla="*/ 0 w 5686130"/>
              <a:gd name="connsiteY0" fmla="*/ 0 h 554922"/>
              <a:gd name="connsiteX1" fmla="*/ 2032000 w 5686130"/>
              <a:gd name="connsiteY1" fmla="*/ 0 h 554922"/>
              <a:gd name="connsiteX2" fmla="*/ 2076189 w 5686130"/>
              <a:gd name="connsiteY2" fmla="*/ 0 h 554922"/>
              <a:gd name="connsiteX3" fmla="*/ 3332480 w 5686130"/>
              <a:gd name="connsiteY3" fmla="*/ 0 h 554922"/>
              <a:gd name="connsiteX4" fmla="*/ 4108189 w 5686130"/>
              <a:gd name="connsiteY4" fmla="*/ 0 h 554922"/>
              <a:gd name="connsiteX5" fmla="*/ 5408669 w 5686130"/>
              <a:gd name="connsiteY5" fmla="*/ 0 h 554922"/>
              <a:gd name="connsiteX6" fmla="*/ 5686130 w 5686130"/>
              <a:gd name="connsiteY6" fmla="*/ 277461 h 554922"/>
              <a:gd name="connsiteX7" fmla="*/ 5408669 w 5686130"/>
              <a:gd name="connsiteY7" fmla="*/ 554922 h 554922"/>
              <a:gd name="connsiteX8" fmla="*/ 4108189 w 5686130"/>
              <a:gd name="connsiteY8" fmla="*/ 554922 h 554922"/>
              <a:gd name="connsiteX9" fmla="*/ 3332480 w 5686130"/>
              <a:gd name="connsiteY9" fmla="*/ 554922 h 554922"/>
              <a:gd name="connsiteX10" fmla="*/ 2076189 w 5686130"/>
              <a:gd name="connsiteY10" fmla="*/ 554922 h 554922"/>
              <a:gd name="connsiteX11" fmla="*/ 2032000 w 5686130"/>
              <a:gd name="connsiteY11" fmla="*/ 554922 h 554922"/>
              <a:gd name="connsiteX12" fmla="*/ 0 w 5686130"/>
              <a:gd name="connsiteY12" fmla="*/ 554922 h 5549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86130" h="554922">
                <a:moveTo>
                  <a:pt x="0" y="0"/>
                </a:moveTo>
                <a:lnTo>
                  <a:pt x="2032000" y="0"/>
                </a:lnTo>
                <a:lnTo>
                  <a:pt x="2076189" y="0"/>
                </a:lnTo>
                <a:lnTo>
                  <a:pt x="3332480" y="0"/>
                </a:lnTo>
                <a:lnTo>
                  <a:pt x="4108189" y="0"/>
                </a:lnTo>
                <a:lnTo>
                  <a:pt x="5408669" y="0"/>
                </a:lnTo>
                <a:cubicBezTo>
                  <a:pt x="5561906" y="0"/>
                  <a:pt x="5686130" y="124224"/>
                  <a:pt x="5686130" y="277461"/>
                </a:cubicBezTo>
                <a:cubicBezTo>
                  <a:pt x="5686130" y="430698"/>
                  <a:pt x="5561906" y="554922"/>
                  <a:pt x="5408669" y="554922"/>
                </a:cubicBezTo>
                <a:lnTo>
                  <a:pt x="4108189" y="554922"/>
                </a:lnTo>
                <a:lnTo>
                  <a:pt x="3332480" y="554922"/>
                </a:lnTo>
                <a:lnTo>
                  <a:pt x="2076189" y="554922"/>
                </a:lnTo>
                <a:lnTo>
                  <a:pt x="2032000" y="554922"/>
                </a:lnTo>
                <a:lnTo>
                  <a:pt x="0" y="554922"/>
                </a:lnTo>
                <a:close/>
              </a:path>
            </a:pathLst>
          </a:custGeom>
          <a:solidFill>
            <a:srgbClr val="D5EBFB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sx="101000" sy="101000" algn="ctr" rotWithShape="0">
              <a:schemeClr val="tx1">
                <a:lumMod val="75000"/>
                <a:lumOff val="25000"/>
                <a:alpha val="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 title=""/>
          <p:cNvSpPr txBox="1"/>
          <p:nvPr>
            <p:custDataLst>
              <p:tags r:id="rId14"/>
            </p:custDataLst>
          </p:nvPr>
        </p:nvSpPr>
        <p:spPr>
          <a:xfrm>
            <a:off x="1429324" y="113073"/>
            <a:ext cx="416242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kern="1200" cap="none" spc="0" normalizeH="0" baseline="0" noProof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三角不等式的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式与拓展</a:t>
            </a:r>
            <a:endParaRPr kumimoji="0" lang="zh-CN" altLang="en-US" sz="2800" b="1" i="0" kern="1200" cap="none" spc="0" normalizeH="0" baseline="0" noProof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 title=""/>
          <p:cNvSpPr txBox="1"/>
          <p:nvPr>
            <p:custDataLst>
              <p:tags r:id="rId15"/>
            </p:custDataLst>
          </p:nvPr>
        </p:nvSpPr>
        <p:spPr>
          <a:xfrm>
            <a:off x="709867" y="147671"/>
            <a:ext cx="77554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03.</a:t>
            </a:r>
            <a:endParaRPr kumimoji="0" lang="zh-CN" altLang="en-US" sz="2400" b="1" i="0" kern="1200" cap="none" spc="0" normalizeH="0" baseline="0" noProof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24891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" name="Object 2" title="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13820923"/>
              </p:ext>
            </p:extLst>
          </p:nvPr>
        </p:nvGraphicFramePr>
        <p:xfrm>
          <a:off x="288955" y="1115638"/>
          <a:ext cx="11696700" cy="1679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2" name="Document" r:id="rId4" imgW="6846312" imgH="983980" progId="Word.Document.8">
                  <p:embed/>
                </p:oleObj>
              </mc:Choice>
              <mc:Fallback>
                <p:oleObj name="Document" r:id="rId4" imgW="6846312" imgH="98398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8955" y="1115638"/>
                        <a:ext cx="11696700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 title="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288955" y="1844329"/>
          <a:ext cx="10477500" cy="16716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3" name="Document" r:id="rId7" imgW="6811075" imgH="1087122" progId="Word.Document.8">
                  <p:embed/>
                </p:oleObj>
              </mc:Choice>
              <mc:Fallback>
                <p:oleObj name="Document" r:id="rId7" imgW="6811075" imgH="108712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8955" y="1844329"/>
                        <a:ext cx="10477500" cy="167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 title="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022804604"/>
              </p:ext>
            </p:extLst>
          </p:nvPr>
        </p:nvGraphicFramePr>
        <p:xfrm>
          <a:off x="504825" y="2630488"/>
          <a:ext cx="10475913" cy="40401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4" name="Document" r:id="rId10" imgW="6811075" imgH="2622750" progId="Word.Document.8">
                  <p:embed/>
                </p:oleObj>
              </mc:Choice>
              <mc:Fallback>
                <p:oleObj name="Document" r:id="rId10" imgW="6811075" imgH="26227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4825" y="2630488"/>
                        <a:ext cx="10475913" cy="404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任意多边形: 形状 2" title=""/>
          <p:cNvSpPr/>
          <p:nvPr>
            <p:custDataLst>
              <p:tags r:id="rId12"/>
            </p:custDataLst>
          </p:nvPr>
        </p:nvSpPr>
        <p:spPr>
          <a:xfrm>
            <a:off x="595569" y="105628"/>
            <a:ext cx="757760" cy="554922"/>
          </a:xfrm>
          <a:custGeom>
            <a:gdLst>
              <a:gd name="connsiteX0" fmla="*/ 277461 w 757760"/>
              <a:gd name="connsiteY0" fmla="*/ 0 h 554922"/>
              <a:gd name="connsiteX1" fmla="*/ 757760 w 757760"/>
              <a:gd name="connsiteY1" fmla="*/ 0 h 554922"/>
              <a:gd name="connsiteX2" fmla="*/ 757760 w 757760"/>
              <a:gd name="connsiteY2" fmla="*/ 554922 h 554922"/>
              <a:gd name="connsiteX3" fmla="*/ 277461 w 757760"/>
              <a:gd name="connsiteY3" fmla="*/ 554922 h 554922"/>
              <a:gd name="connsiteX4" fmla="*/ 0 w 757760"/>
              <a:gd name="connsiteY4" fmla="*/ 277461 h 554922"/>
              <a:gd name="connsiteX5" fmla="*/ 277461 w 757760"/>
              <a:gd name="connsiteY5" fmla="*/ 0 h 5549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7760" h="554922">
                <a:moveTo>
                  <a:pt x="277461" y="0"/>
                </a:moveTo>
                <a:lnTo>
                  <a:pt x="757760" y="0"/>
                </a:lnTo>
                <a:lnTo>
                  <a:pt x="757760" y="554922"/>
                </a:lnTo>
                <a:lnTo>
                  <a:pt x="277461" y="554922"/>
                </a:lnTo>
                <a:cubicBezTo>
                  <a:pt x="124224" y="554922"/>
                  <a:pt x="0" y="430698"/>
                  <a:pt x="0" y="277461"/>
                </a:cubicBezTo>
                <a:cubicBezTo>
                  <a:pt x="0" y="124224"/>
                  <a:pt x="124224" y="0"/>
                  <a:pt x="277461" y="0"/>
                </a:cubicBezTo>
                <a:close/>
              </a:path>
            </a:pathLst>
          </a:custGeom>
          <a:solidFill>
            <a:srgbClr val="127AC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任意多边形: 形状 3" title=""/>
          <p:cNvSpPr/>
          <p:nvPr>
            <p:custDataLst>
              <p:tags r:id="rId13"/>
            </p:custDataLst>
          </p:nvPr>
        </p:nvSpPr>
        <p:spPr>
          <a:xfrm>
            <a:off x="1485204" y="105453"/>
            <a:ext cx="4105910" cy="554990"/>
          </a:xfrm>
          <a:custGeom>
            <a:gdLst>
              <a:gd name="connsiteX0" fmla="*/ 0 w 5686130"/>
              <a:gd name="connsiteY0" fmla="*/ 0 h 554922"/>
              <a:gd name="connsiteX1" fmla="*/ 2032000 w 5686130"/>
              <a:gd name="connsiteY1" fmla="*/ 0 h 554922"/>
              <a:gd name="connsiteX2" fmla="*/ 2076189 w 5686130"/>
              <a:gd name="connsiteY2" fmla="*/ 0 h 554922"/>
              <a:gd name="connsiteX3" fmla="*/ 3332480 w 5686130"/>
              <a:gd name="connsiteY3" fmla="*/ 0 h 554922"/>
              <a:gd name="connsiteX4" fmla="*/ 4108189 w 5686130"/>
              <a:gd name="connsiteY4" fmla="*/ 0 h 554922"/>
              <a:gd name="connsiteX5" fmla="*/ 5408669 w 5686130"/>
              <a:gd name="connsiteY5" fmla="*/ 0 h 554922"/>
              <a:gd name="connsiteX6" fmla="*/ 5686130 w 5686130"/>
              <a:gd name="connsiteY6" fmla="*/ 277461 h 554922"/>
              <a:gd name="connsiteX7" fmla="*/ 5408669 w 5686130"/>
              <a:gd name="connsiteY7" fmla="*/ 554922 h 554922"/>
              <a:gd name="connsiteX8" fmla="*/ 4108189 w 5686130"/>
              <a:gd name="connsiteY8" fmla="*/ 554922 h 554922"/>
              <a:gd name="connsiteX9" fmla="*/ 3332480 w 5686130"/>
              <a:gd name="connsiteY9" fmla="*/ 554922 h 554922"/>
              <a:gd name="connsiteX10" fmla="*/ 2076189 w 5686130"/>
              <a:gd name="connsiteY10" fmla="*/ 554922 h 554922"/>
              <a:gd name="connsiteX11" fmla="*/ 2032000 w 5686130"/>
              <a:gd name="connsiteY11" fmla="*/ 554922 h 554922"/>
              <a:gd name="connsiteX12" fmla="*/ 0 w 5686130"/>
              <a:gd name="connsiteY12" fmla="*/ 554922 h 5549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86130" h="554922">
                <a:moveTo>
                  <a:pt x="0" y="0"/>
                </a:moveTo>
                <a:lnTo>
                  <a:pt x="2032000" y="0"/>
                </a:lnTo>
                <a:lnTo>
                  <a:pt x="2076189" y="0"/>
                </a:lnTo>
                <a:lnTo>
                  <a:pt x="3332480" y="0"/>
                </a:lnTo>
                <a:lnTo>
                  <a:pt x="4108189" y="0"/>
                </a:lnTo>
                <a:lnTo>
                  <a:pt x="5408669" y="0"/>
                </a:lnTo>
                <a:cubicBezTo>
                  <a:pt x="5561906" y="0"/>
                  <a:pt x="5686130" y="124224"/>
                  <a:pt x="5686130" y="277461"/>
                </a:cubicBezTo>
                <a:cubicBezTo>
                  <a:pt x="5686130" y="430698"/>
                  <a:pt x="5561906" y="554922"/>
                  <a:pt x="5408669" y="554922"/>
                </a:cubicBezTo>
                <a:lnTo>
                  <a:pt x="4108189" y="554922"/>
                </a:lnTo>
                <a:lnTo>
                  <a:pt x="3332480" y="554922"/>
                </a:lnTo>
                <a:lnTo>
                  <a:pt x="2076189" y="554922"/>
                </a:lnTo>
                <a:lnTo>
                  <a:pt x="2032000" y="554922"/>
                </a:lnTo>
                <a:lnTo>
                  <a:pt x="0" y="554922"/>
                </a:lnTo>
                <a:close/>
              </a:path>
            </a:pathLst>
          </a:custGeom>
          <a:solidFill>
            <a:srgbClr val="D5EBFB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sx="101000" sy="101000" algn="ctr" rotWithShape="0">
              <a:schemeClr val="tx1">
                <a:lumMod val="75000"/>
                <a:lumOff val="25000"/>
                <a:alpha val="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 title=""/>
          <p:cNvSpPr txBox="1"/>
          <p:nvPr>
            <p:custDataLst>
              <p:tags r:id="rId14"/>
            </p:custDataLst>
          </p:nvPr>
        </p:nvSpPr>
        <p:spPr>
          <a:xfrm>
            <a:off x="1429324" y="113073"/>
            <a:ext cx="416242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kern="1200" cap="none" spc="0" normalizeH="0" baseline="0" noProof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三角不等式的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式与拓展</a:t>
            </a:r>
            <a:endParaRPr kumimoji="0" lang="zh-CN" altLang="en-US" sz="2800" b="1" i="0" kern="1200" cap="none" spc="0" normalizeH="0" baseline="0" noProof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 title=""/>
          <p:cNvSpPr txBox="1"/>
          <p:nvPr>
            <p:custDataLst>
              <p:tags r:id="rId15"/>
            </p:custDataLst>
          </p:nvPr>
        </p:nvSpPr>
        <p:spPr>
          <a:xfrm>
            <a:off x="709867" y="147671"/>
            <a:ext cx="77554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03.</a:t>
            </a:r>
            <a:endParaRPr kumimoji="0" lang="zh-CN" altLang="en-US" sz="2400" b="1" i="0" kern="1200" cap="none" spc="0" normalizeH="0" baseline="0" noProof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3153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" name="Object 2" title="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51369054"/>
              </p:ext>
            </p:extLst>
          </p:nvPr>
        </p:nvGraphicFramePr>
        <p:xfrm>
          <a:off x="365125" y="1123950"/>
          <a:ext cx="11696700" cy="1679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5" name="Document" r:id="rId4" imgW="6846312" imgH="979308" progId="Word.Document.8">
                  <p:embed/>
                </p:oleObj>
              </mc:Choice>
              <mc:Fallback>
                <p:oleObj name="Document" r:id="rId4" imgW="6846312" imgH="97930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5125" y="1123950"/>
                        <a:ext cx="11696700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 title="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288955" y="1844329"/>
          <a:ext cx="10477500" cy="16716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6" name="Document" r:id="rId7" imgW="6811075" imgH="1087122" progId="Word.Document.8">
                  <p:embed/>
                </p:oleObj>
              </mc:Choice>
              <mc:Fallback>
                <p:oleObj name="Document" r:id="rId7" imgW="6811075" imgH="108712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8955" y="1844329"/>
                        <a:ext cx="10477500" cy="167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 title="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882706428"/>
              </p:ext>
            </p:extLst>
          </p:nvPr>
        </p:nvGraphicFramePr>
        <p:xfrm>
          <a:off x="504825" y="2630488"/>
          <a:ext cx="10450513" cy="27511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7" name="Document" r:id="rId10" imgW="6113424" imgH="1608581" progId="Word.Document.8">
                  <p:embed/>
                </p:oleObj>
              </mc:Choice>
              <mc:Fallback>
                <p:oleObj name="Document" r:id="rId10" imgW="6113424" imgH="1608581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4825" y="2630488"/>
                        <a:ext cx="10450513" cy="2751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任意多边形: 形状 2" title=""/>
          <p:cNvSpPr/>
          <p:nvPr>
            <p:custDataLst>
              <p:tags r:id="rId12"/>
            </p:custDataLst>
          </p:nvPr>
        </p:nvSpPr>
        <p:spPr>
          <a:xfrm>
            <a:off x="595569" y="105628"/>
            <a:ext cx="757760" cy="554922"/>
          </a:xfrm>
          <a:custGeom>
            <a:gdLst>
              <a:gd name="connsiteX0" fmla="*/ 277461 w 757760"/>
              <a:gd name="connsiteY0" fmla="*/ 0 h 554922"/>
              <a:gd name="connsiteX1" fmla="*/ 757760 w 757760"/>
              <a:gd name="connsiteY1" fmla="*/ 0 h 554922"/>
              <a:gd name="connsiteX2" fmla="*/ 757760 w 757760"/>
              <a:gd name="connsiteY2" fmla="*/ 554922 h 554922"/>
              <a:gd name="connsiteX3" fmla="*/ 277461 w 757760"/>
              <a:gd name="connsiteY3" fmla="*/ 554922 h 554922"/>
              <a:gd name="connsiteX4" fmla="*/ 0 w 757760"/>
              <a:gd name="connsiteY4" fmla="*/ 277461 h 554922"/>
              <a:gd name="connsiteX5" fmla="*/ 277461 w 757760"/>
              <a:gd name="connsiteY5" fmla="*/ 0 h 5549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7760" h="554922">
                <a:moveTo>
                  <a:pt x="277461" y="0"/>
                </a:moveTo>
                <a:lnTo>
                  <a:pt x="757760" y="0"/>
                </a:lnTo>
                <a:lnTo>
                  <a:pt x="757760" y="554922"/>
                </a:lnTo>
                <a:lnTo>
                  <a:pt x="277461" y="554922"/>
                </a:lnTo>
                <a:cubicBezTo>
                  <a:pt x="124224" y="554922"/>
                  <a:pt x="0" y="430698"/>
                  <a:pt x="0" y="277461"/>
                </a:cubicBezTo>
                <a:cubicBezTo>
                  <a:pt x="0" y="124224"/>
                  <a:pt x="124224" y="0"/>
                  <a:pt x="277461" y="0"/>
                </a:cubicBezTo>
                <a:close/>
              </a:path>
            </a:pathLst>
          </a:custGeom>
          <a:solidFill>
            <a:srgbClr val="127AC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任意多边形: 形状 3" title=""/>
          <p:cNvSpPr/>
          <p:nvPr>
            <p:custDataLst>
              <p:tags r:id="rId13"/>
            </p:custDataLst>
          </p:nvPr>
        </p:nvSpPr>
        <p:spPr>
          <a:xfrm>
            <a:off x="1485204" y="105453"/>
            <a:ext cx="4105910" cy="554990"/>
          </a:xfrm>
          <a:custGeom>
            <a:gdLst>
              <a:gd name="connsiteX0" fmla="*/ 0 w 5686130"/>
              <a:gd name="connsiteY0" fmla="*/ 0 h 554922"/>
              <a:gd name="connsiteX1" fmla="*/ 2032000 w 5686130"/>
              <a:gd name="connsiteY1" fmla="*/ 0 h 554922"/>
              <a:gd name="connsiteX2" fmla="*/ 2076189 w 5686130"/>
              <a:gd name="connsiteY2" fmla="*/ 0 h 554922"/>
              <a:gd name="connsiteX3" fmla="*/ 3332480 w 5686130"/>
              <a:gd name="connsiteY3" fmla="*/ 0 h 554922"/>
              <a:gd name="connsiteX4" fmla="*/ 4108189 w 5686130"/>
              <a:gd name="connsiteY4" fmla="*/ 0 h 554922"/>
              <a:gd name="connsiteX5" fmla="*/ 5408669 w 5686130"/>
              <a:gd name="connsiteY5" fmla="*/ 0 h 554922"/>
              <a:gd name="connsiteX6" fmla="*/ 5686130 w 5686130"/>
              <a:gd name="connsiteY6" fmla="*/ 277461 h 554922"/>
              <a:gd name="connsiteX7" fmla="*/ 5408669 w 5686130"/>
              <a:gd name="connsiteY7" fmla="*/ 554922 h 554922"/>
              <a:gd name="connsiteX8" fmla="*/ 4108189 w 5686130"/>
              <a:gd name="connsiteY8" fmla="*/ 554922 h 554922"/>
              <a:gd name="connsiteX9" fmla="*/ 3332480 w 5686130"/>
              <a:gd name="connsiteY9" fmla="*/ 554922 h 554922"/>
              <a:gd name="connsiteX10" fmla="*/ 2076189 w 5686130"/>
              <a:gd name="connsiteY10" fmla="*/ 554922 h 554922"/>
              <a:gd name="connsiteX11" fmla="*/ 2032000 w 5686130"/>
              <a:gd name="connsiteY11" fmla="*/ 554922 h 554922"/>
              <a:gd name="connsiteX12" fmla="*/ 0 w 5686130"/>
              <a:gd name="connsiteY12" fmla="*/ 554922 h 5549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86130" h="554922">
                <a:moveTo>
                  <a:pt x="0" y="0"/>
                </a:moveTo>
                <a:lnTo>
                  <a:pt x="2032000" y="0"/>
                </a:lnTo>
                <a:lnTo>
                  <a:pt x="2076189" y="0"/>
                </a:lnTo>
                <a:lnTo>
                  <a:pt x="3332480" y="0"/>
                </a:lnTo>
                <a:lnTo>
                  <a:pt x="4108189" y="0"/>
                </a:lnTo>
                <a:lnTo>
                  <a:pt x="5408669" y="0"/>
                </a:lnTo>
                <a:cubicBezTo>
                  <a:pt x="5561906" y="0"/>
                  <a:pt x="5686130" y="124224"/>
                  <a:pt x="5686130" y="277461"/>
                </a:cubicBezTo>
                <a:cubicBezTo>
                  <a:pt x="5686130" y="430698"/>
                  <a:pt x="5561906" y="554922"/>
                  <a:pt x="5408669" y="554922"/>
                </a:cubicBezTo>
                <a:lnTo>
                  <a:pt x="4108189" y="554922"/>
                </a:lnTo>
                <a:lnTo>
                  <a:pt x="3332480" y="554922"/>
                </a:lnTo>
                <a:lnTo>
                  <a:pt x="2076189" y="554922"/>
                </a:lnTo>
                <a:lnTo>
                  <a:pt x="2032000" y="554922"/>
                </a:lnTo>
                <a:lnTo>
                  <a:pt x="0" y="554922"/>
                </a:lnTo>
                <a:close/>
              </a:path>
            </a:pathLst>
          </a:custGeom>
          <a:solidFill>
            <a:srgbClr val="D5EBFB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sx="101000" sy="101000" algn="ctr" rotWithShape="0">
              <a:schemeClr val="tx1">
                <a:lumMod val="75000"/>
                <a:lumOff val="25000"/>
                <a:alpha val="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 title=""/>
          <p:cNvSpPr txBox="1"/>
          <p:nvPr>
            <p:custDataLst>
              <p:tags r:id="rId14"/>
            </p:custDataLst>
          </p:nvPr>
        </p:nvSpPr>
        <p:spPr>
          <a:xfrm>
            <a:off x="1429324" y="113073"/>
            <a:ext cx="416242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kern="1200" cap="none" spc="0" normalizeH="0" baseline="0" noProof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三角不等式的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式与拓展</a:t>
            </a:r>
            <a:endParaRPr kumimoji="0" lang="zh-CN" altLang="en-US" sz="2800" b="1" i="0" kern="1200" cap="none" spc="0" normalizeH="0" baseline="0" noProof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 title=""/>
          <p:cNvSpPr txBox="1"/>
          <p:nvPr>
            <p:custDataLst>
              <p:tags r:id="rId15"/>
            </p:custDataLst>
          </p:nvPr>
        </p:nvSpPr>
        <p:spPr>
          <a:xfrm>
            <a:off x="709867" y="147671"/>
            <a:ext cx="77554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03.</a:t>
            </a:r>
            <a:endParaRPr kumimoji="0" lang="zh-CN" altLang="en-US" sz="2400" b="1" i="0" kern="1200" cap="none" spc="0" normalizeH="0" baseline="0" noProof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59252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" name="Object 2" title="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62571197"/>
              </p:ext>
            </p:extLst>
          </p:nvPr>
        </p:nvGraphicFramePr>
        <p:xfrm>
          <a:off x="531813" y="158685"/>
          <a:ext cx="11660187" cy="5581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8" name="Document" r:id="rId4" imgW="6811075" imgH="3263163" progId="Word.Document.8">
                  <p:embed/>
                </p:oleObj>
              </mc:Choice>
              <mc:Fallback>
                <p:oleObj name="Document" r:id="rId4" imgW="6811075" imgH="3263163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1813" y="158685"/>
                        <a:ext cx="11660187" cy="558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 title=""/>
          <p:cNvGrpSpPr/>
          <p:nvPr>
            <p:custDataLst>
              <p:tags r:id="rId6"/>
            </p:custDataLst>
          </p:nvPr>
        </p:nvGrpSpPr>
        <p:grpSpPr>
          <a:xfrm>
            <a:off x="841405" y="158685"/>
            <a:ext cx="5268913" cy="720042"/>
            <a:chOff x="-120791" y="-359166"/>
            <a:chExt cx="5269831" cy="720510"/>
          </a:xfrm>
        </p:grpSpPr>
        <p:pic>
          <p:nvPicPr>
            <p:cNvPr id="451" name="图片 451" descr="通栏A.TIF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120791" y="90634"/>
              <a:ext cx="5269831" cy="270710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FF99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矩形 45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27571" y="-359166"/>
              <a:ext cx="2845124" cy="585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3200" b="1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DengXian" charset="-122"/>
                  <a:ea typeface="微软雅黑" pitchFamily="34" charset="-122"/>
                </a:rPr>
                <a:t>方法归纳</a:t>
              </a:r>
              <a:endParaRPr kumimoji="0" lang="zh-CN" alt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6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4" name="Object 2" title="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8768379"/>
              </p:ext>
            </p:extLst>
          </p:nvPr>
        </p:nvGraphicFramePr>
        <p:xfrm>
          <a:off x="704850" y="2246313"/>
          <a:ext cx="10477500" cy="4041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9" name="Document" r:id="rId4" imgW="6811075" imgH="2627422" progId="Word.Document.8">
                  <p:embed/>
                </p:oleObj>
              </mc:Choice>
              <mc:Fallback>
                <p:oleObj name="Document" r:id="rId4" imgW="6811075" imgH="262742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4850" y="2246313"/>
                        <a:ext cx="10477500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任意多边形: 形状 2" title=""/>
          <p:cNvSpPr/>
          <p:nvPr>
            <p:custDataLst>
              <p:tags r:id="rId6"/>
            </p:custDataLst>
          </p:nvPr>
        </p:nvSpPr>
        <p:spPr>
          <a:xfrm>
            <a:off x="595569" y="105628"/>
            <a:ext cx="757760" cy="554922"/>
          </a:xfrm>
          <a:custGeom>
            <a:gdLst>
              <a:gd name="connsiteX0" fmla="*/ 277461 w 757760"/>
              <a:gd name="connsiteY0" fmla="*/ 0 h 554922"/>
              <a:gd name="connsiteX1" fmla="*/ 757760 w 757760"/>
              <a:gd name="connsiteY1" fmla="*/ 0 h 554922"/>
              <a:gd name="connsiteX2" fmla="*/ 757760 w 757760"/>
              <a:gd name="connsiteY2" fmla="*/ 554922 h 554922"/>
              <a:gd name="connsiteX3" fmla="*/ 277461 w 757760"/>
              <a:gd name="connsiteY3" fmla="*/ 554922 h 554922"/>
              <a:gd name="connsiteX4" fmla="*/ 0 w 757760"/>
              <a:gd name="connsiteY4" fmla="*/ 277461 h 554922"/>
              <a:gd name="connsiteX5" fmla="*/ 277461 w 757760"/>
              <a:gd name="connsiteY5" fmla="*/ 0 h 5549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7760" h="554922">
                <a:moveTo>
                  <a:pt x="277461" y="0"/>
                </a:moveTo>
                <a:lnTo>
                  <a:pt x="757760" y="0"/>
                </a:lnTo>
                <a:lnTo>
                  <a:pt x="757760" y="554922"/>
                </a:lnTo>
                <a:lnTo>
                  <a:pt x="277461" y="554922"/>
                </a:lnTo>
                <a:cubicBezTo>
                  <a:pt x="124224" y="554922"/>
                  <a:pt x="0" y="430698"/>
                  <a:pt x="0" y="277461"/>
                </a:cubicBezTo>
                <a:cubicBezTo>
                  <a:pt x="0" y="124224"/>
                  <a:pt x="124224" y="0"/>
                  <a:pt x="277461" y="0"/>
                </a:cubicBezTo>
                <a:close/>
              </a:path>
            </a:pathLst>
          </a:custGeom>
          <a:solidFill>
            <a:srgbClr val="127AC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任意多边形: 形状 3" title=""/>
          <p:cNvSpPr/>
          <p:nvPr>
            <p:custDataLst>
              <p:tags r:id="rId7"/>
            </p:custDataLst>
          </p:nvPr>
        </p:nvSpPr>
        <p:spPr>
          <a:xfrm>
            <a:off x="1485204" y="105453"/>
            <a:ext cx="4105910" cy="554990"/>
          </a:xfrm>
          <a:custGeom>
            <a:gdLst>
              <a:gd name="connsiteX0" fmla="*/ 0 w 5686130"/>
              <a:gd name="connsiteY0" fmla="*/ 0 h 554922"/>
              <a:gd name="connsiteX1" fmla="*/ 2032000 w 5686130"/>
              <a:gd name="connsiteY1" fmla="*/ 0 h 554922"/>
              <a:gd name="connsiteX2" fmla="*/ 2076189 w 5686130"/>
              <a:gd name="connsiteY2" fmla="*/ 0 h 554922"/>
              <a:gd name="connsiteX3" fmla="*/ 3332480 w 5686130"/>
              <a:gd name="connsiteY3" fmla="*/ 0 h 554922"/>
              <a:gd name="connsiteX4" fmla="*/ 4108189 w 5686130"/>
              <a:gd name="connsiteY4" fmla="*/ 0 h 554922"/>
              <a:gd name="connsiteX5" fmla="*/ 5408669 w 5686130"/>
              <a:gd name="connsiteY5" fmla="*/ 0 h 554922"/>
              <a:gd name="connsiteX6" fmla="*/ 5686130 w 5686130"/>
              <a:gd name="connsiteY6" fmla="*/ 277461 h 554922"/>
              <a:gd name="connsiteX7" fmla="*/ 5408669 w 5686130"/>
              <a:gd name="connsiteY7" fmla="*/ 554922 h 554922"/>
              <a:gd name="connsiteX8" fmla="*/ 4108189 w 5686130"/>
              <a:gd name="connsiteY8" fmla="*/ 554922 h 554922"/>
              <a:gd name="connsiteX9" fmla="*/ 3332480 w 5686130"/>
              <a:gd name="connsiteY9" fmla="*/ 554922 h 554922"/>
              <a:gd name="connsiteX10" fmla="*/ 2076189 w 5686130"/>
              <a:gd name="connsiteY10" fmla="*/ 554922 h 554922"/>
              <a:gd name="connsiteX11" fmla="*/ 2032000 w 5686130"/>
              <a:gd name="connsiteY11" fmla="*/ 554922 h 554922"/>
              <a:gd name="connsiteX12" fmla="*/ 0 w 5686130"/>
              <a:gd name="connsiteY12" fmla="*/ 554922 h 5549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86130" h="554922">
                <a:moveTo>
                  <a:pt x="0" y="0"/>
                </a:moveTo>
                <a:lnTo>
                  <a:pt x="2032000" y="0"/>
                </a:lnTo>
                <a:lnTo>
                  <a:pt x="2076189" y="0"/>
                </a:lnTo>
                <a:lnTo>
                  <a:pt x="3332480" y="0"/>
                </a:lnTo>
                <a:lnTo>
                  <a:pt x="4108189" y="0"/>
                </a:lnTo>
                <a:lnTo>
                  <a:pt x="5408669" y="0"/>
                </a:lnTo>
                <a:cubicBezTo>
                  <a:pt x="5561906" y="0"/>
                  <a:pt x="5686130" y="124224"/>
                  <a:pt x="5686130" y="277461"/>
                </a:cubicBezTo>
                <a:cubicBezTo>
                  <a:pt x="5686130" y="430698"/>
                  <a:pt x="5561906" y="554922"/>
                  <a:pt x="5408669" y="554922"/>
                </a:cubicBezTo>
                <a:lnTo>
                  <a:pt x="4108189" y="554922"/>
                </a:lnTo>
                <a:lnTo>
                  <a:pt x="3332480" y="554922"/>
                </a:lnTo>
                <a:lnTo>
                  <a:pt x="2076189" y="554922"/>
                </a:lnTo>
                <a:lnTo>
                  <a:pt x="2032000" y="554922"/>
                </a:lnTo>
                <a:lnTo>
                  <a:pt x="0" y="554922"/>
                </a:lnTo>
                <a:close/>
              </a:path>
            </a:pathLst>
          </a:custGeom>
          <a:solidFill>
            <a:srgbClr val="D5EBFB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sx="101000" sy="101000" algn="ctr" rotWithShape="0">
              <a:schemeClr val="tx1">
                <a:lumMod val="75000"/>
                <a:lumOff val="25000"/>
                <a:alpha val="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 title=""/>
          <p:cNvSpPr txBox="1"/>
          <p:nvPr>
            <p:custDataLst>
              <p:tags r:id="rId8"/>
            </p:custDataLst>
          </p:nvPr>
        </p:nvSpPr>
        <p:spPr>
          <a:xfrm>
            <a:off x="1429324" y="113073"/>
            <a:ext cx="416242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kern="1200" cap="none" spc="0" normalizeH="0" baseline="0" noProof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三角不等式的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变式与拓展</a:t>
            </a:r>
            <a:endParaRPr kumimoji="0" lang="zh-CN" altLang="en-US" sz="2800" b="1" i="0" kern="1200" cap="none" spc="0" normalizeH="0" baseline="0" noProof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 title=""/>
          <p:cNvSpPr txBox="1"/>
          <p:nvPr>
            <p:custDataLst>
              <p:tags r:id="rId9"/>
            </p:custDataLst>
          </p:nvPr>
        </p:nvSpPr>
        <p:spPr>
          <a:xfrm>
            <a:off x="709867" y="147671"/>
            <a:ext cx="77554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03.</a:t>
            </a:r>
            <a:endParaRPr kumimoji="0" lang="zh-CN" altLang="en-US" sz="2400" b="1" i="0" kern="1200" cap="none" spc="0" normalizeH="0" baseline="0" noProof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Object 2" title="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512046856"/>
              </p:ext>
            </p:extLst>
          </p:nvPr>
        </p:nvGraphicFramePr>
        <p:xfrm>
          <a:off x="836613" y="906463"/>
          <a:ext cx="10415587" cy="17668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0" name="Document" r:id="rId11" imgW="6811075" imgH="1161154" progId="Word.Document.8">
                  <p:embed/>
                </p:oleObj>
              </mc:Choice>
              <mc:Fallback>
                <p:oleObj name="Document" r:id="rId11" imgW="6811075" imgH="116115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36613" y="906463"/>
                        <a:ext cx="10415587" cy="176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2230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" name="Object 2" title="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98469820"/>
              </p:ext>
            </p:extLst>
          </p:nvPr>
        </p:nvGraphicFramePr>
        <p:xfrm>
          <a:off x="539750" y="1419225"/>
          <a:ext cx="10528300" cy="3152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1" name="Document" r:id="rId4" imgW="6846787" imgH="2048462" progId="Word.Document.8">
                  <p:embed/>
                </p:oleObj>
              </mc:Choice>
              <mc:Fallback>
                <p:oleObj name="Document" r:id="rId4" imgW="6846787" imgH="204846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" y="1419225"/>
                        <a:ext cx="10528300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任意多边形: 形状 2" title=""/>
          <p:cNvSpPr/>
          <p:nvPr>
            <p:custDataLst>
              <p:tags r:id="rId6"/>
            </p:custDataLst>
          </p:nvPr>
        </p:nvSpPr>
        <p:spPr>
          <a:xfrm>
            <a:off x="595569" y="105628"/>
            <a:ext cx="757760" cy="554922"/>
          </a:xfrm>
          <a:custGeom>
            <a:gdLst>
              <a:gd name="connsiteX0" fmla="*/ 277461 w 757760"/>
              <a:gd name="connsiteY0" fmla="*/ 0 h 554922"/>
              <a:gd name="connsiteX1" fmla="*/ 757760 w 757760"/>
              <a:gd name="connsiteY1" fmla="*/ 0 h 554922"/>
              <a:gd name="connsiteX2" fmla="*/ 757760 w 757760"/>
              <a:gd name="connsiteY2" fmla="*/ 554922 h 554922"/>
              <a:gd name="connsiteX3" fmla="*/ 277461 w 757760"/>
              <a:gd name="connsiteY3" fmla="*/ 554922 h 554922"/>
              <a:gd name="connsiteX4" fmla="*/ 0 w 757760"/>
              <a:gd name="connsiteY4" fmla="*/ 277461 h 554922"/>
              <a:gd name="connsiteX5" fmla="*/ 277461 w 757760"/>
              <a:gd name="connsiteY5" fmla="*/ 0 h 5549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7760" h="554922">
                <a:moveTo>
                  <a:pt x="277461" y="0"/>
                </a:moveTo>
                <a:lnTo>
                  <a:pt x="757760" y="0"/>
                </a:lnTo>
                <a:lnTo>
                  <a:pt x="757760" y="554922"/>
                </a:lnTo>
                <a:lnTo>
                  <a:pt x="277461" y="554922"/>
                </a:lnTo>
                <a:cubicBezTo>
                  <a:pt x="124224" y="554922"/>
                  <a:pt x="0" y="430698"/>
                  <a:pt x="0" y="277461"/>
                </a:cubicBezTo>
                <a:cubicBezTo>
                  <a:pt x="0" y="124224"/>
                  <a:pt x="124224" y="0"/>
                  <a:pt x="277461" y="0"/>
                </a:cubicBezTo>
                <a:close/>
              </a:path>
            </a:pathLst>
          </a:custGeom>
          <a:solidFill>
            <a:srgbClr val="127AC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任意多边形: 形状 3" title=""/>
          <p:cNvSpPr/>
          <p:nvPr>
            <p:custDataLst>
              <p:tags r:id="rId7"/>
            </p:custDataLst>
          </p:nvPr>
        </p:nvSpPr>
        <p:spPr>
          <a:xfrm>
            <a:off x="1485204" y="105453"/>
            <a:ext cx="4105910" cy="554990"/>
          </a:xfrm>
          <a:custGeom>
            <a:gdLst>
              <a:gd name="connsiteX0" fmla="*/ 0 w 5686130"/>
              <a:gd name="connsiteY0" fmla="*/ 0 h 554922"/>
              <a:gd name="connsiteX1" fmla="*/ 2032000 w 5686130"/>
              <a:gd name="connsiteY1" fmla="*/ 0 h 554922"/>
              <a:gd name="connsiteX2" fmla="*/ 2076189 w 5686130"/>
              <a:gd name="connsiteY2" fmla="*/ 0 h 554922"/>
              <a:gd name="connsiteX3" fmla="*/ 3332480 w 5686130"/>
              <a:gd name="connsiteY3" fmla="*/ 0 h 554922"/>
              <a:gd name="connsiteX4" fmla="*/ 4108189 w 5686130"/>
              <a:gd name="connsiteY4" fmla="*/ 0 h 554922"/>
              <a:gd name="connsiteX5" fmla="*/ 5408669 w 5686130"/>
              <a:gd name="connsiteY5" fmla="*/ 0 h 554922"/>
              <a:gd name="connsiteX6" fmla="*/ 5686130 w 5686130"/>
              <a:gd name="connsiteY6" fmla="*/ 277461 h 554922"/>
              <a:gd name="connsiteX7" fmla="*/ 5408669 w 5686130"/>
              <a:gd name="connsiteY7" fmla="*/ 554922 h 554922"/>
              <a:gd name="connsiteX8" fmla="*/ 4108189 w 5686130"/>
              <a:gd name="connsiteY8" fmla="*/ 554922 h 554922"/>
              <a:gd name="connsiteX9" fmla="*/ 3332480 w 5686130"/>
              <a:gd name="connsiteY9" fmla="*/ 554922 h 554922"/>
              <a:gd name="connsiteX10" fmla="*/ 2076189 w 5686130"/>
              <a:gd name="connsiteY10" fmla="*/ 554922 h 554922"/>
              <a:gd name="connsiteX11" fmla="*/ 2032000 w 5686130"/>
              <a:gd name="connsiteY11" fmla="*/ 554922 h 554922"/>
              <a:gd name="connsiteX12" fmla="*/ 0 w 5686130"/>
              <a:gd name="connsiteY12" fmla="*/ 554922 h 5549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86130" h="554922">
                <a:moveTo>
                  <a:pt x="0" y="0"/>
                </a:moveTo>
                <a:lnTo>
                  <a:pt x="2032000" y="0"/>
                </a:lnTo>
                <a:lnTo>
                  <a:pt x="2076189" y="0"/>
                </a:lnTo>
                <a:lnTo>
                  <a:pt x="3332480" y="0"/>
                </a:lnTo>
                <a:lnTo>
                  <a:pt x="4108189" y="0"/>
                </a:lnTo>
                <a:lnTo>
                  <a:pt x="5408669" y="0"/>
                </a:lnTo>
                <a:cubicBezTo>
                  <a:pt x="5561906" y="0"/>
                  <a:pt x="5686130" y="124224"/>
                  <a:pt x="5686130" y="277461"/>
                </a:cubicBezTo>
                <a:cubicBezTo>
                  <a:pt x="5686130" y="430698"/>
                  <a:pt x="5561906" y="554922"/>
                  <a:pt x="5408669" y="554922"/>
                </a:cubicBezTo>
                <a:lnTo>
                  <a:pt x="4108189" y="554922"/>
                </a:lnTo>
                <a:lnTo>
                  <a:pt x="3332480" y="554922"/>
                </a:lnTo>
                <a:lnTo>
                  <a:pt x="2076189" y="554922"/>
                </a:lnTo>
                <a:lnTo>
                  <a:pt x="2032000" y="554922"/>
                </a:lnTo>
                <a:lnTo>
                  <a:pt x="0" y="554922"/>
                </a:lnTo>
                <a:close/>
              </a:path>
            </a:pathLst>
          </a:custGeom>
          <a:solidFill>
            <a:srgbClr val="D5EBFB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sx="101000" sy="101000" algn="ctr" rotWithShape="0">
              <a:schemeClr val="tx1">
                <a:lumMod val="75000"/>
                <a:lumOff val="25000"/>
                <a:alpha val="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 title=""/>
          <p:cNvSpPr txBox="1"/>
          <p:nvPr>
            <p:custDataLst>
              <p:tags r:id="rId8"/>
            </p:custDataLst>
          </p:nvPr>
        </p:nvSpPr>
        <p:spPr>
          <a:xfrm>
            <a:off x="1429324" y="113073"/>
            <a:ext cx="416242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kern="1200" cap="none" spc="0" normalizeH="0" baseline="0" noProof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课堂练习</a:t>
            </a:r>
            <a:endParaRPr kumimoji="0" lang="zh-CN" altLang="en-US" sz="2800" b="1" i="0" kern="1200" cap="none" spc="0" normalizeH="0" baseline="0" noProof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 title=""/>
          <p:cNvSpPr txBox="1"/>
          <p:nvPr>
            <p:custDataLst>
              <p:tags r:id="rId9"/>
            </p:custDataLst>
          </p:nvPr>
        </p:nvSpPr>
        <p:spPr>
          <a:xfrm>
            <a:off x="709867" y="147671"/>
            <a:ext cx="77554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04.</a:t>
            </a:r>
            <a:endParaRPr kumimoji="0" lang="zh-CN" altLang="en-US" sz="2400" b="1" i="0" kern="1200" cap="none" spc="0" normalizeH="0" baseline="0" noProof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1321773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" name="Object 2" title="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40419789"/>
              </p:ext>
            </p:extLst>
          </p:nvPr>
        </p:nvGraphicFramePr>
        <p:xfrm>
          <a:off x="679450" y="844550"/>
          <a:ext cx="11660188" cy="9178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2" name="Document" r:id="rId4" imgW="6811075" imgH="5364454" progId="Word.Document.8">
                  <p:embed/>
                </p:oleObj>
              </mc:Choice>
              <mc:Fallback>
                <p:oleObj name="Document" r:id="rId4" imgW="6811075" imgH="536445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9450" y="844550"/>
                        <a:ext cx="11660188" cy="917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任意多边形: 形状 2" title=""/>
          <p:cNvSpPr/>
          <p:nvPr>
            <p:custDataLst>
              <p:tags r:id="rId6"/>
            </p:custDataLst>
          </p:nvPr>
        </p:nvSpPr>
        <p:spPr>
          <a:xfrm>
            <a:off x="595569" y="105628"/>
            <a:ext cx="757760" cy="554922"/>
          </a:xfrm>
          <a:custGeom>
            <a:gdLst>
              <a:gd name="connsiteX0" fmla="*/ 277461 w 757760"/>
              <a:gd name="connsiteY0" fmla="*/ 0 h 554922"/>
              <a:gd name="connsiteX1" fmla="*/ 757760 w 757760"/>
              <a:gd name="connsiteY1" fmla="*/ 0 h 554922"/>
              <a:gd name="connsiteX2" fmla="*/ 757760 w 757760"/>
              <a:gd name="connsiteY2" fmla="*/ 554922 h 554922"/>
              <a:gd name="connsiteX3" fmla="*/ 277461 w 757760"/>
              <a:gd name="connsiteY3" fmla="*/ 554922 h 554922"/>
              <a:gd name="connsiteX4" fmla="*/ 0 w 757760"/>
              <a:gd name="connsiteY4" fmla="*/ 277461 h 554922"/>
              <a:gd name="connsiteX5" fmla="*/ 277461 w 757760"/>
              <a:gd name="connsiteY5" fmla="*/ 0 h 5549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7760" h="554922">
                <a:moveTo>
                  <a:pt x="277461" y="0"/>
                </a:moveTo>
                <a:lnTo>
                  <a:pt x="757760" y="0"/>
                </a:lnTo>
                <a:lnTo>
                  <a:pt x="757760" y="554922"/>
                </a:lnTo>
                <a:lnTo>
                  <a:pt x="277461" y="554922"/>
                </a:lnTo>
                <a:cubicBezTo>
                  <a:pt x="124224" y="554922"/>
                  <a:pt x="0" y="430698"/>
                  <a:pt x="0" y="277461"/>
                </a:cubicBezTo>
                <a:cubicBezTo>
                  <a:pt x="0" y="124224"/>
                  <a:pt x="124224" y="0"/>
                  <a:pt x="277461" y="0"/>
                </a:cubicBezTo>
                <a:close/>
              </a:path>
            </a:pathLst>
          </a:custGeom>
          <a:solidFill>
            <a:srgbClr val="127AC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任意多边形: 形状 3" title=""/>
          <p:cNvSpPr/>
          <p:nvPr>
            <p:custDataLst>
              <p:tags r:id="rId7"/>
            </p:custDataLst>
          </p:nvPr>
        </p:nvSpPr>
        <p:spPr>
          <a:xfrm>
            <a:off x="1485204" y="105453"/>
            <a:ext cx="4105910" cy="554990"/>
          </a:xfrm>
          <a:custGeom>
            <a:gdLst>
              <a:gd name="connsiteX0" fmla="*/ 0 w 5686130"/>
              <a:gd name="connsiteY0" fmla="*/ 0 h 554922"/>
              <a:gd name="connsiteX1" fmla="*/ 2032000 w 5686130"/>
              <a:gd name="connsiteY1" fmla="*/ 0 h 554922"/>
              <a:gd name="connsiteX2" fmla="*/ 2076189 w 5686130"/>
              <a:gd name="connsiteY2" fmla="*/ 0 h 554922"/>
              <a:gd name="connsiteX3" fmla="*/ 3332480 w 5686130"/>
              <a:gd name="connsiteY3" fmla="*/ 0 h 554922"/>
              <a:gd name="connsiteX4" fmla="*/ 4108189 w 5686130"/>
              <a:gd name="connsiteY4" fmla="*/ 0 h 554922"/>
              <a:gd name="connsiteX5" fmla="*/ 5408669 w 5686130"/>
              <a:gd name="connsiteY5" fmla="*/ 0 h 554922"/>
              <a:gd name="connsiteX6" fmla="*/ 5686130 w 5686130"/>
              <a:gd name="connsiteY6" fmla="*/ 277461 h 554922"/>
              <a:gd name="connsiteX7" fmla="*/ 5408669 w 5686130"/>
              <a:gd name="connsiteY7" fmla="*/ 554922 h 554922"/>
              <a:gd name="connsiteX8" fmla="*/ 4108189 w 5686130"/>
              <a:gd name="connsiteY8" fmla="*/ 554922 h 554922"/>
              <a:gd name="connsiteX9" fmla="*/ 3332480 w 5686130"/>
              <a:gd name="connsiteY9" fmla="*/ 554922 h 554922"/>
              <a:gd name="connsiteX10" fmla="*/ 2076189 w 5686130"/>
              <a:gd name="connsiteY10" fmla="*/ 554922 h 554922"/>
              <a:gd name="connsiteX11" fmla="*/ 2032000 w 5686130"/>
              <a:gd name="connsiteY11" fmla="*/ 554922 h 554922"/>
              <a:gd name="connsiteX12" fmla="*/ 0 w 5686130"/>
              <a:gd name="connsiteY12" fmla="*/ 554922 h 5549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86130" h="554922">
                <a:moveTo>
                  <a:pt x="0" y="0"/>
                </a:moveTo>
                <a:lnTo>
                  <a:pt x="2032000" y="0"/>
                </a:lnTo>
                <a:lnTo>
                  <a:pt x="2076189" y="0"/>
                </a:lnTo>
                <a:lnTo>
                  <a:pt x="3332480" y="0"/>
                </a:lnTo>
                <a:lnTo>
                  <a:pt x="4108189" y="0"/>
                </a:lnTo>
                <a:lnTo>
                  <a:pt x="5408669" y="0"/>
                </a:lnTo>
                <a:cubicBezTo>
                  <a:pt x="5561906" y="0"/>
                  <a:pt x="5686130" y="124224"/>
                  <a:pt x="5686130" y="277461"/>
                </a:cubicBezTo>
                <a:cubicBezTo>
                  <a:pt x="5686130" y="430698"/>
                  <a:pt x="5561906" y="554922"/>
                  <a:pt x="5408669" y="554922"/>
                </a:cubicBezTo>
                <a:lnTo>
                  <a:pt x="4108189" y="554922"/>
                </a:lnTo>
                <a:lnTo>
                  <a:pt x="3332480" y="554922"/>
                </a:lnTo>
                <a:lnTo>
                  <a:pt x="2076189" y="554922"/>
                </a:lnTo>
                <a:lnTo>
                  <a:pt x="2032000" y="554922"/>
                </a:lnTo>
                <a:lnTo>
                  <a:pt x="0" y="554922"/>
                </a:lnTo>
                <a:close/>
              </a:path>
            </a:pathLst>
          </a:custGeom>
          <a:solidFill>
            <a:srgbClr val="D5EBFB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sx="101000" sy="101000" algn="ctr" rotWithShape="0">
              <a:schemeClr val="tx1">
                <a:lumMod val="75000"/>
                <a:lumOff val="25000"/>
                <a:alpha val="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 title=""/>
          <p:cNvSpPr txBox="1"/>
          <p:nvPr>
            <p:custDataLst>
              <p:tags r:id="rId8"/>
            </p:custDataLst>
          </p:nvPr>
        </p:nvSpPr>
        <p:spPr>
          <a:xfrm>
            <a:off x="1429324" y="113073"/>
            <a:ext cx="416242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kern="1200" cap="none" spc="0" normalizeH="0" baseline="0" noProof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课堂练习</a:t>
            </a:r>
            <a:endParaRPr kumimoji="0" lang="zh-CN" altLang="en-US" sz="2800" b="1" i="0" kern="1200" cap="none" spc="0" normalizeH="0" baseline="0" noProof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 title=""/>
          <p:cNvSpPr txBox="1"/>
          <p:nvPr>
            <p:custDataLst>
              <p:tags r:id="rId9"/>
            </p:custDataLst>
          </p:nvPr>
        </p:nvSpPr>
        <p:spPr>
          <a:xfrm>
            <a:off x="709867" y="147671"/>
            <a:ext cx="77554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04.</a:t>
            </a:r>
            <a:endParaRPr kumimoji="0" lang="zh-CN" altLang="en-US" sz="2400" b="1" i="0" kern="1200" cap="none" spc="0" normalizeH="0" baseline="0" noProof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7331501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" name="Object 2" title="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14655417"/>
              </p:ext>
            </p:extLst>
          </p:nvPr>
        </p:nvGraphicFramePr>
        <p:xfrm>
          <a:off x="679450" y="844550"/>
          <a:ext cx="11660188" cy="91709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3" name="Document" r:id="rId4" imgW="6811075" imgH="5354751" progId="Word.Document.8">
                  <p:embed/>
                </p:oleObj>
              </mc:Choice>
              <mc:Fallback>
                <p:oleObj name="Document" r:id="rId4" imgW="6811075" imgH="5354751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9450" y="844550"/>
                        <a:ext cx="11660188" cy="917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任意多边形: 形状 2" title=""/>
          <p:cNvSpPr/>
          <p:nvPr>
            <p:custDataLst>
              <p:tags r:id="rId6"/>
            </p:custDataLst>
          </p:nvPr>
        </p:nvSpPr>
        <p:spPr>
          <a:xfrm>
            <a:off x="595569" y="105628"/>
            <a:ext cx="757760" cy="554922"/>
          </a:xfrm>
          <a:custGeom>
            <a:gdLst>
              <a:gd name="connsiteX0" fmla="*/ 277461 w 757760"/>
              <a:gd name="connsiteY0" fmla="*/ 0 h 554922"/>
              <a:gd name="connsiteX1" fmla="*/ 757760 w 757760"/>
              <a:gd name="connsiteY1" fmla="*/ 0 h 554922"/>
              <a:gd name="connsiteX2" fmla="*/ 757760 w 757760"/>
              <a:gd name="connsiteY2" fmla="*/ 554922 h 554922"/>
              <a:gd name="connsiteX3" fmla="*/ 277461 w 757760"/>
              <a:gd name="connsiteY3" fmla="*/ 554922 h 554922"/>
              <a:gd name="connsiteX4" fmla="*/ 0 w 757760"/>
              <a:gd name="connsiteY4" fmla="*/ 277461 h 554922"/>
              <a:gd name="connsiteX5" fmla="*/ 277461 w 757760"/>
              <a:gd name="connsiteY5" fmla="*/ 0 h 5549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7760" h="554922">
                <a:moveTo>
                  <a:pt x="277461" y="0"/>
                </a:moveTo>
                <a:lnTo>
                  <a:pt x="757760" y="0"/>
                </a:lnTo>
                <a:lnTo>
                  <a:pt x="757760" y="554922"/>
                </a:lnTo>
                <a:lnTo>
                  <a:pt x="277461" y="554922"/>
                </a:lnTo>
                <a:cubicBezTo>
                  <a:pt x="124224" y="554922"/>
                  <a:pt x="0" y="430698"/>
                  <a:pt x="0" y="277461"/>
                </a:cubicBezTo>
                <a:cubicBezTo>
                  <a:pt x="0" y="124224"/>
                  <a:pt x="124224" y="0"/>
                  <a:pt x="277461" y="0"/>
                </a:cubicBezTo>
                <a:close/>
              </a:path>
            </a:pathLst>
          </a:custGeom>
          <a:solidFill>
            <a:srgbClr val="127AC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任意多边形: 形状 3" title=""/>
          <p:cNvSpPr/>
          <p:nvPr>
            <p:custDataLst>
              <p:tags r:id="rId7"/>
            </p:custDataLst>
          </p:nvPr>
        </p:nvSpPr>
        <p:spPr>
          <a:xfrm>
            <a:off x="1485204" y="105453"/>
            <a:ext cx="4105910" cy="554990"/>
          </a:xfrm>
          <a:custGeom>
            <a:gdLst>
              <a:gd name="connsiteX0" fmla="*/ 0 w 5686130"/>
              <a:gd name="connsiteY0" fmla="*/ 0 h 554922"/>
              <a:gd name="connsiteX1" fmla="*/ 2032000 w 5686130"/>
              <a:gd name="connsiteY1" fmla="*/ 0 h 554922"/>
              <a:gd name="connsiteX2" fmla="*/ 2076189 w 5686130"/>
              <a:gd name="connsiteY2" fmla="*/ 0 h 554922"/>
              <a:gd name="connsiteX3" fmla="*/ 3332480 w 5686130"/>
              <a:gd name="connsiteY3" fmla="*/ 0 h 554922"/>
              <a:gd name="connsiteX4" fmla="*/ 4108189 w 5686130"/>
              <a:gd name="connsiteY4" fmla="*/ 0 h 554922"/>
              <a:gd name="connsiteX5" fmla="*/ 5408669 w 5686130"/>
              <a:gd name="connsiteY5" fmla="*/ 0 h 554922"/>
              <a:gd name="connsiteX6" fmla="*/ 5686130 w 5686130"/>
              <a:gd name="connsiteY6" fmla="*/ 277461 h 554922"/>
              <a:gd name="connsiteX7" fmla="*/ 5408669 w 5686130"/>
              <a:gd name="connsiteY7" fmla="*/ 554922 h 554922"/>
              <a:gd name="connsiteX8" fmla="*/ 4108189 w 5686130"/>
              <a:gd name="connsiteY8" fmla="*/ 554922 h 554922"/>
              <a:gd name="connsiteX9" fmla="*/ 3332480 w 5686130"/>
              <a:gd name="connsiteY9" fmla="*/ 554922 h 554922"/>
              <a:gd name="connsiteX10" fmla="*/ 2076189 w 5686130"/>
              <a:gd name="connsiteY10" fmla="*/ 554922 h 554922"/>
              <a:gd name="connsiteX11" fmla="*/ 2032000 w 5686130"/>
              <a:gd name="connsiteY11" fmla="*/ 554922 h 554922"/>
              <a:gd name="connsiteX12" fmla="*/ 0 w 5686130"/>
              <a:gd name="connsiteY12" fmla="*/ 554922 h 5549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86130" h="554922">
                <a:moveTo>
                  <a:pt x="0" y="0"/>
                </a:moveTo>
                <a:lnTo>
                  <a:pt x="2032000" y="0"/>
                </a:lnTo>
                <a:lnTo>
                  <a:pt x="2076189" y="0"/>
                </a:lnTo>
                <a:lnTo>
                  <a:pt x="3332480" y="0"/>
                </a:lnTo>
                <a:lnTo>
                  <a:pt x="4108189" y="0"/>
                </a:lnTo>
                <a:lnTo>
                  <a:pt x="5408669" y="0"/>
                </a:lnTo>
                <a:cubicBezTo>
                  <a:pt x="5561906" y="0"/>
                  <a:pt x="5686130" y="124224"/>
                  <a:pt x="5686130" y="277461"/>
                </a:cubicBezTo>
                <a:cubicBezTo>
                  <a:pt x="5686130" y="430698"/>
                  <a:pt x="5561906" y="554922"/>
                  <a:pt x="5408669" y="554922"/>
                </a:cubicBezTo>
                <a:lnTo>
                  <a:pt x="4108189" y="554922"/>
                </a:lnTo>
                <a:lnTo>
                  <a:pt x="3332480" y="554922"/>
                </a:lnTo>
                <a:lnTo>
                  <a:pt x="2076189" y="554922"/>
                </a:lnTo>
                <a:lnTo>
                  <a:pt x="2032000" y="554922"/>
                </a:lnTo>
                <a:lnTo>
                  <a:pt x="0" y="554922"/>
                </a:lnTo>
                <a:close/>
              </a:path>
            </a:pathLst>
          </a:custGeom>
          <a:solidFill>
            <a:srgbClr val="D5EBFB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sx="101000" sy="101000" algn="ctr" rotWithShape="0">
              <a:schemeClr val="tx1">
                <a:lumMod val="75000"/>
                <a:lumOff val="25000"/>
                <a:alpha val="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 title=""/>
          <p:cNvSpPr txBox="1"/>
          <p:nvPr>
            <p:custDataLst>
              <p:tags r:id="rId8"/>
            </p:custDataLst>
          </p:nvPr>
        </p:nvSpPr>
        <p:spPr>
          <a:xfrm>
            <a:off x="1429324" y="113073"/>
            <a:ext cx="416242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kern="1200" cap="none" spc="0" normalizeH="0" baseline="0" noProof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课堂练习</a:t>
            </a:r>
            <a:endParaRPr kumimoji="0" lang="zh-CN" altLang="en-US" sz="2800" b="1" i="0" kern="1200" cap="none" spc="0" normalizeH="0" baseline="0" noProof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 title=""/>
          <p:cNvSpPr txBox="1"/>
          <p:nvPr>
            <p:custDataLst>
              <p:tags r:id="rId9"/>
            </p:custDataLst>
          </p:nvPr>
        </p:nvSpPr>
        <p:spPr>
          <a:xfrm>
            <a:off x="709867" y="147671"/>
            <a:ext cx="77554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04.</a:t>
            </a:r>
            <a:endParaRPr kumimoji="0" lang="zh-CN" altLang="en-US" sz="2400" b="1" i="0" kern="1200" cap="none" spc="0" normalizeH="0" baseline="0" noProof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688229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任意多边形 1" title=""/>
          <p:cNvSpPr/>
          <p:nvPr>
            <p:custDataLst>
              <p:tags r:id="rId3"/>
            </p:custDataLst>
          </p:nvPr>
        </p:nvSpPr>
        <p:spPr>
          <a:xfrm>
            <a:off x="0" y="3790021"/>
            <a:ext cx="12221210" cy="3423920"/>
          </a:xfrm>
          <a:custGeom>
            <a:gdLst>
              <a:gd name="connsiteX0" fmla="*/ 0 w 19246"/>
              <a:gd name="connsiteY0" fmla="*/ 0 h 5392"/>
              <a:gd name="connsiteX1" fmla="*/ 552 w 19246"/>
              <a:gd name="connsiteY1" fmla="*/ 262 h 5392"/>
              <a:gd name="connsiteX2" fmla="*/ 18659 w 19246"/>
              <a:gd name="connsiteY2" fmla="*/ 262 h 5392"/>
              <a:gd name="connsiteX3" fmla="*/ 19246 w 19246"/>
              <a:gd name="connsiteY3" fmla="*/ 0 h 5392"/>
              <a:gd name="connsiteX4" fmla="*/ 19246 w 19246"/>
              <a:gd name="connsiteY4" fmla="*/ 5392 h 5392"/>
              <a:gd name="connsiteX5" fmla="*/ 0 w 19246"/>
              <a:gd name="connsiteY5" fmla="*/ 5392 h 5392"/>
              <a:gd name="connsiteX6" fmla="*/ 0 w 19246"/>
              <a:gd name="connsiteY6" fmla="*/ 0 h 539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46" h="5392">
                <a:moveTo>
                  <a:pt x="0" y="0"/>
                </a:moveTo>
                <a:lnTo>
                  <a:pt x="552" y="262"/>
                </a:lnTo>
                <a:lnTo>
                  <a:pt x="18659" y="262"/>
                </a:lnTo>
                <a:lnTo>
                  <a:pt x="19246" y="0"/>
                </a:lnTo>
                <a:lnTo>
                  <a:pt x="19246" y="5392"/>
                </a:lnTo>
                <a:lnTo>
                  <a:pt x="0" y="5392"/>
                </a:lnTo>
                <a:lnTo>
                  <a:pt x="0" y="0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文黑-55简" panose="00020600040101010101" charset="-122"/>
            </a:endParaRPr>
          </a:p>
        </p:txBody>
      </p:sp>
      <p:sp>
        <p:nvSpPr>
          <p:cNvPr id="3" name="任意多边形 10" title=""/>
          <p:cNvSpPr/>
          <p:nvPr>
            <p:custDataLst>
              <p:tags r:id="rId4"/>
            </p:custDataLst>
          </p:nvPr>
        </p:nvSpPr>
        <p:spPr>
          <a:xfrm>
            <a:off x="0" y="4022200"/>
            <a:ext cx="12221210" cy="3423920"/>
          </a:xfrm>
          <a:custGeom>
            <a:gdLst>
              <a:gd name="connsiteX0" fmla="*/ 0 w 19246"/>
              <a:gd name="connsiteY0" fmla="*/ 0 h 5392"/>
              <a:gd name="connsiteX1" fmla="*/ 552 w 19246"/>
              <a:gd name="connsiteY1" fmla="*/ 262 h 5392"/>
              <a:gd name="connsiteX2" fmla="*/ 18659 w 19246"/>
              <a:gd name="connsiteY2" fmla="*/ 262 h 5392"/>
              <a:gd name="connsiteX3" fmla="*/ 19246 w 19246"/>
              <a:gd name="connsiteY3" fmla="*/ 0 h 5392"/>
              <a:gd name="connsiteX4" fmla="*/ 19246 w 19246"/>
              <a:gd name="connsiteY4" fmla="*/ 5392 h 5392"/>
              <a:gd name="connsiteX5" fmla="*/ 0 w 19246"/>
              <a:gd name="connsiteY5" fmla="*/ 5392 h 5392"/>
              <a:gd name="connsiteX6" fmla="*/ 0 w 19246"/>
              <a:gd name="connsiteY6" fmla="*/ 0 h 539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46" h="5392">
                <a:moveTo>
                  <a:pt x="0" y="0"/>
                </a:moveTo>
                <a:lnTo>
                  <a:pt x="552" y="262"/>
                </a:lnTo>
                <a:lnTo>
                  <a:pt x="18659" y="262"/>
                </a:lnTo>
                <a:lnTo>
                  <a:pt x="19246" y="0"/>
                </a:lnTo>
                <a:lnTo>
                  <a:pt x="19246" y="5392"/>
                </a:lnTo>
                <a:lnTo>
                  <a:pt x="0" y="5392"/>
                </a:lnTo>
                <a:lnTo>
                  <a:pt x="0" y="0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文黑-55简" panose="00020600040101010101" charset="-122"/>
            </a:endParaRPr>
          </a:p>
        </p:txBody>
      </p:sp>
      <p:sp>
        <p:nvSpPr>
          <p:cNvPr id="4" name="圆角矩形 3" title=""/>
          <p:cNvSpPr/>
          <p:nvPr>
            <p:custDataLst>
              <p:tags r:id="rId5"/>
            </p:custDataLst>
          </p:nvPr>
        </p:nvSpPr>
        <p:spPr>
          <a:xfrm>
            <a:off x="304482" y="311844"/>
            <a:ext cx="11612245" cy="6390640"/>
          </a:xfrm>
          <a:prstGeom prst="roundRect">
            <a:avLst>
              <a:gd name="adj" fmla="val 4031"/>
            </a:avLst>
          </a:prstGeom>
          <a:solidFill>
            <a:schemeClr val="bg1"/>
          </a:solidFill>
          <a:ln>
            <a:noFill/>
          </a:ln>
          <a:effectLst>
            <a:outerShdw blurRad="2413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文黑-55简" panose="00020600040101010101" charset="-122"/>
            </a:endParaRPr>
          </a:p>
        </p:txBody>
      </p:sp>
      <p:graphicFrame>
        <p:nvGraphicFramePr>
          <p:cNvPr id="5" name="Object 2" title="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101616745"/>
              </p:ext>
            </p:extLst>
          </p:nvPr>
        </p:nvGraphicFramePr>
        <p:xfrm>
          <a:off x="809623" y="1803260"/>
          <a:ext cx="10947400" cy="20716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Document" r:id="rId7" imgW="8439098" imgH="1593488" progId="Word.Document.8">
                  <p:embed/>
                </p:oleObj>
              </mc:Choice>
              <mc:Fallback>
                <p:oleObj name="Document" r:id="rId7" imgW="8439098" imgH="159348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9623" y="1803260"/>
                        <a:ext cx="10947400" cy="207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任意多边形: 形状 2" title=""/>
          <p:cNvSpPr/>
          <p:nvPr>
            <p:custDataLst>
              <p:tags r:id="rId9"/>
            </p:custDataLst>
          </p:nvPr>
        </p:nvSpPr>
        <p:spPr>
          <a:xfrm>
            <a:off x="695325" y="554530"/>
            <a:ext cx="757760" cy="554922"/>
          </a:xfrm>
          <a:custGeom>
            <a:gdLst>
              <a:gd name="connsiteX0" fmla="*/ 277461 w 757760"/>
              <a:gd name="connsiteY0" fmla="*/ 0 h 554922"/>
              <a:gd name="connsiteX1" fmla="*/ 757760 w 757760"/>
              <a:gd name="connsiteY1" fmla="*/ 0 h 554922"/>
              <a:gd name="connsiteX2" fmla="*/ 757760 w 757760"/>
              <a:gd name="connsiteY2" fmla="*/ 554922 h 554922"/>
              <a:gd name="connsiteX3" fmla="*/ 277461 w 757760"/>
              <a:gd name="connsiteY3" fmla="*/ 554922 h 554922"/>
              <a:gd name="connsiteX4" fmla="*/ 0 w 757760"/>
              <a:gd name="connsiteY4" fmla="*/ 277461 h 554922"/>
              <a:gd name="connsiteX5" fmla="*/ 277461 w 757760"/>
              <a:gd name="connsiteY5" fmla="*/ 0 h 5549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7760" h="554922">
                <a:moveTo>
                  <a:pt x="277461" y="0"/>
                </a:moveTo>
                <a:lnTo>
                  <a:pt x="757760" y="0"/>
                </a:lnTo>
                <a:lnTo>
                  <a:pt x="757760" y="554922"/>
                </a:lnTo>
                <a:lnTo>
                  <a:pt x="277461" y="554922"/>
                </a:lnTo>
                <a:cubicBezTo>
                  <a:pt x="124224" y="554922"/>
                  <a:pt x="0" y="430698"/>
                  <a:pt x="0" y="277461"/>
                </a:cubicBezTo>
                <a:cubicBezTo>
                  <a:pt x="0" y="124224"/>
                  <a:pt x="124224" y="0"/>
                  <a:pt x="277461" y="0"/>
                </a:cubicBezTo>
                <a:close/>
              </a:path>
            </a:pathLst>
          </a:custGeom>
          <a:solidFill>
            <a:srgbClr val="127AC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任意多边形: 形状 3" title=""/>
          <p:cNvSpPr/>
          <p:nvPr>
            <p:custDataLst>
              <p:tags r:id="rId10"/>
            </p:custDataLst>
          </p:nvPr>
        </p:nvSpPr>
        <p:spPr>
          <a:xfrm>
            <a:off x="1584960" y="551815"/>
            <a:ext cx="1546225" cy="554990"/>
          </a:xfrm>
          <a:custGeom>
            <a:gdLst>
              <a:gd name="connsiteX0" fmla="*/ 0 w 5686130"/>
              <a:gd name="connsiteY0" fmla="*/ 0 h 554922"/>
              <a:gd name="connsiteX1" fmla="*/ 2032000 w 5686130"/>
              <a:gd name="connsiteY1" fmla="*/ 0 h 554922"/>
              <a:gd name="connsiteX2" fmla="*/ 2076189 w 5686130"/>
              <a:gd name="connsiteY2" fmla="*/ 0 h 554922"/>
              <a:gd name="connsiteX3" fmla="*/ 3332480 w 5686130"/>
              <a:gd name="connsiteY3" fmla="*/ 0 h 554922"/>
              <a:gd name="connsiteX4" fmla="*/ 4108189 w 5686130"/>
              <a:gd name="connsiteY4" fmla="*/ 0 h 554922"/>
              <a:gd name="connsiteX5" fmla="*/ 5408669 w 5686130"/>
              <a:gd name="connsiteY5" fmla="*/ 0 h 554922"/>
              <a:gd name="connsiteX6" fmla="*/ 5686130 w 5686130"/>
              <a:gd name="connsiteY6" fmla="*/ 277461 h 554922"/>
              <a:gd name="connsiteX7" fmla="*/ 5408669 w 5686130"/>
              <a:gd name="connsiteY7" fmla="*/ 554922 h 554922"/>
              <a:gd name="connsiteX8" fmla="*/ 4108189 w 5686130"/>
              <a:gd name="connsiteY8" fmla="*/ 554922 h 554922"/>
              <a:gd name="connsiteX9" fmla="*/ 3332480 w 5686130"/>
              <a:gd name="connsiteY9" fmla="*/ 554922 h 554922"/>
              <a:gd name="connsiteX10" fmla="*/ 2076189 w 5686130"/>
              <a:gd name="connsiteY10" fmla="*/ 554922 h 554922"/>
              <a:gd name="connsiteX11" fmla="*/ 2032000 w 5686130"/>
              <a:gd name="connsiteY11" fmla="*/ 554922 h 554922"/>
              <a:gd name="connsiteX12" fmla="*/ 0 w 5686130"/>
              <a:gd name="connsiteY12" fmla="*/ 554922 h 5549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86130" h="554922">
                <a:moveTo>
                  <a:pt x="0" y="0"/>
                </a:moveTo>
                <a:lnTo>
                  <a:pt x="2032000" y="0"/>
                </a:lnTo>
                <a:lnTo>
                  <a:pt x="2076189" y="0"/>
                </a:lnTo>
                <a:lnTo>
                  <a:pt x="3332480" y="0"/>
                </a:lnTo>
                <a:lnTo>
                  <a:pt x="4108189" y="0"/>
                </a:lnTo>
                <a:lnTo>
                  <a:pt x="5408669" y="0"/>
                </a:lnTo>
                <a:cubicBezTo>
                  <a:pt x="5561906" y="0"/>
                  <a:pt x="5686130" y="124224"/>
                  <a:pt x="5686130" y="277461"/>
                </a:cubicBezTo>
                <a:cubicBezTo>
                  <a:pt x="5686130" y="430698"/>
                  <a:pt x="5561906" y="554922"/>
                  <a:pt x="5408669" y="554922"/>
                </a:cubicBezTo>
                <a:lnTo>
                  <a:pt x="4108189" y="554922"/>
                </a:lnTo>
                <a:lnTo>
                  <a:pt x="3332480" y="554922"/>
                </a:lnTo>
                <a:lnTo>
                  <a:pt x="2076189" y="554922"/>
                </a:lnTo>
                <a:lnTo>
                  <a:pt x="2032000" y="554922"/>
                </a:lnTo>
                <a:lnTo>
                  <a:pt x="0" y="554922"/>
                </a:lnTo>
                <a:close/>
              </a:path>
            </a:pathLst>
          </a:custGeom>
          <a:solidFill>
            <a:srgbClr val="D5EBFB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sx="101000" sy="101000" algn="ctr" rotWithShape="0">
              <a:schemeClr val="tx1">
                <a:lumMod val="75000"/>
                <a:lumOff val="25000"/>
                <a:alpha val="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 title=""/>
          <p:cNvSpPr txBox="1"/>
          <p:nvPr>
            <p:custDataLst>
              <p:tags r:id="rId11"/>
            </p:custDataLst>
          </p:nvPr>
        </p:nvSpPr>
        <p:spPr>
          <a:xfrm>
            <a:off x="1529080" y="561975"/>
            <a:ext cx="1691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kern="1200" cap="none" spc="0" normalizeH="0" baseline="0" noProof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知识梳理</a:t>
            </a:r>
            <a:endParaRPr kumimoji="0" lang="zh-CN" altLang="en-US" sz="2800" b="1" i="0" kern="1200" cap="none" spc="0" normalizeH="0" baseline="0" noProof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 title=""/>
          <p:cNvSpPr txBox="1"/>
          <p:nvPr>
            <p:custDataLst>
              <p:tags r:id="rId12"/>
            </p:custDataLst>
          </p:nvPr>
        </p:nvSpPr>
        <p:spPr>
          <a:xfrm>
            <a:off x="809623" y="596573"/>
            <a:ext cx="77554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00.</a:t>
            </a:r>
            <a:endParaRPr kumimoji="0" lang="zh-CN" altLang="en-US" sz="2400" b="1" i="0" kern="1200" cap="none" spc="0" normalizeH="0" baseline="0" noProof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title="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99716" y="2410490"/>
            <a:ext cx="4874401" cy="1143000"/>
          </a:xfrm>
          <a:prstGeom prst="rect">
            <a:avLst/>
          </a:prstGeom>
        </p:spPr>
      </p:pic>
      <p:pic>
        <p:nvPicPr>
          <p:cNvPr id="12" name="图片 11" title="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01756" y="3557443"/>
            <a:ext cx="4772851" cy="1663700"/>
          </a:xfrm>
          <a:prstGeom prst="rect">
            <a:avLst/>
          </a:prstGeom>
        </p:spPr>
      </p:pic>
      <p:pic>
        <p:nvPicPr>
          <p:cNvPr id="13" name="图片 12" title="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753157" y="5292784"/>
            <a:ext cx="4925176" cy="1409700"/>
          </a:xfrm>
          <a:prstGeom prst="rect">
            <a:avLst/>
          </a:prstGeom>
        </p:spPr>
      </p:pic>
      <p:sp>
        <p:nvSpPr>
          <p:cNvPr id="14" name="文本框 13" title=""/>
          <p:cNvSpPr txBox="1"/>
          <p:nvPr>
            <p:custDataLst>
              <p:tags r:id="rId19"/>
            </p:custDataLst>
          </p:nvPr>
        </p:nvSpPr>
        <p:spPr>
          <a:xfrm>
            <a:off x="715330" y="1406931"/>
            <a:ext cx="86963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说明</a:t>
            </a:r>
            <a:r>
              <a:rPr lang="en-US" altLang="zh-CN" b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b="1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2" title=""/>
          <p:cNvGraphicFramePr>
            <a:graphicFrameLocks noChangeAspect="1"/>
          </p:cNvGraphicFramePr>
          <p:nvPr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3324313821"/>
              </p:ext>
            </p:extLst>
          </p:nvPr>
        </p:nvGraphicFramePr>
        <p:xfrm>
          <a:off x="5590223" y="2596122"/>
          <a:ext cx="1898650" cy="6016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Document" r:id="rId21" imgW="1235946" imgH="387770" progId="Word.Document.8">
                  <p:embed/>
                </p:oleObj>
              </mc:Choice>
              <mc:Fallback>
                <p:oleObj name="Document" r:id="rId21" imgW="1235946" imgH="3877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590223" y="2596122"/>
                        <a:ext cx="189865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8671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" name="Object 2" title="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40580373"/>
              </p:ext>
            </p:extLst>
          </p:nvPr>
        </p:nvGraphicFramePr>
        <p:xfrm>
          <a:off x="709867" y="702486"/>
          <a:ext cx="10477500" cy="97361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4" name="Document" r:id="rId4" imgW="6811075" imgH="6318606" progId="Word.Document.8">
                  <p:embed/>
                </p:oleObj>
              </mc:Choice>
              <mc:Fallback>
                <p:oleObj name="Document" r:id="rId4" imgW="6811075" imgH="6318606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9867" y="702486"/>
                        <a:ext cx="10477500" cy="973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任意多边形: 形状 2" title=""/>
          <p:cNvSpPr/>
          <p:nvPr>
            <p:custDataLst>
              <p:tags r:id="rId6"/>
            </p:custDataLst>
          </p:nvPr>
        </p:nvSpPr>
        <p:spPr>
          <a:xfrm>
            <a:off x="595569" y="105628"/>
            <a:ext cx="757760" cy="554922"/>
          </a:xfrm>
          <a:custGeom>
            <a:gdLst>
              <a:gd name="connsiteX0" fmla="*/ 277461 w 757760"/>
              <a:gd name="connsiteY0" fmla="*/ 0 h 554922"/>
              <a:gd name="connsiteX1" fmla="*/ 757760 w 757760"/>
              <a:gd name="connsiteY1" fmla="*/ 0 h 554922"/>
              <a:gd name="connsiteX2" fmla="*/ 757760 w 757760"/>
              <a:gd name="connsiteY2" fmla="*/ 554922 h 554922"/>
              <a:gd name="connsiteX3" fmla="*/ 277461 w 757760"/>
              <a:gd name="connsiteY3" fmla="*/ 554922 h 554922"/>
              <a:gd name="connsiteX4" fmla="*/ 0 w 757760"/>
              <a:gd name="connsiteY4" fmla="*/ 277461 h 554922"/>
              <a:gd name="connsiteX5" fmla="*/ 277461 w 757760"/>
              <a:gd name="connsiteY5" fmla="*/ 0 h 5549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7760" h="554922">
                <a:moveTo>
                  <a:pt x="277461" y="0"/>
                </a:moveTo>
                <a:lnTo>
                  <a:pt x="757760" y="0"/>
                </a:lnTo>
                <a:lnTo>
                  <a:pt x="757760" y="554922"/>
                </a:lnTo>
                <a:lnTo>
                  <a:pt x="277461" y="554922"/>
                </a:lnTo>
                <a:cubicBezTo>
                  <a:pt x="124224" y="554922"/>
                  <a:pt x="0" y="430698"/>
                  <a:pt x="0" y="277461"/>
                </a:cubicBezTo>
                <a:cubicBezTo>
                  <a:pt x="0" y="124224"/>
                  <a:pt x="124224" y="0"/>
                  <a:pt x="277461" y="0"/>
                </a:cubicBezTo>
                <a:close/>
              </a:path>
            </a:pathLst>
          </a:custGeom>
          <a:solidFill>
            <a:srgbClr val="127AC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任意多边形: 形状 3" title=""/>
          <p:cNvSpPr/>
          <p:nvPr>
            <p:custDataLst>
              <p:tags r:id="rId7"/>
            </p:custDataLst>
          </p:nvPr>
        </p:nvSpPr>
        <p:spPr>
          <a:xfrm>
            <a:off x="1485204" y="105453"/>
            <a:ext cx="4105910" cy="554990"/>
          </a:xfrm>
          <a:custGeom>
            <a:gdLst>
              <a:gd name="connsiteX0" fmla="*/ 0 w 5686130"/>
              <a:gd name="connsiteY0" fmla="*/ 0 h 554922"/>
              <a:gd name="connsiteX1" fmla="*/ 2032000 w 5686130"/>
              <a:gd name="connsiteY1" fmla="*/ 0 h 554922"/>
              <a:gd name="connsiteX2" fmla="*/ 2076189 w 5686130"/>
              <a:gd name="connsiteY2" fmla="*/ 0 h 554922"/>
              <a:gd name="connsiteX3" fmla="*/ 3332480 w 5686130"/>
              <a:gd name="connsiteY3" fmla="*/ 0 h 554922"/>
              <a:gd name="connsiteX4" fmla="*/ 4108189 w 5686130"/>
              <a:gd name="connsiteY4" fmla="*/ 0 h 554922"/>
              <a:gd name="connsiteX5" fmla="*/ 5408669 w 5686130"/>
              <a:gd name="connsiteY5" fmla="*/ 0 h 554922"/>
              <a:gd name="connsiteX6" fmla="*/ 5686130 w 5686130"/>
              <a:gd name="connsiteY6" fmla="*/ 277461 h 554922"/>
              <a:gd name="connsiteX7" fmla="*/ 5408669 w 5686130"/>
              <a:gd name="connsiteY7" fmla="*/ 554922 h 554922"/>
              <a:gd name="connsiteX8" fmla="*/ 4108189 w 5686130"/>
              <a:gd name="connsiteY8" fmla="*/ 554922 h 554922"/>
              <a:gd name="connsiteX9" fmla="*/ 3332480 w 5686130"/>
              <a:gd name="connsiteY9" fmla="*/ 554922 h 554922"/>
              <a:gd name="connsiteX10" fmla="*/ 2076189 w 5686130"/>
              <a:gd name="connsiteY10" fmla="*/ 554922 h 554922"/>
              <a:gd name="connsiteX11" fmla="*/ 2032000 w 5686130"/>
              <a:gd name="connsiteY11" fmla="*/ 554922 h 554922"/>
              <a:gd name="connsiteX12" fmla="*/ 0 w 5686130"/>
              <a:gd name="connsiteY12" fmla="*/ 554922 h 5549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86130" h="554922">
                <a:moveTo>
                  <a:pt x="0" y="0"/>
                </a:moveTo>
                <a:lnTo>
                  <a:pt x="2032000" y="0"/>
                </a:lnTo>
                <a:lnTo>
                  <a:pt x="2076189" y="0"/>
                </a:lnTo>
                <a:lnTo>
                  <a:pt x="3332480" y="0"/>
                </a:lnTo>
                <a:lnTo>
                  <a:pt x="4108189" y="0"/>
                </a:lnTo>
                <a:lnTo>
                  <a:pt x="5408669" y="0"/>
                </a:lnTo>
                <a:cubicBezTo>
                  <a:pt x="5561906" y="0"/>
                  <a:pt x="5686130" y="124224"/>
                  <a:pt x="5686130" y="277461"/>
                </a:cubicBezTo>
                <a:cubicBezTo>
                  <a:pt x="5686130" y="430698"/>
                  <a:pt x="5561906" y="554922"/>
                  <a:pt x="5408669" y="554922"/>
                </a:cubicBezTo>
                <a:lnTo>
                  <a:pt x="4108189" y="554922"/>
                </a:lnTo>
                <a:lnTo>
                  <a:pt x="3332480" y="554922"/>
                </a:lnTo>
                <a:lnTo>
                  <a:pt x="2076189" y="554922"/>
                </a:lnTo>
                <a:lnTo>
                  <a:pt x="2032000" y="554922"/>
                </a:lnTo>
                <a:lnTo>
                  <a:pt x="0" y="554922"/>
                </a:lnTo>
                <a:close/>
              </a:path>
            </a:pathLst>
          </a:custGeom>
          <a:solidFill>
            <a:srgbClr val="D5EBFB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sx="101000" sy="101000" algn="ctr" rotWithShape="0">
              <a:schemeClr val="tx1">
                <a:lumMod val="75000"/>
                <a:lumOff val="25000"/>
                <a:alpha val="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 title=""/>
          <p:cNvSpPr txBox="1"/>
          <p:nvPr>
            <p:custDataLst>
              <p:tags r:id="rId8"/>
            </p:custDataLst>
          </p:nvPr>
        </p:nvSpPr>
        <p:spPr>
          <a:xfrm>
            <a:off x="1429324" y="113073"/>
            <a:ext cx="416242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kern="1200" cap="none" spc="0" normalizeH="0" baseline="0" noProof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课堂练习</a:t>
            </a:r>
            <a:endParaRPr kumimoji="0" lang="zh-CN" altLang="en-US" sz="2800" b="1" i="0" kern="1200" cap="none" spc="0" normalizeH="0" baseline="0" noProof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 title=""/>
          <p:cNvSpPr txBox="1"/>
          <p:nvPr>
            <p:custDataLst>
              <p:tags r:id="rId9"/>
            </p:custDataLst>
          </p:nvPr>
        </p:nvSpPr>
        <p:spPr>
          <a:xfrm>
            <a:off x="709867" y="147671"/>
            <a:ext cx="77554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04.</a:t>
            </a:r>
            <a:endParaRPr kumimoji="0" lang="zh-CN" altLang="en-US" sz="2400" b="1" i="0" kern="1200" cap="none" spc="0" normalizeH="0" baseline="0" noProof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1135630"/>
      </p:ext>
    </p:extLst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" name="Object 2" title="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05628439"/>
              </p:ext>
            </p:extLst>
          </p:nvPr>
        </p:nvGraphicFramePr>
        <p:xfrm>
          <a:off x="780819" y="1577109"/>
          <a:ext cx="10475913" cy="97202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5" name="Document" r:id="rId4" imgW="6811075" imgH="6318606" progId="Word.Document.8">
                  <p:embed/>
                </p:oleObj>
              </mc:Choice>
              <mc:Fallback>
                <p:oleObj name="Document" r:id="rId4" imgW="6811075" imgH="6318606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0819" y="1577109"/>
                        <a:ext cx="10475913" cy="972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任意多边形: 形状 2" title=""/>
          <p:cNvSpPr/>
          <p:nvPr>
            <p:custDataLst>
              <p:tags r:id="rId6"/>
            </p:custDataLst>
          </p:nvPr>
        </p:nvSpPr>
        <p:spPr>
          <a:xfrm>
            <a:off x="595569" y="105628"/>
            <a:ext cx="757760" cy="554922"/>
          </a:xfrm>
          <a:custGeom>
            <a:gdLst>
              <a:gd name="connsiteX0" fmla="*/ 277461 w 757760"/>
              <a:gd name="connsiteY0" fmla="*/ 0 h 554922"/>
              <a:gd name="connsiteX1" fmla="*/ 757760 w 757760"/>
              <a:gd name="connsiteY1" fmla="*/ 0 h 554922"/>
              <a:gd name="connsiteX2" fmla="*/ 757760 w 757760"/>
              <a:gd name="connsiteY2" fmla="*/ 554922 h 554922"/>
              <a:gd name="connsiteX3" fmla="*/ 277461 w 757760"/>
              <a:gd name="connsiteY3" fmla="*/ 554922 h 554922"/>
              <a:gd name="connsiteX4" fmla="*/ 0 w 757760"/>
              <a:gd name="connsiteY4" fmla="*/ 277461 h 554922"/>
              <a:gd name="connsiteX5" fmla="*/ 277461 w 757760"/>
              <a:gd name="connsiteY5" fmla="*/ 0 h 5549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7760" h="554922">
                <a:moveTo>
                  <a:pt x="277461" y="0"/>
                </a:moveTo>
                <a:lnTo>
                  <a:pt x="757760" y="0"/>
                </a:lnTo>
                <a:lnTo>
                  <a:pt x="757760" y="554922"/>
                </a:lnTo>
                <a:lnTo>
                  <a:pt x="277461" y="554922"/>
                </a:lnTo>
                <a:cubicBezTo>
                  <a:pt x="124224" y="554922"/>
                  <a:pt x="0" y="430698"/>
                  <a:pt x="0" y="277461"/>
                </a:cubicBezTo>
                <a:cubicBezTo>
                  <a:pt x="0" y="124224"/>
                  <a:pt x="124224" y="0"/>
                  <a:pt x="277461" y="0"/>
                </a:cubicBezTo>
                <a:close/>
              </a:path>
            </a:pathLst>
          </a:custGeom>
          <a:solidFill>
            <a:srgbClr val="127AC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任意多边形: 形状 3" title=""/>
          <p:cNvSpPr/>
          <p:nvPr>
            <p:custDataLst>
              <p:tags r:id="rId7"/>
            </p:custDataLst>
          </p:nvPr>
        </p:nvSpPr>
        <p:spPr>
          <a:xfrm>
            <a:off x="1485204" y="105453"/>
            <a:ext cx="4105910" cy="554990"/>
          </a:xfrm>
          <a:custGeom>
            <a:gdLst>
              <a:gd name="connsiteX0" fmla="*/ 0 w 5686130"/>
              <a:gd name="connsiteY0" fmla="*/ 0 h 554922"/>
              <a:gd name="connsiteX1" fmla="*/ 2032000 w 5686130"/>
              <a:gd name="connsiteY1" fmla="*/ 0 h 554922"/>
              <a:gd name="connsiteX2" fmla="*/ 2076189 w 5686130"/>
              <a:gd name="connsiteY2" fmla="*/ 0 h 554922"/>
              <a:gd name="connsiteX3" fmla="*/ 3332480 w 5686130"/>
              <a:gd name="connsiteY3" fmla="*/ 0 h 554922"/>
              <a:gd name="connsiteX4" fmla="*/ 4108189 w 5686130"/>
              <a:gd name="connsiteY4" fmla="*/ 0 h 554922"/>
              <a:gd name="connsiteX5" fmla="*/ 5408669 w 5686130"/>
              <a:gd name="connsiteY5" fmla="*/ 0 h 554922"/>
              <a:gd name="connsiteX6" fmla="*/ 5686130 w 5686130"/>
              <a:gd name="connsiteY6" fmla="*/ 277461 h 554922"/>
              <a:gd name="connsiteX7" fmla="*/ 5408669 w 5686130"/>
              <a:gd name="connsiteY7" fmla="*/ 554922 h 554922"/>
              <a:gd name="connsiteX8" fmla="*/ 4108189 w 5686130"/>
              <a:gd name="connsiteY8" fmla="*/ 554922 h 554922"/>
              <a:gd name="connsiteX9" fmla="*/ 3332480 w 5686130"/>
              <a:gd name="connsiteY9" fmla="*/ 554922 h 554922"/>
              <a:gd name="connsiteX10" fmla="*/ 2076189 w 5686130"/>
              <a:gd name="connsiteY10" fmla="*/ 554922 h 554922"/>
              <a:gd name="connsiteX11" fmla="*/ 2032000 w 5686130"/>
              <a:gd name="connsiteY11" fmla="*/ 554922 h 554922"/>
              <a:gd name="connsiteX12" fmla="*/ 0 w 5686130"/>
              <a:gd name="connsiteY12" fmla="*/ 554922 h 5549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86130" h="554922">
                <a:moveTo>
                  <a:pt x="0" y="0"/>
                </a:moveTo>
                <a:lnTo>
                  <a:pt x="2032000" y="0"/>
                </a:lnTo>
                <a:lnTo>
                  <a:pt x="2076189" y="0"/>
                </a:lnTo>
                <a:lnTo>
                  <a:pt x="3332480" y="0"/>
                </a:lnTo>
                <a:lnTo>
                  <a:pt x="4108189" y="0"/>
                </a:lnTo>
                <a:lnTo>
                  <a:pt x="5408669" y="0"/>
                </a:lnTo>
                <a:cubicBezTo>
                  <a:pt x="5561906" y="0"/>
                  <a:pt x="5686130" y="124224"/>
                  <a:pt x="5686130" y="277461"/>
                </a:cubicBezTo>
                <a:cubicBezTo>
                  <a:pt x="5686130" y="430698"/>
                  <a:pt x="5561906" y="554922"/>
                  <a:pt x="5408669" y="554922"/>
                </a:cubicBezTo>
                <a:lnTo>
                  <a:pt x="4108189" y="554922"/>
                </a:lnTo>
                <a:lnTo>
                  <a:pt x="3332480" y="554922"/>
                </a:lnTo>
                <a:lnTo>
                  <a:pt x="2076189" y="554922"/>
                </a:lnTo>
                <a:lnTo>
                  <a:pt x="2032000" y="554922"/>
                </a:lnTo>
                <a:lnTo>
                  <a:pt x="0" y="554922"/>
                </a:lnTo>
                <a:close/>
              </a:path>
            </a:pathLst>
          </a:custGeom>
          <a:solidFill>
            <a:srgbClr val="D5EBFB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sx="101000" sy="101000" algn="ctr" rotWithShape="0">
              <a:schemeClr val="tx1">
                <a:lumMod val="75000"/>
                <a:lumOff val="25000"/>
                <a:alpha val="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 title=""/>
          <p:cNvSpPr txBox="1"/>
          <p:nvPr>
            <p:custDataLst>
              <p:tags r:id="rId8"/>
            </p:custDataLst>
          </p:nvPr>
        </p:nvSpPr>
        <p:spPr>
          <a:xfrm>
            <a:off x="1429324" y="113073"/>
            <a:ext cx="416242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kern="1200" cap="none" spc="0" normalizeH="0" baseline="0" noProof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课堂练习</a:t>
            </a:r>
            <a:endParaRPr kumimoji="0" lang="zh-CN" altLang="en-US" sz="2800" b="1" i="0" kern="1200" cap="none" spc="0" normalizeH="0" baseline="0" noProof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 title=""/>
          <p:cNvSpPr txBox="1"/>
          <p:nvPr>
            <p:custDataLst>
              <p:tags r:id="rId9"/>
            </p:custDataLst>
          </p:nvPr>
        </p:nvSpPr>
        <p:spPr>
          <a:xfrm>
            <a:off x="709867" y="147671"/>
            <a:ext cx="77554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04.</a:t>
            </a:r>
            <a:endParaRPr kumimoji="0" lang="zh-CN" altLang="en-US" sz="2400" b="1" i="0" kern="1200" cap="none" spc="0" normalizeH="0" baseline="0" noProof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834577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" name="Object 2" title="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67974611"/>
              </p:ext>
            </p:extLst>
          </p:nvPr>
        </p:nvGraphicFramePr>
        <p:xfrm>
          <a:off x="262342" y="1323600"/>
          <a:ext cx="11782425" cy="43989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6" name="Document" r:id="rId4" imgW="7674737" imgH="2863534" progId="Word.Document.8">
                  <p:embed/>
                </p:oleObj>
              </mc:Choice>
              <mc:Fallback>
                <p:oleObj name="Document" r:id="rId4" imgW="7674737" imgH="286353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2342" y="1323600"/>
                        <a:ext cx="11782425" cy="439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任意多边形: 形状 2" title=""/>
          <p:cNvSpPr/>
          <p:nvPr>
            <p:custDataLst>
              <p:tags r:id="rId6"/>
            </p:custDataLst>
          </p:nvPr>
        </p:nvSpPr>
        <p:spPr>
          <a:xfrm>
            <a:off x="595569" y="105628"/>
            <a:ext cx="757760" cy="554922"/>
          </a:xfrm>
          <a:custGeom>
            <a:gdLst>
              <a:gd name="connsiteX0" fmla="*/ 277461 w 757760"/>
              <a:gd name="connsiteY0" fmla="*/ 0 h 554922"/>
              <a:gd name="connsiteX1" fmla="*/ 757760 w 757760"/>
              <a:gd name="connsiteY1" fmla="*/ 0 h 554922"/>
              <a:gd name="connsiteX2" fmla="*/ 757760 w 757760"/>
              <a:gd name="connsiteY2" fmla="*/ 554922 h 554922"/>
              <a:gd name="connsiteX3" fmla="*/ 277461 w 757760"/>
              <a:gd name="connsiteY3" fmla="*/ 554922 h 554922"/>
              <a:gd name="connsiteX4" fmla="*/ 0 w 757760"/>
              <a:gd name="connsiteY4" fmla="*/ 277461 h 554922"/>
              <a:gd name="connsiteX5" fmla="*/ 277461 w 757760"/>
              <a:gd name="connsiteY5" fmla="*/ 0 h 5549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7760" h="554922">
                <a:moveTo>
                  <a:pt x="277461" y="0"/>
                </a:moveTo>
                <a:lnTo>
                  <a:pt x="757760" y="0"/>
                </a:lnTo>
                <a:lnTo>
                  <a:pt x="757760" y="554922"/>
                </a:lnTo>
                <a:lnTo>
                  <a:pt x="277461" y="554922"/>
                </a:lnTo>
                <a:cubicBezTo>
                  <a:pt x="124224" y="554922"/>
                  <a:pt x="0" y="430698"/>
                  <a:pt x="0" y="277461"/>
                </a:cubicBezTo>
                <a:cubicBezTo>
                  <a:pt x="0" y="124224"/>
                  <a:pt x="124224" y="0"/>
                  <a:pt x="277461" y="0"/>
                </a:cubicBezTo>
                <a:close/>
              </a:path>
            </a:pathLst>
          </a:custGeom>
          <a:solidFill>
            <a:srgbClr val="127AC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任意多边形: 形状 3" title=""/>
          <p:cNvSpPr/>
          <p:nvPr>
            <p:custDataLst>
              <p:tags r:id="rId7"/>
            </p:custDataLst>
          </p:nvPr>
        </p:nvSpPr>
        <p:spPr>
          <a:xfrm>
            <a:off x="1485204" y="105453"/>
            <a:ext cx="1774566" cy="554990"/>
          </a:xfrm>
          <a:custGeom>
            <a:gdLst>
              <a:gd name="connsiteX0" fmla="*/ 0 w 5686130"/>
              <a:gd name="connsiteY0" fmla="*/ 0 h 554922"/>
              <a:gd name="connsiteX1" fmla="*/ 2032000 w 5686130"/>
              <a:gd name="connsiteY1" fmla="*/ 0 h 554922"/>
              <a:gd name="connsiteX2" fmla="*/ 2076189 w 5686130"/>
              <a:gd name="connsiteY2" fmla="*/ 0 h 554922"/>
              <a:gd name="connsiteX3" fmla="*/ 3332480 w 5686130"/>
              <a:gd name="connsiteY3" fmla="*/ 0 h 554922"/>
              <a:gd name="connsiteX4" fmla="*/ 4108189 w 5686130"/>
              <a:gd name="connsiteY4" fmla="*/ 0 h 554922"/>
              <a:gd name="connsiteX5" fmla="*/ 5408669 w 5686130"/>
              <a:gd name="connsiteY5" fmla="*/ 0 h 554922"/>
              <a:gd name="connsiteX6" fmla="*/ 5686130 w 5686130"/>
              <a:gd name="connsiteY6" fmla="*/ 277461 h 554922"/>
              <a:gd name="connsiteX7" fmla="*/ 5408669 w 5686130"/>
              <a:gd name="connsiteY7" fmla="*/ 554922 h 554922"/>
              <a:gd name="connsiteX8" fmla="*/ 4108189 w 5686130"/>
              <a:gd name="connsiteY8" fmla="*/ 554922 h 554922"/>
              <a:gd name="connsiteX9" fmla="*/ 3332480 w 5686130"/>
              <a:gd name="connsiteY9" fmla="*/ 554922 h 554922"/>
              <a:gd name="connsiteX10" fmla="*/ 2076189 w 5686130"/>
              <a:gd name="connsiteY10" fmla="*/ 554922 h 554922"/>
              <a:gd name="connsiteX11" fmla="*/ 2032000 w 5686130"/>
              <a:gd name="connsiteY11" fmla="*/ 554922 h 554922"/>
              <a:gd name="connsiteX12" fmla="*/ 0 w 5686130"/>
              <a:gd name="connsiteY12" fmla="*/ 554922 h 5549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86130" h="554922">
                <a:moveTo>
                  <a:pt x="0" y="0"/>
                </a:moveTo>
                <a:lnTo>
                  <a:pt x="2032000" y="0"/>
                </a:lnTo>
                <a:lnTo>
                  <a:pt x="2076189" y="0"/>
                </a:lnTo>
                <a:lnTo>
                  <a:pt x="3332480" y="0"/>
                </a:lnTo>
                <a:lnTo>
                  <a:pt x="4108189" y="0"/>
                </a:lnTo>
                <a:lnTo>
                  <a:pt x="5408669" y="0"/>
                </a:lnTo>
                <a:cubicBezTo>
                  <a:pt x="5561906" y="0"/>
                  <a:pt x="5686130" y="124224"/>
                  <a:pt x="5686130" y="277461"/>
                </a:cubicBezTo>
                <a:cubicBezTo>
                  <a:pt x="5686130" y="430698"/>
                  <a:pt x="5561906" y="554922"/>
                  <a:pt x="5408669" y="554922"/>
                </a:cubicBezTo>
                <a:lnTo>
                  <a:pt x="4108189" y="554922"/>
                </a:lnTo>
                <a:lnTo>
                  <a:pt x="3332480" y="554922"/>
                </a:lnTo>
                <a:lnTo>
                  <a:pt x="2076189" y="554922"/>
                </a:lnTo>
                <a:lnTo>
                  <a:pt x="2032000" y="554922"/>
                </a:lnTo>
                <a:lnTo>
                  <a:pt x="0" y="554922"/>
                </a:lnTo>
                <a:close/>
              </a:path>
            </a:pathLst>
          </a:custGeom>
          <a:solidFill>
            <a:srgbClr val="D5EBFB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sx="101000" sy="101000" algn="ctr" rotWithShape="0">
              <a:schemeClr val="tx1">
                <a:lumMod val="75000"/>
                <a:lumOff val="25000"/>
                <a:alpha val="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 title=""/>
          <p:cNvSpPr txBox="1"/>
          <p:nvPr>
            <p:custDataLst>
              <p:tags r:id="rId8"/>
            </p:custDataLst>
          </p:nvPr>
        </p:nvSpPr>
        <p:spPr>
          <a:xfrm>
            <a:off x="1429324" y="113073"/>
            <a:ext cx="1754451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kern="1200" cap="none" spc="0" normalizeH="0" baseline="0" noProof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课堂小结</a:t>
            </a:r>
            <a:endParaRPr kumimoji="0" lang="zh-CN" altLang="en-US" sz="2800" b="1" i="0" kern="1200" cap="none" spc="0" normalizeH="0" baseline="0" noProof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 title=""/>
          <p:cNvSpPr txBox="1"/>
          <p:nvPr>
            <p:custDataLst>
              <p:tags r:id="rId9"/>
            </p:custDataLst>
          </p:nvPr>
        </p:nvSpPr>
        <p:spPr>
          <a:xfrm>
            <a:off x="709867" y="147671"/>
            <a:ext cx="77554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05.</a:t>
            </a:r>
            <a:endParaRPr kumimoji="0" lang="zh-CN" altLang="en-US" sz="2400" b="1" i="0" kern="1200" cap="none" spc="0" normalizeH="0" baseline="0" noProof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8013387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任意多边形 1" title=""/>
          <p:cNvSpPr/>
          <p:nvPr>
            <p:custDataLst>
              <p:tags r:id="rId3"/>
            </p:custDataLst>
          </p:nvPr>
        </p:nvSpPr>
        <p:spPr>
          <a:xfrm>
            <a:off x="0" y="3790021"/>
            <a:ext cx="12221210" cy="3423920"/>
          </a:xfrm>
          <a:custGeom>
            <a:gdLst>
              <a:gd name="connsiteX0" fmla="*/ 0 w 19246"/>
              <a:gd name="connsiteY0" fmla="*/ 0 h 5392"/>
              <a:gd name="connsiteX1" fmla="*/ 552 w 19246"/>
              <a:gd name="connsiteY1" fmla="*/ 262 h 5392"/>
              <a:gd name="connsiteX2" fmla="*/ 18659 w 19246"/>
              <a:gd name="connsiteY2" fmla="*/ 262 h 5392"/>
              <a:gd name="connsiteX3" fmla="*/ 19246 w 19246"/>
              <a:gd name="connsiteY3" fmla="*/ 0 h 5392"/>
              <a:gd name="connsiteX4" fmla="*/ 19246 w 19246"/>
              <a:gd name="connsiteY4" fmla="*/ 5392 h 5392"/>
              <a:gd name="connsiteX5" fmla="*/ 0 w 19246"/>
              <a:gd name="connsiteY5" fmla="*/ 5392 h 5392"/>
              <a:gd name="connsiteX6" fmla="*/ 0 w 19246"/>
              <a:gd name="connsiteY6" fmla="*/ 0 h 539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46" h="5392">
                <a:moveTo>
                  <a:pt x="0" y="0"/>
                </a:moveTo>
                <a:lnTo>
                  <a:pt x="552" y="262"/>
                </a:lnTo>
                <a:lnTo>
                  <a:pt x="18659" y="262"/>
                </a:lnTo>
                <a:lnTo>
                  <a:pt x="19246" y="0"/>
                </a:lnTo>
                <a:lnTo>
                  <a:pt x="19246" y="5392"/>
                </a:lnTo>
                <a:lnTo>
                  <a:pt x="0" y="5392"/>
                </a:lnTo>
                <a:lnTo>
                  <a:pt x="0" y="0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文黑-55简" panose="00020600040101010101" charset="-122"/>
            </a:endParaRPr>
          </a:p>
        </p:txBody>
      </p:sp>
      <p:sp>
        <p:nvSpPr>
          <p:cNvPr id="3" name="任意多边形 10" title=""/>
          <p:cNvSpPr/>
          <p:nvPr>
            <p:custDataLst>
              <p:tags r:id="rId4"/>
            </p:custDataLst>
          </p:nvPr>
        </p:nvSpPr>
        <p:spPr>
          <a:xfrm>
            <a:off x="0" y="4022200"/>
            <a:ext cx="12221210" cy="3423920"/>
          </a:xfrm>
          <a:custGeom>
            <a:gdLst>
              <a:gd name="connsiteX0" fmla="*/ 0 w 19246"/>
              <a:gd name="connsiteY0" fmla="*/ 0 h 5392"/>
              <a:gd name="connsiteX1" fmla="*/ 552 w 19246"/>
              <a:gd name="connsiteY1" fmla="*/ 262 h 5392"/>
              <a:gd name="connsiteX2" fmla="*/ 18659 w 19246"/>
              <a:gd name="connsiteY2" fmla="*/ 262 h 5392"/>
              <a:gd name="connsiteX3" fmla="*/ 19246 w 19246"/>
              <a:gd name="connsiteY3" fmla="*/ 0 h 5392"/>
              <a:gd name="connsiteX4" fmla="*/ 19246 w 19246"/>
              <a:gd name="connsiteY4" fmla="*/ 5392 h 5392"/>
              <a:gd name="connsiteX5" fmla="*/ 0 w 19246"/>
              <a:gd name="connsiteY5" fmla="*/ 5392 h 5392"/>
              <a:gd name="connsiteX6" fmla="*/ 0 w 19246"/>
              <a:gd name="connsiteY6" fmla="*/ 0 h 539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46" h="5392">
                <a:moveTo>
                  <a:pt x="0" y="0"/>
                </a:moveTo>
                <a:lnTo>
                  <a:pt x="552" y="262"/>
                </a:lnTo>
                <a:lnTo>
                  <a:pt x="18659" y="262"/>
                </a:lnTo>
                <a:lnTo>
                  <a:pt x="19246" y="0"/>
                </a:lnTo>
                <a:lnTo>
                  <a:pt x="19246" y="5392"/>
                </a:lnTo>
                <a:lnTo>
                  <a:pt x="0" y="5392"/>
                </a:lnTo>
                <a:lnTo>
                  <a:pt x="0" y="0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文黑-55简" panose="00020600040101010101" charset="-122"/>
            </a:endParaRPr>
          </a:p>
        </p:txBody>
      </p:sp>
      <p:sp>
        <p:nvSpPr>
          <p:cNvPr id="4" name="圆角矩形 3" title=""/>
          <p:cNvSpPr/>
          <p:nvPr>
            <p:custDataLst>
              <p:tags r:id="rId5"/>
            </p:custDataLst>
          </p:nvPr>
        </p:nvSpPr>
        <p:spPr>
          <a:xfrm>
            <a:off x="304482" y="497209"/>
            <a:ext cx="11612245" cy="6390640"/>
          </a:xfrm>
          <a:prstGeom prst="roundRect">
            <a:avLst>
              <a:gd name="adj" fmla="val 4031"/>
            </a:avLst>
          </a:prstGeom>
          <a:solidFill>
            <a:schemeClr val="bg1"/>
          </a:solidFill>
          <a:ln>
            <a:noFill/>
          </a:ln>
          <a:effectLst>
            <a:outerShdw blurRad="2413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文黑-55简" panose="00020600040101010101" charset="-122"/>
            </a:endParaRPr>
          </a:p>
        </p:txBody>
      </p:sp>
      <p:graphicFrame>
        <p:nvGraphicFramePr>
          <p:cNvPr id="5" name="Object 2" title="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87374090"/>
              </p:ext>
            </p:extLst>
          </p:nvPr>
        </p:nvGraphicFramePr>
        <p:xfrm>
          <a:off x="562321" y="2038402"/>
          <a:ext cx="10947400" cy="55911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name="Document" r:id="rId7" imgW="8439098" imgH="4294582" progId="Word.Document.8">
                  <p:embed/>
                </p:oleObj>
              </mc:Choice>
              <mc:Fallback>
                <p:oleObj name="Document" r:id="rId7" imgW="8439098" imgH="429458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2321" y="2038402"/>
                        <a:ext cx="10947400" cy="559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任意多边形: 形状 2" title=""/>
          <p:cNvSpPr/>
          <p:nvPr>
            <p:custDataLst>
              <p:tags r:id="rId9"/>
            </p:custDataLst>
          </p:nvPr>
        </p:nvSpPr>
        <p:spPr>
          <a:xfrm>
            <a:off x="695325" y="637660"/>
            <a:ext cx="757760" cy="554922"/>
          </a:xfrm>
          <a:custGeom>
            <a:gdLst>
              <a:gd name="connsiteX0" fmla="*/ 277461 w 757760"/>
              <a:gd name="connsiteY0" fmla="*/ 0 h 554922"/>
              <a:gd name="connsiteX1" fmla="*/ 757760 w 757760"/>
              <a:gd name="connsiteY1" fmla="*/ 0 h 554922"/>
              <a:gd name="connsiteX2" fmla="*/ 757760 w 757760"/>
              <a:gd name="connsiteY2" fmla="*/ 554922 h 554922"/>
              <a:gd name="connsiteX3" fmla="*/ 277461 w 757760"/>
              <a:gd name="connsiteY3" fmla="*/ 554922 h 554922"/>
              <a:gd name="connsiteX4" fmla="*/ 0 w 757760"/>
              <a:gd name="connsiteY4" fmla="*/ 277461 h 554922"/>
              <a:gd name="connsiteX5" fmla="*/ 277461 w 757760"/>
              <a:gd name="connsiteY5" fmla="*/ 0 h 5549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7760" h="554922">
                <a:moveTo>
                  <a:pt x="277461" y="0"/>
                </a:moveTo>
                <a:lnTo>
                  <a:pt x="757760" y="0"/>
                </a:lnTo>
                <a:lnTo>
                  <a:pt x="757760" y="554922"/>
                </a:lnTo>
                <a:lnTo>
                  <a:pt x="277461" y="554922"/>
                </a:lnTo>
                <a:cubicBezTo>
                  <a:pt x="124224" y="554922"/>
                  <a:pt x="0" y="430698"/>
                  <a:pt x="0" y="277461"/>
                </a:cubicBezTo>
                <a:cubicBezTo>
                  <a:pt x="0" y="124224"/>
                  <a:pt x="124224" y="0"/>
                  <a:pt x="277461" y="0"/>
                </a:cubicBezTo>
                <a:close/>
              </a:path>
            </a:pathLst>
          </a:custGeom>
          <a:solidFill>
            <a:srgbClr val="127AC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 title=""/>
          <p:cNvSpPr txBox="1"/>
          <p:nvPr>
            <p:custDataLst>
              <p:tags r:id="rId10"/>
            </p:custDataLst>
          </p:nvPr>
        </p:nvSpPr>
        <p:spPr>
          <a:xfrm>
            <a:off x="809623" y="679703"/>
            <a:ext cx="77554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00.</a:t>
            </a:r>
            <a:endParaRPr kumimoji="0" lang="zh-CN" altLang="en-US" sz="2400" b="1" i="0" kern="1200" cap="none" spc="0" normalizeH="0" baseline="0" noProof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 title="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691875" y="1878050"/>
            <a:ext cx="5677085" cy="1666921"/>
          </a:xfrm>
          <a:prstGeom prst="rect">
            <a:avLst/>
          </a:prstGeom>
        </p:spPr>
      </p:pic>
      <p:sp>
        <p:nvSpPr>
          <p:cNvPr id="11" name="文本框 10" title=""/>
          <p:cNvSpPr txBox="1"/>
          <p:nvPr>
            <p:custDataLst>
              <p:tags r:id="rId13"/>
            </p:custDataLst>
          </p:nvPr>
        </p:nvSpPr>
        <p:spPr>
          <a:xfrm>
            <a:off x="715330" y="1406931"/>
            <a:ext cx="86963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说明</a:t>
            </a:r>
            <a:r>
              <a:rPr lang="en-US" altLang="zh-CN" b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b="1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任意多边形: 形状 3" title=""/>
          <p:cNvSpPr/>
          <p:nvPr>
            <p:custDataLst>
              <p:tags r:id="rId14"/>
            </p:custDataLst>
          </p:nvPr>
        </p:nvSpPr>
        <p:spPr>
          <a:xfrm>
            <a:off x="1584960" y="593380"/>
            <a:ext cx="1546225" cy="554990"/>
          </a:xfrm>
          <a:custGeom>
            <a:gdLst>
              <a:gd name="connsiteX0" fmla="*/ 0 w 5686130"/>
              <a:gd name="connsiteY0" fmla="*/ 0 h 554922"/>
              <a:gd name="connsiteX1" fmla="*/ 2032000 w 5686130"/>
              <a:gd name="connsiteY1" fmla="*/ 0 h 554922"/>
              <a:gd name="connsiteX2" fmla="*/ 2076189 w 5686130"/>
              <a:gd name="connsiteY2" fmla="*/ 0 h 554922"/>
              <a:gd name="connsiteX3" fmla="*/ 3332480 w 5686130"/>
              <a:gd name="connsiteY3" fmla="*/ 0 h 554922"/>
              <a:gd name="connsiteX4" fmla="*/ 4108189 w 5686130"/>
              <a:gd name="connsiteY4" fmla="*/ 0 h 554922"/>
              <a:gd name="connsiteX5" fmla="*/ 5408669 w 5686130"/>
              <a:gd name="connsiteY5" fmla="*/ 0 h 554922"/>
              <a:gd name="connsiteX6" fmla="*/ 5686130 w 5686130"/>
              <a:gd name="connsiteY6" fmla="*/ 277461 h 554922"/>
              <a:gd name="connsiteX7" fmla="*/ 5408669 w 5686130"/>
              <a:gd name="connsiteY7" fmla="*/ 554922 h 554922"/>
              <a:gd name="connsiteX8" fmla="*/ 4108189 w 5686130"/>
              <a:gd name="connsiteY8" fmla="*/ 554922 h 554922"/>
              <a:gd name="connsiteX9" fmla="*/ 3332480 w 5686130"/>
              <a:gd name="connsiteY9" fmla="*/ 554922 h 554922"/>
              <a:gd name="connsiteX10" fmla="*/ 2076189 w 5686130"/>
              <a:gd name="connsiteY10" fmla="*/ 554922 h 554922"/>
              <a:gd name="connsiteX11" fmla="*/ 2032000 w 5686130"/>
              <a:gd name="connsiteY11" fmla="*/ 554922 h 554922"/>
              <a:gd name="connsiteX12" fmla="*/ 0 w 5686130"/>
              <a:gd name="connsiteY12" fmla="*/ 554922 h 5549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86130" h="554922">
                <a:moveTo>
                  <a:pt x="0" y="0"/>
                </a:moveTo>
                <a:lnTo>
                  <a:pt x="2032000" y="0"/>
                </a:lnTo>
                <a:lnTo>
                  <a:pt x="2076189" y="0"/>
                </a:lnTo>
                <a:lnTo>
                  <a:pt x="3332480" y="0"/>
                </a:lnTo>
                <a:lnTo>
                  <a:pt x="4108189" y="0"/>
                </a:lnTo>
                <a:lnTo>
                  <a:pt x="5408669" y="0"/>
                </a:lnTo>
                <a:cubicBezTo>
                  <a:pt x="5561906" y="0"/>
                  <a:pt x="5686130" y="124224"/>
                  <a:pt x="5686130" y="277461"/>
                </a:cubicBezTo>
                <a:cubicBezTo>
                  <a:pt x="5686130" y="430698"/>
                  <a:pt x="5561906" y="554922"/>
                  <a:pt x="5408669" y="554922"/>
                </a:cubicBezTo>
                <a:lnTo>
                  <a:pt x="4108189" y="554922"/>
                </a:lnTo>
                <a:lnTo>
                  <a:pt x="3332480" y="554922"/>
                </a:lnTo>
                <a:lnTo>
                  <a:pt x="2076189" y="554922"/>
                </a:lnTo>
                <a:lnTo>
                  <a:pt x="2032000" y="554922"/>
                </a:lnTo>
                <a:lnTo>
                  <a:pt x="0" y="554922"/>
                </a:lnTo>
                <a:close/>
              </a:path>
            </a:pathLst>
          </a:custGeom>
          <a:solidFill>
            <a:srgbClr val="D5EBFB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sx="101000" sy="101000" algn="ctr" rotWithShape="0">
              <a:schemeClr val="tx1">
                <a:lumMod val="75000"/>
                <a:lumOff val="25000"/>
                <a:alpha val="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 title=""/>
          <p:cNvSpPr txBox="1"/>
          <p:nvPr>
            <p:custDataLst>
              <p:tags r:id="rId15"/>
            </p:custDataLst>
          </p:nvPr>
        </p:nvSpPr>
        <p:spPr>
          <a:xfrm>
            <a:off x="1529080" y="603540"/>
            <a:ext cx="1691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kern="1200" cap="none" spc="0" normalizeH="0" baseline="0" noProof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知识梳理</a:t>
            </a:r>
            <a:endParaRPr kumimoji="0" lang="zh-CN" altLang="en-US" sz="2800" b="1" i="0" kern="1200" cap="none" spc="0" normalizeH="0" baseline="0" noProof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12835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pSp>
        <p:nvGrpSpPr>
          <p:cNvPr id="3" name="Group 40" title=""/>
          <p:cNvGrpSpPr/>
          <p:nvPr>
            <p:custDataLst>
              <p:tags r:id="rId3"/>
            </p:custDataLst>
          </p:nvPr>
        </p:nvGrpSpPr>
        <p:grpSpPr>
          <a:xfrm>
            <a:off x="4276160" y="851645"/>
            <a:ext cx="2978150" cy="1600200"/>
            <a:chOff x="2016" y="384"/>
            <a:chExt cx="1876" cy="1008"/>
          </a:xfrm>
        </p:grpSpPr>
        <p:sp>
          <p:nvSpPr>
            <p:cNvPr id="4" name="Line 34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 flipV="1">
              <a:off x="2256" y="672"/>
              <a:ext cx="48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35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V="1">
              <a:off x="2256" y="124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36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2736" y="672"/>
              <a:ext cx="864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37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016" y="110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ea typeface="宋体" charset="-122"/>
                </a:rPr>
                <a:t>O</a:t>
              </a:r>
            </a:p>
          </p:txBody>
        </p:sp>
        <p:sp>
          <p:nvSpPr>
            <p:cNvPr id="8" name="Text Box 38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648" y="1104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9" name="Text Box 39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688" y="384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ea typeface="宋体" charset="-122"/>
                </a:rPr>
                <a:t>B</a:t>
              </a:r>
            </a:p>
          </p:txBody>
        </p:sp>
      </p:grpSp>
      <p:graphicFrame>
        <p:nvGraphicFramePr>
          <p:cNvPr id="10" name="Object 59" title="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926173725"/>
              </p:ext>
            </p:extLst>
          </p:nvPr>
        </p:nvGraphicFramePr>
        <p:xfrm>
          <a:off x="4428560" y="2375645"/>
          <a:ext cx="2571750" cy="4667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Equation" r:id="rId11" imgW="977760" imgH="177480" progId="Equation.DSMT4">
                  <p:embed/>
                </p:oleObj>
              </mc:Choice>
              <mc:Fallback>
                <p:oleObj name="Equation" r:id="rId11" imgW="977760" imgH="17748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428560" y="2375645"/>
                        <a:ext cx="25717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65" title="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706466" y="2779057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/>
                <a:ea typeface="汉仪秀英体简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/>
                <a:ea typeface="汉仪秀英体简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/>
                <a:ea typeface="汉仪秀英体简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/>
                <a:ea typeface="汉仪秀英体简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/>
                <a:ea typeface="汉仪秀英体简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汉仪秀英体简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汉仪秀英体简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汉仪秀英体简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汉仪秀英体简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anose="02010609060101010101" pitchFamily="49" charset="-122"/>
              </a:rPr>
              <a:t>三角不等式</a:t>
            </a:r>
          </a:p>
        </p:txBody>
      </p:sp>
      <p:sp>
        <p:nvSpPr>
          <p:cNvPr id="12" name="Line 6" title="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2909043" y="3505200"/>
            <a:ext cx="16764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" name="Object 11" title=""/>
          <p:cNvGraphicFramePr>
            <a:graphicFrameLocks noChangeAspect="1"/>
          </p:cNvGraphicFramePr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758448103"/>
              </p:ext>
            </p:extLst>
          </p:nvPr>
        </p:nvGraphicFramePr>
        <p:xfrm>
          <a:off x="3776663" y="3413125"/>
          <a:ext cx="322262" cy="5794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Equation" r:id="rId16" imgW="126720" imgH="228600" progId="Equation.DSMT4">
                  <p:embed/>
                </p:oleObj>
              </mc:Choice>
              <mc:Fallback>
                <p:oleObj name="Equation" r:id="rId16" imgW="12672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776663" y="3413125"/>
                        <a:ext cx="322262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56" title=""/>
          <p:cNvGrpSpPr/>
          <p:nvPr>
            <p:custDataLst>
              <p:tags r:id="rId18"/>
            </p:custDataLst>
          </p:nvPr>
        </p:nvGrpSpPr>
        <p:grpSpPr>
          <a:xfrm>
            <a:off x="1842243" y="4556125"/>
            <a:ext cx="2901950" cy="565150"/>
            <a:chOff x="3216" y="2630"/>
            <a:chExt cx="1828" cy="356"/>
          </a:xfrm>
        </p:grpSpPr>
        <p:sp>
          <p:nvSpPr>
            <p:cNvPr id="15" name="Text Box 8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216" y="264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ea typeface="宋体" charset="-122"/>
                </a:rPr>
                <a:t>O</a:t>
              </a:r>
            </a:p>
          </p:txBody>
        </p:sp>
        <p:sp>
          <p:nvSpPr>
            <p:cNvPr id="16" name="Line 5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V="1">
              <a:off x="3360" y="2640"/>
              <a:ext cx="15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" name="Object 9"/>
            <p:cNvGraphicFramePr>
              <a:graphicFrameLocks noChangeAspect="1"/>
            </p:cNvGraphicFramePr>
            <p:nvPr>
              <p:custDataLst>
                <p:tags r:id="rId21"/>
              </p:custDataLst>
              <p:extLst>
                <p:ext uri="{D42A27DB-BD31-4B8C-83A1-F6EECF244321}">
                  <p14:modId xmlns:p14="http://schemas.microsoft.com/office/powerpoint/2010/main" val="3122648595"/>
                </p:ext>
              </p:extLst>
            </p:nvPr>
          </p:nvGraphicFramePr>
          <p:xfrm>
            <a:off x="3720" y="2630"/>
            <a:ext cx="535" cy="356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3" name="Equation" r:id="rId22" imgW="342720" imgH="228600" progId="Equation.DSMT4">
                    <p:embed/>
                  </p:oleObj>
                </mc:Choice>
                <mc:Fallback>
                  <p:oleObj name="Equation" r:id="rId22" imgW="342720" imgH="2286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720" y="2630"/>
                          <a:ext cx="535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 Box 20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4800" y="264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ea typeface="宋体" charset="-122"/>
                </a:rPr>
                <a:t>A</a:t>
              </a:r>
            </a:p>
          </p:txBody>
        </p:sp>
      </p:grpSp>
      <p:grpSp>
        <p:nvGrpSpPr>
          <p:cNvPr id="19" name="Group 57" title=""/>
          <p:cNvGrpSpPr/>
          <p:nvPr>
            <p:custDataLst>
              <p:tags r:id="rId25"/>
            </p:custDataLst>
          </p:nvPr>
        </p:nvGrpSpPr>
        <p:grpSpPr>
          <a:xfrm>
            <a:off x="2070843" y="3048000"/>
            <a:ext cx="1073150" cy="1524000"/>
            <a:chOff x="3360" y="1680"/>
            <a:chExt cx="676" cy="960"/>
          </a:xfrm>
        </p:grpSpPr>
        <p:sp>
          <p:nvSpPr>
            <p:cNvPr id="20" name="Line 7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flipV="1">
              <a:off x="3360" y="1968"/>
              <a:ext cx="528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" name="Object 10"/>
            <p:cNvGraphicFramePr>
              <a:graphicFrameLocks noChangeAspect="1"/>
            </p:cNvGraphicFramePr>
            <p:nvPr>
              <p:custDataLst>
                <p:tags r:id="rId27"/>
              </p:custDataLst>
              <p:extLst>
                <p:ext uri="{D42A27DB-BD31-4B8C-83A1-F6EECF244321}">
                  <p14:modId xmlns:p14="http://schemas.microsoft.com/office/powerpoint/2010/main" val="520637537"/>
                </p:ext>
              </p:extLst>
            </p:nvPr>
          </p:nvGraphicFramePr>
          <p:xfrm>
            <a:off x="3408" y="2007"/>
            <a:ext cx="198" cy="35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4" name="Equation" r:id="rId28" imgW="126720" imgH="228600" progId="Equation.DSMT4">
                    <p:embed/>
                  </p:oleObj>
                </mc:Choice>
                <mc:Fallback>
                  <p:oleObj name="Equation" r:id="rId28" imgW="126720" imgH="2286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408" y="2007"/>
                          <a:ext cx="198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 Box 21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792" y="168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汉仪秀英体简" pitchFamily="49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ea typeface="宋体" charset="-122"/>
                </a:rPr>
                <a:t>B</a:t>
              </a:r>
            </a:p>
          </p:txBody>
        </p:sp>
      </p:grpSp>
      <p:graphicFrame>
        <p:nvGraphicFramePr>
          <p:cNvPr id="23" name="Object 26" title=""/>
          <p:cNvGraphicFramePr>
            <a:graphicFrameLocks noChangeAspect="1"/>
          </p:cNvGraphicFramePr>
          <p:nvPr>
            <p:custDataLst>
              <p:tags r:id="rId31"/>
            </p:custDataLst>
            <p:extLst>
              <p:ext uri="{D42A27DB-BD31-4B8C-83A1-F6EECF244321}">
                <p14:modId xmlns:p14="http://schemas.microsoft.com/office/powerpoint/2010/main" val="1893873687"/>
              </p:ext>
            </p:extLst>
          </p:nvPr>
        </p:nvGraphicFramePr>
        <p:xfrm>
          <a:off x="2146300" y="5022850"/>
          <a:ext cx="2438400" cy="8556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Equation" r:id="rId32" imgW="939600" imgH="330120" progId="Equation.DSMT4">
                  <p:embed/>
                </p:oleObj>
              </mc:Choice>
              <mc:Fallback>
                <p:oleObj name="Equation" r:id="rId32" imgW="939600" imgH="33012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146300" y="5022850"/>
                        <a:ext cx="243840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utoShape 66" title="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 rot="2105009">
            <a:off x="3671043" y="24384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5" name="Text Box 67" title="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766043" y="57292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/>
                <a:ea typeface="汉仪秀英体简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/>
                <a:ea typeface="汉仪秀英体简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/>
                <a:ea typeface="汉仪秀英体简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/>
                <a:ea typeface="汉仪秀英体简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/>
                <a:ea typeface="汉仪秀英体简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汉仪秀英体简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汉仪秀英体简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汉仪秀英体简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汉仪秀英体简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向量模三角不等式</a:t>
            </a:r>
          </a:p>
        </p:txBody>
      </p:sp>
      <p:graphicFrame>
        <p:nvGraphicFramePr>
          <p:cNvPr id="26" name="Object 68" title=""/>
          <p:cNvGraphicFramePr>
            <a:graphicFrameLocks noChangeAspect="1"/>
          </p:cNvGraphicFramePr>
          <p:nvPr>
            <p:custDataLst>
              <p:tags r:id="rId36"/>
            </p:custDataLst>
            <p:extLst>
              <p:ext uri="{D42A27DB-BD31-4B8C-83A1-F6EECF244321}">
                <p14:modId xmlns:p14="http://schemas.microsoft.com/office/powerpoint/2010/main" val="3662556287"/>
              </p:ext>
            </p:extLst>
          </p:nvPr>
        </p:nvGraphicFramePr>
        <p:xfrm>
          <a:off x="6446838" y="4603750"/>
          <a:ext cx="3829050" cy="981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name="Equation" r:id="rId37" imgW="939600" imgH="241200" progId="Equation.DSMT4">
                  <p:embed/>
                </p:oleObj>
              </mc:Choice>
              <mc:Fallback>
                <p:oleObj name="Equation" r:id="rId37" imgW="939600" imgH="241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446838" y="4603750"/>
                        <a:ext cx="3829050" cy="98107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00FF"/>
                        </a:solidFill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utoShape 69" title="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123323" y="4908177"/>
            <a:ext cx="1143000" cy="533400"/>
          </a:xfrm>
          <a:prstGeom prst="rightArrow">
            <a:avLst>
              <a:gd name="adj1" fmla="val 50000"/>
              <a:gd name="adj2" fmla="val 53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b="1">
              <a:solidFill>
                <a:srgbClr val="FF0000"/>
              </a:solidFill>
              <a:latin typeface="黑体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Text Box 70" title="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6494923" y="5593977"/>
            <a:ext cx="373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/>
                <a:ea typeface="汉仪秀英体简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/>
                <a:ea typeface="汉仪秀英体简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/>
                <a:ea typeface="汉仪秀英体简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/>
                <a:ea typeface="汉仪秀英体简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/>
                <a:ea typeface="汉仪秀英体简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汉仪秀英体简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汉仪秀英体简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汉仪秀英体简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汉仪秀英体简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黑体" pitchFamily="49" charset="-122"/>
                <a:ea typeface="黑体" panose="02010609060101010101" pitchFamily="49" charset="-122"/>
              </a:rPr>
              <a:t>绝对值三角不等式</a:t>
            </a:r>
          </a:p>
        </p:txBody>
      </p:sp>
      <p:sp>
        <p:nvSpPr>
          <p:cNvPr id="29" name="AutoShape 71" title="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 rot="19899368">
            <a:off x="7733380" y="2368123"/>
            <a:ext cx="457200" cy="2133600"/>
          </a:xfrm>
          <a:prstGeom prst="downArrow">
            <a:avLst>
              <a:gd name="adj1" fmla="val 50000"/>
              <a:gd name="adj2" fmla="val 11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0" name="任意多边形: 形状 2" title=""/>
          <p:cNvSpPr/>
          <p:nvPr>
            <p:custDataLst>
              <p:tags r:id="rId42"/>
            </p:custDataLst>
          </p:nvPr>
        </p:nvSpPr>
        <p:spPr>
          <a:xfrm>
            <a:off x="595569" y="355018"/>
            <a:ext cx="757760" cy="554922"/>
          </a:xfrm>
          <a:custGeom>
            <a:gdLst>
              <a:gd name="connsiteX0" fmla="*/ 277461 w 757760"/>
              <a:gd name="connsiteY0" fmla="*/ 0 h 554922"/>
              <a:gd name="connsiteX1" fmla="*/ 757760 w 757760"/>
              <a:gd name="connsiteY1" fmla="*/ 0 h 554922"/>
              <a:gd name="connsiteX2" fmla="*/ 757760 w 757760"/>
              <a:gd name="connsiteY2" fmla="*/ 554922 h 554922"/>
              <a:gd name="connsiteX3" fmla="*/ 277461 w 757760"/>
              <a:gd name="connsiteY3" fmla="*/ 554922 h 554922"/>
              <a:gd name="connsiteX4" fmla="*/ 0 w 757760"/>
              <a:gd name="connsiteY4" fmla="*/ 277461 h 554922"/>
              <a:gd name="connsiteX5" fmla="*/ 277461 w 757760"/>
              <a:gd name="connsiteY5" fmla="*/ 0 h 5549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7760" h="554922">
                <a:moveTo>
                  <a:pt x="277461" y="0"/>
                </a:moveTo>
                <a:lnTo>
                  <a:pt x="757760" y="0"/>
                </a:lnTo>
                <a:lnTo>
                  <a:pt x="757760" y="554922"/>
                </a:lnTo>
                <a:lnTo>
                  <a:pt x="277461" y="554922"/>
                </a:lnTo>
                <a:cubicBezTo>
                  <a:pt x="124224" y="554922"/>
                  <a:pt x="0" y="430698"/>
                  <a:pt x="0" y="277461"/>
                </a:cubicBezTo>
                <a:cubicBezTo>
                  <a:pt x="0" y="124224"/>
                  <a:pt x="124224" y="0"/>
                  <a:pt x="277461" y="0"/>
                </a:cubicBezTo>
                <a:close/>
              </a:path>
            </a:pathLst>
          </a:custGeom>
          <a:solidFill>
            <a:srgbClr val="127AC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任意多边形: 形状 3" title=""/>
          <p:cNvSpPr/>
          <p:nvPr>
            <p:custDataLst>
              <p:tags r:id="rId43"/>
            </p:custDataLst>
          </p:nvPr>
        </p:nvSpPr>
        <p:spPr>
          <a:xfrm>
            <a:off x="1485204" y="354843"/>
            <a:ext cx="4105910" cy="554990"/>
          </a:xfrm>
          <a:custGeom>
            <a:gdLst>
              <a:gd name="connsiteX0" fmla="*/ 0 w 5686130"/>
              <a:gd name="connsiteY0" fmla="*/ 0 h 554922"/>
              <a:gd name="connsiteX1" fmla="*/ 2032000 w 5686130"/>
              <a:gd name="connsiteY1" fmla="*/ 0 h 554922"/>
              <a:gd name="connsiteX2" fmla="*/ 2076189 w 5686130"/>
              <a:gd name="connsiteY2" fmla="*/ 0 h 554922"/>
              <a:gd name="connsiteX3" fmla="*/ 3332480 w 5686130"/>
              <a:gd name="connsiteY3" fmla="*/ 0 h 554922"/>
              <a:gd name="connsiteX4" fmla="*/ 4108189 w 5686130"/>
              <a:gd name="connsiteY4" fmla="*/ 0 h 554922"/>
              <a:gd name="connsiteX5" fmla="*/ 5408669 w 5686130"/>
              <a:gd name="connsiteY5" fmla="*/ 0 h 554922"/>
              <a:gd name="connsiteX6" fmla="*/ 5686130 w 5686130"/>
              <a:gd name="connsiteY6" fmla="*/ 277461 h 554922"/>
              <a:gd name="connsiteX7" fmla="*/ 5408669 w 5686130"/>
              <a:gd name="connsiteY7" fmla="*/ 554922 h 554922"/>
              <a:gd name="connsiteX8" fmla="*/ 4108189 w 5686130"/>
              <a:gd name="connsiteY8" fmla="*/ 554922 h 554922"/>
              <a:gd name="connsiteX9" fmla="*/ 3332480 w 5686130"/>
              <a:gd name="connsiteY9" fmla="*/ 554922 h 554922"/>
              <a:gd name="connsiteX10" fmla="*/ 2076189 w 5686130"/>
              <a:gd name="connsiteY10" fmla="*/ 554922 h 554922"/>
              <a:gd name="connsiteX11" fmla="*/ 2032000 w 5686130"/>
              <a:gd name="connsiteY11" fmla="*/ 554922 h 554922"/>
              <a:gd name="connsiteX12" fmla="*/ 0 w 5686130"/>
              <a:gd name="connsiteY12" fmla="*/ 554922 h 5549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86130" h="554922">
                <a:moveTo>
                  <a:pt x="0" y="0"/>
                </a:moveTo>
                <a:lnTo>
                  <a:pt x="2032000" y="0"/>
                </a:lnTo>
                <a:lnTo>
                  <a:pt x="2076189" y="0"/>
                </a:lnTo>
                <a:lnTo>
                  <a:pt x="3332480" y="0"/>
                </a:lnTo>
                <a:lnTo>
                  <a:pt x="4108189" y="0"/>
                </a:lnTo>
                <a:lnTo>
                  <a:pt x="5408669" y="0"/>
                </a:lnTo>
                <a:cubicBezTo>
                  <a:pt x="5561906" y="0"/>
                  <a:pt x="5686130" y="124224"/>
                  <a:pt x="5686130" y="277461"/>
                </a:cubicBezTo>
                <a:cubicBezTo>
                  <a:pt x="5686130" y="430698"/>
                  <a:pt x="5561906" y="554922"/>
                  <a:pt x="5408669" y="554922"/>
                </a:cubicBezTo>
                <a:lnTo>
                  <a:pt x="4108189" y="554922"/>
                </a:lnTo>
                <a:lnTo>
                  <a:pt x="3332480" y="554922"/>
                </a:lnTo>
                <a:lnTo>
                  <a:pt x="2076189" y="554922"/>
                </a:lnTo>
                <a:lnTo>
                  <a:pt x="2032000" y="554922"/>
                </a:lnTo>
                <a:lnTo>
                  <a:pt x="0" y="554922"/>
                </a:lnTo>
                <a:close/>
              </a:path>
            </a:pathLst>
          </a:custGeom>
          <a:solidFill>
            <a:srgbClr val="D5EBFB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sx="101000" sy="101000" algn="ctr" rotWithShape="0">
              <a:schemeClr val="tx1">
                <a:lumMod val="75000"/>
                <a:lumOff val="25000"/>
                <a:alpha val="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文本框 31" title=""/>
          <p:cNvSpPr txBox="1"/>
          <p:nvPr>
            <p:custDataLst>
              <p:tags r:id="rId44"/>
            </p:custDataLst>
          </p:nvPr>
        </p:nvSpPr>
        <p:spPr>
          <a:xfrm>
            <a:off x="1429324" y="362463"/>
            <a:ext cx="4162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kern="1200" cap="none" spc="0" normalizeH="0" baseline="0" noProof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三角不等式的几何解释</a:t>
            </a:r>
            <a:endParaRPr kumimoji="0" lang="zh-CN" altLang="en-US" sz="2800" b="1" i="0" kern="1200" cap="none" spc="0" normalizeH="0" baseline="0" noProof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文本框 32" title=""/>
          <p:cNvSpPr txBox="1"/>
          <p:nvPr>
            <p:custDataLst>
              <p:tags r:id="rId45"/>
            </p:custDataLst>
          </p:nvPr>
        </p:nvSpPr>
        <p:spPr>
          <a:xfrm>
            <a:off x="709867" y="397061"/>
            <a:ext cx="77554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01.</a:t>
            </a:r>
            <a:endParaRPr kumimoji="0" lang="zh-CN" altLang="en-US" sz="2400" b="1" i="0" kern="1200" cap="none" spc="0" normalizeH="0" baseline="0" noProof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0130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24" grpId="0" animBg="1"/>
      <p:bldP spid="25" grpId="0"/>
      <p:bldP spid="27" grpId="0" animBg="1"/>
      <p:bldP spid="28" grpId="0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" name="Object 2" title="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03668935"/>
              </p:ext>
            </p:extLst>
          </p:nvPr>
        </p:nvGraphicFramePr>
        <p:xfrm>
          <a:off x="514350" y="827088"/>
          <a:ext cx="10588625" cy="16986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name="Document" r:id="rId4" imgW="6811075" imgH="1090357" progId="Word.Document.8">
                  <p:embed/>
                </p:oleObj>
              </mc:Choice>
              <mc:Fallback>
                <p:oleObj name="Document" r:id="rId4" imgW="6811075" imgH="109035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4350" y="827088"/>
                        <a:ext cx="10588625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 title="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388637938"/>
              </p:ext>
            </p:extLst>
          </p:nvPr>
        </p:nvGraphicFramePr>
        <p:xfrm>
          <a:off x="1065963" y="2169420"/>
          <a:ext cx="10537825" cy="1679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name="Document" r:id="rId7" imgW="6811075" imgH="1088560" progId="Word.Document.8">
                  <p:embed/>
                </p:oleObj>
              </mc:Choice>
              <mc:Fallback>
                <p:oleObj name="Document" r:id="rId7" imgW="6811075" imgH="10885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5963" y="2169420"/>
                        <a:ext cx="10537825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 title="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200689144"/>
              </p:ext>
            </p:extLst>
          </p:nvPr>
        </p:nvGraphicFramePr>
        <p:xfrm>
          <a:off x="245976" y="2927235"/>
          <a:ext cx="10537825" cy="2628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name="Document" r:id="rId10" imgW="6811075" imgH="1703458" progId="Word.Document.8">
                  <p:embed/>
                </p:oleObj>
              </mc:Choice>
              <mc:Fallback>
                <p:oleObj name="Document" r:id="rId10" imgW="6811075" imgH="170345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5976" y="2927235"/>
                        <a:ext cx="10537825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任意多边形: 形状 2" title=""/>
          <p:cNvSpPr/>
          <p:nvPr>
            <p:custDataLst>
              <p:tags r:id="rId12"/>
            </p:custDataLst>
          </p:nvPr>
        </p:nvSpPr>
        <p:spPr>
          <a:xfrm>
            <a:off x="595569" y="105628"/>
            <a:ext cx="757760" cy="554922"/>
          </a:xfrm>
          <a:custGeom>
            <a:gdLst>
              <a:gd name="connsiteX0" fmla="*/ 277461 w 757760"/>
              <a:gd name="connsiteY0" fmla="*/ 0 h 554922"/>
              <a:gd name="connsiteX1" fmla="*/ 757760 w 757760"/>
              <a:gd name="connsiteY1" fmla="*/ 0 h 554922"/>
              <a:gd name="connsiteX2" fmla="*/ 757760 w 757760"/>
              <a:gd name="connsiteY2" fmla="*/ 554922 h 554922"/>
              <a:gd name="connsiteX3" fmla="*/ 277461 w 757760"/>
              <a:gd name="connsiteY3" fmla="*/ 554922 h 554922"/>
              <a:gd name="connsiteX4" fmla="*/ 0 w 757760"/>
              <a:gd name="connsiteY4" fmla="*/ 277461 h 554922"/>
              <a:gd name="connsiteX5" fmla="*/ 277461 w 757760"/>
              <a:gd name="connsiteY5" fmla="*/ 0 h 5549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7760" h="554922">
                <a:moveTo>
                  <a:pt x="277461" y="0"/>
                </a:moveTo>
                <a:lnTo>
                  <a:pt x="757760" y="0"/>
                </a:lnTo>
                <a:lnTo>
                  <a:pt x="757760" y="554922"/>
                </a:lnTo>
                <a:lnTo>
                  <a:pt x="277461" y="554922"/>
                </a:lnTo>
                <a:cubicBezTo>
                  <a:pt x="124224" y="554922"/>
                  <a:pt x="0" y="430698"/>
                  <a:pt x="0" y="277461"/>
                </a:cubicBezTo>
                <a:cubicBezTo>
                  <a:pt x="0" y="124224"/>
                  <a:pt x="124224" y="0"/>
                  <a:pt x="277461" y="0"/>
                </a:cubicBezTo>
                <a:close/>
              </a:path>
            </a:pathLst>
          </a:custGeom>
          <a:solidFill>
            <a:srgbClr val="127AC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任意多边形: 形状 3" title=""/>
          <p:cNvSpPr/>
          <p:nvPr>
            <p:custDataLst>
              <p:tags r:id="rId13"/>
            </p:custDataLst>
          </p:nvPr>
        </p:nvSpPr>
        <p:spPr>
          <a:xfrm>
            <a:off x="1485204" y="105453"/>
            <a:ext cx="4105910" cy="554990"/>
          </a:xfrm>
          <a:custGeom>
            <a:gdLst>
              <a:gd name="connsiteX0" fmla="*/ 0 w 5686130"/>
              <a:gd name="connsiteY0" fmla="*/ 0 h 554922"/>
              <a:gd name="connsiteX1" fmla="*/ 2032000 w 5686130"/>
              <a:gd name="connsiteY1" fmla="*/ 0 h 554922"/>
              <a:gd name="connsiteX2" fmla="*/ 2076189 w 5686130"/>
              <a:gd name="connsiteY2" fmla="*/ 0 h 554922"/>
              <a:gd name="connsiteX3" fmla="*/ 3332480 w 5686130"/>
              <a:gd name="connsiteY3" fmla="*/ 0 h 554922"/>
              <a:gd name="connsiteX4" fmla="*/ 4108189 w 5686130"/>
              <a:gd name="connsiteY4" fmla="*/ 0 h 554922"/>
              <a:gd name="connsiteX5" fmla="*/ 5408669 w 5686130"/>
              <a:gd name="connsiteY5" fmla="*/ 0 h 554922"/>
              <a:gd name="connsiteX6" fmla="*/ 5686130 w 5686130"/>
              <a:gd name="connsiteY6" fmla="*/ 277461 h 554922"/>
              <a:gd name="connsiteX7" fmla="*/ 5408669 w 5686130"/>
              <a:gd name="connsiteY7" fmla="*/ 554922 h 554922"/>
              <a:gd name="connsiteX8" fmla="*/ 4108189 w 5686130"/>
              <a:gd name="connsiteY8" fmla="*/ 554922 h 554922"/>
              <a:gd name="connsiteX9" fmla="*/ 3332480 w 5686130"/>
              <a:gd name="connsiteY9" fmla="*/ 554922 h 554922"/>
              <a:gd name="connsiteX10" fmla="*/ 2076189 w 5686130"/>
              <a:gd name="connsiteY10" fmla="*/ 554922 h 554922"/>
              <a:gd name="connsiteX11" fmla="*/ 2032000 w 5686130"/>
              <a:gd name="connsiteY11" fmla="*/ 554922 h 554922"/>
              <a:gd name="connsiteX12" fmla="*/ 0 w 5686130"/>
              <a:gd name="connsiteY12" fmla="*/ 554922 h 5549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86130" h="554922">
                <a:moveTo>
                  <a:pt x="0" y="0"/>
                </a:moveTo>
                <a:lnTo>
                  <a:pt x="2032000" y="0"/>
                </a:lnTo>
                <a:lnTo>
                  <a:pt x="2076189" y="0"/>
                </a:lnTo>
                <a:lnTo>
                  <a:pt x="3332480" y="0"/>
                </a:lnTo>
                <a:lnTo>
                  <a:pt x="4108189" y="0"/>
                </a:lnTo>
                <a:lnTo>
                  <a:pt x="5408669" y="0"/>
                </a:lnTo>
                <a:cubicBezTo>
                  <a:pt x="5561906" y="0"/>
                  <a:pt x="5686130" y="124224"/>
                  <a:pt x="5686130" y="277461"/>
                </a:cubicBezTo>
                <a:cubicBezTo>
                  <a:pt x="5686130" y="430698"/>
                  <a:pt x="5561906" y="554922"/>
                  <a:pt x="5408669" y="554922"/>
                </a:cubicBezTo>
                <a:lnTo>
                  <a:pt x="4108189" y="554922"/>
                </a:lnTo>
                <a:lnTo>
                  <a:pt x="3332480" y="554922"/>
                </a:lnTo>
                <a:lnTo>
                  <a:pt x="2076189" y="554922"/>
                </a:lnTo>
                <a:lnTo>
                  <a:pt x="2032000" y="554922"/>
                </a:lnTo>
                <a:lnTo>
                  <a:pt x="0" y="554922"/>
                </a:lnTo>
                <a:close/>
              </a:path>
            </a:pathLst>
          </a:custGeom>
          <a:solidFill>
            <a:srgbClr val="D5EBFB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sx="101000" sy="101000" algn="ctr" rotWithShape="0">
              <a:schemeClr val="tx1">
                <a:lumMod val="75000"/>
                <a:lumOff val="25000"/>
                <a:alpha val="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 title=""/>
          <p:cNvSpPr txBox="1"/>
          <p:nvPr>
            <p:custDataLst>
              <p:tags r:id="rId14"/>
            </p:custDataLst>
          </p:nvPr>
        </p:nvSpPr>
        <p:spPr>
          <a:xfrm>
            <a:off x="1429324" y="113073"/>
            <a:ext cx="4162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kern="1200" cap="none" spc="0" normalizeH="0" baseline="0" noProof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三角不等式的代数证明</a:t>
            </a:r>
            <a:endParaRPr kumimoji="0" lang="zh-CN" altLang="en-US" sz="2800" b="1" i="0" kern="1200" cap="none" spc="0" normalizeH="0" baseline="0" noProof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 title=""/>
          <p:cNvSpPr txBox="1"/>
          <p:nvPr>
            <p:custDataLst>
              <p:tags r:id="rId15"/>
            </p:custDataLst>
          </p:nvPr>
        </p:nvSpPr>
        <p:spPr>
          <a:xfrm>
            <a:off x="709867" y="147671"/>
            <a:ext cx="77554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02.</a:t>
            </a:r>
            <a:endParaRPr kumimoji="0" lang="zh-CN" altLang="en-US" sz="2400" b="1" i="0" kern="1200" cap="none" spc="0" normalizeH="0" baseline="0" noProof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Object 2" title=""/>
          <p:cNvGraphicFramePr>
            <a:graphicFrameLocks noChangeAspect="1"/>
          </p:cNvGraphicFramePr>
          <p:nvPr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2839854518"/>
              </p:ext>
            </p:extLst>
          </p:nvPr>
        </p:nvGraphicFramePr>
        <p:xfrm>
          <a:off x="6245946" y="2927235"/>
          <a:ext cx="6488112" cy="31099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name="Document" r:id="rId17" imgW="3798406" imgH="2022946" progId="Word.Document.8">
                  <p:embed/>
                </p:oleObj>
              </mc:Choice>
              <mc:Fallback>
                <p:oleObj name="Document" r:id="rId17" imgW="3798406" imgH="2022946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245946" y="2927235"/>
                        <a:ext cx="6488112" cy="310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04371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" name="Object 2" title="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514350" y="827088"/>
          <a:ext cx="10588625" cy="16986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name="Document" r:id="rId4" imgW="6811075" imgH="1090357" progId="Word.Document.8">
                  <p:embed/>
                </p:oleObj>
              </mc:Choice>
              <mc:Fallback>
                <p:oleObj name="Document" r:id="rId4" imgW="6811075" imgH="109035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4350" y="827088"/>
                        <a:ext cx="10588625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 title="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1065963" y="2169420"/>
          <a:ext cx="10537825" cy="1679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name="Document" r:id="rId7" imgW="6811075" imgH="1088560" progId="Word.Document.8">
                  <p:embed/>
                </p:oleObj>
              </mc:Choice>
              <mc:Fallback>
                <p:oleObj name="Document" r:id="rId7" imgW="6811075" imgH="10885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5963" y="2169420"/>
                        <a:ext cx="10537825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 title="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862852880"/>
              </p:ext>
            </p:extLst>
          </p:nvPr>
        </p:nvGraphicFramePr>
        <p:xfrm>
          <a:off x="1097638" y="2744755"/>
          <a:ext cx="10475913" cy="40497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name="Document" r:id="rId10" imgW="6811075" imgH="2632453" progId="Word.Document.8">
                  <p:embed/>
                </p:oleObj>
              </mc:Choice>
              <mc:Fallback>
                <p:oleObj name="Document" r:id="rId10" imgW="6811075" imgH="2632453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97638" y="2744755"/>
                        <a:ext cx="10475913" cy="404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任意多边形: 形状 2" title=""/>
          <p:cNvSpPr/>
          <p:nvPr>
            <p:custDataLst>
              <p:tags r:id="rId12"/>
            </p:custDataLst>
          </p:nvPr>
        </p:nvSpPr>
        <p:spPr>
          <a:xfrm>
            <a:off x="595569" y="105628"/>
            <a:ext cx="757760" cy="554922"/>
          </a:xfrm>
          <a:custGeom>
            <a:gdLst>
              <a:gd name="connsiteX0" fmla="*/ 277461 w 757760"/>
              <a:gd name="connsiteY0" fmla="*/ 0 h 554922"/>
              <a:gd name="connsiteX1" fmla="*/ 757760 w 757760"/>
              <a:gd name="connsiteY1" fmla="*/ 0 h 554922"/>
              <a:gd name="connsiteX2" fmla="*/ 757760 w 757760"/>
              <a:gd name="connsiteY2" fmla="*/ 554922 h 554922"/>
              <a:gd name="connsiteX3" fmla="*/ 277461 w 757760"/>
              <a:gd name="connsiteY3" fmla="*/ 554922 h 554922"/>
              <a:gd name="connsiteX4" fmla="*/ 0 w 757760"/>
              <a:gd name="connsiteY4" fmla="*/ 277461 h 554922"/>
              <a:gd name="connsiteX5" fmla="*/ 277461 w 757760"/>
              <a:gd name="connsiteY5" fmla="*/ 0 h 5549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7760" h="554922">
                <a:moveTo>
                  <a:pt x="277461" y="0"/>
                </a:moveTo>
                <a:lnTo>
                  <a:pt x="757760" y="0"/>
                </a:lnTo>
                <a:lnTo>
                  <a:pt x="757760" y="554922"/>
                </a:lnTo>
                <a:lnTo>
                  <a:pt x="277461" y="554922"/>
                </a:lnTo>
                <a:cubicBezTo>
                  <a:pt x="124224" y="554922"/>
                  <a:pt x="0" y="430698"/>
                  <a:pt x="0" y="277461"/>
                </a:cubicBezTo>
                <a:cubicBezTo>
                  <a:pt x="0" y="124224"/>
                  <a:pt x="124224" y="0"/>
                  <a:pt x="277461" y="0"/>
                </a:cubicBezTo>
                <a:close/>
              </a:path>
            </a:pathLst>
          </a:custGeom>
          <a:solidFill>
            <a:srgbClr val="127AC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任意多边形: 形状 3" title=""/>
          <p:cNvSpPr/>
          <p:nvPr>
            <p:custDataLst>
              <p:tags r:id="rId13"/>
            </p:custDataLst>
          </p:nvPr>
        </p:nvSpPr>
        <p:spPr>
          <a:xfrm>
            <a:off x="1485204" y="105453"/>
            <a:ext cx="4105910" cy="554990"/>
          </a:xfrm>
          <a:custGeom>
            <a:gdLst>
              <a:gd name="connsiteX0" fmla="*/ 0 w 5686130"/>
              <a:gd name="connsiteY0" fmla="*/ 0 h 554922"/>
              <a:gd name="connsiteX1" fmla="*/ 2032000 w 5686130"/>
              <a:gd name="connsiteY1" fmla="*/ 0 h 554922"/>
              <a:gd name="connsiteX2" fmla="*/ 2076189 w 5686130"/>
              <a:gd name="connsiteY2" fmla="*/ 0 h 554922"/>
              <a:gd name="connsiteX3" fmla="*/ 3332480 w 5686130"/>
              <a:gd name="connsiteY3" fmla="*/ 0 h 554922"/>
              <a:gd name="connsiteX4" fmla="*/ 4108189 w 5686130"/>
              <a:gd name="connsiteY4" fmla="*/ 0 h 554922"/>
              <a:gd name="connsiteX5" fmla="*/ 5408669 w 5686130"/>
              <a:gd name="connsiteY5" fmla="*/ 0 h 554922"/>
              <a:gd name="connsiteX6" fmla="*/ 5686130 w 5686130"/>
              <a:gd name="connsiteY6" fmla="*/ 277461 h 554922"/>
              <a:gd name="connsiteX7" fmla="*/ 5408669 w 5686130"/>
              <a:gd name="connsiteY7" fmla="*/ 554922 h 554922"/>
              <a:gd name="connsiteX8" fmla="*/ 4108189 w 5686130"/>
              <a:gd name="connsiteY8" fmla="*/ 554922 h 554922"/>
              <a:gd name="connsiteX9" fmla="*/ 3332480 w 5686130"/>
              <a:gd name="connsiteY9" fmla="*/ 554922 h 554922"/>
              <a:gd name="connsiteX10" fmla="*/ 2076189 w 5686130"/>
              <a:gd name="connsiteY10" fmla="*/ 554922 h 554922"/>
              <a:gd name="connsiteX11" fmla="*/ 2032000 w 5686130"/>
              <a:gd name="connsiteY11" fmla="*/ 554922 h 554922"/>
              <a:gd name="connsiteX12" fmla="*/ 0 w 5686130"/>
              <a:gd name="connsiteY12" fmla="*/ 554922 h 5549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86130" h="554922">
                <a:moveTo>
                  <a:pt x="0" y="0"/>
                </a:moveTo>
                <a:lnTo>
                  <a:pt x="2032000" y="0"/>
                </a:lnTo>
                <a:lnTo>
                  <a:pt x="2076189" y="0"/>
                </a:lnTo>
                <a:lnTo>
                  <a:pt x="3332480" y="0"/>
                </a:lnTo>
                <a:lnTo>
                  <a:pt x="4108189" y="0"/>
                </a:lnTo>
                <a:lnTo>
                  <a:pt x="5408669" y="0"/>
                </a:lnTo>
                <a:cubicBezTo>
                  <a:pt x="5561906" y="0"/>
                  <a:pt x="5686130" y="124224"/>
                  <a:pt x="5686130" y="277461"/>
                </a:cubicBezTo>
                <a:cubicBezTo>
                  <a:pt x="5686130" y="430698"/>
                  <a:pt x="5561906" y="554922"/>
                  <a:pt x="5408669" y="554922"/>
                </a:cubicBezTo>
                <a:lnTo>
                  <a:pt x="4108189" y="554922"/>
                </a:lnTo>
                <a:lnTo>
                  <a:pt x="3332480" y="554922"/>
                </a:lnTo>
                <a:lnTo>
                  <a:pt x="2076189" y="554922"/>
                </a:lnTo>
                <a:lnTo>
                  <a:pt x="2032000" y="554922"/>
                </a:lnTo>
                <a:lnTo>
                  <a:pt x="0" y="554922"/>
                </a:lnTo>
                <a:close/>
              </a:path>
            </a:pathLst>
          </a:custGeom>
          <a:solidFill>
            <a:srgbClr val="D5EBFB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sx="101000" sy="101000" algn="ctr" rotWithShape="0">
              <a:schemeClr val="tx1">
                <a:lumMod val="75000"/>
                <a:lumOff val="25000"/>
                <a:alpha val="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 title=""/>
          <p:cNvSpPr txBox="1"/>
          <p:nvPr>
            <p:custDataLst>
              <p:tags r:id="rId14"/>
            </p:custDataLst>
          </p:nvPr>
        </p:nvSpPr>
        <p:spPr>
          <a:xfrm>
            <a:off x="1429324" y="113073"/>
            <a:ext cx="4162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kern="1200" cap="none" spc="0" normalizeH="0" baseline="0" noProof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三角不等式的代数证明</a:t>
            </a:r>
            <a:endParaRPr kumimoji="0" lang="zh-CN" altLang="en-US" sz="2800" b="1" i="0" kern="1200" cap="none" spc="0" normalizeH="0" baseline="0" noProof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 title=""/>
          <p:cNvSpPr txBox="1"/>
          <p:nvPr>
            <p:custDataLst>
              <p:tags r:id="rId15"/>
            </p:custDataLst>
          </p:nvPr>
        </p:nvSpPr>
        <p:spPr>
          <a:xfrm>
            <a:off x="709867" y="147671"/>
            <a:ext cx="77554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02.</a:t>
            </a:r>
            <a:endParaRPr kumimoji="0" lang="zh-CN" altLang="en-US" sz="2400" b="1" i="0" kern="1200" cap="none" spc="0" normalizeH="0" baseline="0" noProof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37157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" name="Object 2" title="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80707276"/>
              </p:ext>
            </p:extLst>
          </p:nvPr>
        </p:nvGraphicFramePr>
        <p:xfrm>
          <a:off x="1065963" y="1192732"/>
          <a:ext cx="10536238" cy="16811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name="Document" r:id="rId4" imgW="6811075" imgH="1088560" progId="Word.Document.8">
                  <p:embed/>
                </p:oleObj>
              </mc:Choice>
              <mc:Fallback>
                <p:oleObj name="Document" r:id="rId4" imgW="6811075" imgH="10885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5963" y="1192732"/>
                        <a:ext cx="10536238" cy="168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 title="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1065963" y="2169420"/>
          <a:ext cx="10537825" cy="1679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name="Document" r:id="rId7" imgW="6811075" imgH="1088560" progId="Word.Document.8">
                  <p:embed/>
                </p:oleObj>
              </mc:Choice>
              <mc:Fallback>
                <p:oleObj name="Document" r:id="rId7" imgW="6811075" imgH="10885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5963" y="2169420"/>
                        <a:ext cx="10537825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 title="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4064668116"/>
              </p:ext>
            </p:extLst>
          </p:nvPr>
        </p:nvGraphicFramePr>
        <p:xfrm>
          <a:off x="1123950" y="2873375"/>
          <a:ext cx="10475913" cy="4041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name="Document" r:id="rId10" imgW="6811075" imgH="2627422" progId="Word.Document.8">
                  <p:embed/>
                </p:oleObj>
              </mc:Choice>
              <mc:Fallback>
                <p:oleObj name="Document" r:id="rId10" imgW="6811075" imgH="262742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23950" y="2873375"/>
                        <a:ext cx="10475913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任意多边形: 形状 2" title=""/>
          <p:cNvSpPr/>
          <p:nvPr>
            <p:custDataLst>
              <p:tags r:id="rId12"/>
            </p:custDataLst>
          </p:nvPr>
        </p:nvSpPr>
        <p:spPr>
          <a:xfrm>
            <a:off x="595569" y="105628"/>
            <a:ext cx="757760" cy="554922"/>
          </a:xfrm>
          <a:custGeom>
            <a:gdLst>
              <a:gd name="connsiteX0" fmla="*/ 277461 w 757760"/>
              <a:gd name="connsiteY0" fmla="*/ 0 h 554922"/>
              <a:gd name="connsiteX1" fmla="*/ 757760 w 757760"/>
              <a:gd name="connsiteY1" fmla="*/ 0 h 554922"/>
              <a:gd name="connsiteX2" fmla="*/ 757760 w 757760"/>
              <a:gd name="connsiteY2" fmla="*/ 554922 h 554922"/>
              <a:gd name="connsiteX3" fmla="*/ 277461 w 757760"/>
              <a:gd name="connsiteY3" fmla="*/ 554922 h 554922"/>
              <a:gd name="connsiteX4" fmla="*/ 0 w 757760"/>
              <a:gd name="connsiteY4" fmla="*/ 277461 h 554922"/>
              <a:gd name="connsiteX5" fmla="*/ 277461 w 757760"/>
              <a:gd name="connsiteY5" fmla="*/ 0 h 5549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7760" h="554922">
                <a:moveTo>
                  <a:pt x="277461" y="0"/>
                </a:moveTo>
                <a:lnTo>
                  <a:pt x="757760" y="0"/>
                </a:lnTo>
                <a:lnTo>
                  <a:pt x="757760" y="554922"/>
                </a:lnTo>
                <a:lnTo>
                  <a:pt x="277461" y="554922"/>
                </a:lnTo>
                <a:cubicBezTo>
                  <a:pt x="124224" y="554922"/>
                  <a:pt x="0" y="430698"/>
                  <a:pt x="0" y="277461"/>
                </a:cubicBezTo>
                <a:cubicBezTo>
                  <a:pt x="0" y="124224"/>
                  <a:pt x="124224" y="0"/>
                  <a:pt x="277461" y="0"/>
                </a:cubicBezTo>
                <a:close/>
              </a:path>
            </a:pathLst>
          </a:custGeom>
          <a:solidFill>
            <a:srgbClr val="127AC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任意多边形: 形状 3" title=""/>
          <p:cNvSpPr/>
          <p:nvPr>
            <p:custDataLst>
              <p:tags r:id="rId13"/>
            </p:custDataLst>
          </p:nvPr>
        </p:nvSpPr>
        <p:spPr>
          <a:xfrm>
            <a:off x="1485204" y="105453"/>
            <a:ext cx="4105910" cy="554990"/>
          </a:xfrm>
          <a:custGeom>
            <a:gdLst>
              <a:gd name="connsiteX0" fmla="*/ 0 w 5686130"/>
              <a:gd name="connsiteY0" fmla="*/ 0 h 554922"/>
              <a:gd name="connsiteX1" fmla="*/ 2032000 w 5686130"/>
              <a:gd name="connsiteY1" fmla="*/ 0 h 554922"/>
              <a:gd name="connsiteX2" fmla="*/ 2076189 w 5686130"/>
              <a:gd name="connsiteY2" fmla="*/ 0 h 554922"/>
              <a:gd name="connsiteX3" fmla="*/ 3332480 w 5686130"/>
              <a:gd name="connsiteY3" fmla="*/ 0 h 554922"/>
              <a:gd name="connsiteX4" fmla="*/ 4108189 w 5686130"/>
              <a:gd name="connsiteY4" fmla="*/ 0 h 554922"/>
              <a:gd name="connsiteX5" fmla="*/ 5408669 w 5686130"/>
              <a:gd name="connsiteY5" fmla="*/ 0 h 554922"/>
              <a:gd name="connsiteX6" fmla="*/ 5686130 w 5686130"/>
              <a:gd name="connsiteY6" fmla="*/ 277461 h 554922"/>
              <a:gd name="connsiteX7" fmla="*/ 5408669 w 5686130"/>
              <a:gd name="connsiteY7" fmla="*/ 554922 h 554922"/>
              <a:gd name="connsiteX8" fmla="*/ 4108189 w 5686130"/>
              <a:gd name="connsiteY8" fmla="*/ 554922 h 554922"/>
              <a:gd name="connsiteX9" fmla="*/ 3332480 w 5686130"/>
              <a:gd name="connsiteY9" fmla="*/ 554922 h 554922"/>
              <a:gd name="connsiteX10" fmla="*/ 2076189 w 5686130"/>
              <a:gd name="connsiteY10" fmla="*/ 554922 h 554922"/>
              <a:gd name="connsiteX11" fmla="*/ 2032000 w 5686130"/>
              <a:gd name="connsiteY11" fmla="*/ 554922 h 554922"/>
              <a:gd name="connsiteX12" fmla="*/ 0 w 5686130"/>
              <a:gd name="connsiteY12" fmla="*/ 554922 h 5549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86130" h="554922">
                <a:moveTo>
                  <a:pt x="0" y="0"/>
                </a:moveTo>
                <a:lnTo>
                  <a:pt x="2032000" y="0"/>
                </a:lnTo>
                <a:lnTo>
                  <a:pt x="2076189" y="0"/>
                </a:lnTo>
                <a:lnTo>
                  <a:pt x="3332480" y="0"/>
                </a:lnTo>
                <a:lnTo>
                  <a:pt x="4108189" y="0"/>
                </a:lnTo>
                <a:lnTo>
                  <a:pt x="5408669" y="0"/>
                </a:lnTo>
                <a:cubicBezTo>
                  <a:pt x="5561906" y="0"/>
                  <a:pt x="5686130" y="124224"/>
                  <a:pt x="5686130" y="277461"/>
                </a:cubicBezTo>
                <a:cubicBezTo>
                  <a:pt x="5686130" y="430698"/>
                  <a:pt x="5561906" y="554922"/>
                  <a:pt x="5408669" y="554922"/>
                </a:cubicBezTo>
                <a:lnTo>
                  <a:pt x="4108189" y="554922"/>
                </a:lnTo>
                <a:lnTo>
                  <a:pt x="3332480" y="554922"/>
                </a:lnTo>
                <a:lnTo>
                  <a:pt x="2076189" y="554922"/>
                </a:lnTo>
                <a:lnTo>
                  <a:pt x="2032000" y="554922"/>
                </a:lnTo>
                <a:lnTo>
                  <a:pt x="0" y="554922"/>
                </a:lnTo>
                <a:close/>
              </a:path>
            </a:pathLst>
          </a:custGeom>
          <a:solidFill>
            <a:srgbClr val="D5EBFB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sx="101000" sy="101000" algn="ctr" rotWithShape="0">
              <a:schemeClr val="tx1">
                <a:lumMod val="75000"/>
                <a:lumOff val="25000"/>
                <a:alpha val="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 title=""/>
          <p:cNvSpPr txBox="1"/>
          <p:nvPr>
            <p:custDataLst>
              <p:tags r:id="rId14"/>
            </p:custDataLst>
          </p:nvPr>
        </p:nvSpPr>
        <p:spPr>
          <a:xfrm>
            <a:off x="1429324" y="113073"/>
            <a:ext cx="416242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kern="1200" cap="none" spc="0" normalizeH="0" baseline="0" noProof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三角不等式的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式与拓展</a:t>
            </a:r>
            <a:endParaRPr kumimoji="0" lang="zh-CN" altLang="en-US" sz="2800" b="1" i="0" kern="1200" cap="none" spc="0" normalizeH="0" baseline="0" noProof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 title=""/>
          <p:cNvSpPr txBox="1"/>
          <p:nvPr>
            <p:custDataLst>
              <p:tags r:id="rId15"/>
            </p:custDataLst>
          </p:nvPr>
        </p:nvSpPr>
        <p:spPr>
          <a:xfrm>
            <a:off x="709867" y="147671"/>
            <a:ext cx="77554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03.</a:t>
            </a:r>
            <a:endParaRPr kumimoji="0" lang="zh-CN" altLang="en-US" sz="2400" b="1" i="0" kern="1200" cap="none" spc="0" normalizeH="0" baseline="0" noProof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6"/>
          <a:stretch>
            <a:fillRect/>
          </a:stretch>
        </p:blipFill>
        <p:spPr>
          <a:xfrm flipH="1">
            <a:off x="12623800" y="12192000"/>
            <a:ext cx="0" cy="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7079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" name="Object 2" title="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78237677"/>
              </p:ext>
            </p:extLst>
          </p:nvPr>
        </p:nvGraphicFramePr>
        <p:xfrm>
          <a:off x="1065963" y="1192732"/>
          <a:ext cx="10536238" cy="16811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name="Document" r:id="rId4" imgW="6811075" imgH="1088560" progId="Word.Document.8">
                  <p:embed/>
                </p:oleObj>
              </mc:Choice>
              <mc:Fallback>
                <p:oleObj name="Document" r:id="rId4" imgW="6811075" imgH="10885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5963" y="1192732"/>
                        <a:ext cx="10536238" cy="168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 title="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1065963" y="2169420"/>
          <a:ext cx="10537825" cy="1679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name="Document" r:id="rId7" imgW="6811075" imgH="1088560" progId="Word.Document.8">
                  <p:embed/>
                </p:oleObj>
              </mc:Choice>
              <mc:Fallback>
                <p:oleObj name="Document" r:id="rId7" imgW="6811075" imgH="10885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5963" y="2169420"/>
                        <a:ext cx="10537825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 title="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673530108"/>
              </p:ext>
            </p:extLst>
          </p:nvPr>
        </p:nvGraphicFramePr>
        <p:xfrm>
          <a:off x="1123950" y="2873375"/>
          <a:ext cx="10475913" cy="4041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name="Document" r:id="rId10" imgW="6811075" imgH="2627422" progId="Word.Document.8">
                  <p:embed/>
                </p:oleObj>
              </mc:Choice>
              <mc:Fallback>
                <p:oleObj name="Document" r:id="rId10" imgW="6811075" imgH="262742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23950" y="2873375"/>
                        <a:ext cx="10475913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任意多边形: 形状 2" title=""/>
          <p:cNvSpPr/>
          <p:nvPr>
            <p:custDataLst>
              <p:tags r:id="rId12"/>
            </p:custDataLst>
          </p:nvPr>
        </p:nvSpPr>
        <p:spPr>
          <a:xfrm>
            <a:off x="595569" y="105628"/>
            <a:ext cx="757760" cy="554922"/>
          </a:xfrm>
          <a:custGeom>
            <a:gdLst>
              <a:gd name="connsiteX0" fmla="*/ 277461 w 757760"/>
              <a:gd name="connsiteY0" fmla="*/ 0 h 554922"/>
              <a:gd name="connsiteX1" fmla="*/ 757760 w 757760"/>
              <a:gd name="connsiteY1" fmla="*/ 0 h 554922"/>
              <a:gd name="connsiteX2" fmla="*/ 757760 w 757760"/>
              <a:gd name="connsiteY2" fmla="*/ 554922 h 554922"/>
              <a:gd name="connsiteX3" fmla="*/ 277461 w 757760"/>
              <a:gd name="connsiteY3" fmla="*/ 554922 h 554922"/>
              <a:gd name="connsiteX4" fmla="*/ 0 w 757760"/>
              <a:gd name="connsiteY4" fmla="*/ 277461 h 554922"/>
              <a:gd name="connsiteX5" fmla="*/ 277461 w 757760"/>
              <a:gd name="connsiteY5" fmla="*/ 0 h 5549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7760" h="554922">
                <a:moveTo>
                  <a:pt x="277461" y="0"/>
                </a:moveTo>
                <a:lnTo>
                  <a:pt x="757760" y="0"/>
                </a:lnTo>
                <a:lnTo>
                  <a:pt x="757760" y="554922"/>
                </a:lnTo>
                <a:lnTo>
                  <a:pt x="277461" y="554922"/>
                </a:lnTo>
                <a:cubicBezTo>
                  <a:pt x="124224" y="554922"/>
                  <a:pt x="0" y="430698"/>
                  <a:pt x="0" y="277461"/>
                </a:cubicBezTo>
                <a:cubicBezTo>
                  <a:pt x="0" y="124224"/>
                  <a:pt x="124224" y="0"/>
                  <a:pt x="277461" y="0"/>
                </a:cubicBezTo>
                <a:close/>
              </a:path>
            </a:pathLst>
          </a:custGeom>
          <a:solidFill>
            <a:srgbClr val="127AC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任意多边形: 形状 3" title=""/>
          <p:cNvSpPr/>
          <p:nvPr>
            <p:custDataLst>
              <p:tags r:id="rId13"/>
            </p:custDataLst>
          </p:nvPr>
        </p:nvSpPr>
        <p:spPr>
          <a:xfrm>
            <a:off x="1485204" y="105453"/>
            <a:ext cx="4105910" cy="554990"/>
          </a:xfrm>
          <a:custGeom>
            <a:gdLst>
              <a:gd name="connsiteX0" fmla="*/ 0 w 5686130"/>
              <a:gd name="connsiteY0" fmla="*/ 0 h 554922"/>
              <a:gd name="connsiteX1" fmla="*/ 2032000 w 5686130"/>
              <a:gd name="connsiteY1" fmla="*/ 0 h 554922"/>
              <a:gd name="connsiteX2" fmla="*/ 2076189 w 5686130"/>
              <a:gd name="connsiteY2" fmla="*/ 0 h 554922"/>
              <a:gd name="connsiteX3" fmla="*/ 3332480 w 5686130"/>
              <a:gd name="connsiteY3" fmla="*/ 0 h 554922"/>
              <a:gd name="connsiteX4" fmla="*/ 4108189 w 5686130"/>
              <a:gd name="connsiteY4" fmla="*/ 0 h 554922"/>
              <a:gd name="connsiteX5" fmla="*/ 5408669 w 5686130"/>
              <a:gd name="connsiteY5" fmla="*/ 0 h 554922"/>
              <a:gd name="connsiteX6" fmla="*/ 5686130 w 5686130"/>
              <a:gd name="connsiteY6" fmla="*/ 277461 h 554922"/>
              <a:gd name="connsiteX7" fmla="*/ 5408669 w 5686130"/>
              <a:gd name="connsiteY7" fmla="*/ 554922 h 554922"/>
              <a:gd name="connsiteX8" fmla="*/ 4108189 w 5686130"/>
              <a:gd name="connsiteY8" fmla="*/ 554922 h 554922"/>
              <a:gd name="connsiteX9" fmla="*/ 3332480 w 5686130"/>
              <a:gd name="connsiteY9" fmla="*/ 554922 h 554922"/>
              <a:gd name="connsiteX10" fmla="*/ 2076189 w 5686130"/>
              <a:gd name="connsiteY10" fmla="*/ 554922 h 554922"/>
              <a:gd name="connsiteX11" fmla="*/ 2032000 w 5686130"/>
              <a:gd name="connsiteY11" fmla="*/ 554922 h 554922"/>
              <a:gd name="connsiteX12" fmla="*/ 0 w 5686130"/>
              <a:gd name="connsiteY12" fmla="*/ 554922 h 5549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86130" h="554922">
                <a:moveTo>
                  <a:pt x="0" y="0"/>
                </a:moveTo>
                <a:lnTo>
                  <a:pt x="2032000" y="0"/>
                </a:lnTo>
                <a:lnTo>
                  <a:pt x="2076189" y="0"/>
                </a:lnTo>
                <a:lnTo>
                  <a:pt x="3332480" y="0"/>
                </a:lnTo>
                <a:lnTo>
                  <a:pt x="4108189" y="0"/>
                </a:lnTo>
                <a:lnTo>
                  <a:pt x="5408669" y="0"/>
                </a:lnTo>
                <a:cubicBezTo>
                  <a:pt x="5561906" y="0"/>
                  <a:pt x="5686130" y="124224"/>
                  <a:pt x="5686130" y="277461"/>
                </a:cubicBezTo>
                <a:cubicBezTo>
                  <a:pt x="5686130" y="430698"/>
                  <a:pt x="5561906" y="554922"/>
                  <a:pt x="5408669" y="554922"/>
                </a:cubicBezTo>
                <a:lnTo>
                  <a:pt x="4108189" y="554922"/>
                </a:lnTo>
                <a:lnTo>
                  <a:pt x="3332480" y="554922"/>
                </a:lnTo>
                <a:lnTo>
                  <a:pt x="2076189" y="554922"/>
                </a:lnTo>
                <a:lnTo>
                  <a:pt x="2032000" y="554922"/>
                </a:lnTo>
                <a:lnTo>
                  <a:pt x="0" y="554922"/>
                </a:lnTo>
                <a:close/>
              </a:path>
            </a:pathLst>
          </a:custGeom>
          <a:solidFill>
            <a:srgbClr val="D5EBFB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sx="101000" sy="101000" algn="ctr" rotWithShape="0">
              <a:schemeClr val="tx1">
                <a:lumMod val="75000"/>
                <a:lumOff val="25000"/>
                <a:alpha val="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 title=""/>
          <p:cNvSpPr txBox="1"/>
          <p:nvPr>
            <p:custDataLst>
              <p:tags r:id="rId14"/>
            </p:custDataLst>
          </p:nvPr>
        </p:nvSpPr>
        <p:spPr>
          <a:xfrm>
            <a:off x="1429324" y="113073"/>
            <a:ext cx="416242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kern="1200" cap="none" spc="0" normalizeH="0" baseline="0" noProof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三角不等式的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式与拓展</a:t>
            </a:r>
            <a:endParaRPr kumimoji="0" lang="zh-CN" altLang="en-US" sz="2800" b="1" i="0" kern="1200" cap="none" spc="0" normalizeH="0" baseline="0" noProof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 title=""/>
          <p:cNvSpPr txBox="1"/>
          <p:nvPr>
            <p:custDataLst>
              <p:tags r:id="rId15"/>
            </p:custDataLst>
          </p:nvPr>
        </p:nvSpPr>
        <p:spPr>
          <a:xfrm>
            <a:off x="709867" y="147671"/>
            <a:ext cx="77554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03.</a:t>
            </a:r>
            <a:endParaRPr kumimoji="0" lang="zh-CN" altLang="en-US" sz="2400" b="1" i="0" kern="1200" cap="none" spc="0" normalizeH="0" baseline="0" noProof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62159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" name="Object 2" title="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06359104"/>
              </p:ext>
            </p:extLst>
          </p:nvPr>
        </p:nvGraphicFramePr>
        <p:xfrm>
          <a:off x="1065963" y="1192732"/>
          <a:ext cx="10536238" cy="16811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name="Document" r:id="rId4" imgW="6811075" imgH="1088560" progId="Word.Document.8">
                  <p:embed/>
                </p:oleObj>
              </mc:Choice>
              <mc:Fallback>
                <p:oleObj name="Document" r:id="rId4" imgW="6811075" imgH="10885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5963" y="1192732"/>
                        <a:ext cx="10536238" cy="168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 title="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826300839"/>
              </p:ext>
            </p:extLst>
          </p:nvPr>
        </p:nvGraphicFramePr>
        <p:xfrm>
          <a:off x="1062038" y="2168525"/>
          <a:ext cx="10477500" cy="16716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name="Document" r:id="rId7" imgW="6811075" imgH="1087122" progId="Word.Document.8">
                  <p:embed/>
                </p:oleObj>
              </mc:Choice>
              <mc:Fallback>
                <p:oleObj name="Document" r:id="rId7" imgW="6811075" imgH="108712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2038" y="2168525"/>
                        <a:ext cx="10477500" cy="167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 title="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160587751"/>
              </p:ext>
            </p:extLst>
          </p:nvPr>
        </p:nvGraphicFramePr>
        <p:xfrm>
          <a:off x="1123950" y="2873375"/>
          <a:ext cx="11660188" cy="44942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name="Document" r:id="rId10" imgW="6811075" imgH="2627422" progId="Word.Document.8">
                  <p:embed/>
                </p:oleObj>
              </mc:Choice>
              <mc:Fallback>
                <p:oleObj name="Document" r:id="rId10" imgW="6811075" imgH="262742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23950" y="2873375"/>
                        <a:ext cx="11660188" cy="449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任意多边形: 形状 2" title=""/>
          <p:cNvSpPr/>
          <p:nvPr>
            <p:custDataLst>
              <p:tags r:id="rId12"/>
            </p:custDataLst>
          </p:nvPr>
        </p:nvSpPr>
        <p:spPr>
          <a:xfrm>
            <a:off x="595569" y="105628"/>
            <a:ext cx="757760" cy="554922"/>
          </a:xfrm>
          <a:custGeom>
            <a:gdLst>
              <a:gd name="connsiteX0" fmla="*/ 277461 w 757760"/>
              <a:gd name="connsiteY0" fmla="*/ 0 h 554922"/>
              <a:gd name="connsiteX1" fmla="*/ 757760 w 757760"/>
              <a:gd name="connsiteY1" fmla="*/ 0 h 554922"/>
              <a:gd name="connsiteX2" fmla="*/ 757760 w 757760"/>
              <a:gd name="connsiteY2" fmla="*/ 554922 h 554922"/>
              <a:gd name="connsiteX3" fmla="*/ 277461 w 757760"/>
              <a:gd name="connsiteY3" fmla="*/ 554922 h 554922"/>
              <a:gd name="connsiteX4" fmla="*/ 0 w 757760"/>
              <a:gd name="connsiteY4" fmla="*/ 277461 h 554922"/>
              <a:gd name="connsiteX5" fmla="*/ 277461 w 757760"/>
              <a:gd name="connsiteY5" fmla="*/ 0 h 5549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7760" h="554922">
                <a:moveTo>
                  <a:pt x="277461" y="0"/>
                </a:moveTo>
                <a:lnTo>
                  <a:pt x="757760" y="0"/>
                </a:lnTo>
                <a:lnTo>
                  <a:pt x="757760" y="554922"/>
                </a:lnTo>
                <a:lnTo>
                  <a:pt x="277461" y="554922"/>
                </a:lnTo>
                <a:cubicBezTo>
                  <a:pt x="124224" y="554922"/>
                  <a:pt x="0" y="430698"/>
                  <a:pt x="0" y="277461"/>
                </a:cubicBezTo>
                <a:cubicBezTo>
                  <a:pt x="0" y="124224"/>
                  <a:pt x="124224" y="0"/>
                  <a:pt x="277461" y="0"/>
                </a:cubicBezTo>
                <a:close/>
              </a:path>
            </a:pathLst>
          </a:custGeom>
          <a:solidFill>
            <a:srgbClr val="127AC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任意多边形: 形状 3" title=""/>
          <p:cNvSpPr/>
          <p:nvPr>
            <p:custDataLst>
              <p:tags r:id="rId13"/>
            </p:custDataLst>
          </p:nvPr>
        </p:nvSpPr>
        <p:spPr>
          <a:xfrm>
            <a:off x="1485204" y="105453"/>
            <a:ext cx="4105910" cy="554990"/>
          </a:xfrm>
          <a:custGeom>
            <a:gdLst>
              <a:gd name="connsiteX0" fmla="*/ 0 w 5686130"/>
              <a:gd name="connsiteY0" fmla="*/ 0 h 554922"/>
              <a:gd name="connsiteX1" fmla="*/ 2032000 w 5686130"/>
              <a:gd name="connsiteY1" fmla="*/ 0 h 554922"/>
              <a:gd name="connsiteX2" fmla="*/ 2076189 w 5686130"/>
              <a:gd name="connsiteY2" fmla="*/ 0 h 554922"/>
              <a:gd name="connsiteX3" fmla="*/ 3332480 w 5686130"/>
              <a:gd name="connsiteY3" fmla="*/ 0 h 554922"/>
              <a:gd name="connsiteX4" fmla="*/ 4108189 w 5686130"/>
              <a:gd name="connsiteY4" fmla="*/ 0 h 554922"/>
              <a:gd name="connsiteX5" fmla="*/ 5408669 w 5686130"/>
              <a:gd name="connsiteY5" fmla="*/ 0 h 554922"/>
              <a:gd name="connsiteX6" fmla="*/ 5686130 w 5686130"/>
              <a:gd name="connsiteY6" fmla="*/ 277461 h 554922"/>
              <a:gd name="connsiteX7" fmla="*/ 5408669 w 5686130"/>
              <a:gd name="connsiteY7" fmla="*/ 554922 h 554922"/>
              <a:gd name="connsiteX8" fmla="*/ 4108189 w 5686130"/>
              <a:gd name="connsiteY8" fmla="*/ 554922 h 554922"/>
              <a:gd name="connsiteX9" fmla="*/ 3332480 w 5686130"/>
              <a:gd name="connsiteY9" fmla="*/ 554922 h 554922"/>
              <a:gd name="connsiteX10" fmla="*/ 2076189 w 5686130"/>
              <a:gd name="connsiteY10" fmla="*/ 554922 h 554922"/>
              <a:gd name="connsiteX11" fmla="*/ 2032000 w 5686130"/>
              <a:gd name="connsiteY11" fmla="*/ 554922 h 554922"/>
              <a:gd name="connsiteX12" fmla="*/ 0 w 5686130"/>
              <a:gd name="connsiteY12" fmla="*/ 554922 h 5549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86130" h="554922">
                <a:moveTo>
                  <a:pt x="0" y="0"/>
                </a:moveTo>
                <a:lnTo>
                  <a:pt x="2032000" y="0"/>
                </a:lnTo>
                <a:lnTo>
                  <a:pt x="2076189" y="0"/>
                </a:lnTo>
                <a:lnTo>
                  <a:pt x="3332480" y="0"/>
                </a:lnTo>
                <a:lnTo>
                  <a:pt x="4108189" y="0"/>
                </a:lnTo>
                <a:lnTo>
                  <a:pt x="5408669" y="0"/>
                </a:lnTo>
                <a:cubicBezTo>
                  <a:pt x="5561906" y="0"/>
                  <a:pt x="5686130" y="124224"/>
                  <a:pt x="5686130" y="277461"/>
                </a:cubicBezTo>
                <a:cubicBezTo>
                  <a:pt x="5686130" y="430698"/>
                  <a:pt x="5561906" y="554922"/>
                  <a:pt x="5408669" y="554922"/>
                </a:cubicBezTo>
                <a:lnTo>
                  <a:pt x="4108189" y="554922"/>
                </a:lnTo>
                <a:lnTo>
                  <a:pt x="3332480" y="554922"/>
                </a:lnTo>
                <a:lnTo>
                  <a:pt x="2076189" y="554922"/>
                </a:lnTo>
                <a:lnTo>
                  <a:pt x="2032000" y="554922"/>
                </a:lnTo>
                <a:lnTo>
                  <a:pt x="0" y="554922"/>
                </a:lnTo>
                <a:close/>
              </a:path>
            </a:pathLst>
          </a:custGeom>
          <a:solidFill>
            <a:srgbClr val="D5EBFB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sx="101000" sy="101000" algn="ctr" rotWithShape="0">
              <a:schemeClr val="tx1">
                <a:lumMod val="75000"/>
                <a:lumOff val="25000"/>
                <a:alpha val="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 title=""/>
          <p:cNvSpPr txBox="1"/>
          <p:nvPr>
            <p:custDataLst>
              <p:tags r:id="rId14"/>
            </p:custDataLst>
          </p:nvPr>
        </p:nvSpPr>
        <p:spPr>
          <a:xfrm>
            <a:off x="1429324" y="113073"/>
            <a:ext cx="416242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kern="1200" cap="none" spc="0" normalizeH="0" baseline="0" noProof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三角不等式的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式与拓展</a:t>
            </a:r>
            <a:endParaRPr kumimoji="0" lang="zh-CN" altLang="en-US" sz="2800" b="1" i="0" kern="1200" cap="none" spc="0" normalizeH="0" baseline="0" noProof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 title=""/>
          <p:cNvSpPr txBox="1"/>
          <p:nvPr>
            <p:custDataLst>
              <p:tags r:id="rId15"/>
            </p:custDataLst>
          </p:nvPr>
        </p:nvSpPr>
        <p:spPr>
          <a:xfrm>
            <a:off x="709867" y="147671"/>
            <a:ext cx="77554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03.</a:t>
            </a:r>
            <a:endParaRPr kumimoji="0" lang="zh-CN" altLang="en-US" sz="2400" b="1" i="0" kern="1200" cap="none" spc="0" normalizeH="0" baseline="0" noProof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37100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AS_UNIQUEID" val="3951"/>
</p:tagLst>
</file>

<file path=ppt/tags/tag10.xml><?xml version="1.0" encoding="utf-8"?>
<p:tagLst xmlns:p="http://schemas.openxmlformats.org/presentationml/2006/main">
  <p:tag name="AS_UNIQUEID" val="3955"/>
</p:tagLst>
</file>

<file path=ppt/tags/tag100.xml><?xml version="1.0" encoding="utf-8"?>
<p:tagLst xmlns:p="http://schemas.openxmlformats.org/presentationml/2006/main">
  <p:tag name="AS_UNIQUEID" val="3856"/>
</p:tagLst>
</file>

<file path=ppt/tags/tag101.xml><?xml version="1.0" encoding="utf-8"?>
<p:tagLst xmlns:p="http://schemas.openxmlformats.org/presentationml/2006/main">
  <p:tag name="AS_UNIQUEID" val="3857"/>
</p:tagLst>
</file>

<file path=ppt/tags/tag102.xml><?xml version="1.0" encoding="utf-8"?>
<p:tagLst xmlns:p="http://schemas.openxmlformats.org/presentationml/2006/main">
  <p:tag name="AS_UNIQUEID" val="3858"/>
</p:tagLst>
</file>

<file path=ppt/tags/tag103.xml><?xml version="1.0" encoding="utf-8"?>
<p:tagLst xmlns:p="http://schemas.openxmlformats.org/presentationml/2006/main">
  <p:tag name="AS_UNIQUEID" val="3859"/>
</p:tagLst>
</file>

<file path=ppt/tags/tag104.xml><?xml version="1.0" encoding="utf-8"?>
<p:tagLst xmlns:p="http://schemas.openxmlformats.org/presentationml/2006/main">
  <p:tag name="AS_UNIQUEID" val="3860"/>
</p:tagLst>
</file>

<file path=ppt/tags/tag105.xml><?xml version="1.0" encoding="utf-8"?>
<p:tagLst xmlns:p="http://schemas.openxmlformats.org/presentationml/2006/main">
  <p:tag name="AS_UNIQUEID" val="3861"/>
</p:tagLst>
</file>

<file path=ppt/tags/tag106.xml><?xml version="1.0" encoding="utf-8"?>
<p:tagLst xmlns:p="http://schemas.openxmlformats.org/presentationml/2006/main">
  <p:tag name="AS_UNIQUEID" val="3862"/>
</p:tagLst>
</file>

<file path=ppt/tags/tag107.xml><?xml version="1.0" encoding="utf-8"?>
<p:tagLst xmlns:p="http://schemas.openxmlformats.org/presentationml/2006/main">
  <p:tag name="AS_UNIQUEID" val="3863"/>
</p:tagLst>
</file>

<file path=ppt/tags/tag108.xml><?xml version="1.0" encoding="utf-8"?>
<p:tagLst xmlns:p="http://schemas.openxmlformats.org/presentationml/2006/main">
  <p:tag name="AS_UNIQUEID" val="3864"/>
</p:tagLst>
</file>

<file path=ppt/tags/tag109.xml><?xml version="1.0" encoding="utf-8"?>
<p:tagLst xmlns:p="http://schemas.openxmlformats.org/presentationml/2006/main">
  <p:tag name="AS_UNIQUEID" val="3865"/>
  <p:tag name="KSO_WM_BEAUTIFY_FLAG" val="#wm#"/>
  <p:tag name="KSO_WM_DIAGRAM_GROUP_CODE" val="ζ1-1"/>
  <p:tag name="KSO_WM_TAG_VERSION" val="1.0"/>
  <p:tag name="KSO_WM_TEMPLATE_CATEGORY" val="diagram"/>
  <p:tag name="KSO_WM_TEMPLATE_INDEX" val="20216608"/>
  <p:tag name="KSO_WM_UNIT_COMPATIBLE" val="0"/>
  <p:tag name="KSO_WM_UNIT_DIAGRAM_ISNUMVISUAL" val="0"/>
  <p:tag name="KSO_WM_UNIT_DIAGRAM_ISREFERUNIT" val="0"/>
  <p:tag name="KSO_WM_UNIT_DIAGRAM_MODELTYPE" val="creativePicture"/>
  <p:tag name="KSO_WM_UNIT_HIGHLIGHT" val="0"/>
  <p:tag name="KSO_WM_UNIT_ID" val="diagram20216608_1*ζ_h_i*1_1_1"/>
  <p:tag name="KSO_WM_UNIT_INDEX" val="1_1_1"/>
  <p:tag name="KSO_WM_UNIT_LAYERLEVEL" val="1_1_1"/>
  <p:tag name="KSO_WM_UNIT_LINE_FILL_TYPE" val="2"/>
  <p:tag name="KSO_WM_UNIT_LINE_FORE_SCHEMECOLOR_INDEX" val="5"/>
  <p:tag name="KSO_WM_UNIT_LINE_FORE_SCHEMECOLOR_INDEX_BRIGHTNESS" val="0"/>
  <p:tag name="KSO_WM_UNIT_PICTURE_TOWARD" val="1"/>
  <p:tag name="KSO_WM_UNIT_TEXT_FILL_FORE_SCHEMECOLOR_INDEX" val="13"/>
  <p:tag name="KSO_WM_UNIT_TEXT_FILL_FORE_SCHEMECOLOR_INDEX_BRIGHTNESS" val="0"/>
  <p:tag name="KSO_WM_UNIT_TEXT_FILL_TYPE" val="1"/>
  <p:tag name="KSO_WM_UNIT_TYPE" val="ζ_h_i"/>
  <p:tag name="KSO_WM_UNIT_USESOURCEFORMAT_APPLY" val="1"/>
</p:tagLst>
</file>

<file path=ppt/tags/tag11.xml><?xml version="1.0" encoding="utf-8"?>
<p:tagLst xmlns:p="http://schemas.openxmlformats.org/presentationml/2006/main">
  <p:tag name="AS_UNIQUEID" val="3786"/>
</p:tagLst>
</file>

<file path=ppt/tags/tag110.xml><?xml version="1.0" encoding="utf-8"?>
<p:tagLst xmlns:p="http://schemas.openxmlformats.org/presentationml/2006/main">
  <p:tag name="AS_UNIQUEID" val="3866"/>
  <p:tag name="KSO_WM_BEAUTIFY_FLAG" val="#wm#"/>
  <p:tag name="KSO_WM_DIAGRAM_GROUP_CODE" val="ζ1-1"/>
  <p:tag name="KSO_WM_TAG_VERSION" val="1.0"/>
  <p:tag name="KSO_WM_TEMPLATE_CATEGORY" val="diagram"/>
  <p:tag name="KSO_WM_TEMPLATE_INDEX" val="20216608"/>
  <p:tag name="KSO_WM_UNIT_COMPATIBLE" val="0"/>
  <p:tag name="KSO_WM_UNIT_DIAGRAM_ISNUMVISUAL" val="0"/>
  <p:tag name="KSO_WM_UNIT_DIAGRAM_ISREFERUNIT" val="0"/>
  <p:tag name="KSO_WM_UNIT_DIAGRAM_MODELTYPE" val="creativePicture"/>
  <p:tag name="KSO_WM_UNIT_HIGHLIGHT" val="0"/>
  <p:tag name="KSO_WM_UNIT_ID" val="diagram20216608_1*ζ_h_i*1_1_2"/>
  <p:tag name="KSO_WM_UNIT_INDEX" val="1_1_2"/>
  <p:tag name="KSO_WM_UNIT_LAYERLEVEL" val="1_1_1"/>
  <p:tag name="KSO_WM_UNIT_LINE_FILL_TYPE" val="2"/>
  <p:tag name="KSO_WM_UNIT_LINE_FORE_SCHEMECOLOR_INDEX" val="5"/>
  <p:tag name="KSO_WM_UNIT_LINE_FORE_SCHEMECOLOR_INDEX_BRIGHTNESS" val="0"/>
  <p:tag name="KSO_WM_UNIT_PICTURE_TOWARD" val="1"/>
  <p:tag name="KSO_WM_UNIT_TEXT_FILL_FORE_SCHEMECOLOR_INDEX" val="13"/>
  <p:tag name="KSO_WM_UNIT_TEXT_FILL_FORE_SCHEMECOLOR_INDEX_BRIGHTNESS" val="0"/>
  <p:tag name="KSO_WM_UNIT_TEXT_FILL_TYPE" val="1"/>
  <p:tag name="KSO_WM_UNIT_TYPE" val="ζ_h_i"/>
  <p:tag name="KSO_WM_UNIT_USESOURCEFORMAT_APPLY" val="1"/>
</p:tagLst>
</file>

<file path=ppt/tags/tag111.xml><?xml version="1.0" encoding="utf-8"?>
<p:tagLst xmlns:p="http://schemas.openxmlformats.org/presentationml/2006/main">
  <p:tag name="AS_UNIQUEID" val="3867"/>
  <p:tag name="KSO_WM_BEAUTIFY_FLAG" val="#wm#"/>
  <p:tag name="KSO_WM_DIAGRAM_GROUP_CODE" val="ζ1-1"/>
  <p:tag name="KSO_WM_TAG_VERSION" val="1.0"/>
  <p:tag name="KSO_WM_TEMPLATE_CATEGORY" val="diagram"/>
  <p:tag name="KSO_WM_TEMPLATE_INDEX" val="20216608"/>
  <p:tag name="KSO_WM_UNIT_COMPATIBLE" val="0"/>
  <p:tag name="KSO_WM_UNIT_DIAGRAM_ISNUMVISUAL" val="0"/>
  <p:tag name="KSO_WM_UNIT_DIAGRAM_ISREFERUNIT" val="0"/>
  <p:tag name="KSO_WM_UNIT_DIAGRAM_MODELTYPE" val="creativePicture"/>
  <p:tag name="KSO_WM_UNIT_FILL_FORE_SCHEMECOLOR_INDEX_1" val="5"/>
  <p:tag name="KSO_WM_UNIT_FILL_FORE_SCHEMECOLOR_INDEX_1_BRIGHTNESS" val="0.6"/>
  <p:tag name="KSO_WM_UNIT_FILL_FORE_SCHEMECOLOR_INDEX_1_POS" val="0"/>
  <p:tag name="KSO_WM_UNIT_FILL_FORE_SCHEMECOLOR_INDEX_1_TRANS" val="0"/>
  <p:tag name="KSO_WM_UNIT_FILL_FORE_SCHEMECOLOR_INDEX_2" val="5"/>
  <p:tag name="KSO_WM_UNIT_FILL_FORE_SCHEMECOLOR_INDEX_2_BRIGHTNESS" val="0"/>
  <p:tag name="KSO_WM_UNIT_FILL_FORE_SCHEMECOLOR_INDEX_2_POS" val="0.49"/>
  <p:tag name="KSO_WM_UNIT_FILL_FORE_SCHEMECOLOR_INDEX_2_TRANS" val="0"/>
  <p:tag name="KSO_WM_UNIT_FILL_GRADIENT_ANGLE" val="0"/>
  <p:tag name="KSO_WM_UNIT_FILL_GRADIENT_DIRECTION" val="3"/>
  <p:tag name="KSO_WM_UNIT_FILL_GRADIENT_TYPE" val="0"/>
  <p:tag name="KSO_WM_UNIT_FILL_TYPE" val="3"/>
  <p:tag name="KSO_WM_UNIT_HIGHLIGHT" val="0"/>
  <p:tag name="KSO_WM_UNIT_ID" val="diagram20216608_1*ζ_h_i*1_1_3"/>
  <p:tag name="KSO_WM_UNIT_INDEX" val="1_1_3"/>
  <p:tag name="KSO_WM_UNIT_LAYERLEVEL" val="1_1_1"/>
  <p:tag name="KSO_WM_UNIT_PICTURE_TOWARD" val="1"/>
  <p:tag name="KSO_WM_UNIT_TEXT_FILL_FORE_SCHEMECOLOR_INDEX" val="13"/>
  <p:tag name="KSO_WM_UNIT_TEXT_FILL_FORE_SCHEMECOLOR_INDEX_BRIGHTNESS" val="0"/>
  <p:tag name="KSO_WM_UNIT_TEXT_FILL_TYPE" val="1"/>
  <p:tag name="KSO_WM_UNIT_TYPE" val="ζ_h_i"/>
  <p:tag name="KSO_WM_UNIT_USESOURCEFORMAT_APPLY" val="1"/>
</p:tagLst>
</file>

<file path=ppt/tags/tag112.xml><?xml version="1.0" encoding="utf-8"?>
<p:tagLst xmlns:p="http://schemas.openxmlformats.org/presentationml/2006/main">
  <p:tag name="AS_UNIQUEID" val="3869"/>
</p:tagLst>
</file>

<file path=ppt/tags/tag113.xml><?xml version="1.0" encoding="utf-8"?>
<p:tagLst xmlns:p="http://schemas.openxmlformats.org/presentationml/2006/main">
  <p:tag name="AS_UNIQUEID" val="3870"/>
</p:tagLst>
</file>

<file path=ppt/tags/tag114.xml><?xml version="1.0" encoding="utf-8"?>
<p:tagLst xmlns:p="http://schemas.openxmlformats.org/presentationml/2006/main">
  <p:tag name="AS_UNIQUEID" val="3871"/>
</p:tagLst>
</file>

<file path=ppt/tags/tag115.xml><?xml version="1.0" encoding="utf-8"?>
<p:tagLst xmlns:p="http://schemas.openxmlformats.org/presentationml/2006/main">
  <p:tag name="AS_UNIQUEID" val="3869"/>
</p:tagLst>
</file>

<file path=ppt/tags/tag116.xml><?xml version="1.0" encoding="utf-8"?>
<p:tagLst xmlns:p="http://schemas.openxmlformats.org/presentationml/2006/main">
  <p:tag name="AS_UNIQUEID" val="3971"/>
</p:tagLst>
</file>

<file path=ppt/tags/tag117.xml><?xml version="1.0" encoding="utf-8"?>
<p:tagLst xmlns:p="http://schemas.openxmlformats.org/presentationml/2006/main">
  <p:tag name="AS_UNIQUEID" val="3972"/>
</p:tagLst>
</file>

<file path=ppt/tags/tag118.xml><?xml version="1.0" encoding="utf-8"?>
<p:tagLst xmlns:p="http://schemas.openxmlformats.org/presentationml/2006/main">
  <p:tag name="AS_UNIQUEID" val="3775"/>
</p:tagLst>
</file>

<file path=ppt/tags/tag119.xml><?xml version="1.0" encoding="utf-8"?>
<p:tagLst xmlns:p="http://schemas.openxmlformats.org/presentationml/2006/main">
  <p:tag name="AS_UNIQUEID" val="3776"/>
</p:tagLst>
</file>

<file path=ppt/tags/tag12.xml><?xml version="1.0" encoding="utf-8"?>
<p:tagLst xmlns:p="http://schemas.openxmlformats.org/presentationml/2006/main">
  <p:tag name="AS_UNIQUEID" val="3787"/>
</p:tagLst>
</file>

<file path=ppt/tags/tag120.xml><?xml version="1.0" encoding="utf-8"?>
<p:tagLst xmlns:p="http://schemas.openxmlformats.org/presentationml/2006/main">
  <p:tag name="AS_UNIQUEID" val="3777"/>
</p:tagLst>
</file>

<file path=ppt/tags/tag121.xml><?xml version="1.0" encoding="utf-8"?>
<p:tagLst xmlns:p="http://schemas.openxmlformats.org/presentationml/2006/main">
  <p:tag name="AS_UNIQUEID" val="3973"/>
</p:tagLst>
</file>

<file path=ppt/tags/tag122.xml><?xml version="1.0" encoding="utf-8"?>
<p:tagLst xmlns:p="http://schemas.openxmlformats.org/presentationml/2006/main">
  <p:tag name="AS_UNIQUEID" val="3903"/>
</p:tagLst>
</file>

<file path=ppt/tags/tag123.xml><?xml version="1.0" encoding="utf-8"?>
<p:tagLst xmlns:p="http://schemas.openxmlformats.org/presentationml/2006/main">
  <p:tag name="AS_UNIQUEID" val="3904"/>
</p:tagLst>
</file>

<file path=ppt/tags/tag124.xml><?xml version="1.0" encoding="utf-8"?>
<p:tagLst xmlns:p="http://schemas.openxmlformats.org/presentationml/2006/main">
  <p:tag name="AS_UNIQUEID" val="3905"/>
</p:tagLst>
</file>

<file path=ppt/tags/tag125.xml><?xml version="1.0" encoding="utf-8"?>
<p:tagLst xmlns:p="http://schemas.openxmlformats.org/presentationml/2006/main">
  <p:tag name="AS_UNIQUEID" val="3906"/>
</p:tagLst>
</file>

<file path=ppt/tags/tag126.xml><?xml version="1.0" encoding="utf-8"?>
<p:tagLst xmlns:p="http://schemas.openxmlformats.org/presentationml/2006/main">
  <p:tag name="AS_UNIQUEID" val="3974"/>
</p:tagLst>
</file>

<file path=ppt/tags/tag127.xml><?xml version="1.0" encoding="utf-8"?>
<p:tagLst xmlns:p="http://schemas.openxmlformats.org/presentationml/2006/main">
  <p:tag name="AS_UNIQUEID" val="3975"/>
</p:tagLst>
</file>

<file path=ppt/tags/tag128.xml><?xml version="1.0" encoding="utf-8"?>
<p:tagLst xmlns:p="http://schemas.openxmlformats.org/presentationml/2006/main">
  <p:tag name="AS_UNIQUEID" val="3976"/>
</p:tagLst>
</file>

<file path=ppt/tags/tag129.xml><?xml version="1.0" encoding="utf-8"?>
<p:tagLst xmlns:p="http://schemas.openxmlformats.org/presentationml/2006/main">
  <p:tag name="AS_UNIQUEID" val="3977"/>
</p:tagLst>
</file>

<file path=ppt/tags/tag13.xml><?xml version="1.0" encoding="utf-8"?>
<p:tagLst xmlns:p="http://schemas.openxmlformats.org/presentationml/2006/main">
  <p:tag name="AS_UNIQUEID" val="3788"/>
</p:tagLst>
</file>

<file path=ppt/tags/tag130.xml><?xml version="1.0" encoding="utf-8"?>
<p:tagLst xmlns:p="http://schemas.openxmlformats.org/presentationml/2006/main">
  <p:tag name="AS_UNIQUEID" val="3978"/>
</p:tagLst>
</file>

<file path=ppt/tags/tag131.xml><?xml version="1.0" encoding="utf-8"?>
<p:tagLst xmlns:p="http://schemas.openxmlformats.org/presentationml/2006/main">
  <p:tag name="AS_UNIQUEID" val="3979"/>
</p:tagLst>
</file>

<file path=ppt/tags/tag132.xml><?xml version="1.0" encoding="utf-8"?>
<p:tagLst xmlns:p="http://schemas.openxmlformats.org/presentationml/2006/main">
  <p:tag name="AS_UNIQUEID" val="3775"/>
</p:tagLst>
</file>

<file path=ppt/tags/tag133.xml><?xml version="1.0" encoding="utf-8"?>
<p:tagLst xmlns:p="http://schemas.openxmlformats.org/presentationml/2006/main">
  <p:tag name="AS_UNIQUEID" val="3776"/>
</p:tagLst>
</file>

<file path=ppt/tags/tag134.xml><?xml version="1.0" encoding="utf-8"?>
<p:tagLst xmlns:p="http://schemas.openxmlformats.org/presentationml/2006/main">
  <p:tag name="AS_UNIQUEID" val="3777"/>
</p:tagLst>
</file>

<file path=ppt/tags/tag135.xml><?xml version="1.0" encoding="utf-8"?>
<p:tagLst xmlns:p="http://schemas.openxmlformats.org/presentationml/2006/main">
  <p:tag name="AS_UNIQUEID" val="3980"/>
</p:tagLst>
</file>

<file path=ppt/tags/tag136.xml><?xml version="1.0" encoding="utf-8"?>
<p:tagLst xmlns:p="http://schemas.openxmlformats.org/presentationml/2006/main">
  <p:tag name="AS_UNIQUEID" val="3903"/>
</p:tagLst>
</file>

<file path=ppt/tags/tag137.xml><?xml version="1.0" encoding="utf-8"?>
<p:tagLst xmlns:p="http://schemas.openxmlformats.org/presentationml/2006/main">
  <p:tag name="AS_UNIQUEID" val="3906"/>
</p:tagLst>
</file>

<file path=ppt/tags/tag138.xml><?xml version="1.0" encoding="utf-8"?>
<p:tagLst xmlns:p="http://schemas.openxmlformats.org/presentationml/2006/main">
  <p:tag name="AS_UNIQUEID" val="3981"/>
</p:tagLst>
</file>

<file path=ppt/tags/tag139.xml><?xml version="1.0" encoding="utf-8"?>
<p:tagLst xmlns:p="http://schemas.openxmlformats.org/presentationml/2006/main">
  <p:tag name="AS_UNIQUEID" val="3982"/>
</p:tagLst>
</file>

<file path=ppt/tags/tag14.xml><?xml version="1.0" encoding="utf-8"?>
<p:tagLst xmlns:p="http://schemas.openxmlformats.org/presentationml/2006/main">
  <p:tag name="AS_UNIQUEID" val="3789"/>
</p:tagLst>
</file>

<file path=ppt/tags/tag140.xml><?xml version="1.0" encoding="utf-8"?>
<p:tagLst xmlns:p="http://schemas.openxmlformats.org/presentationml/2006/main">
  <p:tag name="AS_UNIQUEID" val="3904"/>
</p:tagLst>
</file>

<file path=ppt/tags/tag141.xml><?xml version="1.0" encoding="utf-8"?>
<p:tagLst xmlns:p="http://schemas.openxmlformats.org/presentationml/2006/main">
  <p:tag name="AS_UNIQUEID" val="3905"/>
</p:tagLst>
</file>

<file path=ppt/tags/tag142.xml><?xml version="1.0" encoding="utf-8"?>
<p:tagLst xmlns:p="http://schemas.openxmlformats.org/presentationml/2006/main">
  <p:tag name="AS_UNIQUEID" val="3983"/>
</p:tagLst>
</file>

<file path=ppt/tags/tag143.xml><?xml version="1.0" encoding="utf-8"?>
<p:tagLst xmlns:p="http://schemas.openxmlformats.org/presentationml/2006/main">
  <p:tag name="AS_UNIQUEID" val="3984"/>
</p:tagLst>
</file>

<file path=ppt/tags/tag144.xml><?xml version="1.0" encoding="utf-8"?>
<p:tagLst xmlns:p="http://schemas.openxmlformats.org/presentationml/2006/main">
  <p:tag name="AS_UNIQUEID" val="3985"/>
</p:tagLst>
</file>

<file path=ppt/tags/tag145.xml><?xml version="1.0" encoding="utf-8"?>
<p:tagLst xmlns:p="http://schemas.openxmlformats.org/presentationml/2006/main">
  <p:tag name="AS_UNIQUEID" val="3986"/>
</p:tagLst>
</file>

<file path=ppt/tags/tag146.xml><?xml version="1.0" encoding="utf-8"?>
<p:tagLst xmlns:p="http://schemas.openxmlformats.org/presentationml/2006/main">
  <p:tag name="AS_UNIQUEID" val="3987"/>
</p:tagLst>
</file>

<file path=ppt/tags/tag147.xml><?xml version="1.0" encoding="utf-8"?>
<p:tagLst xmlns:p="http://schemas.openxmlformats.org/presentationml/2006/main">
  <p:tag name="AS_UNIQUEID" val="3988"/>
</p:tagLst>
</file>

<file path=ppt/tags/tag148.xml><?xml version="1.0" encoding="utf-8"?>
<p:tagLst xmlns:p="http://schemas.openxmlformats.org/presentationml/2006/main">
  <p:tag name="AS_UNIQUEID" val="3989"/>
</p:tagLst>
</file>

<file path=ppt/tags/tag149.xml><?xml version="1.0" encoding="utf-8"?>
<p:tagLst xmlns:p="http://schemas.openxmlformats.org/presentationml/2006/main">
  <p:tag name="AS_UNIQUEID" val="3990"/>
</p:tagLst>
</file>

<file path=ppt/tags/tag15.xml><?xml version="1.0" encoding="utf-8"?>
<p:tagLst xmlns:p="http://schemas.openxmlformats.org/presentationml/2006/main">
  <p:tag name="AS_UNIQUEID" val="3790"/>
</p:tagLst>
</file>

<file path=ppt/tags/tag150.xml><?xml version="1.0" encoding="utf-8"?>
<p:tagLst xmlns:p="http://schemas.openxmlformats.org/presentationml/2006/main">
  <p:tag name="AS_UNIQUEID" val="3991"/>
</p:tagLst>
</file>

<file path=ppt/tags/tag151.xml><?xml version="1.0" encoding="utf-8"?>
<p:tagLst xmlns:p="http://schemas.openxmlformats.org/presentationml/2006/main">
  <p:tag name="AS_UNIQUEID" val="3992"/>
</p:tagLst>
</file>

<file path=ppt/tags/tag152.xml><?xml version="1.0" encoding="utf-8"?>
<p:tagLst xmlns:p="http://schemas.openxmlformats.org/presentationml/2006/main">
  <p:tag name="AS_UNIQUEID" val="3993"/>
</p:tagLst>
</file>

<file path=ppt/tags/tag153.xml><?xml version="1.0" encoding="utf-8"?>
<p:tagLst xmlns:p="http://schemas.openxmlformats.org/presentationml/2006/main">
  <p:tag name="AS_UNIQUEID" val="3994"/>
</p:tagLst>
</file>

<file path=ppt/tags/tag154.xml><?xml version="1.0" encoding="utf-8"?>
<p:tagLst xmlns:p="http://schemas.openxmlformats.org/presentationml/2006/main">
  <p:tag name="AS_UNIQUEID" val="3995"/>
</p:tagLst>
</file>

<file path=ppt/tags/tag155.xml><?xml version="1.0" encoding="utf-8"?>
<p:tagLst xmlns:p="http://schemas.openxmlformats.org/presentationml/2006/main">
  <p:tag name="AS_UNIQUEID" val="3996"/>
</p:tagLst>
</file>

<file path=ppt/tags/tag156.xml><?xml version="1.0" encoding="utf-8"?>
<p:tagLst xmlns:p="http://schemas.openxmlformats.org/presentationml/2006/main">
  <p:tag name="AS_UNIQUEID" val="3997"/>
</p:tagLst>
</file>

<file path=ppt/tags/tag157.xml><?xml version="1.0" encoding="utf-8"?>
<p:tagLst xmlns:p="http://schemas.openxmlformats.org/presentationml/2006/main">
  <p:tag name="AS_UNIQUEID" val="3998"/>
</p:tagLst>
</file>

<file path=ppt/tags/tag158.xml><?xml version="1.0" encoding="utf-8"?>
<p:tagLst xmlns:p="http://schemas.openxmlformats.org/presentationml/2006/main">
  <p:tag name="AS_UNIQUEID" val="3999"/>
</p:tagLst>
</file>

<file path=ppt/tags/tag159.xml><?xml version="1.0" encoding="utf-8"?>
<p:tagLst xmlns:p="http://schemas.openxmlformats.org/presentationml/2006/main">
  <p:tag name="AS_UNIQUEID" val="4000"/>
</p:tagLst>
</file>

<file path=ppt/tags/tag16.xml><?xml version="1.0" encoding="utf-8"?>
<p:tagLst xmlns:p="http://schemas.openxmlformats.org/presentationml/2006/main">
  <p:tag name="AS_UNIQUEID" val="3791"/>
</p:tagLst>
</file>

<file path=ppt/tags/tag160.xml><?xml version="1.0" encoding="utf-8"?>
<p:tagLst xmlns:p="http://schemas.openxmlformats.org/presentationml/2006/main">
  <p:tag name="AS_UNIQUEID" val="4001"/>
</p:tagLst>
</file>

<file path=ppt/tags/tag161.xml><?xml version="1.0" encoding="utf-8"?>
<p:tagLst xmlns:p="http://schemas.openxmlformats.org/presentationml/2006/main">
  <p:tag name="AS_UNIQUEID" val="4002"/>
</p:tagLst>
</file>

<file path=ppt/tags/tag162.xml><?xml version="1.0" encoding="utf-8"?>
<p:tagLst xmlns:p="http://schemas.openxmlformats.org/presentationml/2006/main">
  <p:tag name="AS_UNIQUEID" val="4003"/>
</p:tagLst>
</file>

<file path=ppt/tags/tag163.xml><?xml version="1.0" encoding="utf-8"?>
<p:tagLst xmlns:p="http://schemas.openxmlformats.org/presentationml/2006/main">
  <p:tag name="AS_UNIQUEID" val="4004"/>
</p:tagLst>
</file>

<file path=ppt/tags/tag164.xml><?xml version="1.0" encoding="utf-8"?>
<p:tagLst xmlns:p="http://schemas.openxmlformats.org/presentationml/2006/main">
  <p:tag name="AS_UNIQUEID" val="4005"/>
</p:tagLst>
</file>

<file path=ppt/tags/tag165.xml><?xml version="1.0" encoding="utf-8"?>
<p:tagLst xmlns:p="http://schemas.openxmlformats.org/presentationml/2006/main">
  <p:tag name="AS_UNIQUEID" val="4006"/>
</p:tagLst>
</file>

<file path=ppt/tags/tag166.xml><?xml version="1.0" encoding="utf-8"?>
<p:tagLst xmlns:p="http://schemas.openxmlformats.org/presentationml/2006/main">
  <p:tag name="AS_UNIQUEID" val="4007"/>
</p:tagLst>
</file>

<file path=ppt/tags/tag167.xml><?xml version="1.0" encoding="utf-8"?>
<p:tagLst xmlns:p="http://schemas.openxmlformats.org/presentationml/2006/main">
  <p:tag name="AS_UNIQUEID" val="4008"/>
</p:tagLst>
</file>

<file path=ppt/tags/tag168.xml><?xml version="1.0" encoding="utf-8"?>
<p:tagLst xmlns:p="http://schemas.openxmlformats.org/presentationml/2006/main">
  <p:tag name="AS_UNIQUEID" val="4009"/>
</p:tagLst>
</file>

<file path=ppt/tags/tag169.xml><?xml version="1.0" encoding="utf-8"?>
<p:tagLst xmlns:p="http://schemas.openxmlformats.org/presentationml/2006/main">
  <p:tag name="AS_UNIQUEID" val="4010"/>
</p:tagLst>
</file>

<file path=ppt/tags/tag17.xml><?xml version="1.0" encoding="utf-8"?>
<p:tagLst xmlns:p="http://schemas.openxmlformats.org/presentationml/2006/main">
  <p:tag name="AS_UNIQUEID" val="3792"/>
</p:tagLst>
</file>

<file path=ppt/tags/tag170.xml><?xml version="1.0" encoding="utf-8"?>
<p:tagLst xmlns:p="http://schemas.openxmlformats.org/presentationml/2006/main">
  <p:tag name="AS_UNIQUEID" val="3947"/>
</p:tagLst>
</file>

<file path=ppt/tags/tag171.xml><?xml version="1.0" encoding="utf-8"?>
<p:tagLst xmlns:p="http://schemas.openxmlformats.org/presentationml/2006/main">
  <p:tag name="AS_UNIQUEID" val="3948"/>
</p:tagLst>
</file>

<file path=ppt/tags/tag172.xml><?xml version="1.0" encoding="utf-8"?>
<p:tagLst xmlns:p="http://schemas.openxmlformats.org/presentationml/2006/main">
  <p:tag name="AS_UNIQUEID" val="3949"/>
</p:tagLst>
</file>

<file path=ppt/tags/tag173.xml><?xml version="1.0" encoding="utf-8"?>
<p:tagLst xmlns:p="http://schemas.openxmlformats.org/presentationml/2006/main">
  <p:tag name="AS_UNIQUEID" val="3950"/>
</p:tagLst>
</file>

<file path=ppt/tags/tag174.xml><?xml version="1.0" encoding="utf-8"?>
<p:tagLst xmlns:p="http://schemas.openxmlformats.org/presentationml/2006/main">
  <p:tag name="AS_UNIQUEID" val="4011"/>
</p:tagLst>
</file>

<file path=ppt/tags/tag175.xml><?xml version="1.0" encoding="utf-8"?>
<p:tagLst xmlns:p="http://schemas.openxmlformats.org/presentationml/2006/main">
  <p:tag name="AS_UNIQUEID" val="4012"/>
</p:tagLst>
</file>

<file path=ppt/tags/tag176.xml><?xml version="1.0" encoding="utf-8"?>
<p:tagLst xmlns:p="http://schemas.openxmlformats.org/presentationml/2006/main">
  <p:tag name="AS_UNIQUEID" val="4013"/>
</p:tagLst>
</file>

<file path=ppt/tags/tag177.xml><?xml version="1.0" encoding="utf-8"?>
<p:tagLst xmlns:p="http://schemas.openxmlformats.org/presentationml/2006/main">
  <p:tag name="AS_UNIQUEID" val="4014"/>
</p:tagLst>
</file>

<file path=ppt/tags/tag178.xml><?xml version="1.0" encoding="utf-8"?>
<p:tagLst xmlns:p="http://schemas.openxmlformats.org/presentationml/2006/main">
  <p:tag name="AS_UNIQUEID" val="3947"/>
</p:tagLst>
</file>

<file path=ppt/tags/tag179.xml><?xml version="1.0" encoding="utf-8"?>
<p:tagLst xmlns:p="http://schemas.openxmlformats.org/presentationml/2006/main">
  <p:tag name="AS_UNIQUEID" val="3948"/>
</p:tagLst>
</file>

<file path=ppt/tags/tag18.xml><?xml version="1.0" encoding="utf-8"?>
<p:tagLst xmlns:p="http://schemas.openxmlformats.org/presentationml/2006/main">
  <p:tag name="AS_UNIQUEID" val="3793"/>
</p:tagLst>
</file>

<file path=ppt/tags/tag180.xml><?xml version="1.0" encoding="utf-8"?>
<p:tagLst xmlns:p="http://schemas.openxmlformats.org/presentationml/2006/main">
  <p:tag name="AS_UNIQUEID" val="3949"/>
</p:tagLst>
</file>

<file path=ppt/tags/tag181.xml><?xml version="1.0" encoding="utf-8"?>
<p:tagLst xmlns:p="http://schemas.openxmlformats.org/presentationml/2006/main">
  <p:tag name="AS_UNIQUEID" val="3950"/>
</p:tagLst>
</file>

<file path=ppt/tags/tag182.xml><?xml version="1.0" encoding="utf-8"?>
<p:tagLst xmlns:p="http://schemas.openxmlformats.org/presentationml/2006/main">
  <p:tag name="AS_UNIQUEID" val="4015"/>
</p:tagLst>
</file>

<file path=ppt/tags/tag183.xml><?xml version="1.0" encoding="utf-8"?>
<p:tagLst xmlns:p="http://schemas.openxmlformats.org/presentationml/2006/main">
  <p:tag name="AS_UNIQUEID" val="4016"/>
</p:tagLst>
</file>

<file path=ppt/tags/tag184.xml><?xml version="1.0" encoding="utf-8"?>
<p:tagLst xmlns:p="http://schemas.openxmlformats.org/presentationml/2006/main">
  <p:tag name="AS_UNIQUEID" val="4017"/>
</p:tagLst>
</file>

<file path=ppt/tags/tag185.xml><?xml version="1.0" encoding="utf-8"?>
<p:tagLst xmlns:p="http://schemas.openxmlformats.org/presentationml/2006/main">
  <p:tag name="AS_UNIQUEID" val="4018"/>
</p:tagLst>
</file>

<file path=ppt/tags/tag186.xml><?xml version="1.0" encoding="utf-8"?>
<p:tagLst xmlns:p="http://schemas.openxmlformats.org/presentationml/2006/main">
  <p:tag name="AS_UNIQUEID" val="4019"/>
</p:tagLst>
</file>

<file path=ppt/tags/tag187.xml><?xml version="1.0" encoding="utf-8"?>
<p:tagLst xmlns:p="http://schemas.openxmlformats.org/presentationml/2006/main">
  <p:tag name="AS_UNIQUEID" val="3947"/>
</p:tagLst>
</file>

<file path=ppt/tags/tag188.xml><?xml version="1.0" encoding="utf-8"?>
<p:tagLst xmlns:p="http://schemas.openxmlformats.org/presentationml/2006/main">
  <p:tag name="AS_UNIQUEID" val="3948"/>
</p:tagLst>
</file>

<file path=ppt/tags/tag189.xml><?xml version="1.0" encoding="utf-8"?>
<p:tagLst xmlns:p="http://schemas.openxmlformats.org/presentationml/2006/main">
  <p:tag name="AS_UNIQUEID" val="3949"/>
</p:tagLst>
</file>

<file path=ppt/tags/tag19.xml><?xml version="1.0" encoding="utf-8"?>
<p:tagLst xmlns:p="http://schemas.openxmlformats.org/presentationml/2006/main">
  <p:tag name="AS_UNIQUEID" val="3794"/>
</p:tagLst>
</file>

<file path=ppt/tags/tag190.xml><?xml version="1.0" encoding="utf-8"?>
<p:tagLst xmlns:p="http://schemas.openxmlformats.org/presentationml/2006/main">
  <p:tag name="AS_UNIQUEID" val="3950"/>
</p:tagLst>
</file>

<file path=ppt/tags/tag191.xml><?xml version="1.0" encoding="utf-8"?>
<p:tagLst xmlns:p="http://schemas.openxmlformats.org/presentationml/2006/main">
  <p:tag name="AS_UNIQUEID" val="4020"/>
</p:tagLst>
</file>

<file path=ppt/tags/tag192.xml><?xml version="1.0" encoding="utf-8"?>
<p:tagLst xmlns:p="http://schemas.openxmlformats.org/presentationml/2006/main">
  <p:tag name="AS_UNIQUEID" val="4021"/>
</p:tagLst>
</file>

<file path=ppt/tags/tag193.xml><?xml version="1.0" encoding="utf-8"?>
<p:tagLst xmlns:p="http://schemas.openxmlformats.org/presentationml/2006/main">
  <p:tag name="AS_UNIQUEID" val="4022"/>
</p:tagLst>
</file>

<file path=ppt/tags/tag194.xml><?xml version="1.0" encoding="utf-8"?>
<p:tagLst xmlns:p="http://schemas.openxmlformats.org/presentationml/2006/main">
  <p:tag name="AS_UNIQUEID" val="4023"/>
</p:tagLst>
</file>

<file path=ppt/tags/tag195.xml><?xml version="1.0" encoding="utf-8"?>
<p:tagLst xmlns:p="http://schemas.openxmlformats.org/presentationml/2006/main">
  <p:tag name="AS_UNIQUEID" val="3947"/>
</p:tagLst>
</file>

<file path=ppt/tags/tag196.xml><?xml version="1.0" encoding="utf-8"?>
<p:tagLst xmlns:p="http://schemas.openxmlformats.org/presentationml/2006/main">
  <p:tag name="AS_UNIQUEID" val="3948"/>
</p:tagLst>
</file>

<file path=ppt/tags/tag197.xml><?xml version="1.0" encoding="utf-8"?>
<p:tagLst xmlns:p="http://schemas.openxmlformats.org/presentationml/2006/main">
  <p:tag name="AS_UNIQUEID" val="3949"/>
</p:tagLst>
</file>

<file path=ppt/tags/tag198.xml><?xml version="1.0" encoding="utf-8"?>
<p:tagLst xmlns:p="http://schemas.openxmlformats.org/presentationml/2006/main">
  <p:tag name="AS_UNIQUEID" val="3950"/>
</p:tagLst>
</file>

<file path=ppt/tags/tag199.xml><?xml version="1.0" encoding="utf-8"?>
<p:tagLst xmlns:p="http://schemas.openxmlformats.org/presentationml/2006/main">
  <p:tag name="AS_UNIQUEID" val="4072"/>
</p:tagLst>
</file>

<file path=ppt/tags/tag2.xml><?xml version="1.0" encoding="utf-8"?>
<p:tagLst xmlns:p="http://schemas.openxmlformats.org/presentationml/2006/main">
  <p:tag name="AS_UNIQUEID" val="3952"/>
</p:tagLst>
</file>

<file path=ppt/tags/tag20.xml><?xml version="1.0" encoding="utf-8"?>
<p:tagLst xmlns:p="http://schemas.openxmlformats.org/presentationml/2006/main">
  <p:tag name="AS_UNIQUEID" val="3795"/>
</p:tagLst>
</file>

<file path=ppt/tags/tag200.xml><?xml version="1.0" encoding="utf-8"?>
<p:tagLst xmlns:p="http://schemas.openxmlformats.org/presentationml/2006/main">
  <p:tag name="AS_UNIQUEID" val="4024"/>
</p:tagLst>
</file>

<file path=ppt/tags/tag201.xml><?xml version="1.0" encoding="utf-8"?>
<p:tagLst xmlns:p="http://schemas.openxmlformats.org/presentationml/2006/main">
  <p:tag name="AS_UNIQUEID" val="4025"/>
</p:tagLst>
</file>

<file path=ppt/tags/tag202.xml><?xml version="1.0" encoding="utf-8"?>
<p:tagLst xmlns:p="http://schemas.openxmlformats.org/presentationml/2006/main">
  <p:tag name="AS_UNIQUEID" val="4026"/>
</p:tagLst>
</file>

<file path=ppt/tags/tag203.xml><?xml version="1.0" encoding="utf-8"?>
<p:tagLst xmlns:p="http://schemas.openxmlformats.org/presentationml/2006/main">
  <p:tag name="AS_UNIQUEID" val="4027"/>
</p:tagLst>
</file>

<file path=ppt/tags/tag204.xml><?xml version="1.0" encoding="utf-8"?>
<p:tagLst xmlns:p="http://schemas.openxmlformats.org/presentationml/2006/main">
  <p:tag name="AS_UNIQUEID" val="3947"/>
</p:tagLst>
</file>

<file path=ppt/tags/tag205.xml><?xml version="1.0" encoding="utf-8"?>
<p:tagLst xmlns:p="http://schemas.openxmlformats.org/presentationml/2006/main">
  <p:tag name="AS_UNIQUEID" val="3948"/>
</p:tagLst>
</file>

<file path=ppt/tags/tag206.xml><?xml version="1.0" encoding="utf-8"?>
<p:tagLst xmlns:p="http://schemas.openxmlformats.org/presentationml/2006/main">
  <p:tag name="AS_UNIQUEID" val="3949"/>
</p:tagLst>
</file>

<file path=ppt/tags/tag207.xml><?xml version="1.0" encoding="utf-8"?>
<p:tagLst xmlns:p="http://schemas.openxmlformats.org/presentationml/2006/main">
  <p:tag name="AS_UNIQUEID" val="3950"/>
</p:tagLst>
</file>

<file path=ppt/tags/tag208.xml><?xml version="1.0" encoding="utf-8"?>
<p:tagLst xmlns:p="http://schemas.openxmlformats.org/presentationml/2006/main">
  <p:tag name="AS_UNIQUEID" val="4028"/>
</p:tagLst>
</file>

<file path=ppt/tags/tag209.xml><?xml version="1.0" encoding="utf-8"?>
<p:tagLst xmlns:p="http://schemas.openxmlformats.org/presentationml/2006/main">
  <p:tag name="AS_UNIQUEID" val="4029"/>
</p:tagLst>
</file>

<file path=ppt/tags/tag21.xml><?xml version="1.0" encoding="utf-8"?>
<p:tagLst xmlns:p="http://schemas.openxmlformats.org/presentationml/2006/main">
  <p:tag name="AS_UNIQUEID" val="3796"/>
</p:tagLst>
</file>

<file path=ppt/tags/tag210.xml><?xml version="1.0" encoding="utf-8"?>
<p:tagLst xmlns:p="http://schemas.openxmlformats.org/presentationml/2006/main">
  <p:tag name="AS_UNIQUEID" val="4030"/>
</p:tagLst>
</file>

<file path=ppt/tags/tag211.xml><?xml version="1.0" encoding="utf-8"?>
<p:tagLst xmlns:p="http://schemas.openxmlformats.org/presentationml/2006/main">
  <p:tag name="AS_UNIQUEID" val="4031"/>
</p:tagLst>
</file>

<file path=ppt/tags/tag212.xml><?xml version="1.0" encoding="utf-8"?>
<p:tagLst xmlns:p="http://schemas.openxmlformats.org/presentationml/2006/main">
  <p:tag name="AS_UNIQUEID" val="3947"/>
</p:tagLst>
</file>

<file path=ppt/tags/tag213.xml><?xml version="1.0" encoding="utf-8"?>
<p:tagLst xmlns:p="http://schemas.openxmlformats.org/presentationml/2006/main">
  <p:tag name="AS_UNIQUEID" val="3948"/>
</p:tagLst>
</file>

<file path=ppt/tags/tag214.xml><?xml version="1.0" encoding="utf-8"?>
<p:tagLst xmlns:p="http://schemas.openxmlformats.org/presentationml/2006/main">
  <p:tag name="AS_UNIQUEID" val="3949"/>
</p:tagLst>
</file>

<file path=ppt/tags/tag215.xml><?xml version="1.0" encoding="utf-8"?>
<p:tagLst xmlns:p="http://schemas.openxmlformats.org/presentationml/2006/main">
  <p:tag name="AS_UNIQUEID" val="3950"/>
</p:tagLst>
</file>

<file path=ppt/tags/tag216.xml><?xml version="1.0" encoding="utf-8"?>
<p:tagLst xmlns:p="http://schemas.openxmlformats.org/presentationml/2006/main">
  <p:tag name="AS_UNIQUEID" val="4032"/>
</p:tagLst>
</file>

<file path=ppt/tags/tag217.xml><?xml version="1.0" encoding="utf-8"?>
<p:tagLst xmlns:p="http://schemas.openxmlformats.org/presentationml/2006/main">
  <p:tag name="AS_UNIQUEID" val="4033"/>
</p:tagLst>
</file>

<file path=ppt/tags/tag218.xml><?xml version="1.0" encoding="utf-8"?>
<p:tagLst xmlns:p="http://schemas.openxmlformats.org/presentationml/2006/main">
  <p:tag name="AS_UNIQUEID" val="4034"/>
</p:tagLst>
</file>

<file path=ppt/tags/tag219.xml><?xml version="1.0" encoding="utf-8"?>
<p:tagLst xmlns:p="http://schemas.openxmlformats.org/presentationml/2006/main">
  <p:tag name="AS_UNIQUEID" val="4035"/>
</p:tagLst>
</file>

<file path=ppt/tags/tag22.xml><?xml version="1.0" encoding="utf-8"?>
<p:tagLst xmlns:p="http://schemas.openxmlformats.org/presentationml/2006/main">
  <p:tag name="AS_UNIQUEID" val="3956"/>
</p:tagLst>
</file>

<file path=ppt/tags/tag220.xml><?xml version="1.0" encoding="utf-8"?>
<p:tagLst xmlns:p="http://schemas.openxmlformats.org/presentationml/2006/main">
  <p:tag name="AS_UNIQUEID" val="3947"/>
</p:tagLst>
</file>

<file path=ppt/tags/tag221.xml><?xml version="1.0" encoding="utf-8"?>
<p:tagLst xmlns:p="http://schemas.openxmlformats.org/presentationml/2006/main">
  <p:tag name="AS_UNIQUEID" val="3948"/>
</p:tagLst>
</file>

<file path=ppt/tags/tag222.xml><?xml version="1.0" encoding="utf-8"?>
<p:tagLst xmlns:p="http://schemas.openxmlformats.org/presentationml/2006/main">
  <p:tag name="AS_UNIQUEID" val="3949"/>
</p:tagLst>
</file>

<file path=ppt/tags/tag223.xml><?xml version="1.0" encoding="utf-8"?>
<p:tagLst xmlns:p="http://schemas.openxmlformats.org/presentationml/2006/main">
  <p:tag name="AS_UNIQUEID" val="3950"/>
</p:tagLst>
</file>

<file path=ppt/tags/tag224.xml><?xml version="1.0" encoding="utf-8"?>
<p:tagLst xmlns:p="http://schemas.openxmlformats.org/presentationml/2006/main">
  <p:tag name="AS_UNIQUEID" val="4036"/>
</p:tagLst>
</file>

<file path=ppt/tags/tag225.xml><?xml version="1.0" encoding="utf-8"?>
<p:tagLst xmlns:p="http://schemas.openxmlformats.org/presentationml/2006/main">
  <p:tag name="AS_UNIQUEID" val="4037"/>
</p:tagLst>
</file>

<file path=ppt/tags/tag226.xml><?xml version="1.0" encoding="utf-8"?>
<p:tagLst xmlns:p="http://schemas.openxmlformats.org/presentationml/2006/main">
  <p:tag name="AS_UNIQUEID" val="4038"/>
</p:tagLst>
</file>

<file path=ppt/tags/tag227.xml><?xml version="1.0" encoding="utf-8"?>
<p:tagLst xmlns:p="http://schemas.openxmlformats.org/presentationml/2006/main">
  <p:tag name="AS_UNIQUEID" val="4039"/>
</p:tagLst>
</file>

<file path=ppt/tags/tag228.xml><?xml version="1.0" encoding="utf-8"?>
<p:tagLst xmlns:p="http://schemas.openxmlformats.org/presentationml/2006/main">
  <p:tag name="AS_UNIQUEID" val="3947"/>
</p:tagLst>
</file>

<file path=ppt/tags/tag229.xml><?xml version="1.0" encoding="utf-8"?>
<p:tagLst xmlns:p="http://schemas.openxmlformats.org/presentationml/2006/main">
  <p:tag name="AS_UNIQUEID" val="3948"/>
</p:tagLst>
</file>

<file path=ppt/tags/tag23.xml><?xml version="1.0" encoding="utf-8"?>
<p:tagLst xmlns:p="http://schemas.openxmlformats.org/presentationml/2006/main">
  <p:tag name="AS_UNIQUEID" val="3798"/>
</p:tagLst>
</file>

<file path=ppt/tags/tag230.xml><?xml version="1.0" encoding="utf-8"?>
<p:tagLst xmlns:p="http://schemas.openxmlformats.org/presentationml/2006/main">
  <p:tag name="AS_UNIQUEID" val="3949"/>
</p:tagLst>
</file>

<file path=ppt/tags/tag231.xml><?xml version="1.0" encoding="utf-8"?>
<p:tagLst xmlns:p="http://schemas.openxmlformats.org/presentationml/2006/main">
  <p:tag name="AS_UNIQUEID" val="3950"/>
</p:tagLst>
</file>

<file path=ppt/tags/tag232.xml><?xml version="1.0" encoding="utf-8"?>
<p:tagLst xmlns:p="http://schemas.openxmlformats.org/presentationml/2006/main">
  <p:tag name="AS_UNIQUEID" val="4040"/>
</p:tagLst>
</file>

<file path=ppt/tags/tag233.xml><?xml version="1.0" encoding="utf-8"?>
<p:tagLst xmlns:p="http://schemas.openxmlformats.org/presentationml/2006/main">
  <p:tag name="AS_UNIQUEID" val="4041"/>
</p:tagLst>
</file>

<file path=ppt/tags/tag234.xml><?xml version="1.0" encoding="utf-8"?>
<p:tagLst xmlns:p="http://schemas.openxmlformats.org/presentationml/2006/main">
  <p:tag name="AS_UNIQUEID" val="4042"/>
</p:tagLst>
</file>

<file path=ppt/tags/tag235.xml><?xml version="1.0" encoding="utf-8"?>
<p:tagLst xmlns:p="http://schemas.openxmlformats.org/presentationml/2006/main">
  <p:tag name="AS_UNIQUEID" val="4043"/>
</p:tagLst>
</file>

<file path=ppt/tags/tag236.xml><?xml version="1.0" encoding="utf-8"?>
<p:tagLst xmlns:p="http://schemas.openxmlformats.org/presentationml/2006/main">
  <p:tag name="AS_UNIQUEID" val="3947"/>
</p:tagLst>
</file>

<file path=ppt/tags/tag237.xml><?xml version="1.0" encoding="utf-8"?>
<p:tagLst xmlns:p="http://schemas.openxmlformats.org/presentationml/2006/main">
  <p:tag name="AS_UNIQUEID" val="3948"/>
</p:tagLst>
</file>

<file path=ppt/tags/tag238.xml><?xml version="1.0" encoding="utf-8"?>
<p:tagLst xmlns:p="http://schemas.openxmlformats.org/presentationml/2006/main">
  <p:tag name="AS_UNIQUEID" val="3949"/>
</p:tagLst>
</file>

<file path=ppt/tags/tag239.xml><?xml version="1.0" encoding="utf-8"?>
<p:tagLst xmlns:p="http://schemas.openxmlformats.org/presentationml/2006/main">
  <p:tag name="AS_UNIQUEID" val="3950"/>
</p:tagLst>
</file>

<file path=ppt/tags/tag24.xml><?xml version="1.0" encoding="utf-8"?>
<p:tagLst xmlns:p="http://schemas.openxmlformats.org/presentationml/2006/main">
  <p:tag name="AS_UNIQUEID" val="3799"/>
</p:tagLst>
</file>

<file path=ppt/tags/tag240.xml><?xml version="1.0" encoding="utf-8"?>
<p:tagLst xmlns:p="http://schemas.openxmlformats.org/presentationml/2006/main">
  <p:tag name="AS_UNIQUEID" val="4044"/>
</p:tagLst>
</file>

<file path=ppt/tags/tag241.xml><?xml version="1.0" encoding="utf-8"?>
<p:tagLst xmlns:p="http://schemas.openxmlformats.org/presentationml/2006/main">
  <p:tag name="AS_UNIQUEID" val="4045"/>
</p:tagLst>
</file>

<file path=ppt/tags/tag242.xml><?xml version="1.0" encoding="utf-8"?>
<p:tagLst xmlns:p="http://schemas.openxmlformats.org/presentationml/2006/main">
  <p:tag name="AS_UNIQUEID" val="4046"/>
</p:tagLst>
</file>

<file path=ppt/tags/tag243.xml><?xml version="1.0" encoding="utf-8"?>
<p:tagLst xmlns:p="http://schemas.openxmlformats.org/presentationml/2006/main">
  <p:tag name="AS_UNIQUEID" val="4047"/>
</p:tagLst>
</file>

<file path=ppt/tags/tag244.xml><?xml version="1.0" encoding="utf-8"?>
<p:tagLst xmlns:p="http://schemas.openxmlformats.org/presentationml/2006/main">
  <p:tag name="AS_UNIQUEID" val="3947"/>
</p:tagLst>
</file>

<file path=ppt/tags/tag245.xml><?xml version="1.0" encoding="utf-8"?>
<p:tagLst xmlns:p="http://schemas.openxmlformats.org/presentationml/2006/main">
  <p:tag name="AS_UNIQUEID" val="3948"/>
</p:tagLst>
</file>

<file path=ppt/tags/tag246.xml><?xml version="1.0" encoding="utf-8"?>
<p:tagLst xmlns:p="http://schemas.openxmlformats.org/presentationml/2006/main">
  <p:tag name="AS_UNIQUEID" val="3949"/>
</p:tagLst>
</file>

<file path=ppt/tags/tag247.xml><?xml version="1.0" encoding="utf-8"?>
<p:tagLst xmlns:p="http://schemas.openxmlformats.org/presentationml/2006/main">
  <p:tag name="AS_UNIQUEID" val="3950"/>
</p:tagLst>
</file>

<file path=ppt/tags/tag248.xml><?xml version="1.0" encoding="utf-8"?>
<p:tagLst xmlns:p="http://schemas.openxmlformats.org/presentationml/2006/main">
  <p:tag name="AS_UNIQUEID" val="4048"/>
</p:tagLst>
</file>

<file path=ppt/tags/tag249.xml><?xml version="1.0" encoding="utf-8"?>
<p:tagLst xmlns:p="http://schemas.openxmlformats.org/presentationml/2006/main">
  <p:tag name="AS_UNIQUEID" val="4049"/>
</p:tagLst>
</file>

<file path=ppt/tags/tag25.xml><?xml version="1.0" encoding="utf-8"?>
<p:tagLst xmlns:p="http://schemas.openxmlformats.org/presentationml/2006/main">
  <p:tag name="AS_UNIQUEID" val="3800"/>
</p:tagLst>
</file>

<file path=ppt/tags/tag250.xml><?xml version="1.0" encoding="utf-8"?>
<p:tagLst xmlns:p="http://schemas.openxmlformats.org/presentationml/2006/main">
  <p:tag name="AS_UNIQUEID" val="4050"/>
</p:tagLst>
</file>

<file path=ppt/tags/tag251.xml><?xml version="1.0" encoding="utf-8"?>
<p:tagLst xmlns:p="http://schemas.openxmlformats.org/presentationml/2006/main">
  <p:tag name="AS_UNIQUEID" val="4051"/>
</p:tagLst>
</file>

<file path=ppt/tags/tag252.xml><?xml version="1.0" encoding="utf-8"?>
<p:tagLst xmlns:p="http://schemas.openxmlformats.org/presentationml/2006/main">
  <p:tag name="AS_UNIQUEID" val="3947"/>
</p:tagLst>
</file>

<file path=ppt/tags/tag253.xml><?xml version="1.0" encoding="utf-8"?>
<p:tagLst xmlns:p="http://schemas.openxmlformats.org/presentationml/2006/main">
  <p:tag name="AS_UNIQUEID" val="3948"/>
</p:tagLst>
</file>

<file path=ppt/tags/tag254.xml><?xml version="1.0" encoding="utf-8"?>
<p:tagLst xmlns:p="http://schemas.openxmlformats.org/presentationml/2006/main">
  <p:tag name="AS_UNIQUEID" val="3949"/>
</p:tagLst>
</file>

<file path=ppt/tags/tag255.xml><?xml version="1.0" encoding="utf-8"?>
<p:tagLst xmlns:p="http://schemas.openxmlformats.org/presentationml/2006/main">
  <p:tag name="AS_UNIQUEID" val="3950"/>
</p:tagLst>
</file>

<file path=ppt/tags/tag256.xml><?xml version="1.0" encoding="utf-8"?>
<p:tagLst xmlns:p="http://schemas.openxmlformats.org/presentationml/2006/main">
  <p:tag name="AS_UNIQUEID" val="4052"/>
</p:tagLst>
</file>

<file path=ppt/tags/tag257.xml><?xml version="1.0" encoding="utf-8"?>
<p:tagLst xmlns:p="http://schemas.openxmlformats.org/presentationml/2006/main">
  <p:tag name="AS_UNIQUEID" val="4053"/>
</p:tagLst>
</file>

<file path=ppt/tags/tag258.xml><?xml version="1.0" encoding="utf-8"?>
<p:tagLst xmlns:p="http://schemas.openxmlformats.org/presentationml/2006/main">
  <p:tag name="AS_UNIQUEID" val="4054"/>
</p:tagLst>
</file>

<file path=ppt/tags/tag259.xml><?xml version="1.0" encoding="utf-8"?>
<p:tagLst xmlns:p="http://schemas.openxmlformats.org/presentationml/2006/main">
  <p:tag name="AS_UNIQUEID" val="4055"/>
</p:tagLst>
</file>

<file path=ppt/tags/tag26.xml><?xml version="1.0" encoding="utf-8"?>
<p:tagLst xmlns:p="http://schemas.openxmlformats.org/presentationml/2006/main">
  <p:tag name="AS_UNIQUEID" val="3801"/>
</p:tagLst>
</file>

<file path=ppt/tags/tag260.xml><?xml version="1.0" encoding="utf-8"?>
<p:tagLst xmlns:p="http://schemas.openxmlformats.org/presentationml/2006/main">
  <p:tag name="AS_UNIQUEID" val="4056"/>
</p:tagLst>
</file>

<file path=ppt/tags/tag261.xml><?xml version="1.0" encoding="utf-8"?>
<p:tagLst xmlns:p="http://schemas.openxmlformats.org/presentationml/2006/main">
  <p:tag name="AS_UNIQUEID" val="4057"/>
</p:tagLst>
</file>

<file path=ppt/tags/tag262.xml><?xml version="1.0" encoding="utf-8"?>
<p:tagLst xmlns:p="http://schemas.openxmlformats.org/presentationml/2006/main">
  <p:tag name="AS_UNIQUEID" val="4058"/>
</p:tagLst>
</file>

<file path=ppt/tags/tag263.xml><?xml version="1.0" encoding="utf-8"?>
<p:tagLst xmlns:p="http://schemas.openxmlformats.org/presentationml/2006/main">
  <p:tag name="AS_UNIQUEID" val="3947"/>
</p:tagLst>
</file>

<file path=ppt/tags/tag264.xml><?xml version="1.0" encoding="utf-8"?>
<p:tagLst xmlns:p="http://schemas.openxmlformats.org/presentationml/2006/main">
  <p:tag name="AS_UNIQUEID" val="3948"/>
</p:tagLst>
</file>

<file path=ppt/tags/tag265.xml><?xml version="1.0" encoding="utf-8"?>
<p:tagLst xmlns:p="http://schemas.openxmlformats.org/presentationml/2006/main">
  <p:tag name="AS_UNIQUEID" val="3949"/>
</p:tagLst>
</file>

<file path=ppt/tags/tag266.xml><?xml version="1.0" encoding="utf-8"?>
<p:tagLst xmlns:p="http://schemas.openxmlformats.org/presentationml/2006/main">
  <p:tag name="AS_UNIQUEID" val="3950"/>
</p:tagLst>
</file>

<file path=ppt/tags/tag267.xml><?xml version="1.0" encoding="utf-8"?>
<p:tagLst xmlns:p="http://schemas.openxmlformats.org/presentationml/2006/main">
  <p:tag name="AS_UNIQUEID" val="4059"/>
</p:tagLst>
</file>

<file path=ppt/tags/tag268.xml><?xml version="1.0" encoding="utf-8"?>
<p:tagLst xmlns:p="http://schemas.openxmlformats.org/presentationml/2006/main">
  <p:tag name="AS_UNIQUEID" val="4060"/>
</p:tagLst>
</file>

<file path=ppt/tags/tag269.xml><?xml version="1.0" encoding="utf-8"?>
<p:tagLst xmlns:p="http://schemas.openxmlformats.org/presentationml/2006/main">
  <p:tag name="AS_UNIQUEID" val="4061"/>
</p:tagLst>
</file>

<file path=ppt/tags/tag27.xml><?xml version="1.0" encoding="utf-8"?>
<p:tagLst xmlns:p="http://schemas.openxmlformats.org/presentationml/2006/main">
  <p:tag name="AS_UNIQUEID" val="3802"/>
</p:tagLst>
</file>

<file path=ppt/tags/tag270.xml><?xml version="1.0" encoding="utf-8"?>
<p:tagLst xmlns:p="http://schemas.openxmlformats.org/presentationml/2006/main">
  <p:tag name="AS_UNIQUEID" val="3947"/>
</p:tagLst>
</file>

<file path=ppt/tags/tag271.xml><?xml version="1.0" encoding="utf-8"?>
<p:tagLst xmlns:p="http://schemas.openxmlformats.org/presentationml/2006/main">
  <p:tag name="AS_UNIQUEID" val="3948"/>
</p:tagLst>
</file>

<file path=ppt/tags/tag272.xml><?xml version="1.0" encoding="utf-8"?>
<p:tagLst xmlns:p="http://schemas.openxmlformats.org/presentationml/2006/main">
  <p:tag name="AS_UNIQUEID" val="3949"/>
</p:tagLst>
</file>

<file path=ppt/tags/tag273.xml><?xml version="1.0" encoding="utf-8"?>
<p:tagLst xmlns:p="http://schemas.openxmlformats.org/presentationml/2006/main">
  <p:tag name="AS_UNIQUEID" val="3950"/>
</p:tagLst>
</file>

<file path=ppt/tags/tag274.xml><?xml version="1.0" encoding="utf-8"?>
<p:tagLst xmlns:p="http://schemas.openxmlformats.org/presentationml/2006/main">
  <p:tag name="AS_UNIQUEID" val="4062"/>
</p:tagLst>
</file>

<file path=ppt/tags/tag275.xml><?xml version="1.0" encoding="utf-8"?>
<p:tagLst xmlns:p="http://schemas.openxmlformats.org/presentationml/2006/main">
  <p:tag name="AS_UNIQUEID" val="4063"/>
</p:tagLst>
</file>

<file path=ppt/tags/tag276.xml><?xml version="1.0" encoding="utf-8"?>
<p:tagLst xmlns:p="http://schemas.openxmlformats.org/presentationml/2006/main">
  <p:tag name="AS_UNIQUEID" val="3947"/>
</p:tagLst>
</file>

<file path=ppt/tags/tag277.xml><?xml version="1.0" encoding="utf-8"?>
<p:tagLst xmlns:p="http://schemas.openxmlformats.org/presentationml/2006/main">
  <p:tag name="AS_UNIQUEID" val="3948"/>
</p:tagLst>
</file>

<file path=ppt/tags/tag278.xml><?xml version="1.0" encoding="utf-8"?>
<p:tagLst xmlns:p="http://schemas.openxmlformats.org/presentationml/2006/main">
  <p:tag name="AS_UNIQUEID" val="3949"/>
</p:tagLst>
</file>

<file path=ppt/tags/tag279.xml><?xml version="1.0" encoding="utf-8"?>
<p:tagLst xmlns:p="http://schemas.openxmlformats.org/presentationml/2006/main">
  <p:tag name="AS_UNIQUEID" val="3950"/>
</p:tagLst>
</file>

<file path=ppt/tags/tag28.xml><?xml version="1.0" encoding="utf-8"?>
<p:tagLst xmlns:p="http://schemas.openxmlformats.org/presentationml/2006/main">
  <p:tag name="AS_UNIQUEID" val="3957"/>
</p:tagLst>
</file>

<file path=ppt/tags/tag280.xml><?xml version="1.0" encoding="utf-8"?>
<p:tagLst xmlns:p="http://schemas.openxmlformats.org/presentationml/2006/main">
  <p:tag name="AS_UNIQUEID" val="4064"/>
</p:tagLst>
</file>

<file path=ppt/tags/tag281.xml><?xml version="1.0" encoding="utf-8"?>
<p:tagLst xmlns:p="http://schemas.openxmlformats.org/presentationml/2006/main">
  <p:tag name="AS_UNIQUEID" val="4065"/>
</p:tagLst>
</file>

<file path=ppt/tags/tag282.xml><?xml version="1.0" encoding="utf-8"?>
<p:tagLst xmlns:p="http://schemas.openxmlformats.org/presentationml/2006/main">
  <p:tag name="AS_UNIQUEID" val="3947"/>
</p:tagLst>
</file>

<file path=ppt/tags/tag283.xml><?xml version="1.0" encoding="utf-8"?>
<p:tagLst xmlns:p="http://schemas.openxmlformats.org/presentationml/2006/main">
  <p:tag name="AS_UNIQUEID" val="3948"/>
</p:tagLst>
</file>

<file path=ppt/tags/tag284.xml><?xml version="1.0" encoding="utf-8"?>
<p:tagLst xmlns:p="http://schemas.openxmlformats.org/presentationml/2006/main">
  <p:tag name="AS_UNIQUEID" val="3949"/>
</p:tagLst>
</file>

<file path=ppt/tags/tag285.xml><?xml version="1.0" encoding="utf-8"?>
<p:tagLst xmlns:p="http://schemas.openxmlformats.org/presentationml/2006/main">
  <p:tag name="AS_UNIQUEID" val="3950"/>
</p:tagLst>
</file>

<file path=ppt/tags/tag286.xml><?xml version="1.0" encoding="utf-8"?>
<p:tagLst xmlns:p="http://schemas.openxmlformats.org/presentationml/2006/main">
  <p:tag name="AS_UNIQUEID" val="4066"/>
</p:tagLst>
</file>

<file path=ppt/tags/tag287.xml><?xml version="1.0" encoding="utf-8"?>
<p:tagLst xmlns:p="http://schemas.openxmlformats.org/presentationml/2006/main">
  <p:tag name="AS_UNIQUEID" val="4067"/>
</p:tagLst>
</file>

<file path=ppt/tags/tag288.xml><?xml version="1.0" encoding="utf-8"?>
<p:tagLst xmlns:p="http://schemas.openxmlformats.org/presentationml/2006/main">
  <p:tag name="AS_UNIQUEID" val="3947"/>
</p:tagLst>
</file>

<file path=ppt/tags/tag289.xml><?xml version="1.0" encoding="utf-8"?>
<p:tagLst xmlns:p="http://schemas.openxmlformats.org/presentationml/2006/main">
  <p:tag name="AS_UNIQUEID" val="3948"/>
</p:tagLst>
</file>

<file path=ppt/tags/tag29.xml><?xml version="1.0" encoding="utf-8"?>
<p:tagLst xmlns:p="http://schemas.openxmlformats.org/presentationml/2006/main">
  <p:tag name="AS_UNIQUEID" val="73"/>
</p:tagLst>
</file>

<file path=ppt/tags/tag290.xml><?xml version="1.0" encoding="utf-8"?>
<p:tagLst xmlns:p="http://schemas.openxmlformats.org/presentationml/2006/main">
  <p:tag name="AS_UNIQUEID" val="3949"/>
</p:tagLst>
</file>

<file path=ppt/tags/tag291.xml><?xml version="1.0" encoding="utf-8"?>
<p:tagLst xmlns:p="http://schemas.openxmlformats.org/presentationml/2006/main">
  <p:tag name="AS_UNIQUEID" val="3950"/>
</p:tagLst>
</file>

<file path=ppt/tags/tag292.xml><?xml version="1.0" encoding="utf-8"?>
<p:tagLst xmlns:p="http://schemas.openxmlformats.org/presentationml/2006/main">
  <p:tag name="AS_UNIQUEID" val="4068"/>
</p:tagLst>
</file>

<file path=ppt/tags/tag293.xml><?xml version="1.0" encoding="utf-8"?>
<p:tagLst xmlns:p="http://schemas.openxmlformats.org/presentationml/2006/main">
  <p:tag name="AS_UNIQUEID" val="4069"/>
</p:tagLst>
</file>

<file path=ppt/tags/tag294.xml><?xml version="1.0" encoding="utf-8"?>
<p:tagLst xmlns:p="http://schemas.openxmlformats.org/presentationml/2006/main">
  <p:tag name="AS_UNIQUEID" val="3947"/>
</p:tagLst>
</file>

<file path=ppt/tags/tag295.xml><?xml version="1.0" encoding="utf-8"?>
<p:tagLst xmlns:p="http://schemas.openxmlformats.org/presentationml/2006/main">
  <p:tag name="AS_UNIQUEID" val="3948"/>
</p:tagLst>
</file>

<file path=ppt/tags/tag296.xml><?xml version="1.0" encoding="utf-8"?>
<p:tagLst xmlns:p="http://schemas.openxmlformats.org/presentationml/2006/main">
  <p:tag name="AS_UNIQUEID" val="3949"/>
</p:tagLst>
</file>

<file path=ppt/tags/tag297.xml><?xml version="1.0" encoding="utf-8"?>
<p:tagLst xmlns:p="http://schemas.openxmlformats.org/presentationml/2006/main">
  <p:tag name="AS_UNIQUEID" val="3950"/>
</p:tagLst>
</file>

<file path=ppt/tags/tag298.xml><?xml version="1.0" encoding="utf-8"?>
<p:tagLst xmlns:p="http://schemas.openxmlformats.org/presentationml/2006/main">
  <p:tag name="AS_UNIQUEID" val="4070"/>
</p:tagLst>
</file>

<file path=ppt/tags/tag299.xml><?xml version="1.0" encoding="utf-8"?>
<p:tagLst xmlns:p="http://schemas.openxmlformats.org/presentationml/2006/main">
  <p:tag name="AS_UNIQUEID" val="4071"/>
</p:tagLst>
</file>

<file path=ppt/tags/tag3.xml><?xml version="1.0" encoding="utf-8"?>
<p:tagLst xmlns:p="http://schemas.openxmlformats.org/presentationml/2006/main">
  <p:tag name="AS_UNIQUEID" val="3953"/>
</p:tagLst>
</file>

<file path=ppt/tags/tag30.xml><?xml version="1.0" encoding="utf-8"?>
<p:tagLst xmlns:p="http://schemas.openxmlformats.org/presentationml/2006/main">
  <p:tag name="AS_UNIQUEID" val="74"/>
</p:tagLst>
</file>

<file path=ppt/tags/tag300.xml><?xml version="1.0" encoding="utf-8"?>
<p:tagLst xmlns:p="http://schemas.openxmlformats.org/presentationml/2006/main">
  <p:tag name="AS_UNIQUEID" val="3947"/>
</p:tagLst>
</file>

<file path=ppt/tags/tag301.xml><?xml version="1.0" encoding="utf-8"?>
<p:tagLst xmlns:p="http://schemas.openxmlformats.org/presentationml/2006/main">
  <p:tag name="AS_UNIQUEID" val="3948"/>
</p:tagLst>
</file>

<file path=ppt/tags/tag302.xml><?xml version="1.0" encoding="utf-8"?>
<p:tagLst xmlns:p="http://schemas.openxmlformats.org/presentationml/2006/main">
  <p:tag name="AS_UNIQUEID" val="3949"/>
</p:tagLst>
</file>

<file path=ppt/tags/tag303.xml><?xml version="1.0" encoding="utf-8"?>
<p:tagLst xmlns:p="http://schemas.openxmlformats.org/presentationml/2006/main">
  <p:tag name="AS_UNIQUEID" val="3950"/>
</p:tagLst>
</file>

<file path=ppt/tags/tag304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jb3VudCI6MiwiaGRpZCI6IjlkZmZiOGUxNWM5Nzc0MjViY2MwNDJkMTI5NmFjZjkyIiwidXNlckNvdW50IjoyfQ=="/>
  <p:tag name="KSO_WPP_MARK_KEY" val="09648adf-286c-4302-b541-b5e94ad178ae"/>
</p:tagLst>
</file>

<file path=ppt/tags/tag31.xml><?xml version="1.0" encoding="utf-8"?>
<p:tagLst xmlns:p="http://schemas.openxmlformats.org/presentationml/2006/main">
  <p:tag name="AS_UNIQUEID" val="75"/>
</p:tagLst>
</file>

<file path=ppt/tags/tag32.xml><?xml version="1.0" encoding="utf-8"?>
<p:tagLst xmlns:p="http://schemas.openxmlformats.org/presentationml/2006/main">
  <p:tag name="AS_UNIQUEID" val="76"/>
</p:tagLst>
</file>

<file path=ppt/tags/tag33.xml><?xml version="1.0" encoding="utf-8"?>
<p:tagLst xmlns:p="http://schemas.openxmlformats.org/presentationml/2006/main">
  <p:tag name="AS_UNIQUEID" val="77"/>
</p:tagLst>
</file>

<file path=ppt/tags/tag34.xml><?xml version="1.0" encoding="utf-8"?>
<p:tagLst xmlns:p="http://schemas.openxmlformats.org/presentationml/2006/main">
  <p:tag name="AS_UNIQUEID" val="3958"/>
</p:tagLst>
</file>

<file path=ppt/tags/tag35.xml><?xml version="1.0" encoding="utf-8"?>
<p:tagLst xmlns:p="http://schemas.openxmlformats.org/presentationml/2006/main">
  <p:tag name="AS_UNIQUEID" val="3772"/>
</p:tagLst>
</file>

<file path=ppt/tags/tag36.xml><?xml version="1.0" encoding="utf-8"?>
<p:tagLst xmlns:p="http://schemas.openxmlformats.org/presentationml/2006/main">
  <p:tag name="AS_UNIQUEID" val="3959"/>
</p:tagLst>
</file>

<file path=ppt/tags/tag37.xml><?xml version="1.0" encoding="utf-8"?>
<p:tagLst xmlns:p="http://schemas.openxmlformats.org/presentationml/2006/main">
  <p:tag name="AS_UNIQUEID" val="3806"/>
</p:tagLst>
</file>

<file path=ppt/tags/tag38.xml><?xml version="1.0" encoding="utf-8"?>
<p:tagLst xmlns:p="http://schemas.openxmlformats.org/presentationml/2006/main">
  <p:tag name="AS_UNIQUEID" val="3807"/>
</p:tagLst>
</file>

<file path=ppt/tags/tag39.xml><?xml version="1.0" encoding="utf-8"?>
<p:tagLst xmlns:p="http://schemas.openxmlformats.org/presentationml/2006/main">
  <p:tag name="AS_UNIQUEID" val="3808"/>
</p:tagLst>
</file>

<file path=ppt/tags/tag4.xml><?xml version="1.0" encoding="utf-8"?>
<p:tagLst xmlns:p="http://schemas.openxmlformats.org/presentationml/2006/main">
  <p:tag name="AS_UNIQUEID" val="3954"/>
</p:tagLst>
</file>

<file path=ppt/tags/tag40.xml><?xml version="1.0" encoding="utf-8"?>
<p:tagLst xmlns:p="http://schemas.openxmlformats.org/presentationml/2006/main">
  <p:tag name="AS_UNIQUEID" val="3809"/>
</p:tagLst>
</file>

<file path=ppt/tags/tag41.xml><?xml version="1.0" encoding="utf-8"?>
<p:tagLst xmlns:p="http://schemas.openxmlformats.org/presentationml/2006/main">
  <p:tag name="AS_UNIQUEID" val="3960"/>
</p:tagLst>
</file>

<file path=ppt/tags/tag42.xml><?xml version="1.0" encoding="utf-8"?>
<p:tagLst xmlns:p="http://schemas.openxmlformats.org/presentationml/2006/main">
  <p:tag name="AS_UNIQUEID" val="3811"/>
</p:tagLst>
</file>

<file path=ppt/tags/tag43.xml><?xml version="1.0" encoding="utf-8"?>
<p:tagLst xmlns:p="http://schemas.openxmlformats.org/presentationml/2006/main">
  <p:tag name="AS_UNIQUEID" val="3812"/>
</p:tagLst>
</file>

<file path=ppt/tags/tag44.xml><?xml version="1.0" encoding="utf-8"?>
<p:tagLst xmlns:p="http://schemas.openxmlformats.org/presentationml/2006/main">
  <p:tag name="AS_UNIQUEID" val="3813"/>
</p:tagLst>
</file>

<file path=ppt/tags/tag45.xml><?xml version="1.0" encoding="utf-8"?>
<p:tagLst xmlns:p="http://schemas.openxmlformats.org/presentationml/2006/main">
  <p:tag name="AS_UNIQUEID" val="3814"/>
</p:tagLst>
</file>

<file path=ppt/tags/tag46.xml><?xml version="1.0" encoding="utf-8"?>
<p:tagLst xmlns:p="http://schemas.openxmlformats.org/presentationml/2006/main">
  <p:tag name="AS_UNIQUEID" val="3815"/>
</p:tagLst>
</file>

<file path=ppt/tags/tag47.xml><?xml version="1.0" encoding="utf-8"?>
<p:tagLst xmlns:p="http://schemas.openxmlformats.org/presentationml/2006/main">
  <p:tag name="AS_UNIQUEID" val="3816"/>
</p:tagLst>
</file>

<file path=ppt/tags/tag48.xml><?xml version="1.0" encoding="utf-8"?>
<p:tagLst xmlns:p="http://schemas.openxmlformats.org/presentationml/2006/main">
  <p:tag name="AS_UNIQUEID" val="3817"/>
</p:tagLst>
</file>

<file path=ppt/tags/tag49.xml><?xml version="1.0" encoding="utf-8"?>
<p:tagLst xmlns:p="http://schemas.openxmlformats.org/presentationml/2006/main">
  <p:tag name="AS_UNIQUEID" val="3818"/>
</p:tagLst>
</file>

<file path=ppt/tags/tag5.xml><?xml version="1.0" encoding="utf-8"?>
<p:tagLst xmlns:p="http://schemas.openxmlformats.org/presentationml/2006/main">
  <p:tag name="AS_UNIQUEID" val="3780"/>
</p:tagLst>
</file>

<file path=ppt/tags/tag50.xml><?xml version="1.0" encoding="utf-8"?>
<p:tagLst xmlns:p="http://schemas.openxmlformats.org/presentationml/2006/main">
  <p:tag name="AS_UNIQUEID" val="3819"/>
</p:tagLst>
</file>

<file path=ppt/tags/tag51.xml><?xml version="1.0" encoding="utf-8"?>
<p:tagLst xmlns:p="http://schemas.openxmlformats.org/presentationml/2006/main">
  <p:tag name="AS_UNIQUEID" val="3820"/>
</p:tagLst>
</file>

<file path=ppt/tags/tag52.xml><?xml version="1.0" encoding="utf-8"?>
<p:tagLst xmlns:p="http://schemas.openxmlformats.org/presentationml/2006/main">
  <p:tag name="AS_UNIQUEID" val="3961"/>
</p:tagLst>
</file>

<file path=ppt/tags/tag53.xml><?xml version="1.0" encoding="utf-8"?>
<p:tagLst xmlns:p="http://schemas.openxmlformats.org/presentationml/2006/main">
  <p:tag name="AS_UNIQUEID" val="3118"/>
</p:tagLst>
</file>

<file path=ppt/tags/tag54.xml><?xml version="1.0" encoding="utf-8"?>
<p:tagLst xmlns:p="http://schemas.openxmlformats.org/presentationml/2006/main">
  <p:tag name="AS_UNIQUEID" val="3962"/>
</p:tagLst>
</file>

<file path=ppt/tags/tag55.xml><?xml version="1.0" encoding="utf-8"?>
<p:tagLst xmlns:p="http://schemas.openxmlformats.org/presentationml/2006/main">
  <p:tag name="AS_UNIQUEID" val="3116"/>
  <p:tag name="KSO_WM_BEAUTIFY_FLAG" val="#wm#"/>
  <p:tag name="KSO_WM_DIAGRAM_GROUP_CODE" val="l1-2"/>
  <p:tag name="KSO_WM_TAG_VERSION" val="1.0"/>
  <p:tag name="KSO_WM_TEMPLATE_CATEGORY" val="custom"/>
  <p:tag name="KSO_WM_TEMPLATE_INDEX" val="20184655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84655_7*i*10"/>
  <p:tag name="KSO_WM_UNIT_INDEX" val="10"/>
  <p:tag name="KSO_WM_UNIT_LAYERLEVEL" val="1"/>
  <p:tag name="KSO_WM_UNIT_TYPE" val="i"/>
  <p:tag name="KSO_WM_UNIT_USESOURCEFORMAT_APPLY" val="1"/>
</p:tagLst>
</file>

<file path=ppt/tags/tag56.xml><?xml version="1.0" encoding="utf-8"?>
<p:tagLst xmlns:p="http://schemas.openxmlformats.org/presentationml/2006/main">
  <p:tag name="AS_UNIQUEID" val="3118"/>
</p:tagLst>
</file>

<file path=ppt/tags/tag57.xml><?xml version="1.0" encoding="utf-8"?>
<p:tagLst xmlns:p="http://schemas.openxmlformats.org/presentationml/2006/main">
  <p:tag name="AS_UNIQUEID" val="3119"/>
</p:tagLst>
</file>

<file path=ppt/tags/tag58.xml><?xml version="1.0" encoding="utf-8"?>
<p:tagLst xmlns:p="http://schemas.openxmlformats.org/presentationml/2006/main">
  <p:tag name="AS_UNIQUEID" val="3963"/>
</p:tagLst>
</file>

<file path=ppt/tags/tag59.xml><?xml version="1.0" encoding="utf-8"?>
<p:tagLst xmlns:p="http://schemas.openxmlformats.org/presentationml/2006/main">
  <p:tag name="AS_UNIQUEID" val="3964"/>
</p:tagLst>
</file>

<file path=ppt/tags/tag6.xml><?xml version="1.0" encoding="utf-8"?>
<p:tagLst xmlns:p="http://schemas.openxmlformats.org/presentationml/2006/main">
  <p:tag name="AS_UNIQUEID" val="3781"/>
</p:tagLst>
</file>

<file path=ppt/tags/tag60.xml><?xml version="1.0" encoding="utf-8"?>
<p:tagLst xmlns:p="http://schemas.openxmlformats.org/presentationml/2006/main">
  <p:tag name="AS_UNIQUEID" val="3965"/>
</p:tagLst>
</file>

<file path=ppt/tags/tag61.xml><?xml version="1.0" encoding="utf-8"?>
<p:tagLst xmlns:p="http://schemas.openxmlformats.org/presentationml/2006/main">
  <p:tag name="AS_UNIQUEID" val="673"/>
</p:tagLst>
</file>

<file path=ppt/tags/tag62.xml><?xml version="1.0" encoding="utf-8"?>
<p:tagLst xmlns:p="http://schemas.openxmlformats.org/presentationml/2006/main">
  <p:tag name="AS_UNIQUEID" val="674"/>
</p:tagLst>
</file>

<file path=ppt/tags/tag63.xml><?xml version="1.0" encoding="utf-8"?>
<p:tagLst xmlns:p="http://schemas.openxmlformats.org/presentationml/2006/main">
  <p:tag name="AS_UNIQUEID" val="675"/>
</p:tagLst>
</file>

<file path=ppt/tags/tag64.xml><?xml version="1.0" encoding="utf-8"?>
<p:tagLst xmlns:p="http://schemas.openxmlformats.org/presentationml/2006/main">
  <p:tag name="AS_UNIQUEID" val="676"/>
</p:tagLst>
</file>

<file path=ppt/tags/tag65.xml><?xml version="1.0" encoding="utf-8"?>
<p:tagLst xmlns:p="http://schemas.openxmlformats.org/presentationml/2006/main">
  <p:tag name="AS_UNIQUEID" val="677"/>
</p:tagLst>
</file>

<file path=ppt/tags/tag66.xml><?xml version="1.0" encoding="utf-8"?>
<p:tagLst xmlns:p="http://schemas.openxmlformats.org/presentationml/2006/main">
  <p:tag name="AS_UNIQUEID" val="678"/>
</p:tagLst>
</file>

<file path=ppt/tags/tag67.xml><?xml version="1.0" encoding="utf-8"?>
<p:tagLst xmlns:p="http://schemas.openxmlformats.org/presentationml/2006/main">
  <p:tag name="AS_UNIQUEID" val="679"/>
</p:tagLst>
</file>

<file path=ppt/tags/tag68.xml><?xml version="1.0" encoding="utf-8"?>
<p:tagLst xmlns:p="http://schemas.openxmlformats.org/presentationml/2006/main">
  <p:tag name="AS_UNIQUEID" val="680"/>
</p:tagLst>
</file>

<file path=ppt/tags/tag69.xml><?xml version="1.0" encoding="utf-8"?>
<p:tagLst xmlns:p="http://schemas.openxmlformats.org/presentationml/2006/main">
  <p:tag name="AS_UNIQUEID" val="681"/>
</p:tagLst>
</file>

<file path=ppt/tags/tag7.xml><?xml version="1.0" encoding="utf-8"?>
<p:tagLst xmlns:p="http://schemas.openxmlformats.org/presentationml/2006/main">
  <p:tag name="AS_UNIQUEID" val="3782"/>
</p:tagLst>
</file>

<file path=ppt/tags/tag70.xml><?xml version="1.0" encoding="utf-8"?>
<p:tagLst xmlns:p="http://schemas.openxmlformats.org/presentationml/2006/main">
  <p:tag name="AS_UNIQUEID" val="682"/>
</p:tagLst>
</file>

<file path=ppt/tags/tag71.xml><?xml version="1.0" encoding="utf-8"?>
<p:tagLst xmlns:p="http://schemas.openxmlformats.org/presentationml/2006/main">
  <p:tag name="AS_UNIQUEID" val="683"/>
</p:tagLst>
</file>

<file path=ppt/tags/tag72.xml><?xml version="1.0" encoding="utf-8"?>
<p:tagLst xmlns:p="http://schemas.openxmlformats.org/presentationml/2006/main">
  <p:tag name="AS_UNIQUEID" val="3966"/>
</p:tagLst>
</file>

<file path=ppt/tags/tag73.xml><?xml version="1.0" encoding="utf-8"?>
<p:tagLst xmlns:p="http://schemas.openxmlformats.org/presentationml/2006/main">
  <p:tag name="AS_UNIQUEID" val="3827"/>
</p:tagLst>
</file>

<file path=ppt/tags/tag74.xml><?xml version="1.0" encoding="utf-8"?>
<p:tagLst xmlns:p="http://schemas.openxmlformats.org/presentationml/2006/main">
  <p:tag name="AS_UNIQUEID" val="3967"/>
</p:tagLst>
</file>

<file path=ppt/tags/tag75.xml><?xml version="1.0" encoding="utf-8"?>
<p:tagLst xmlns:p="http://schemas.openxmlformats.org/presentationml/2006/main">
  <p:tag name="AS_UNIQUEID" val="3968"/>
</p:tagLst>
</file>

<file path=ppt/tags/tag76.xml><?xml version="1.0" encoding="utf-8"?>
<p:tagLst xmlns:p="http://schemas.openxmlformats.org/presentationml/2006/main">
  <p:tag name="AS_UNIQUEID" val="3829"/>
</p:tagLst>
</file>

<file path=ppt/tags/tag77.xml><?xml version="1.0" encoding="utf-8"?>
<p:tagLst xmlns:p="http://schemas.openxmlformats.org/presentationml/2006/main">
  <p:tag name="AS_UNIQUEID" val="3830"/>
</p:tagLst>
</file>

<file path=ppt/tags/tag78.xml><?xml version="1.0" encoding="utf-8"?>
<p:tagLst xmlns:p="http://schemas.openxmlformats.org/presentationml/2006/main">
  <p:tag name="AS_UNIQUEID" val="3831"/>
</p:tagLst>
</file>

<file path=ppt/tags/tag79.xml><?xml version="1.0" encoding="utf-8"?>
<p:tagLst xmlns:p="http://schemas.openxmlformats.org/presentationml/2006/main">
  <p:tag name="AS_UNIQUEID" val="3832"/>
</p:tagLst>
</file>

<file path=ppt/tags/tag8.xml><?xml version="1.0" encoding="utf-8"?>
<p:tagLst xmlns:p="http://schemas.openxmlformats.org/presentationml/2006/main">
  <p:tag name="AS_UNIQUEID" val="3783"/>
</p:tagLst>
</file>

<file path=ppt/tags/tag80.xml><?xml version="1.0" encoding="utf-8"?>
<p:tagLst xmlns:p="http://schemas.openxmlformats.org/presentationml/2006/main">
  <p:tag name="AS_UNIQUEID" val="3833"/>
</p:tagLst>
</file>

<file path=ppt/tags/tag81.xml><?xml version="1.0" encoding="utf-8"?>
<p:tagLst xmlns:p="http://schemas.openxmlformats.org/presentationml/2006/main">
  <p:tag name="AS_UNIQUEID" val="3834"/>
</p:tagLst>
</file>

<file path=ppt/tags/tag82.xml><?xml version="1.0" encoding="utf-8"?>
<p:tagLst xmlns:p="http://schemas.openxmlformats.org/presentationml/2006/main">
  <p:tag name="AS_UNIQUEID" val="3969"/>
</p:tagLst>
</file>

<file path=ppt/tags/tag83.xml><?xml version="1.0" encoding="utf-8"?>
<p:tagLst xmlns:p="http://schemas.openxmlformats.org/presentationml/2006/main">
  <p:tag name="AS_UNIQUEID" val="3836"/>
</p:tagLst>
</file>

<file path=ppt/tags/tag84.xml><?xml version="1.0" encoding="utf-8"?>
<p:tagLst xmlns:p="http://schemas.openxmlformats.org/presentationml/2006/main">
  <p:tag name="AS_UNIQUEID" val="3837"/>
</p:tagLst>
</file>

<file path=ppt/tags/tag85.xml><?xml version="1.0" encoding="utf-8"?>
<p:tagLst xmlns:p="http://schemas.openxmlformats.org/presentationml/2006/main">
  <p:tag name="AS_UNIQUEID" val="3838"/>
</p:tagLst>
</file>

<file path=ppt/tags/tag86.xml><?xml version="1.0" encoding="utf-8"?>
<p:tagLst xmlns:p="http://schemas.openxmlformats.org/presentationml/2006/main">
  <p:tag name="AS_UNIQUEID" val="3839"/>
</p:tagLst>
</file>

<file path=ppt/tags/tag87.xml><?xml version="1.0" encoding="utf-8"?>
<p:tagLst xmlns:p="http://schemas.openxmlformats.org/presentationml/2006/main">
  <p:tag name="AS_UNIQUEID" val="3970"/>
</p:tagLst>
</file>

<file path=ppt/tags/tag88.xml><?xml version="1.0" encoding="utf-8"?>
<p:tagLst xmlns:p="http://schemas.openxmlformats.org/presentationml/2006/main">
  <p:tag name="AS_UNIQUEID" val="3842"/>
</p:tagLst>
</file>

<file path=ppt/tags/tag89.xml><?xml version="1.0" encoding="utf-8"?>
<p:tagLst xmlns:p="http://schemas.openxmlformats.org/presentationml/2006/main">
  <p:tag name="AS_UNIQUEID" val="3845"/>
</p:tagLst>
</file>

<file path=ppt/tags/tag9.xml><?xml version="1.0" encoding="utf-8"?>
<p:tagLst xmlns:p="http://schemas.openxmlformats.org/presentationml/2006/main">
  <p:tag name="AS_UNIQUEID" val="3784"/>
</p:tagLst>
</file>

<file path=ppt/tags/tag90.xml><?xml version="1.0" encoding="utf-8"?>
<p:tagLst xmlns:p="http://schemas.openxmlformats.org/presentationml/2006/main">
  <p:tag name="AS_UNIQUEID" val="3846"/>
</p:tagLst>
</file>

<file path=ppt/tags/tag91.xml><?xml version="1.0" encoding="utf-8"?>
<p:tagLst xmlns:p="http://schemas.openxmlformats.org/presentationml/2006/main">
  <p:tag name="AS_UNIQUEID" val="3847"/>
</p:tagLst>
</file>

<file path=ppt/tags/tag92.xml><?xml version="1.0" encoding="utf-8"?>
<p:tagLst xmlns:p="http://schemas.openxmlformats.org/presentationml/2006/main">
  <p:tag name="AS_UNIQUEID" val="3848"/>
</p:tagLst>
</file>

<file path=ppt/tags/tag93.xml><?xml version="1.0" encoding="utf-8"?>
<p:tagLst xmlns:p="http://schemas.openxmlformats.org/presentationml/2006/main">
  <p:tag name="AS_UNIQUEID" val="3849"/>
</p:tagLst>
</file>

<file path=ppt/tags/tag94.xml><?xml version="1.0" encoding="utf-8"?>
<p:tagLst xmlns:p="http://schemas.openxmlformats.org/presentationml/2006/main">
  <p:tag name="AS_UNIQUEID" val="3850"/>
</p:tagLst>
</file>

<file path=ppt/tags/tag95.xml><?xml version="1.0" encoding="utf-8"?>
<p:tagLst xmlns:p="http://schemas.openxmlformats.org/presentationml/2006/main">
  <p:tag name="AS_UNIQUEID" val="3851"/>
</p:tagLst>
</file>

<file path=ppt/tags/tag96.xml><?xml version="1.0" encoding="utf-8"?>
<p:tagLst xmlns:p="http://schemas.openxmlformats.org/presentationml/2006/main">
  <p:tag name="AS_UNIQUEID" val="3852"/>
</p:tagLst>
</file>

<file path=ppt/tags/tag97.xml><?xml version="1.0" encoding="utf-8"?>
<p:tagLst xmlns:p="http://schemas.openxmlformats.org/presentationml/2006/main">
  <p:tag name="AS_UNIQUEID" val="3853"/>
</p:tagLst>
</file>

<file path=ppt/tags/tag98.xml><?xml version="1.0" encoding="utf-8"?>
<p:tagLst xmlns:p="http://schemas.openxmlformats.org/presentationml/2006/main">
  <p:tag name="AS_UNIQUEID" val="3854"/>
</p:tagLst>
</file>

<file path=ppt/tags/tag99.xml><?xml version="1.0" encoding="utf-8"?>
<p:tagLst xmlns:p="http://schemas.openxmlformats.org/presentationml/2006/main">
  <p:tag name="AS_UNIQUEID" val="3855"/>
</p:tagLst>
</file>

<file path=ppt/theme/theme1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文黑-55简"/>
        <a:ea typeface="汉仪文黑-55简"/>
        <a:cs typeface="Arial"/>
        <a:font script="Jpan" typeface="ＭＳ Ｐゴシック"/>
        <a:font script="Hang" typeface="맑은 고딕"/>
        <a:font script="Hans" typeface="汉仪文黑-5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55简"/>
        <a:ea typeface="汉仪文黑-55简"/>
        <a:cs typeface="Arial"/>
        <a:font script="Jpan" typeface="ＭＳ Ｐゴシック"/>
        <a:font script="Hang" typeface="맑은 고딕"/>
        <a:font script="Hans" typeface="汉仪文黑-55简"/>
        <a:font script="Hant" typeface="新細明體"/>
        <a:font script="Arab" typeface="汉仪文黑-55简"/>
        <a:font script="Hebr" typeface="汉仪文黑-55简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汉仪文黑-55简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汉仪文黑-5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55简"/>
        <a:ea typeface="汉仪文黑-55简"/>
        <a:cs typeface="Arial"/>
        <a:font script="Jpan" typeface="ＭＳ Ｐゴシック"/>
        <a:font script="Hang" typeface="맑은 고딕"/>
        <a:font script="Hans" typeface="汉仪文黑-55简"/>
        <a:font script="Hant" typeface="新細明體"/>
        <a:font script="Arab" typeface="汉仪文黑-55简"/>
        <a:font script="Hebr" typeface="汉仪文黑-55简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汉仪文黑-55简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汉仪文黑-5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55简"/>
        <a:ea typeface="汉仪文黑-55简"/>
        <a:cs typeface="Arial"/>
        <a:font script="Jpan" typeface="ＭＳ Ｐゴシック"/>
        <a:font script="Hang" typeface="맑은 고딕"/>
        <a:font script="Hans" typeface="汉仪文黑-55简"/>
        <a:font script="Hant" typeface="新細明體"/>
        <a:font script="Arab" typeface="汉仪文黑-55简"/>
        <a:font script="Hebr" typeface="汉仪文黑-55简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汉仪文黑-55简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55</Paragraphs>
  <Slides>22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baseType="lpstr" size="34">
      <vt:lpstr>Arial</vt:lpstr>
      <vt:lpstr>汉仪文黑-55简</vt:lpstr>
      <vt:lpstr>方正小标宋简体</vt:lpstr>
      <vt:lpstr>微软雅黑</vt:lpstr>
      <vt:lpstr>Times New Roman</vt:lpstr>
      <vt:lpstr>Calibri Light</vt:lpstr>
      <vt:lpstr>江城圆体 400W</vt:lpstr>
      <vt:lpstr>黑体</vt:lpstr>
      <vt:lpstr>汉仪秀英体简</vt:lpstr>
      <vt:lpstr>宋体</vt:lpstr>
      <vt:lpstr>DengXian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2023-10-19T09:28:04.608</cp:lastPrinted>
  <dcterms:created xsi:type="dcterms:W3CDTF">2023-10-19T09:28:04Z</dcterms:created>
  <dcterms:modified xsi:type="dcterms:W3CDTF">2023-10-19T01:28:04Z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