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965" r:id="rId5"/>
    <p:sldId id="1926" r:id="rId6"/>
    <p:sldId id="1901" r:id="rId7"/>
    <p:sldId id="1902" r:id="rId8"/>
    <p:sldId id="1903" r:id="rId9"/>
    <p:sldId id="1905" r:id="rId10"/>
    <p:sldId id="1906" r:id="rId11"/>
    <p:sldId id="1907" r:id="rId12"/>
    <p:sldId id="1908" r:id="rId13"/>
    <p:sldId id="1909" r:id="rId14"/>
    <p:sldId id="1910" r:id="rId15"/>
    <p:sldId id="1911" r:id="rId16"/>
    <p:sldId id="1912" r:id="rId17"/>
    <p:sldId id="1913" r:id="rId18"/>
    <p:sldId id="1914" r:id="rId19"/>
    <p:sldId id="1915" r:id="rId20"/>
    <p:sldId id="1916" r:id="rId21"/>
    <p:sldId id="1917" r:id="rId22"/>
    <p:sldId id="1918" r:id="rId23"/>
    <p:sldId id="1919" r:id="rId24"/>
    <p:sldId id="1920" r:id="rId25"/>
    <p:sldId id="1925" r:id="rId26"/>
    <p:sldId id="1993" r:id="rId27"/>
    <p:sldId id="1994" r:id="rId28"/>
    <p:sldId id="1996" r:id="rId29"/>
    <p:sldId id="1966" r:id="rId30"/>
    <p:sldId id="330" r:id="rId31"/>
    <p:sldId id="331" r:id="rId32"/>
    <p:sldId id="332" r:id="rId33"/>
    <p:sldId id="285" r:id="rId34"/>
    <p:sldId id="319" r:id="rId35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421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tags" Target="tags/tag92.xml" /><Relationship Id="rId37" Type="http://schemas.openxmlformats.org/officeDocument/2006/relationships/presProps" Target="presProps.xml" /><Relationship Id="rId38" Type="http://schemas.openxmlformats.org/officeDocument/2006/relationships/viewProps" Target="viewProps.xml" /><Relationship Id="rId39" Type="http://schemas.openxmlformats.org/officeDocument/2006/relationships/theme" Target="theme/theme1.xml" /><Relationship Id="rId4" Type="http://schemas.openxmlformats.org/officeDocument/2006/relationships/slide" Target="slides/slide1.xml" /><Relationship Id="rId40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Relationship Id="rId2" Type="http://schemas.openxmlformats.org/officeDocument/2006/relationships/image" Target="../media/image6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emf" /><Relationship Id="rId2" Type="http://schemas.openxmlformats.org/officeDocument/2006/relationships/image" Target="../media/image52.wmf" /><Relationship Id="rId3" Type="http://schemas.openxmlformats.org/officeDocument/2006/relationships/image" Target="../media/image53.wmf" /><Relationship Id="rId4" Type="http://schemas.openxmlformats.org/officeDocument/2006/relationships/image" Target="../media/image54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6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7.wmf" /><Relationship Id="rId2" Type="http://schemas.openxmlformats.org/officeDocument/2006/relationships/image" Target="../media/image58.w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9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0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Relationship Id="rId2" Type="http://schemas.openxmlformats.org/officeDocument/2006/relationships/image" Target="../media/image12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5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wmf" /><Relationship Id="rId10" Type="http://schemas.openxmlformats.org/officeDocument/2006/relationships/image" Target="../media/image25.wmf" /><Relationship Id="rId11" Type="http://schemas.openxmlformats.org/officeDocument/2006/relationships/image" Target="../media/image26.wmf" /><Relationship Id="rId12" Type="http://schemas.openxmlformats.org/officeDocument/2006/relationships/image" Target="../media/image27.emf" /><Relationship Id="rId13" Type="http://schemas.openxmlformats.org/officeDocument/2006/relationships/image" Target="../media/image28.emf" /><Relationship Id="rId14" Type="http://schemas.openxmlformats.org/officeDocument/2006/relationships/image" Target="../media/image29.emf" /><Relationship Id="rId15" Type="http://schemas.openxmlformats.org/officeDocument/2006/relationships/image" Target="../media/image30.emf" /><Relationship Id="rId16" Type="http://schemas.openxmlformats.org/officeDocument/2006/relationships/image" Target="../media/image31.emf" /><Relationship Id="rId17" Type="http://schemas.openxmlformats.org/officeDocument/2006/relationships/image" Target="../media/image32.emf" /><Relationship Id="rId18" Type="http://schemas.openxmlformats.org/officeDocument/2006/relationships/image" Target="../media/image33.emf" /><Relationship Id="rId19" Type="http://schemas.openxmlformats.org/officeDocument/2006/relationships/image" Target="../media/image34.emf" /><Relationship Id="rId2" Type="http://schemas.openxmlformats.org/officeDocument/2006/relationships/image" Target="../media/image17.wmf" /><Relationship Id="rId20" Type="http://schemas.openxmlformats.org/officeDocument/2006/relationships/image" Target="../media/image35.emf" /><Relationship Id="rId21" Type="http://schemas.openxmlformats.org/officeDocument/2006/relationships/image" Target="../media/image36.emf" /><Relationship Id="rId22" Type="http://schemas.openxmlformats.org/officeDocument/2006/relationships/image" Target="../media/image37.emf" /><Relationship Id="rId3" Type="http://schemas.openxmlformats.org/officeDocument/2006/relationships/image" Target="../media/image18.wmf" /><Relationship Id="rId4" Type="http://schemas.openxmlformats.org/officeDocument/2006/relationships/image" Target="../media/image19.wmf" /><Relationship Id="rId5" Type="http://schemas.openxmlformats.org/officeDocument/2006/relationships/image" Target="../media/image20.wmf" /><Relationship Id="rId6" Type="http://schemas.openxmlformats.org/officeDocument/2006/relationships/image" Target="../media/image21.wmf" /><Relationship Id="rId7" Type="http://schemas.openxmlformats.org/officeDocument/2006/relationships/image" Target="../media/image22.wmf" /><Relationship Id="rId8" Type="http://schemas.openxmlformats.org/officeDocument/2006/relationships/image" Target="../media/image23.wmf" /><Relationship Id="rId9" Type="http://schemas.openxmlformats.org/officeDocument/2006/relationships/image" Target="../media/image24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Relationship Id="rId2" Type="http://schemas.openxmlformats.org/officeDocument/2006/relationships/image" Target="../media/image40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emf" /><Relationship Id="rId2" Type="http://schemas.openxmlformats.org/officeDocument/2006/relationships/image" Target="../media/image42.emf" /><Relationship Id="rId3" Type="http://schemas.openxmlformats.org/officeDocument/2006/relationships/image" Target="../media/image43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Relationship Id="rId2" Type="http://schemas.openxmlformats.org/officeDocument/2006/relationships/image" Target="../media/image45.wmf" /><Relationship Id="rId3" Type="http://schemas.openxmlformats.org/officeDocument/2006/relationships/image" Target="../media/image46.wmf" /><Relationship Id="rId4" Type="http://schemas.openxmlformats.org/officeDocument/2006/relationships/image" Target="../media/image47.wmf" /><Relationship Id="rId5" Type="http://schemas.openxmlformats.org/officeDocument/2006/relationships/image" Target="../media/image48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 txBox="1"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Rectangle 3"/>
          <p:cNvSpPr txBox="1"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Rectangle 3"/>
          <p:cNvSpPr txBox="1"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Rectangle 3"/>
          <p:cNvSpPr txBox="1"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Rectangle 3"/>
          <p:cNvSpPr txBox="1"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 txBox="1"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Rectangle 3"/>
          <p:cNvSpPr txBox="1"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0.bin" TargetMode="Internal" /><Relationship Id="rId3" Type="http://schemas.openxmlformats.org/officeDocument/2006/relationships/image" Target="../media/image38.emf" /><Relationship Id="rId4" Type="http://schemas.openxmlformats.org/officeDocument/2006/relationships/vmlDrawing" Target="../drawings/vmlDrawing6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5.xml" /><Relationship Id="rId3" Type="http://schemas.openxmlformats.org/officeDocument/2006/relationships/oleObject" Target="../embeddings/oleObject31.bin" TargetMode="Internal" /><Relationship Id="rId4" Type="http://schemas.openxmlformats.org/officeDocument/2006/relationships/image" Target="../media/image39.emf" /><Relationship Id="rId5" Type="http://schemas.openxmlformats.org/officeDocument/2006/relationships/oleObject" Target="../embeddings/oleObject32.bin" TargetMode="Internal" /><Relationship Id="rId6" Type="http://schemas.openxmlformats.org/officeDocument/2006/relationships/image" Target="../media/image40.wmf" /><Relationship Id="rId7" Type="http://schemas.openxmlformats.org/officeDocument/2006/relationships/vmlDrawing" Target="../drawings/vmlDrawing7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6.xml" /><Relationship Id="rId3" Type="http://schemas.openxmlformats.org/officeDocument/2006/relationships/oleObject" Target="../embeddings/oleObject33.bin" TargetMode="Internal" /><Relationship Id="rId4" Type="http://schemas.openxmlformats.org/officeDocument/2006/relationships/image" Target="../media/image41.emf" /><Relationship Id="rId5" Type="http://schemas.openxmlformats.org/officeDocument/2006/relationships/oleObject" Target="../embeddings/oleObject34.bin" TargetMode="Internal" /><Relationship Id="rId6" Type="http://schemas.openxmlformats.org/officeDocument/2006/relationships/image" Target="../media/image42.emf" /><Relationship Id="rId7" Type="http://schemas.openxmlformats.org/officeDocument/2006/relationships/oleObject" Target="../embeddings/oleObject35.bin" TargetMode="Internal" /><Relationship Id="rId8" Type="http://schemas.openxmlformats.org/officeDocument/2006/relationships/image" Target="../media/image43.emf" /><Relationship Id="rId9" Type="http://schemas.openxmlformats.org/officeDocument/2006/relationships/vmlDrawing" Target="../drawings/vmlDrawing8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40.bin" TargetMode="Internal" /><Relationship Id="rId11" Type="http://schemas.openxmlformats.org/officeDocument/2006/relationships/image" Target="../media/image48.wmf" /><Relationship Id="rId12" Type="http://schemas.openxmlformats.org/officeDocument/2006/relationships/vmlDrawing" Target="../drawings/vmlDrawing9.vml" /><Relationship Id="rId2" Type="http://schemas.openxmlformats.org/officeDocument/2006/relationships/oleObject" Target="../embeddings/oleObject36.bin" TargetMode="Internal" /><Relationship Id="rId3" Type="http://schemas.openxmlformats.org/officeDocument/2006/relationships/image" Target="../media/image44.emf" /><Relationship Id="rId4" Type="http://schemas.openxmlformats.org/officeDocument/2006/relationships/oleObject" Target="../embeddings/oleObject37.bin" TargetMode="Internal" /><Relationship Id="rId5" Type="http://schemas.openxmlformats.org/officeDocument/2006/relationships/image" Target="../media/image45.wmf" /><Relationship Id="rId6" Type="http://schemas.openxmlformats.org/officeDocument/2006/relationships/oleObject" Target="../embeddings/oleObject38.bin" TargetMode="Internal" /><Relationship Id="rId7" Type="http://schemas.openxmlformats.org/officeDocument/2006/relationships/image" Target="../media/image46.wmf" /><Relationship Id="rId8" Type="http://schemas.openxmlformats.org/officeDocument/2006/relationships/oleObject" Target="../embeddings/oleObject39.bin" TargetMode="Internal" /><Relationship Id="rId9" Type="http://schemas.openxmlformats.org/officeDocument/2006/relationships/image" Target="../media/image47.wmf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49.png" /><Relationship Id="rId4" Type="http://schemas.openxmlformats.org/officeDocument/2006/relationships/image" Target="../media/image50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0.vml" /><Relationship Id="rId2" Type="http://schemas.openxmlformats.org/officeDocument/2006/relationships/oleObject" Target="../embeddings/oleObject41.bin" TargetMode="Internal" /><Relationship Id="rId3" Type="http://schemas.openxmlformats.org/officeDocument/2006/relationships/image" Target="../media/image51.emf" /><Relationship Id="rId4" Type="http://schemas.openxmlformats.org/officeDocument/2006/relationships/oleObject" Target="../embeddings/oleObject42.bin" TargetMode="Internal" /><Relationship Id="rId5" Type="http://schemas.openxmlformats.org/officeDocument/2006/relationships/image" Target="../media/image52.wmf" /><Relationship Id="rId6" Type="http://schemas.openxmlformats.org/officeDocument/2006/relationships/oleObject" Target="../embeddings/oleObject43.bin" TargetMode="Internal" /><Relationship Id="rId7" Type="http://schemas.openxmlformats.org/officeDocument/2006/relationships/image" Target="../media/image53.wmf" /><Relationship Id="rId8" Type="http://schemas.openxmlformats.org/officeDocument/2006/relationships/oleObject" Target="../embeddings/oleObject44.bin" TargetMode="Internal" /><Relationship Id="rId9" Type="http://schemas.openxmlformats.org/officeDocument/2006/relationships/image" Target="../media/image54.wmf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5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5.bin" TargetMode="Internal" /><Relationship Id="rId3" Type="http://schemas.openxmlformats.org/officeDocument/2006/relationships/image" Target="../media/image56.emf" /><Relationship Id="rId4" Type="http://schemas.openxmlformats.org/officeDocument/2006/relationships/vmlDrawing" Target="../drawings/vmlDrawing11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8.xml" /><Relationship Id="rId3" Type="http://schemas.openxmlformats.org/officeDocument/2006/relationships/oleObject" Target="../embeddings/oleObject46.bin" TargetMode="Internal" /><Relationship Id="rId4" Type="http://schemas.openxmlformats.org/officeDocument/2006/relationships/image" Target="../media/image57.wmf" /><Relationship Id="rId5" Type="http://schemas.openxmlformats.org/officeDocument/2006/relationships/oleObject" Target="../embeddings/oleObject47.bin" TargetMode="Internal" /><Relationship Id="rId6" Type="http://schemas.openxmlformats.org/officeDocument/2006/relationships/image" Target="../media/image58.wmf" /><Relationship Id="rId7" Type="http://schemas.openxmlformats.org/officeDocument/2006/relationships/vmlDrawing" Target="../drawings/vmlDrawing12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tags" Target="../tags/tag63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8.bin" TargetMode="Internal" /><Relationship Id="rId3" Type="http://schemas.openxmlformats.org/officeDocument/2006/relationships/image" Target="../media/image59.wmf" /><Relationship Id="rId4" Type="http://schemas.openxmlformats.org/officeDocument/2006/relationships/vmlDrawing" Target="../drawings/vmlDrawing13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9.bin" TargetMode="Internal" /><Relationship Id="rId3" Type="http://schemas.openxmlformats.org/officeDocument/2006/relationships/image" Target="../media/image60.emf" /><Relationship Id="rId4" Type="http://schemas.openxmlformats.org/officeDocument/2006/relationships/vmlDrawing" Target="../drawings/vmlDrawing14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1.png" /><Relationship Id="rId3" Type="http://schemas.openxmlformats.org/officeDocument/2006/relationships/image" Target="../media/image62.png" /><Relationship Id="rId4" Type="http://schemas.openxmlformats.org/officeDocument/2006/relationships/tags" Target="../tags/tag65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1.png" /><Relationship Id="rId3" Type="http://schemas.openxmlformats.org/officeDocument/2006/relationships/image" Target="../media/image62.png" /><Relationship Id="rId4" Type="http://schemas.openxmlformats.org/officeDocument/2006/relationships/tags" Target="../tags/tag66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2.png" /><Relationship Id="rId3" Type="http://schemas.openxmlformats.org/officeDocument/2006/relationships/tags" Target="../tags/tag67.xml" /><Relationship Id="rId4" Type="http://schemas.openxmlformats.org/officeDocument/2006/relationships/image" Target="../media/image61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5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6.wmf" /><Relationship Id="rId6" Type="http://schemas.openxmlformats.org/officeDocument/2006/relationships/image" Target="../media/image7.png" /><Relationship Id="rId7" Type="http://schemas.openxmlformats.org/officeDocument/2006/relationships/image" Target="../media/image8.png" /><Relationship Id="rId8" Type="http://schemas.openxmlformats.org/officeDocument/2006/relationships/vmlDrawing" Target="../drawings/vmlDrawing1.v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6.xml" /><Relationship Id="rId11" Type="http://schemas.openxmlformats.org/officeDocument/2006/relationships/tags" Target="../tags/tag77.xml" /><Relationship Id="rId12" Type="http://schemas.openxmlformats.org/officeDocument/2006/relationships/tags" Target="../tags/tag78.xml" /><Relationship Id="rId13" Type="http://schemas.openxmlformats.org/officeDocument/2006/relationships/tags" Target="../tags/tag79.xml" /><Relationship Id="rId14" Type="http://schemas.openxmlformats.org/officeDocument/2006/relationships/tags" Target="../tags/tag80.xml" /><Relationship Id="rId15" Type="http://schemas.openxmlformats.org/officeDocument/2006/relationships/tags" Target="../tags/tag81.xml" /><Relationship Id="rId16" Type="http://schemas.openxmlformats.org/officeDocument/2006/relationships/tags" Target="../tags/tag82.xml" /><Relationship Id="rId17" Type="http://schemas.openxmlformats.org/officeDocument/2006/relationships/tags" Target="../tags/tag83.xml" /><Relationship Id="rId18" Type="http://schemas.openxmlformats.org/officeDocument/2006/relationships/tags" Target="../tags/tag84.xml" /><Relationship Id="rId19" Type="http://schemas.openxmlformats.org/officeDocument/2006/relationships/tags" Target="../tags/tag85.xml" /><Relationship Id="rId2" Type="http://schemas.openxmlformats.org/officeDocument/2006/relationships/tags" Target="../tags/tag68.xml" /><Relationship Id="rId20" Type="http://schemas.openxmlformats.org/officeDocument/2006/relationships/tags" Target="../tags/tag86.xml" /><Relationship Id="rId21" Type="http://schemas.openxmlformats.org/officeDocument/2006/relationships/tags" Target="../tags/tag87.xml" /><Relationship Id="rId22" Type="http://schemas.openxmlformats.org/officeDocument/2006/relationships/tags" Target="../tags/tag88.xml" /><Relationship Id="rId23" Type="http://schemas.openxmlformats.org/officeDocument/2006/relationships/tags" Target="../tags/tag89.xml" /><Relationship Id="rId24" Type="http://schemas.openxmlformats.org/officeDocument/2006/relationships/tags" Target="../tags/tag90.xml" /><Relationship Id="rId25" Type="http://schemas.openxmlformats.org/officeDocument/2006/relationships/tags" Target="../tags/tag91.xml" /><Relationship Id="rId3" Type="http://schemas.openxmlformats.org/officeDocument/2006/relationships/tags" Target="../tags/tag69.xml" /><Relationship Id="rId4" Type="http://schemas.openxmlformats.org/officeDocument/2006/relationships/tags" Target="../tags/tag70.xml" /><Relationship Id="rId5" Type="http://schemas.openxmlformats.org/officeDocument/2006/relationships/tags" Target="../tags/tag71.xml" /><Relationship Id="rId6" Type="http://schemas.openxmlformats.org/officeDocument/2006/relationships/tags" Target="../tags/tag72.xml" /><Relationship Id="rId7" Type="http://schemas.openxmlformats.org/officeDocument/2006/relationships/tags" Target="../tags/tag73.xml" /><Relationship Id="rId8" Type="http://schemas.openxmlformats.org/officeDocument/2006/relationships/tags" Target="../tags/tag74.xml" /><Relationship Id="rId9" Type="http://schemas.openxmlformats.org/officeDocument/2006/relationships/tags" Target="../tags/tag75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.bin" TargetMode="Internal" /><Relationship Id="rId3" Type="http://schemas.openxmlformats.org/officeDocument/2006/relationships/image" Target="../media/image10.wmf" /><Relationship Id="rId4" Type="http://schemas.openxmlformats.org/officeDocument/2006/relationships/vmlDrawing" Target="../drawings/vmlDrawing2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Relationship Id="rId3" Type="http://schemas.openxmlformats.org/officeDocument/2006/relationships/oleObject" Target="../embeddings/oleObject4.bin" TargetMode="Internal" /><Relationship Id="rId4" Type="http://schemas.openxmlformats.org/officeDocument/2006/relationships/image" Target="../media/image11.wmf" /><Relationship Id="rId5" Type="http://schemas.openxmlformats.org/officeDocument/2006/relationships/oleObject" Target="../embeddings/oleObject5.bin" TargetMode="Internal" /><Relationship Id="rId6" Type="http://schemas.openxmlformats.org/officeDocument/2006/relationships/image" Target="../media/image12.wmf" /><Relationship Id="rId7" Type="http://schemas.openxmlformats.org/officeDocument/2006/relationships/vmlDrawing" Target="../drawings/vmlDrawing3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3.xml" /><Relationship Id="rId3" Type="http://schemas.openxmlformats.org/officeDocument/2006/relationships/oleObject" Target="../embeddings/oleObject6.bin" TargetMode="Internal" /><Relationship Id="rId4" Type="http://schemas.openxmlformats.org/officeDocument/2006/relationships/image" Target="../media/image13.emf" /><Relationship Id="rId5" Type="http://schemas.openxmlformats.org/officeDocument/2006/relationships/image" Target="../media/image14.png" /><Relationship Id="rId6" Type="http://schemas.openxmlformats.org/officeDocument/2006/relationships/tags" Target="../tags/tag64.xml" /><Relationship Id="rId7" Type="http://schemas.openxmlformats.org/officeDocument/2006/relationships/oleObject" Target="../embeddings/oleObject7.bin" TargetMode="Internal" /><Relationship Id="rId8" Type="http://schemas.openxmlformats.org/officeDocument/2006/relationships/image" Target="../media/image15.emf" /><Relationship Id="rId9" Type="http://schemas.openxmlformats.org/officeDocument/2006/relationships/vmlDrawing" Target="../drawings/vmlDrawing4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9.wmf" /><Relationship Id="rId11" Type="http://schemas.openxmlformats.org/officeDocument/2006/relationships/oleObject" Target="../embeddings/oleObject12.bin" TargetMode="Internal" /><Relationship Id="rId12" Type="http://schemas.openxmlformats.org/officeDocument/2006/relationships/image" Target="../media/image20.wmf" /><Relationship Id="rId13" Type="http://schemas.openxmlformats.org/officeDocument/2006/relationships/oleObject" Target="../embeddings/oleObject13.bin" TargetMode="Internal" /><Relationship Id="rId14" Type="http://schemas.openxmlformats.org/officeDocument/2006/relationships/image" Target="../media/image21.wmf" /><Relationship Id="rId15" Type="http://schemas.openxmlformats.org/officeDocument/2006/relationships/oleObject" Target="../embeddings/oleObject14.bin" TargetMode="Internal" /><Relationship Id="rId16" Type="http://schemas.openxmlformats.org/officeDocument/2006/relationships/image" Target="../media/image22.wmf" /><Relationship Id="rId17" Type="http://schemas.openxmlformats.org/officeDocument/2006/relationships/oleObject" Target="../embeddings/oleObject15.bin" TargetMode="Internal" /><Relationship Id="rId18" Type="http://schemas.openxmlformats.org/officeDocument/2006/relationships/image" Target="../media/image23.wmf" /><Relationship Id="rId19" Type="http://schemas.openxmlformats.org/officeDocument/2006/relationships/oleObject" Target="../embeddings/oleObject16.bin" TargetMode="Internal" /><Relationship Id="rId2" Type="http://schemas.openxmlformats.org/officeDocument/2006/relationships/notesSlide" Target="../notesSlides/notesSlide4.xml" /><Relationship Id="rId20" Type="http://schemas.openxmlformats.org/officeDocument/2006/relationships/image" Target="../media/image24.wmf" /><Relationship Id="rId21" Type="http://schemas.openxmlformats.org/officeDocument/2006/relationships/oleObject" Target="../embeddings/oleObject17.bin" TargetMode="Internal" /><Relationship Id="rId22" Type="http://schemas.openxmlformats.org/officeDocument/2006/relationships/image" Target="../media/image25.wmf" /><Relationship Id="rId23" Type="http://schemas.openxmlformats.org/officeDocument/2006/relationships/oleObject" Target="../embeddings/oleObject18.bin" TargetMode="Internal" /><Relationship Id="rId24" Type="http://schemas.openxmlformats.org/officeDocument/2006/relationships/image" Target="../media/image26.wmf" /><Relationship Id="rId25" Type="http://schemas.openxmlformats.org/officeDocument/2006/relationships/oleObject" Target="../embeddings/oleObject19.bin" TargetMode="Internal" /><Relationship Id="rId26" Type="http://schemas.openxmlformats.org/officeDocument/2006/relationships/image" Target="../media/image27.emf" /><Relationship Id="rId27" Type="http://schemas.openxmlformats.org/officeDocument/2006/relationships/oleObject" Target="../embeddings/oleObject20.bin" TargetMode="Internal" /><Relationship Id="rId28" Type="http://schemas.openxmlformats.org/officeDocument/2006/relationships/image" Target="../media/image28.emf" /><Relationship Id="rId29" Type="http://schemas.openxmlformats.org/officeDocument/2006/relationships/oleObject" Target="../embeddings/oleObject21.bin" TargetMode="Internal" /><Relationship Id="rId3" Type="http://schemas.openxmlformats.org/officeDocument/2006/relationships/oleObject" Target="../embeddings/oleObject8.bin" TargetMode="Internal" /><Relationship Id="rId30" Type="http://schemas.openxmlformats.org/officeDocument/2006/relationships/image" Target="../media/image29.emf" /><Relationship Id="rId31" Type="http://schemas.openxmlformats.org/officeDocument/2006/relationships/oleObject" Target="../embeddings/oleObject22.bin" TargetMode="Internal" /><Relationship Id="rId32" Type="http://schemas.openxmlformats.org/officeDocument/2006/relationships/image" Target="../media/image30.emf" /><Relationship Id="rId33" Type="http://schemas.openxmlformats.org/officeDocument/2006/relationships/oleObject" Target="../embeddings/oleObject23.bin" TargetMode="Internal" /><Relationship Id="rId34" Type="http://schemas.openxmlformats.org/officeDocument/2006/relationships/image" Target="../media/image31.emf" /><Relationship Id="rId35" Type="http://schemas.openxmlformats.org/officeDocument/2006/relationships/oleObject" Target="../embeddings/oleObject24.bin" TargetMode="Internal" /><Relationship Id="rId36" Type="http://schemas.openxmlformats.org/officeDocument/2006/relationships/image" Target="../media/image32.emf" /><Relationship Id="rId37" Type="http://schemas.openxmlformats.org/officeDocument/2006/relationships/oleObject" Target="../embeddings/oleObject25.bin" TargetMode="Internal" /><Relationship Id="rId38" Type="http://schemas.openxmlformats.org/officeDocument/2006/relationships/image" Target="../media/image33.emf" /><Relationship Id="rId39" Type="http://schemas.openxmlformats.org/officeDocument/2006/relationships/oleObject" Target="../embeddings/oleObject26.bin" TargetMode="Internal" /><Relationship Id="rId4" Type="http://schemas.openxmlformats.org/officeDocument/2006/relationships/image" Target="../media/image16.wmf" /><Relationship Id="rId40" Type="http://schemas.openxmlformats.org/officeDocument/2006/relationships/image" Target="../media/image34.emf" /><Relationship Id="rId41" Type="http://schemas.openxmlformats.org/officeDocument/2006/relationships/oleObject" Target="../embeddings/oleObject27.bin" TargetMode="Internal" /><Relationship Id="rId42" Type="http://schemas.openxmlformats.org/officeDocument/2006/relationships/image" Target="../media/image35.emf" /><Relationship Id="rId43" Type="http://schemas.openxmlformats.org/officeDocument/2006/relationships/oleObject" Target="../embeddings/oleObject28.bin" TargetMode="Internal" /><Relationship Id="rId44" Type="http://schemas.openxmlformats.org/officeDocument/2006/relationships/image" Target="../media/image36.emf" /><Relationship Id="rId45" Type="http://schemas.openxmlformats.org/officeDocument/2006/relationships/oleObject" Target="../embeddings/oleObject29.bin" TargetMode="Internal" /><Relationship Id="rId46" Type="http://schemas.openxmlformats.org/officeDocument/2006/relationships/image" Target="../media/image37.emf" /><Relationship Id="rId47" Type="http://schemas.openxmlformats.org/officeDocument/2006/relationships/vmlDrawing" Target="../drawings/vmlDrawing5.vml" /><Relationship Id="rId5" Type="http://schemas.openxmlformats.org/officeDocument/2006/relationships/oleObject" Target="../embeddings/oleObject9.bin" TargetMode="Internal" /><Relationship Id="rId6" Type="http://schemas.openxmlformats.org/officeDocument/2006/relationships/image" Target="../media/image17.wmf" /><Relationship Id="rId7" Type="http://schemas.openxmlformats.org/officeDocument/2006/relationships/oleObject" Target="../embeddings/oleObject10.bin" TargetMode="Internal" /><Relationship Id="rId8" Type="http://schemas.openxmlformats.org/officeDocument/2006/relationships/image" Target="../media/image18.wmf" /><Relationship Id="rId9" Type="http://schemas.openxmlformats.org/officeDocument/2006/relationships/oleObject" Target="../embeddings/oleObject11.bin" TargetMode="Interna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第五章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三角函数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068705" y="2240280"/>
            <a:ext cx="987869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  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弧度制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9" name="图片 8" title=""/>
          <p:cNvPicPr>
            <a:picLocks noChangeAspect="1"/>
          </p:cNvPicPr>
          <p:nvPr/>
        </p:nvPicPr>
        <p:blipFill>
          <a:blip r:embed="rId3"/>
          <a:srcRect l="20097" t="26840" r="49153" b="22438"/>
          <a:stretch>
            <a:fillRect/>
          </a:stretch>
        </p:blipFill>
        <p:spPr>
          <a:xfrm>
            <a:off x="4764405" y="4083685"/>
            <a:ext cx="2184400" cy="24028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4" name="Rectangle 3" title=""/>
          <p:cNvSpPr/>
          <p:nvPr/>
        </p:nvSpPr>
        <p:spPr>
          <a:xfrm>
            <a:off x="2647951" y="1341120"/>
            <a:ext cx="8221133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弧度制下角的集合与实数集的一一对应：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2164" name="Oval 4" title=""/>
          <p:cNvSpPr/>
          <p:nvPr/>
        </p:nvSpPr>
        <p:spPr>
          <a:xfrm>
            <a:off x="2842684" y="2101004"/>
            <a:ext cx="1974849" cy="2362200"/>
          </a:xfrm>
          <a:prstGeom prst="ellipse">
            <a:avLst/>
          </a:prstGeom>
          <a:solidFill>
            <a:srgbClr val="FFCC00"/>
          </a:solidFill>
          <a:ln w="9525">
            <a:noFill/>
          </a:ln>
        </p:spPr>
        <p:txBody>
          <a:bodyPr wrap="none" lIns="91440" tIns="45720" rIns="91440" bIns="45720" anchor="ctr" anchorCtr="0"/>
          <a:lstStyle/>
          <a:p>
            <a:pPr algn="ctr"/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正角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零角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负角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2" name="Group 5" title=""/>
          <p:cNvGrpSpPr/>
          <p:nvPr/>
        </p:nvGrpSpPr>
        <p:grpSpPr>
          <a:xfrm>
            <a:off x="4980517" y="2558204"/>
            <a:ext cx="1295400" cy="1447800"/>
            <a:chOff x="3948" y="864"/>
            <a:chExt cx="816" cy="912"/>
          </a:xfrm>
        </p:grpSpPr>
        <p:sp>
          <p:nvSpPr>
            <p:cNvPr id="13321" name="Line 6"/>
            <p:cNvSpPr/>
            <p:nvPr/>
          </p:nvSpPr>
          <p:spPr>
            <a:xfrm>
              <a:off x="3948" y="864"/>
              <a:ext cx="81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3322" name="Line 7"/>
            <p:cNvSpPr/>
            <p:nvPr/>
          </p:nvSpPr>
          <p:spPr>
            <a:xfrm>
              <a:off x="3948" y="1344"/>
              <a:ext cx="81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3323" name="Line 8"/>
            <p:cNvSpPr/>
            <p:nvPr/>
          </p:nvSpPr>
          <p:spPr>
            <a:xfrm>
              <a:off x="3948" y="1776"/>
              <a:ext cx="81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/>
          </p:txBody>
        </p:sp>
      </p:grpSp>
      <p:sp>
        <p:nvSpPr>
          <p:cNvPr id="92169" name="Oval 9" title=""/>
          <p:cNvSpPr/>
          <p:nvPr/>
        </p:nvSpPr>
        <p:spPr>
          <a:xfrm>
            <a:off x="6415617" y="2101004"/>
            <a:ext cx="1919816" cy="2362200"/>
          </a:xfrm>
          <a:prstGeom prst="ellipse">
            <a:avLst/>
          </a:prstGeom>
          <a:solidFill>
            <a:srgbClr val="FFCC00"/>
          </a:solidFill>
          <a:ln w="9525">
            <a:noFill/>
          </a:ln>
        </p:spPr>
        <p:txBody>
          <a:bodyPr wrap="none" lIns="91440" tIns="45720" rIns="91440" bIns="45720" anchor="ctr" anchorCtr="0"/>
          <a:lstStyle/>
          <a:p>
            <a:pPr algn="ctr"/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正实数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零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负实数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Rectangle 3" title=""/>
          <p:cNvSpPr/>
          <p:nvPr/>
        </p:nvSpPr>
        <p:spPr>
          <a:xfrm>
            <a:off x="2647739" y="4577504"/>
            <a:ext cx="2921000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任意角的集合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2300" name="Rectangle 3" title=""/>
          <p:cNvSpPr/>
          <p:nvPr/>
        </p:nvSpPr>
        <p:spPr>
          <a:xfrm>
            <a:off x="6686338" y="4577504"/>
            <a:ext cx="2921000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实数集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弧度与角度的换算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69" grpId="0" animBg="1"/>
      <p:bldP spid="3" grpId="0"/>
      <p:bldP spid="123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Object 4" title=""/>
          <p:cNvGraphicFramePr>
            <a:graphicFrameLocks noChangeAspect="1"/>
          </p:cNvGraphicFramePr>
          <p:nvPr/>
        </p:nvGraphicFramePr>
        <p:xfrm>
          <a:off x="1425893" y="1374775"/>
          <a:ext cx="9380220" cy="45377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2" imgW="7867650" imgH="3575050" progId="Word.Document.8">
                  <p:embed/>
                </p:oleObj>
              </mc:Choice>
              <mc:Fallback>
                <p:oleObj r:id="rId2" imgW="7867650" imgH="35750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5893" y="1374775"/>
                        <a:ext cx="9380220" cy="453771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 title=""/>
          <p:cNvSpPr txBox="1"/>
          <p:nvPr/>
        </p:nvSpPr>
        <p:spPr>
          <a:xfrm>
            <a:off x="3606166" y="2519046"/>
            <a:ext cx="487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8" title=""/>
          <p:cNvSpPr txBox="1"/>
          <p:nvPr/>
        </p:nvSpPr>
        <p:spPr>
          <a:xfrm>
            <a:off x="5188374" y="3452284"/>
            <a:ext cx="487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8" title=""/>
          <p:cNvSpPr txBox="1"/>
          <p:nvPr/>
        </p:nvSpPr>
        <p:spPr>
          <a:xfrm>
            <a:off x="4093633" y="3452284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-157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8" title=""/>
          <p:cNvSpPr txBox="1"/>
          <p:nvPr/>
        </p:nvSpPr>
        <p:spPr>
          <a:xfrm>
            <a:off x="3828838" y="4497071"/>
            <a:ext cx="640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390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664210" y="52260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Text Box 4" title=""/>
          <p:cNvSpPr txBox="1"/>
          <p:nvPr/>
        </p:nvSpPr>
        <p:spPr>
          <a:xfrm>
            <a:off x="1497965" y="974725"/>
            <a:ext cx="9214485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思考</a:t>
            </a:r>
            <a:r>
              <a:rPr 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已知一个扇形所在圆的半径为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，弧长为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l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，圆心角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，那么扇形的面积如何计算？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81927" name="Object 7" title=""/>
          <p:cNvGraphicFramePr>
            <a:graphicFrameLocks noChangeAspect="1"/>
          </p:cNvGraphicFramePr>
          <p:nvPr/>
        </p:nvGraphicFramePr>
        <p:xfrm>
          <a:off x="3536315" y="2900680"/>
          <a:ext cx="5018405" cy="14598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3" imgW="2019300" imgH="584200" progId="Equation.DSMT4">
                  <p:embed/>
                </p:oleObj>
              </mc:Choice>
              <mc:Fallback>
                <p:oleObj r:id="rId3" imgW="2019300" imgH="584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36315" y="2900680"/>
                        <a:ext cx="5018405" cy="145986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/>
          <p:cNvGraphicFramePr>
            <a:graphicFrameLocks noChangeAspect="1"/>
          </p:cNvGraphicFramePr>
          <p:nvPr/>
        </p:nvGraphicFramePr>
        <p:xfrm>
          <a:off x="4294505" y="5033010"/>
          <a:ext cx="3526155" cy="7385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5" imgW="1270000" imgH="254000" progId="Equation.DSMT4">
                  <p:embed/>
                </p:oleObj>
              </mc:Choice>
              <mc:Fallback>
                <p:oleObj r:id="rId5" imgW="12700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94505" y="5033010"/>
                        <a:ext cx="3526155" cy="738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弧度制的应用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386" name="Text Box 8" title=""/>
          <p:cNvSpPr txBox="1"/>
          <p:nvPr/>
        </p:nvSpPr>
        <p:spPr>
          <a:xfrm>
            <a:off x="1438910" y="975995"/>
            <a:ext cx="937895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思考</a:t>
            </a:r>
            <a:r>
              <a:rPr 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在弧度制下，与角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终边相同的角如何表示？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终边在坐标轴上的角如何表示？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03433" name="Object 9" title=""/>
          <p:cNvGraphicFramePr>
            <a:graphicFrameLocks noChangeAspect="1"/>
          </p:cNvGraphicFramePr>
          <p:nvPr/>
        </p:nvGraphicFramePr>
        <p:xfrm>
          <a:off x="4054899" y="2451101"/>
          <a:ext cx="3886200" cy="8233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3" imgW="3810000" imgH="622300" progId="Equation.DSMT4">
                  <p:embed/>
                </p:oleObj>
              </mc:Choice>
              <mc:Fallback>
                <p:oleObj r:id="rId3" imgW="3810000" imgH="622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54899" y="2451101"/>
                        <a:ext cx="3886200" cy="8233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4" name="Text Box 10" title=""/>
          <p:cNvSpPr txBox="1"/>
          <p:nvPr/>
        </p:nvSpPr>
        <p:spPr>
          <a:xfrm>
            <a:off x="1439545" y="3514725"/>
            <a:ext cx="9378315" cy="22021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终边在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轴上：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24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终边在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轴上： 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        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435" name="Object 11" title=""/>
          <p:cNvGraphicFramePr>
            <a:graphicFrameLocks noChangeAspect="1"/>
          </p:cNvGraphicFramePr>
          <p:nvPr/>
        </p:nvGraphicFramePr>
        <p:xfrm>
          <a:off x="3880485" y="3796665"/>
          <a:ext cx="3538220" cy="774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5" imgW="2946400" imgH="546100" progId="Equation.DSMT4">
                  <p:embed/>
                </p:oleObj>
              </mc:Choice>
              <mc:Fallback>
                <p:oleObj r:id="rId5" imgW="2946400" imgH="546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80485" y="3796665"/>
                        <a:ext cx="353822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2" title=""/>
          <p:cNvGraphicFramePr>
            <a:graphicFrameLocks noChangeAspect="1"/>
          </p:cNvGraphicFramePr>
          <p:nvPr/>
        </p:nvGraphicFramePr>
        <p:xfrm>
          <a:off x="3897630" y="4644178"/>
          <a:ext cx="3668184" cy="11260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7" imgW="3683000" imgH="1104900" progId="Equation.DSMT4">
                  <p:embed/>
                </p:oleObj>
              </mc:Choice>
              <mc:Fallback>
                <p:oleObj r:id="rId7" imgW="3683000" imgH="1104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97630" y="4644178"/>
                        <a:ext cx="3668184" cy="11260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弧度制的应用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>
                                            <p:txEl>
                                              <p:charRg st="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Text Box 3" title=""/>
          <p:cNvSpPr txBox="1"/>
          <p:nvPr/>
        </p:nvSpPr>
        <p:spPr>
          <a:xfrm>
            <a:off x="1442085" y="1642745"/>
            <a:ext cx="9352280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None/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终边相同的角中，最小的是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    )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None/>
            </a:pP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B. 		C. 		 D. 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7411" name="Object 4" title=""/>
          <p:cNvGraphicFramePr>
            <a:graphicFrameLocks noChangeAspect="1"/>
          </p:cNvGraphicFramePr>
          <p:nvPr/>
        </p:nvGraphicFramePr>
        <p:xfrm>
          <a:off x="1940348" y="1571414"/>
          <a:ext cx="692151" cy="8064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2" imgW="571500" imgH="685800" progId="Equation.DSMT4">
                  <p:embed/>
                </p:oleObj>
              </mc:Choice>
              <mc:Fallback>
                <p:oleObj r:id="rId2" imgW="571500" imgH="685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40348" y="1571414"/>
                        <a:ext cx="692151" cy="8064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 title=""/>
          <p:cNvGraphicFramePr>
            <a:graphicFrameLocks noChangeAspect="1"/>
          </p:cNvGraphicFramePr>
          <p:nvPr/>
        </p:nvGraphicFramePr>
        <p:xfrm>
          <a:off x="2137410" y="2536402"/>
          <a:ext cx="427567" cy="6752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4" imgW="279400" imgH="457200" progId="Equation.DSMT4">
                  <p:embed/>
                </p:oleObj>
              </mc:Choice>
              <mc:Fallback>
                <p:oleObj r:id="rId4" imgW="279400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7410" y="2536402"/>
                        <a:ext cx="427567" cy="6752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6" title=""/>
          <p:cNvGraphicFramePr>
            <a:graphicFrameLocks noChangeAspect="1"/>
          </p:cNvGraphicFramePr>
          <p:nvPr/>
        </p:nvGraphicFramePr>
        <p:xfrm>
          <a:off x="4074583" y="2536402"/>
          <a:ext cx="323851" cy="7175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6" imgW="190500" imgH="457200" progId="Equation.DSMT4">
                  <p:embed/>
                </p:oleObj>
              </mc:Choice>
              <mc:Fallback>
                <p:oleObj r:id="rId6" imgW="190500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74583" y="2536402"/>
                        <a:ext cx="323851" cy="7175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7" title=""/>
          <p:cNvGraphicFramePr>
            <a:graphicFrameLocks noChangeAspect="1"/>
          </p:cNvGraphicFramePr>
          <p:nvPr/>
        </p:nvGraphicFramePr>
        <p:xfrm>
          <a:off x="8044604" y="2550161"/>
          <a:ext cx="478367" cy="7175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8" imgW="304800" imgH="457200" progId="Equation.DSMT4">
                  <p:embed/>
                </p:oleObj>
              </mc:Choice>
              <mc:Fallback>
                <p:oleObj r:id="rId8" imgW="304800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44604" y="2550161"/>
                        <a:ext cx="478367" cy="7175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8" title=""/>
          <p:cNvGraphicFramePr>
            <a:graphicFrameLocks noChangeAspect="1"/>
          </p:cNvGraphicFramePr>
          <p:nvPr/>
        </p:nvGraphicFramePr>
        <p:xfrm>
          <a:off x="5742728" y="2522432"/>
          <a:ext cx="472017" cy="7450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10" imgW="279400" imgH="457200" progId="Equation.DSMT4">
                  <p:embed/>
                </p:oleObj>
              </mc:Choice>
              <mc:Fallback>
                <p:oleObj r:id="rId10" imgW="279400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42728" y="2522432"/>
                        <a:ext cx="472017" cy="7450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title=""/>
          <p:cNvSpPr/>
          <p:nvPr/>
        </p:nvSpPr>
        <p:spPr>
          <a:xfrm>
            <a:off x="664210" y="52260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442085" y="4422140"/>
            <a:ext cx="935228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Text Box 3" title=""/>
          <p:cNvSpPr txBox="1"/>
          <p:nvPr/>
        </p:nvSpPr>
        <p:spPr>
          <a:xfrm>
            <a:off x="1392555" y="683260"/>
            <a:ext cx="932561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按照下列要求，把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67°30′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化成弧度：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）精确值；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）精确到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0.001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的近似值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弧度制的应用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  <p:pic>
        <p:nvPicPr>
          <p:cNvPr id="3" name="图片 2" title=""/>
          <p:cNvPicPr>
            <a:picLocks noChangeAspect="1"/>
          </p:cNvPicPr>
          <p:nvPr/>
        </p:nvPicPr>
        <p:blipFill>
          <a:blip r:embed="rId3"/>
          <a:srcRect l="4616"/>
          <a:stretch>
            <a:fillRect/>
          </a:stretch>
        </p:blipFill>
        <p:spPr>
          <a:xfrm>
            <a:off x="1392555" y="2333625"/>
            <a:ext cx="7738110" cy="1542415"/>
          </a:xfrm>
          <a:prstGeom prst="rect">
            <a:avLst/>
          </a:prstGeom>
        </p:spPr>
      </p:pic>
      <p:pic>
        <p:nvPicPr>
          <p:cNvPr id="4" name="图片 3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555" y="3971290"/>
            <a:ext cx="9507855" cy="251587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455420" y="1243330"/>
            <a:ext cx="9352915" cy="4009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9458" name="对象 1" title=""/>
          <p:cNvGraphicFramePr>
            <a:graphicFrameLocks noGrp="1" noChangeAspect="1"/>
          </p:cNvGraphicFramePr>
          <p:nvPr/>
        </p:nvGraphicFramePr>
        <p:xfrm>
          <a:off x="1829435" y="1569720"/>
          <a:ext cx="6487160" cy="3355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2" imgW="4762500" imgH="2387600" progId="Word.Document.8">
                  <p:embed/>
                </p:oleObj>
              </mc:Choice>
              <mc:Fallback>
                <p:oleObj r:id="rId2" imgW="4762500" imgH="2387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9435" y="1569720"/>
                        <a:ext cx="6487160" cy="335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 title=""/>
          <p:cNvGraphicFramePr>
            <a:graphicFrameLocks noChangeAspect="1"/>
          </p:cNvGraphicFramePr>
          <p:nvPr/>
        </p:nvGraphicFramePr>
        <p:xfrm>
          <a:off x="5706745" y="2308860"/>
          <a:ext cx="454660" cy="7785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4" imgW="152400" imgH="393700" progId="Equation.DSMT4">
                  <p:embed/>
                </p:oleObj>
              </mc:Choice>
              <mc:Fallback>
                <p:oleObj r:id="rId4" imgW="1524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6745" y="2308860"/>
                        <a:ext cx="454660" cy="778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 title=""/>
          <p:cNvGraphicFramePr>
            <a:graphicFrameLocks noChangeAspect="1"/>
          </p:cNvGraphicFramePr>
          <p:nvPr/>
        </p:nvGraphicFramePr>
        <p:xfrm>
          <a:off x="5320665" y="3231515"/>
          <a:ext cx="679450" cy="688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6" imgW="355600" imgH="393700" progId="Equation.DSMT4">
                  <p:embed/>
                </p:oleObj>
              </mc:Choice>
              <mc:Fallback>
                <p:oleObj r:id="rId6" imgW="3556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20665" y="3231515"/>
                        <a:ext cx="679450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 title=""/>
          <p:cNvGraphicFramePr>
            <a:graphicFrameLocks noChangeAspect="1"/>
          </p:cNvGraphicFramePr>
          <p:nvPr/>
        </p:nvGraphicFramePr>
        <p:xfrm>
          <a:off x="5346700" y="4027170"/>
          <a:ext cx="752475" cy="7296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8" imgW="342900" imgH="393700" progId="Equation.DSMT4">
                  <p:embed/>
                </p:oleObj>
              </mc:Choice>
              <mc:Fallback>
                <p:oleObj r:id="rId8" imgW="3429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46700" y="4027170"/>
                        <a:ext cx="752475" cy="729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title=""/>
          <p:cNvSpPr/>
          <p:nvPr/>
        </p:nvSpPr>
        <p:spPr>
          <a:xfrm>
            <a:off x="664210" y="52260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389" name="Text Box 5" title=""/>
          <p:cNvSpPr txBox="1"/>
          <p:nvPr/>
        </p:nvSpPr>
        <p:spPr>
          <a:xfrm>
            <a:off x="1456055" y="900430"/>
            <a:ext cx="9279890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3.14 rad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换算成角度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(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用度数表示，精确到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0.001).</a:t>
            </a:r>
            <a:endParaRPr lang="en-US" altLang="zh-CN" sz="32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弧度制的应用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55" y="2764155"/>
            <a:ext cx="9279890" cy="2738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506" name="Text Box 3" title=""/>
          <p:cNvSpPr txBox="1"/>
          <p:nvPr/>
        </p:nvSpPr>
        <p:spPr>
          <a:xfrm>
            <a:off x="1468755" y="1260475"/>
            <a:ext cx="9254490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航海罗盘的圆周被分成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32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等份，把每一等份所对的圆心角的大小分别用度与弧度表示出来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664210" y="52260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grpSp>
        <p:nvGrpSpPr>
          <p:cNvPr id="3" name="组合 2" title=""/>
          <p:cNvGrpSpPr/>
          <p:nvPr/>
        </p:nvGrpSpPr>
        <p:grpSpPr>
          <a:xfrm>
            <a:off x="1468755" y="4436110"/>
            <a:ext cx="9254490" cy="748030"/>
            <a:chOff x="2313" y="6986"/>
            <a:chExt cx="14574" cy="1178"/>
          </a:xfrm>
        </p:grpSpPr>
        <p:sp>
          <p:nvSpPr>
            <p:cNvPr id="2" name="文本框 1"/>
            <p:cNvSpPr txBox="1"/>
            <p:nvPr/>
          </p:nvSpPr>
          <p:spPr>
            <a:xfrm>
              <a:off x="2313" y="7062"/>
              <a:ext cx="14574" cy="10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答案：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11.25°</a:t>
              </a:r>
              <a:r>
                <a:rPr lang="en-US" altLang="zh-CN" sz="2800">
                  <a:solidFill>
                    <a:srgbClr val="C00000"/>
                  </a:solidFill>
                  <a:latin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sym typeface="+mn-ea"/>
                </a:rPr>
                <a:t>,</a:t>
              </a:r>
              <a:r>
                <a:rPr lang="en-US" altLang="zh-CN" sz="2800">
                  <a:solidFill>
                    <a:schemeClr val="tx2"/>
                  </a:solidFill>
                  <a:latin typeface="宋体" panose="02010600030101010101" pitchFamily="2" charset="-122"/>
                  <a:sym typeface="+mn-ea"/>
                </a:rPr>
                <a:t> </a:t>
              </a:r>
              <a:endParaRPr lang="en-US" altLang="zh-CN" sz="2800">
                <a:solidFill>
                  <a:schemeClr val="tx2"/>
                </a:solidFill>
                <a:latin typeface="宋体" panose="02010600030101010101" pitchFamily="2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19460" name="Object 7"/>
            <p:cNvGraphicFramePr>
              <a:graphicFrameLocks noChangeAspect="1"/>
            </p:cNvGraphicFramePr>
            <p:nvPr/>
          </p:nvGraphicFramePr>
          <p:xfrm>
            <a:off x="7252" y="6986"/>
            <a:ext cx="585" cy="117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2" r:id="rId2" imgW="317500" imgH="685800" progId="Equation.DSMT4">
                    <p:embed/>
                  </p:oleObj>
                </mc:Choice>
                <mc:Fallback>
                  <p:oleObj r:id="rId2" imgW="317500" imgH="685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52" y="6986"/>
                          <a:ext cx="585" cy="1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531" name="Rectangle 6" title=""/>
          <p:cNvSpPr/>
          <p:nvPr/>
        </p:nvSpPr>
        <p:spPr>
          <a:xfrm>
            <a:off x="1427480" y="847090"/>
            <a:ext cx="938403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square" lIns="91440" tIns="45720" rIns="91440" bIns="45720" anchor="ctr" anchorCtr="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利用弧度制证明下列关于扇形的公式：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2532" name="Object 8" title=""/>
          <p:cNvGraphicFramePr>
            <a:graphicFrameLocks noChangeAspect="1"/>
          </p:cNvGraphicFramePr>
          <p:nvPr/>
        </p:nvGraphicFramePr>
        <p:xfrm>
          <a:off x="2083435" y="1574165"/>
          <a:ext cx="5568315" cy="8020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3" imgW="2920365" imgH="393700" progId="Equation.DSMT4">
                  <p:embed/>
                </p:oleObj>
              </mc:Choice>
              <mc:Fallback>
                <p:oleObj r:id="rId3" imgW="29203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83435" y="1574165"/>
                        <a:ext cx="5568315" cy="802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6" title=""/>
          <p:cNvSpPr/>
          <p:nvPr/>
        </p:nvSpPr>
        <p:spPr>
          <a:xfrm>
            <a:off x="1427480" y="2366963"/>
            <a:ext cx="9384665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square" lIns="91440" tIns="45720" rIns="91440" bIns="45720" anchor="ctr" anchorCtr="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其中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是半径，</a:t>
            </a:r>
            <a:r>
              <a:rPr lang="en-US" altLang="zh-CN" sz="28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是弧长，           为圆心角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是扇形的面积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2541" name="Object 22" title=""/>
          <p:cNvGraphicFramePr>
            <a:graphicFrameLocks noChangeAspect="1"/>
          </p:cNvGraphicFramePr>
          <p:nvPr/>
        </p:nvGraphicFramePr>
        <p:xfrm>
          <a:off x="6169872" y="2452371"/>
          <a:ext cx="1900767" cy="3873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5" imgW="1562735" imgH="317500" progId="Equation.DSMT4">
                  <p:embed/>
                </p:oleObj>
              </mc:Choice>
              <mc:Fallback>
                <p:oleObj r:id="rId5" imgW="1562735" imgH="317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69872" y="2452371"/>
                        <a:ext cx="1900767" cy="3873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弧度制的应用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4578" name="Picture 2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52"/>
          <a:stretch>
            <a:fillRect/>
          </a:stretch>
        </p:blipFill>
        <p:spPr bwMode="auto">
          <a:xfrm>
            <a:off x="6551930" y="2426335"/>
            <a:ext cx="2985770" cy="269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 title=""/>
          <p:cNvSpPr txBox="1"/>
          <p:nvPr/>
        </p:nvSpPr>
        <p:spPr>
          <a:xfrm>
            <a:off x="1557020" y="962025"/>
            <a:ext cx="9077325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生活中有很多物理量，你们都用什么</a:t>
            </a:r>
            <a:r>
              <a:rPr lang="zh-CN" altLang="en-US" sz="3200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单位</a:t>
            </a:r>
            <a:r>
              <a:rPr lang="zh-CN" altLang="en-US" sz="32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度量？</a:t>
            </a:r>
            <a:endParaRPr lang="zh-CN" altLang="en-US" sz="3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" name="表格 1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557020" y="2218690"/>
          <a:ext cx="3653155" cy="311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675"/>
                <a:gridCol w="2062480"/>
              </a:tblGrid>
              <a:tr h="51879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  </a:t>
                      </a:r>
                      <a:r>
                        <a:rPr lang="zh-CN" altLang="en-US" sz="2400"/>
                        <a:t>物理量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单位名称</a:t>
                      </a:r>
                      <a:endParaRPr lang="zh-CN" altLang="en-US" sz="2400"/>
                    </a:p>
                  </a:txBody>
                  <a:tcPr/>
                </a:tc>
              </a:tr>
              <a:tr h="51879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长度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51879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质量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51879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时间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51879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角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51879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…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1430020" y="1189355"/>
            <a:ext cx="9331960" cy="2306320"/>
            <a:chOff x="2252" y="1873"/>
            <a:chExt cx="14696" cy="3632"/>
          </a:xfrm>
        </p:grpSpPr>
        <p:sp>
          <p:nvSpPr>
            <p:cNvPr id="23554" name="Rectangle 16"/>
            <p:cNvSpPr/>
            <p:nvPr/>
          </p:nvSpPr>
          <p:spPr>
            <a:xfrm>
              <a:off x="2252" y="1873"/>
              <a:ext cx="14696" cy="36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square" lIns="91440" tIns="45720" rIns="91440" bIns="4572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一个半径为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的扇形，它的周长为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4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，则这扇形的面积为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(    )</a:t>
              </a:r>
              <a:endPara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A.2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3200" baseline="30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2       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B.2       C.	     D.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R</a:t>
              </a:r>
              <a:r>
                <a:rPr lang="en-US" altLang="zh-CN" sz="3200" baseline="30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2</a:t>
              </a:r>
              <a:endPara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23556" name="Object 3" descr="高考资源网( www.ks5u.com)，中国最大的高考网站，您身边的高考专家。"/>
            <p:cNvGraphicFramePr>
              <a:graphicFrameLocks noChangeAspect="1"/>
            </p:cNvGraphicFramePr>
            <p:nvPr/>
          </p:nvGraphicFramePr>
          <p:xfrm>
            <a:off x="9766" y="4189"/>
            <a:ext cx="1090" cy="131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5" r:id="rId2" imgW="495300" imgH="609600" progId="Equation.DSMT4">
                    <p:embed/>
                  </p:oleObj>
                </mc:Choice>
                <mc:Fallback>
                  <p:oleObj r:id="rId2" imgW="495300" imgH="609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766" y="4189"/>
                          <a:ext cx="1090" cy="1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 title=""/>
          <p:cNvSpPr/>
          <p:nvPr/>
        </p:nvSpPr>
        <p:spPr>
          <a:xfrm>
            <a:off x="664210" y="52260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442085" y="4422140"/>
            <a:ext cx="932053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7" name="Text Box 5" title=""/>
          <p:cNvSpPr txBox="1"/>
          <p:nvPr/>
        </p:nvSpPr>
        <p:spPr>
          <a:xfrm>
            <a:off x="2302933" y="2112433"/>
            <a:ext cx="6866467" cy="460375"/>
          </a:xfrm>
          <a:prstGeom prst="rect">
            <a:avLst/>
          </a:prstGeom>
          <a:noFill/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解：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由计算器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8" name="Text Box 6" title=""/>
          <p:cNvSpPr txBox="1"/>
          <p:nvPr/>
        </p:nvSpPr>
        <p:spPr>
          <a:xfrm>
            <a:off x="4859867" y="2123017"/>
            <a:ext cx="933451" cy="460375"/>
          </a:xfrm>
          <a:prstGeom prst="rect">
            <a:avLst/>
          </a:prstGeom>
          <a:noFill/>
          <a:ln w="127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MODE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9" name="Text Box 7" title=""/>
          <p:cNvSpPr txBox="1"/>
          <p:nvPr/>
        </p:nvSpPr>
        <p:spPr>
          <a:xfrm>
            <a:off x="6055784" y="2097617"/>
            <a:ext cx="1066800" cy="460375"/>
          </a:xfrm>
          <a:prstGeom prst="rect">
            <a:avLst/>
          </a:prstGeom>
          <a:noFill/>
          <a:ln w="127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MODE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40" name="Text Box 8" title=""/>
          <p:cNvSpPr txBox="1"/>
          <p:nvPr/>
        </p:nvSpPr>
        <p:spPr>
          <a:xfrm>
            <a:off x="2880784" y="2838451"/>
            <a:ext cx="753533" cy="460375"/>
          </a:xfrm>
          <a:prstGeom prst="rect">
            <a:avLst/>
          </a:prstGeom>
          <a:noFill/>
          <a:ln w="127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sin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41" name="Text Box 9" title=""/>
          <p:cNvSpPr txBox="1"/>
          <p:nvPr/>
        </p:nvSpPr>
        <p:spPr>
          <a:xfrm>
            <a:off x="4307417" y="2825751"/>
            <a:ext cx="383116" cy="460375"/>
          </a:xfrm>
          <a:prstGeom prst="rect">
            <a:avLst/>
          </a:prstGeom>
          <a:noFill/>
          <a:ln w="127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42" name="Text Box 10" title=""/>
          <p:cNvSpPr txBox="1"/>
          <p:nvPr/>
        </p:nvSpPr>
        <p:spPr>
          <a:xfrm>
            <a:off x="3627121" y="2859829"/>
            <a:ext cx="1013883" cy="460375"/>
          </a:xfrm>
          <a:prstGeom prst="rect">
            <a:avLst/>
          </a:prstGeom>
          <a:noFill/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1.5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43" name="Text Box 11" title=""/>
          <p:cNvSpPr txBox="1"/>
          <p:nvPr/>
        </p:nvSpPr>
        <p:spPr>
          <a:xfrm>
            <a:off x="4713817" y="2829984"/>
            <a:ext cx="3048000" cy="460375"/>
          </a:xfrm>
          <a:prstGeom prst="rect">
            <a:avLst/>
          </a:prstGeom>
          <a:noFill/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0.997 494 986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44" name="Text Box 12" title=""/>
          <p:cNvSpPr txBox="1"/>
          <p:nvPr/>
        </p:nvSpPr>
        <p:spPr>
          <a:xfrm>
            <a:off x="4838489" y="3431117"/>
            <a:ext cx="954616" cy="460375"/>
          </a:xfrm>
          <a:prstGeom prst="rect">
            <a:avLst/>
          </a:prstGeom>
          <a:noFill/>
          <a:ln w="127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MODE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45" name="Text Box 13" title=""/>
          <p:cNvSpPr txBox="1"/>
          <p:nvPr/>
        </p:nvSpPr>
        <p:spPr>
          <a:xfrm>
            <a:off x="6055995" y="3400425"/>
            <a:ext cx="1013460" cy="460375"/>
          </a:xfrm>
          <a:prstGeom prst="rect">
            <a:avLst/>
          </a:prstGeom>
          <a:noFill/>
          <a:ln w="127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MODE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18447" name="Text Box 15" title=""/>
          <p:cNvSpPr txBox="1"/>
          <p:nvPr/>
        </p:nvSpPr>
        <p:spPr>
          <a:xfrm>
            <a:off x="2827867" y="4188884"/>
            <a:ext cx="738717" cy="460375"/>
          </a:xfrm>
          <a:prstGeom prst="rect">
            <a:avLst/>
          </a:prstGeom>
          <a:noFill/>
          <a:ln w="127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sin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48" name="Text Box 16" title=""/>
          <p:cNvSpPr txBox="1"/>
          <p:nvPr/>
        </p:nvSpPr>
        <p:spPr>
          <a:xfrm>
            <a:off x="4152900" y="4176184"/>
            <a:ext cx="1462617" cy="460375"/>
          </a:xfrm>
          <a:prstGeom prst="rect">
            <a:avLst/>
          </a:prstGeom>
          <a:noFill/>
          <a:ln w="127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, ,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49" name="Text Box 17" title=""/>
          <p:cNvSpPr txBox="1"/>
          <p:nvPr/>
        </p:nvSpPr>
        <p:spPr>
          <a:xfrm>
            <a:off x="3551767" y="4193117"/>
            <a:ext cx="687917" cy="460375"/>
          </a:xfrm>
          <a:prstGeom prst="rect">
            <a:avLst/>
          </a:prstGeom>
          <a:noFill/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85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50" name="Text Box 18" title=""/>
          <p:cNvSpPr txBox="1"/>
          <p:nvPr/>
        </p:nvSpPr>
        <p:spPr>
          <a:xfrm>
            <a:off x="6250517" y="4165600"/>
            <a:ext cx="2815167" cy="460375"/>
          </a:xfrm>
          <a:prstGeom prst="rect">
            <a:avLst/>
          </a:prstGeom>
          <a:noFill/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0.996 194 698.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51" name="Text Box 19" title=""/>
          <p:cNvSpPr txBox="1"/>
          <p:nvPr/>
        </p:nvSpPr>
        <p:spPr>
          <a:xfrm>
            <a:off x="5844117" y="4176184"/>
            <a:ext cx="383116" cy="460375"/>
          </a:xfrm>
          <a:prstGeom prst="rect">
            <a:avLst/>
          </a:prstGeom>
          <a:noFill/>
          <a:ln w="127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52" name="Text Box 20" title=""/>
          <p:cNvSpPr txBox="1"/>
          <p:nvPr/>
        </p:nvSpPr>
        <p:spPr>
          <a:xfrm>
            <a:off x="2827867" y="4948767"/>
            <a:ext cx="5507567" cy="460375"/>
          </a:xfrm>
          <a:prstGeom prst="rect">
            <a:avLst/>
          </a:prstGeom>
          <a:noFill/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sin 1.5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sin 85°.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94" name="Rectangle 6" title=""/>
          <p:cNvSpPr/>
          <p:nvPr/>
        </p:nvSpPr>
        <p:spPr>
          <a:xfrm>
            <a:off x="1505585" y="895033"/>
            <a:ext cx="925766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square" lIns="91440" tIns="45720" rIns="91440" bIns="45720" anchor="ctr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利用计算器比较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sin 1.5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sin 85°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的大小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弧度制的应用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nimBg="1"/>
      <p:bldP spid="18439" grpId="0" animBg="1"/>
      <p:bldP spid="18440" grpId="0" animBg="1"/>
      <p:bldP spid="18441" grpId="0" animBg="1"/>
      <p:bldP spid="18442" grpId="0" animBg="1"/>
      <p:bldP spid="18443" grpId="0" animBg="1"/>
      <p:bldP spid="18444" grpId="0" animBg="1"/>
      <p:bldP spid="18445" grpId="0" animBg="1"/>
      <p:bldP spid="18447" grpId="0" animBg="1"/>
      <p:bldP spid="18448" grpId="0" animBg="1"/>
      <p:bldP spid="18449" grpId="0" animBg="1"/>
      <p:bldP spid="18450" grpId="0" animBg="1"/>
      <p:bldP spid="18451" grpId="0" animBg="1"/>
      <p:bldP spid="184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602" name="Text Box 4" title=""/>
          <p:cNvSpPr txBox="1"/>
          <p:nvPr/>
        </p:nvSpPr>
        <p:spPr>
          <a:xfrm>
            <a:off x="1515745" y="1503045"/>
            <a:ext cx="9193530" cy="2306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弧度的角所在的象限为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    )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第一象限	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第二象限		         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第三象限	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第四象限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664210" y="52260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515745" y="4422140"/>
            <a:ext cx="919416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412240" y="2397760"/>
            <a:ext cx="9366885" cy="40093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对象 3" title=""/>
          <p:cNvGraphicFramePr>
            <a:graphicFrameLocks noChangeAspect="1"/>
          </p:cNvGraphicFramePr>
          <p:nvPr/>
        </p:nvGraphicFramePr>
        <p:xfrm>
          <a:off x="1831975" y="2546985"/>
          <a:ext cx="8182610" cy="38601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r:id="rId2" imgW="8216900" imgH="3975100" progId="Word.Document.8">
                  <p:embed/>
                </p:oleObj>
              </mc:Choice>
              <mc:Fallback>
                <p:oleObj r:id="rId2" imgW="8216900" imgH="39751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1975" y="2546985"/>
                        <a:ext cx="8182610" cy="3860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 title=""/>
          <p:cNvSpPr txBox="1"/>
          <p:nvPr/>
        </p:nvSpPr>
        <p:spPr>
          <a:xfrm>
            <a:off x="1414145" y="812800"/>
            <a:ext cx="936498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已知扇形的周长为</a:t>
            </a:r>
            <a:r>
              <a:rPr 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10cm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，面积为</a:t>
            </a:r>
            <a:r>
              <a:rPr 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4cm</a:t>
            </a:r>
            <a:r>
              <a:rPr lang="en-US" sz="2800" b="1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，求扇形圆心角</a:t>
            </a:r>
            <a:endParaRPr lang="zh-CN" sz="28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的弧度数</a:t>
            </a:r>
            <a:r>
              <a:rPr 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弧度制的应用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图片 5" title=""/>
          <p:cNvPicPr>
            <a:picLocks noChangeAspect="1"/>
          </p:cNvPicPr>
          <p:nvPr/>
        </p:nvPicPr>
        <p:blipFill>
          <a:blip r:embed="rId2"/>
          <a:srcRect l="4792" t="12017" r="1453" b="57923"/>
          <a:stretch>
            <a:fillRect/>
          </a:stretch>
        </p:blipFill>
        <p:spPr>
          <a:xfrm>
            <a:off x="2209800" y="3369310"/>
            <a:ext cx="5640705" cy="3216275"/>
          </a:xfrm>
          <a:prstGeom prst="rect">
            <a:avLst/>
          </a:prstGeom>
        </p:spPr>
      </p:pic>
      <p:sp>
        <p:nvSpPr>
          <p:cNvPr id="5" name="文本框 4" title=""/>
          <p:cNvSpPr txBox="1"/>
          <p:nvPr/>
        </p:nvSpPr>
        <p:spPr>
          <a:xfrm>
            <a:off x="1416685" y="3181350"/>
            <a:ext cx="701675" cy="650875"/>
          </a:xfrm>
          <a:prstGeom prst="rect">
            <a:avLst/>
          </a:prstGeom>
          <a:solidFill>
            <a:schemeClr val="bg1"/>
          </a:solidFill>
          <a:ln w="12700" cmpd="sng">
            <a:noFill/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解：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49559" t="58649" b="17057"/>
          <a:stretch>
            <a:fillRect/>
          </a:stretch>
        </p:blipFill>
        <p:spPr>
          <a:xfrm>
            <a:off x="8125460" y="3589655"/>
            <a:ext cx="2673350" cy="2289175"/>
          </a:xfrm>
          <a:prstGeom prst="rect">
            <a:avLst/>
          </a:prstGeom>
        </p:spPr>
      </p:pic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弧度制的应用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1310005" y="617220"/>
            <a:ext cx="9575165" cy="2676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 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如图所示，半径为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的圆的圆心位于坐标原点，质点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从点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出发，依逆时针方向等速沿单位圆周旋转，已知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秒钟内转过的角度为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(0&lt;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π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，经过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秒钟达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到第三象限，经过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14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秒钟后又恰好回到出发点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A,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θ</a:t>
            </a:r>
            <a:r>
              <a:rPr 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rcRect l="5294" t="44544" r="11295" b="25786"/>
          <a:stretch>
            <a:fillRect/>
          </a:stretch>
        </p:blipFill>
        <p:spPr>
          <a:xfrm>
            <a:off x="2118360" y="3293745"/>
            <a:ext cx="5208270" cy="3294380"/>
          </a:xfrm>
          <a:prstGeom prst="rect">
            <a:avLst/>
          </a:prstGeom>
        </p:spPr>
      </p:pic>
      <p:sp>
        <p:nvSpPr>
          <p:cNvPr id="5" name="文本框 4" title=""/>
          <p:cNvSpPr txBox="1"/>
          <p:nvPr/>
        </p:nvSpPr>
        <p:spPr>
          <a:xfrm>
            <a:off x="1416685" y="3181350"/>
            <a:ext cx="701675" cy="650875"/>
          </a:xfrm>
          <a:prstGeom prst="rect">
            <a:avLst/>
          </a:prstGeom>
          <a:solidFill>
            <a:schemeClr val="bg1"/>
          </a:solidFill>
          <a:ln w="12700" cmpd="sng">
            <a:noFill/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解：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49559" t="58649" b="17057"/>
          <a:stretch>
            <a:fillRect/>
          </a:stretch>
        </p:blipFill>
        <p:spPr>
          <a:xfrm>
            <a:off x="8125460" y="3589655"/>
            <a:ext cx="2673350" cy="2289175"/>
          </a:xfrm>
          <a:prstGeom prst="rect">
            <a:avLst/>
          </a:prstGeom>
        </p:spPr>
      </p:pic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弧度制的应用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1310005" y="617220"/>
            <a:ext cx="9575165" cy="2676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 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如图所示，半径为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的圆的圆心位于坐标原点，质点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从点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出发，依逆时针方向等速沿单位圆周旋转，已知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秒钟内转过的角度为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(0&lt;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π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，经过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秒钟达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到第三象限，经过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14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秒钟后又恰好回到出发点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A,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θ</a:t>
            </a:r>
            <a:r>
              <a:rPr 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1416685" y="3181350"/>
            <a:ext cx="701675" cy="650875"/>
          </a:xfrm>
          <a:prstGeom prst="rect">
            <a:avLst/>
          </a:prstGeom>
          <a:solidFill>
            <a:schemeClr val="bg1"/>
          </a:solidFill>
          <a:ln w="12700" cmpd="sng">
            <a:noFill/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解：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49559" t="58649" b="17057"/>
          <a:stretch>
            <a:fillRect/>
          </a:stretch>
        </p:blipFill>
        <p:spPr>
          <a:xfrm>
            <a:off x="8125460" y="3589655"/>
            <a:ext cx="2673350" cy="2289175"/>
          </a:xfrm>
          <a:prstGeom prst="rect">
            <a:avLst/>
          </a:prstGeom>
        </p:spPr>
      </p:pic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弧度制的应用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1310005" y="617220"/>
            <a:ext cx="9489440" cy="2676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 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如图所示，半径为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的圆的圆心位于坐标原点，质点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从点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出发，依逆时针方向等速沿单位圆周旋转，已知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秒钟内转过的角度为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(0&lt;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π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，经过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秒钟达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到第三象限，经过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14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秒钟后又恰好回到出发点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A,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θ</a:t>
            </a:r>
            <a:r>
              <a:rPr 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7" name="图片 6" title=""/>
          <p:cNvPicPr>
            <a:picLocks noChangeAspect="1"/>
          </p:cNvPicPr>
          <p:nvPr/>
        </p:nvPicPr>
        <p:blipFill>
          <a:blip r:embed="rId4"/>
          <a:srcRect l="5104" t="76197" r="52483" b="10969"/>
          <a:stretch>
            <a:fillRect/>
          </a:stretch>
        </p:blipFill>
        <p:spPr>
          <a:xfrm>
            <a:off x="2254885" y="3350260"/>
            <a:ext cx="2619375" cy="14097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664210" y="52260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594" name="Rectangle 6" title=""/>
          <p:cNvSpPr/>
          <p:nvPr/>
        </p:nvSpPr>
        <p:spPr>
          <a:xfrm>
            <a:off x="1578610" y="1254760"/>
            <a:ext cx="9257665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square" lIns="91440" tIns="45720" rIns="91440" bIns="45720" anchor="ctr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已知扇形的周长为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，求圆心角为多大时，此扇形的面积取得最大值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577975" y="4464685"/>
            <a:ext cx="925830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答案：圆心角为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 rad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时，扇形的面积最大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440555" y="2263775"/>
            <a:ext cx="349948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弧度的定义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512185" y="3321050"/>
            <a:ext cx="500634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弧度与角度的互化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512185" y="4422140"/>
            <a:ext cx="5079365" cy="64670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特殊角的弧度数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2987040" y="5490845"/>
            <a:ext cx="6325235" cy="64670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弧度制下扇形面积公式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  <p:bldP spid="6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2916555" y="267652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数学抽象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5447665" y="379793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444105" y="4993640"/>
            <a:ext cx="29381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7" grpId="2" animBg="1"/>
      <p:bldP spid="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extBox 5" title=""/>
          <p:cNvSpPr txBox="1"/>
          <p:nvPr/>
        </p:nvSpPr>
        <p:spPr>
          <a:xfrm>
            <a:off x="6267128" y="1209725"/>
            <a:ext cx="331236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弧</a:t>
            </a:r>
            <a:r>
              <a:rPr lang="zh-CN" altLang="en-US" sz="3200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长公式</a:t>
            </a:r>
            <a:endParaRPr lang="zh-CN" altLang="en-US" sz="3200" smtClean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5" name="对象 4" title=""/>
          <p:cNvGraphicFramePr>
            <a:graphicFrameLocks noChangeAspect="1"/>
          </p:cNvGraphicFramePr>
          <p:nvPr/>
        </p:nvGraphicFramePr>
        <p:xfrm>
          <a:off x="6483350" y="2014220"/>
          <a:ext cx="1991360" cy="10623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Equation" r:id="rId2" imgW="736600" imgH="393700" progId="Equation.DSMT4">
                  <p:embed/>
                </p:oleObj>
              </mc:Choice>
              <mc:Fallback>
                <p:oleObj name="Equation" r:id="rId2" imgW="7366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3350" y="2014220"/>
                        <a:ext cx="1991360" cy="1062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 title=""/>
          <p:cNvSpPr txBox="1"/>
          <p:nvPr/>
        </p:nvSpPr>
        <p:spPr>
          <a:xfrm>
            <a:off x="6366441" y="3862695"/>
            <a:ext cx="331236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面积</a:t>
            </a:r>
            <a:r>
              <a:rPr lang="zh-CN" altLang="en-US" sz="3200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公式</a:t>
            </a:r>
            <a:endParaRPr lang="zh-CN" altLang="en-US" sz="3200" smtClean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7" name="对象 6" title=""/>
          <p:cNvGraphicFramePr>
            <a:graphicFrameLocks noChangeAspect="1"/>
          </p:cNvGraphicFramePr>
          <p:nvPr/>
        </p:nvGraphicFramePr>
        <p:xfrm>
          <a:off x="6483350" y="4446270"/>
          <a:ext cx="3300730" cy="12661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Equation" r:id="rId4" imgW="1028700" imgH="393700" progId="Equation.DSMT4">
                  <p:embed/>
                </p:oleObj>
              </mc:Choice>
              <mc:Fallback>
                <p:oleObj name="Equation" r:id="rId4" imgW="10287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83350" y="4446270"/>
                        <a:ext cx="3300730" cy="1266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 title=""/>
          <p:cNvSpPr txBox="1"/>
          <p:nvPr/>
        </p:nvSpPr>
        <p:spPr>
          <a:xfrm>
            <a:off x="1525905" y="937895"/>
            <a:ext cx="4178935" cy="107632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3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°角：</a:t>
            </a:r>
            <a:endParaRPr lang="en-US" altLang="zh-CN" sz="32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圆周的</a:t>
            </a:r>
            <a:r>
              <a:rPr lang="en-US" altLang="zh-CN" sz="3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360</a:t>
            </a:r>
            <a:r>
              <a:rPr lang="zh-CN" altLang="en-US" sz="3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分之一</a:t>
            </a:r>
            <a:r>
              <a:rPr lang="en-US" altLang="zh-CN" sz="3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8" name="图片 7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615" y="2364105"/>
            <a:ext cx="3948430" cy="3958590"/>
          </a:xfrm>
          <a:prstGeom prst="rect">
            <a:avLst/>
          </a:prstGeom>
        </p:spPr>
      </p:pic>
      <p:sp>
        <p:nvSpPr>
          <p:cNvPr id="9" name="矩形标注 8" title=""/>
          <p:cNvSpPr/>
          <p:nvPr/>
        </p:nvSpPr>
        <p:spPr>
          <a:xfrm>
            <a:off x="9086850" y="1586230"/>
            <a:ext cx="2072640" cy="617220"/>
          </a:xfrm>
          <a:prstGeom prst="wedgeRectCallout">
            <a:avLst>
              <a:gd name="adj1" fmla="val -77910"/>
              <a:gd name="adj2" fmla="val 981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1800" b="1" i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b="1" strike="noStrike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越大，</a:t>
            </a:r>
            <a:r>
              <a:rPr lang="en-US" altLang="zh-CN" sz="1800" b="1" i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1800" b="1" strike="noStrike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越大</a:t>
            </a:r>
            <a:endParaRPr lang="zh-CN" altLang="en-US" sz="1800" b="1" strike="noStrike" noProof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fontAlgn="base"/>
            <a:r>
              <a:rPr lang="en-US" altLang="zh-CN" sz="1800" b="1" i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800" b="1" strike="noStrike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越大，</a:t>
            </a:r>
            <a:r>
              <a:rPr lang="en-US" altLang="zh-CN" sz="1800" b="1" i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1800" b="1" strike="noStrike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越大</a:t>
            </a:r>
            <a:endParaRPr lang="zh-CN" altLang="en-US" sz="1800" b="1" strike="noStrike" noProof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角的度量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2153900" y="118999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970530" y="3301365"/>
            <a:ext cx="2477135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类比联想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6226810" y="3301365"/>
            <a:ext cx="267017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605655" y="489902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Rectangle 2" title=""/>
          <p:cNvSpPr/>
          <p:nvPr/>
        </p:nvSpPr>
        <p:spPr>
          <a:xfrm>
            <a:off x="1341755" y="900430"/>
            <a:ext cx="9418955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 lIns="91440" tIns="45720" rIns="91440" bIns="4572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宋体" panose="02010600030101010101" pitchFamily="2" charset="-122"/>
              </a:rPr>
              <a:t>实验：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每个小组发一个硬纸做成的圆形图片，一段细铁丝，让学生测量在不同的圆中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等于半径长的圆弧所对圆心角，并观察所得到的结果有什么规律？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70659" name="Picture 3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060" y="3502660"/>
            <a:ext cx="2538095" cy="2525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弧度制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Text Box 13" title=""/>
          <p:cNvSpPr txBox="1"/>
          <p:nvPr/>
        </p:nvSpPr>
        <p:spPr>
          <a:xfrm>
            <a:off x="1335405" y="789940"/>
            <a:ext cx="5884545" cy="2287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长度等于半径长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的弧所对的圆心角叫做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弧度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的角，用符号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rad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表示，读作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弧度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148" name="Text Box 15" title=""/>
          <p:cNvSpPr txBox="1"/>
          <p:nvPr/>
        </p:nvSpPr>
        <p:spPr>
          <a:xfrm>
            <a:off x="1336040" y="3177540"/>
            <a:ext cx="9416415" cy="1555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rgbClr val="C00000"/>
                </a:solidFill>
                <a:latin typeface="宋体" panose="02010600030101010101" pitchFamily="2" charset="-122"/>
              </a:rPr>
              <a:t>规定：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正角的弧度数为正数，负角的弧度数为负数，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零角的弧度数为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2" name="Group 20" title=""/>
          <p:cNvGrpSpPr/>
          <p:nvPr/>
        </p:nvGrpSpPr>
        <p:grpSpPr>
          <a:xfrm>
            <a:off x="7769014" y="361104"/>
            <a:ext cx="2968624" cy="2743200"/>
            <a:chOff x="3538" y="1876"/>
            <a:chExt cx="1870" cy="1728"/>
          </a:xfrm>
        </p:grpSpPr>
        <p:grpSp>
          <p:nvGrpSpPr>
            <p:cNvPr id="7176" name="Group 9"/>
            <p:cNvGrpSpPr/>
            <p:nvPr/>
          </p:nvGrpSpPr>
          <p:grpSpPr>
            <a:xfrm>
              <a:off x="3538" y="2068"/>
              <a:ext cx="1536" cy="1536"/>
              <a:chOff x="1392" y="2448"/>
              <a:chExt cx="1536" cy="1536"/>
            </a:xfrm>
          </p:grpSpPr>
          <p:sp>
            <p:nvSpPr>
              <p:cNvPr id="7183" name="Oval 10"/>
              <p:cNvSpPr/>
              <p:nvPr/>
            </p:nvSpPr>
            <p:spPr>
              <a:xfrm>
                <a:off x="1392" y="2448"/>
                <a:ext cx="1536" cy="1536"/>
              </a:xfrm>
              <a:prstGeom prst="ellipse">
                <a:avLst/>
              </a:prstGeom>
              <a:noFill/>
              <a:ln w="50800" cap="flat" cmpd="sng">
                <a:solidFill>
                  <a:srgbClr val="80008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184" name="Line 11"/>
              <p:cNvSpPr/>
              <p:nvPr/>
            </p:nvSpPr>
            <p:spPr>
              <a:xfrm>
                <a:off x="2160" y="3216"/>
                <a:ext cx="768" cy="0"/>
              </a:xfrm>
              <a:prstGeom prst="line">
                <a:avLst/>
              </a:prstGeom>
              <a:ln w="50800" cap="flat" cmpd="sng">
                <a:solidFill>
                  <a:srgbClr val="80008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7185" name="Line 12"/>
              <p:cNvSpPr/>
              <p:nvPr/>
            </p:nvSpPr>
            <p:spPr>
              <a:xfrm flipV="1">
                <a:off x="2160" y="2544"/>
                <a:ext cx="388" cy="672"/>
              </a:xfrm>
              <a:prstGeom prst="line">
                <a:avLst/>
              </a:prstGeom>
              <a:ln w="50800" cap="flat" cmpd="sng">
                <a:solidFill>
                  <a:srgbClr val="80008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7177" name="Arc 13"/>
            <p:cNvSpPr/>
            <p:nvPr/>
          </p:nvSpPr>
          <p:spPr>
            <a:xfrm>
              <a:off x="4498" y="2548"/>
              <a:ext cx="192" cy="288"/>
            </a:xfrm>
            <a:custGeom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l" t="t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4445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stealth" w="lg" len="sm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178" name="Text Box 14"/>
            <p:cNvSpPr txBox="1"/>
            <p:nvPr/>
          </p:nvSpPr>
          <p:spPr>
            <a:xfrm>
              <a:off x="4537" y="2759"/>
              <a:ext cx="20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79" name="Text Box 15"/>
            <p:cNvSpPr txBox="1"/>
            <p:nvPr/>
          </p:nvSpPr>
          <p:spPr>
            <a:xfrm>
              <a:off x="4978" y="2231"/>
              <a:ext cx="43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0" name="Text Box 16"/>
            <p:cNvSpPr txBox="1"/>
            <p:nvPr/>
          </p:nvSpPr>
          <p:spPr>
            <a:xfrm>
              <a:off x="4066" y="2711"/>
              <a:ext cx="30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1" name="Text Box 17"/>
            <p:cNvSpPr txBox="1"/>
            <p:nvPr/>
          </p:nvSpPr>
          <p:spPr>
            <a:xfrm>
              <a:off x="5061" y="2615"/>
              <a:ext cx="30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2" name="Text Box 18"/>
            <p:cNvSpPr txBox="1"/>
            <p:nvPr/>
          </p:nvSpPr>
          <p:spPr>
            <a:xfrm>
              <a:off x="4642" y="1876"/>
              <a:ext cx="28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7" name="Text Box 5" title=""/>
          <p:cNvSpPr txBox="1"/>
          <p:nvPr/>
        </p:nvSpPr>
        <p:spPr>
          <a:xfrm>
            <a:off x="1335405" y="4849495"/>
            <a:ext cx="9416415" cy="164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如果半径为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的圆的圆心角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所对的弧长为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l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，那么，角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的弧度数的绝对值是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6151" name="对象 1" title=""/>
          <p:cNvGraphicFramePr>
            <a:graphicFrameLocks noChangeAspect="1"/>
          </p:cNvGraphicFramePr>
          <p:nvPr/>
        </p:nvGraphicFramePr>
        <p:xfrm>
          <a:off x="4746625" y="5640070"/>
          <a:ext cx="850265" cy="8058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2" imgW="736600" imgH="609600" progId="Equation.DSMT4">
                  <p:embed/>
                </p:oleObj>
              </mc:Choice>
              <mc:Fallback>
                <p:oleObj r:id="rId2" imgW="736600" imgH="609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6625" y="5640070"/>
                        <a:ext cx="850265" cy="805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弧度制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614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664210" y="52260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1408430" y="1332230"/>
            <a:ext cx="9200515" cy="2245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713740" algn="l"/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下列说法正确的是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　　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713740" algn="l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A．1弧度就是一度的圆心角所对的弧</a:t>
            </a:r>
            <a:endParaRPr 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713740" algn="l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B．一弧度是长度为半径的弧</a:t>
            </a:r>
            <a:endParaRPr 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713740" algn="l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C．1弧度是一度的弧与一度的角之和</a:t>
            </a:r>
            <a:endParaRPr 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713740" algn="l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D．一弧度是长度等于半径的弧所对的圆心角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408430" y="4422140"/>
            <a:ext cx="922528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Text Box 3" title=""/>
          <p:cNvSpPr txBox="1"/>
          <p:nvPr/>
        </p:nvSpPr>
        <p:spPr>
          <a:xfrm>
            <a:off x="1365250" y="904240"/>
            <a:ext cx="9394190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思考</a:t>
            </a:r>
            <a:r>
              <a:rPr lang="zh-CN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一个圆周角以度为单位度量是多少度，以弧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度为单位度量是多少弧度？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角度与弧度有怎样的换算关系？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77834" name="Object 10" title=""/>
          <p:cNvGraphicFramePr>
            <a:graphicFrameLocks noChangeAspect="1"/>
          </p:cNvGraphicFramePr>
          <p:nvPr/>
        </p:nvGraphicFramePr>
        <p:xfrm>
          <a:off x="2786380" y="3871595"/>
          <a:ext cx="2115185" cy="6400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3" imgW="812800" imgH="203200" progId="Equation.DSMT4">
                  <p:embed/>
                </p:oleObj>
              </mc:Choice>
              <mc:Fallback>
                <p:oleObj r:id="rId3" imgW="8128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86380" y="3871595"/>
                        <a:ext cx="2115185" cy="640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 title=""/>
          <p:cNvGraphicFramePr>
            <a:graphicFrameLocks noChangeAspect="1"/>
          </p:cNvGraphicFramePr>
          <p:nvPr/>
        </p:nvGraphicFramePr>
        <p:xfrm>
          <a:off x="2786063" y="4919345"/>
          <a:ext cx="2087245" cy="6146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5" imgW="762000" imgH="203200" progId="Equation.DSMT4">
                  <p:embed/>
                </p:oleObj>
              </mc:Choice>
              <mc:Fallback>
                <p:oleObj r:id="rId5" imgW="7620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86063" y="4919345"/>
                        <a:ext cx="2087245" cy="614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 title=""/>
          <p:cNvGrpSpPr/>
          <p:nvPr/>
        </p:nvGrpSpPr>
        <p:grpSpPr>
          <a:xfrm>
            <a:off x="6866467" y="3529330"/>
            <a:ext cx="3484033" cy="2438400"/>
            <a:chOff x="3365" y="2296"/>
            <a:chExt cx="2195" cy="1536"/>
          </a:xfrm>
        </p:grpSpPr>
        <p:sp>
          <p:nvSpPr>
            <p:cNvPr id="10252" name="Text Box 10"/>
            <p:cNvSpPr txBox="1"/>
            <p:nvPr/>
          </p:nvSpPr>
          <p:spPr>
            <a:xfrm>
              <a:off x="4661" y="2311"/>
              <a:ext cx="53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=2πr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3" name="Text Box 11"/>
            <p:cNvSpPr txBox="1"/>
            <p:nvPr/>
          </p:nvSpPr>
          <p:spPr>
            <a:xfrm>
              <a:off x="3906" y="2920"/>
              <a:ext cx="30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4" name="Text Box 12"/>
            <p:cNvSpPr txBox="1"/>
            <p:nvPr/>
          </p:nvSpPr>
          <p:spPr>
            <a:xfrm>
              <a:off x="4949" y="2824"/>
              <a:ext cx="611" cy="2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endParaRPr lang="zh-CN" altLang="en-US" sz="1865">
                <a:solidFill>
                  <a:srgbClr val="00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5" name="Text Box 13"/>
            <p:cNvSpPr txBox="1"/>
            <p:nvPr/>
          </p:nvSpPr>
          <p:spPr>
            <a:xfrm>
              <a:off x="4479" y="2968"/>
              <a:ext cx="20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6" name="Oval 15"/>
            <p:cNvSpPr/>
            <p:nvPr/>
          </p:nvSpPr>
          <p:spPr>
            <a:xfrm>
              <a:off x="3365" y="2296"/>
              <a:ext cx="1536" cy="1536"/>
            </a:xfrm>
            <a:prstGeom prst="ellipse">
              <a:avLst/>
            </a:prstGeom>
            <a:noFill/>
            <a:ln w="50800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257" name="Line 16"/>
            <p:cNvSpPr/>
            <p:nvPr/>
          </p:nvSpPr>
          <p:spPr>
            <a:xfrm>
              <a:off x="4133" y="3064"/>
              <a:ext cx="768" cy="0"/>
            </a:xfrm>
            <a:prstGeom prst="line">
              <a:avLst/>
            </a:prstGeom>
            <a:ln w="508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258" name="Arc 20"/>
            <p:cNvSpPr/>
            <p:nvPr/>
          </p:nvSpPr>
          <p:spPr>
            <a:xfrm flipV="1">
              <a:off x="3881" y="2898"/>
              <a:ext cx="362" cy="366"/>
            </a:xfrm>
            <a:custGeom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l" t="t" r="r" b="b"/>
              <a:pathLst>
                <a:path w="43200" h="43200" fill="none">
                  <a:moveTo>
                    <a:pt x="42698" y="26226"/>
                  </a:moveTo>
                  <a:cubicBezTo>
                    <a:pt x="40525" y="36137"/>
                    <a:pt x="3174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>
                  <a:moveTo>
                    <a:pt x="42698" y="26226"/>
                  </a:moveTo>
                  <a:cubicBezTo>
                    <a:pt x="40525" y="36137"/>
                    <a:pt x="3174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42698" y="26226"/>
                  </a:lnTo>
                  <a:close/>
                </a:path>
              </a:pathLst>
            </a:custGeom>
            <a:noFill/>
            <a:ln w="28575" cap="flat" cmpd="sng">
              <a:solidFill>
                <a:srgbClr val="000099">
                  <a:alpha val="100000"/>
                </a:srgb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弧度与角度的换算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Text Box 4" title=""/>
          <p:cNvSpPr txBox="1"/>
          <p:nvPr/>
        </p:nvSpPr>
        <p:spPr>
          <a:xfrm>
            <a:off x="1577340" y="1134745"/>
            <a:ext cx="8985250" cy="927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3200">
                <a:solidFill>
                  <a:srgbClr val="C00000"/>
                </a:solidFill>
                <a:latin typeface="Times New Roman" panose="02020603050405020304" pitchFamily="18" charset="0"/>
              </a:rPr>
              <a:t>思考</a:t>
            </a:r>
            <a:r>
              <a:rPr lang="zh-CN" sz="320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1°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等于多少弧度，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 rad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等于多少度？ 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90119" name="Object 7" title=""/>
          <p:cNvGraphicFramePr>
            <a:graphicFrameLocks noChangeAspect="1"/>
          </p:cNvGraphicFramePr>
          <p:nvPr/>
        </p:nvGraphicFramePr>
        <p:xfrm>
          <a:off x="2340610" y="4289002"/>
          <a:ext cx="5319184" cy="9969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3" imgW="5308600" imgH="863600" progId="Equation.DSMT4">
                  <p:embed/>
                </p:oleObj>
              </mc:Choice>
              <mc:Fallback>
                <p:oleObj r:id="rId3" imgW="5308600" imgH="863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40610" y="4289002"/>
                        <a:ext cx="5319184" cy="9969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弧度与角度的换算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  <p:pic>
        <p:nvPicPr>
          <p:cNvPr id="1027" name="Picture 4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264525" y="3627120"/>
            <a:ext cx="2457450" cy="20224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Object 5" title=""/>
          <p:cNvGraphicFramePr>
            <a:graphicFrameLocks noChangeAspect="1"/>
          </p:cNvGraphicFramePr>
          <p:nvPr/>
        </p:nvGraphicFramePr>
        <p:xfrm>
          <a:off x="2340610" y="2635250"/>
          <a:ext cx="4761865" cy="10807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7" imgW="4445000" imgH="863600" progId="Equation.DSMT4">
                  <p:embed/>
                </p:oleObj>
              </mc:Choice>
              <mc:Fallback>
                <p:oleObj r:id="rId7" imgW="4445000" imgH="863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40610" y="2635250"/>
                        <a:ext cx="4761865" cy="1080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Text Box 2" title=""/>
          <p:cNvSpPr txBox="1"/>
          <p:nvPr/>
        </p:nvSpPr>
        <p:spPr>
          <a:xfrm>
            <a:off x="1446530" y="1074420"/>
            <a:ext cx="9296400" cy="1296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根据度与弧度的换算关系，填写下表中特殊角的度数或弧度数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243" name="Text Box 3" title=""/>
          <p:cNvSpPr txBox="1"/>
          <p:nvPr/>
        </p:nvSpPr>
        <p:spPr>
          <a:xfrm>
            <a:off x="1447800" y="4725035"/>
            <a:ext cx="9296400" cy="17703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注意：</a:t>
            </a:r>
            <a:r>
              <a:rPr lang="zh-CN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用弧度制表示角时，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“弧度”二字或“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rad”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通常略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去不写，而只写该角所对应的弧度数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α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 rad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的角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1408" name="Object 144" title=""/>
          <p:cNvGraphicFramePr>
            <a:graphicFrameLocks noChangeAspect="1"/>
          </p:cNvGraphicFramePr>
          <p:nvPr/>
        </p:nvGraphicFramePr>
        <p:xfrm>
          <a:off x="7459133" y="3542877"/>
          <a:ext cx="560917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3" imgW="228600" imgH="393700" progId="Equation.DSMT4">
                  <p:embed/>
                </p:oleObj>
              </mc:Choice>
              <mc:Fallback>
                <p:oleObj r:id="rId3" imgW="2286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59133" y="3542877"/>
                        <a:ext cx="560917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9" title=""/>
          <p:cNvGrpSpPr/>
          <p:nvPr/>
        </p:nvGrpSpPr>
        <p:grpSpPr>
          <a:xfrm>
            <a:off x="2032000" y="2480311"/>
            <a:ext cx="8077200" cy="2133600"/>
            <a:chOff x="320" y="1204"/>
            <a:chExt cx="5088" cy="1344"/>
          </a:xfrm>
        </p:grpSpPr>
        <p:grpSp>
          <p:nvGrpSpPr>
            <p:cNvPr id="12305" name="Group 64"/>
            <p:cNvGrpSpPr/>
            <p:nvPr/>
          </p:nvGrpSpPr>
          <p:grpSpPr>
            <a:xfrm>
              <a:off x="324" y="1208"/>
              <a:ext cx="416" cy="668"/>
              <a:chOff x="0" y="384"/>
              <a:chExt cx="343" cy="480"/>
            </a:xfrm>
          </p:grpSpPr>
          <p:sp>
            <p:nvSpPr>
              <p:cNvPr id="12386" name="Rectangle 65"/>
              <p:cNvSpPr/>
              <p:nvPr/>
            </p:nvSpPr>
            <p:spPr>
              <a:xfrm>
                <a:off x="43" y="384"/>
                <a:ext cx="257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 fontAlgn="ctr"/>
                <a:endParaRPr lang="zh-CN" altLang="en-US" sz="2400">
                  <a:latin typeface="宋体" panose="02010600030101010101" pitchFamily="2" charset="-122"/>
                </a:endParaRPr>
              </a:p>
              <a:p>
                <a:pPr algn="ctr" fontAlgn="ctr"/>
                <a:r>
                  <a:rPr lang="zh-CN" altLang="en-US" sz="2400">
                    <a:latin typeface="仿宋" panose="02010609060101010101" charset="-122"/>
                    <a:ea typeface="仿宋" panose="02010609060101010101" charset="-122"/>
                  </a:rPr>
                  <a:t>角度</a:t>
                </a:r>
                <a:endParaRPr lang="zh-CN" altLang="en-US" sz="2400">
                  <a:latin typeface="仿宋" panose="02010609060101010101" charset="-122"/>
                  <a:ea typeface="仿宋" panose="02010609060101010101" charset="-122"/>
                </a:endParaRPr>
              </a:p>
              <a:p>
                <a:pPr algn="ctr" eaLnBrk="0" hangingPunct="0"/>
                <a:endParaRPr lang="zh-CN" altLang="en-US" sz="2400"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2387" name="Rectangle 66"/>
              <p:cNvSpPr/>
              <p:nvPr/>
            </p:nvSpPr>
            <p:spPr>
              <a:xfrm>
                <a:off x="0" y="384"/>
                <a:ext cx="343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06" name="Group 67"/>
            <p:cNvGrpSpPr/>
            <p:nvPr/>
          </p:nvGrpSpPr>
          <p:grpSpPr>
            <a:xfrm>
              <a:off x="740" y="1208"/>
              <a:ext cx="416" cy="668"/>
              <a:chOff x="343" y="384"/>
              <a:chExt cx="343" cy="480"/>
            </a:xfrm>
          </p:grpSpPr>
          <p:sp>
            <p:nvSpPr>
              <p:cNvPr id="12384" name="Rectangle 68"/>
              <p:cNvSpPr/>
              <p:nvPr/>
            </p:nvSpPr>
            <p:spPr>
              <a:xfrm>
                <a:off x="386" y="384"/>
                <a:ext cx="257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2385" name="Rectangle 69"/>
              <p:cNvSpPr/>
              <p:nvPr/>
            </p:nvSpPr>
            <p:spPr>
              <a:xfrm>
                <a:off x="343" y="384"/>
                <a:ext cx="343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07" name="Group 70"/>
            <p:cNvGrpSpPr/>
            <p:nvPr/>
          </p:nvGrpSpPr>
          <p:grpSpPr>
            <a:xfrm>
              <a:off x="1156" y="1208"/>
              <a:ext cx="416" cy="668"/>
              <a:chOff x="686" y="384"/>
              <a:chExt cx="343" cy="480"/>
            </a:xfrm>
          </p:grpSpPr>
          <p:sp>
            <p:nvSpPr>
              <p:cNvPr id="12382" name="Rectangle 71"/>
              <p:cNvSpPr/>
              <p:nvPr/>
            </p:nvSpPr>
            <p:spPr>
              <a:xfrm>
                <a:off x="729" y="384"/>
                <a:ext cx="257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2383" name="Rectangle 72"/>
              <p:cNvSpPr/>
              <p:nvPr/>
            </p:nvSpPr>
            <p:spPr>
              <a:xfrm>
                <a:off x="686" y="384"/>
                <a:ext cx="343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08" name="Group 73"/>
            <p:cNvGrpSpPr/>
            <p:nvPr/>
          </p:nvGrpSpPr>
          <p:grpSpPr>
            <a:xfrm>
              <a:off x="1572" y="1208"/>
              <a:ext cx="416" cy="668"/>
              <a:chOff x="1029" y="384"/>
              <a:chExt cx="343" cy="480"/>
            </a:xfrm>
          </p:grpSpPr>
          <p:sp>
            <p:nvSpPr>
              <p:cNvPr id="12380" name="Rectangle 74"/>
              <p:cNvSpPr/>
              <p:nvPr/>
            </p:nvSpPr>
            <p:spPr>
              <a:xfrm>
                <a:off x="1072" y="384"/>
                <a:ext cx="257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r>
                  <a:rPr lang="zh-CN" altLang="en-US" sz="1065">
                    <a:latin typeface="宋体" panose="02010600030101010101" pitchFamily="2" charset="-122"/>
                  </a:rPr>
                  <a:t> </a:t>
                </a:r>
                <a:endParaRPr lang="zh-CN" altLang="en-US" sz="1065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81" name="Rectangle 75"/>
              <p:cNvSpPr/>
              <p:nvPr/>
            </p:nvSpPr>
            <p:spPr>
              <a:xfrm>
                <a:off x="1029" y="384"/>
                <a:ext cx="343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09" name="Group 76"/>
            <p:cNvGrpSpPr/>
            <p:nvPr/>
          </p:nvGrpSpPr>
          <p:grpSpPr>
            <a:xfrm>
              <a:off x="1988" y="1208"/>
              <a:ext cx="416" cy="668"/>
              <a:chOff x="1372" y="384"/>
              <a:chExt cx="343" cy="480"/>
            </a:xfrm>
          </p:grpSpPr>
          <p:sp>
            <p:nvSpPr>
              <p:cNvPr id="12378" name="Rectangle 77"/>
              <p:cNvSpPr/>
              <p:nvPr/>
            </p:nvSpPr>
            <p:spPr>
              <a:xfrm>
                <a:off x="1415" y="384"/>
                <a:ext cx="257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2379" name="Rectangle 78"/>
              <p:cNvSpPr/>
              <p:nvPr/>
            </p:nvSpPr>
            <p:spPr>
              <a:xfrm>
                <a:off x="1372" y="384"/>
                <a:ext cx="343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10" name="Group 79"/>
            <p:cNvGrpSpPr/>
            <p:nvPr/>
          </p:nvGrpSpPr>
          <p:grpSpPr>
            <a:xfrm>
              <a:off x="2404" y="1208"/>
              <a:ext cx="416" cy="668"/>
              <a:chOff x="1715" y="384"/>
              <a:chExt cx="343" cy="480"/>
            </a:xfrm>
          </p:grpSpPr>
          <p:sp>
            <p:nvSpPr>
              <p:cNvPr id="12376" name="Rectangle 80"/>
              <p:cNvSpPr/>
              <p:nvPr/>
            </p:nvSpPr>
            <p:spPr>
              <a:xfrm>
                <a:off x="1758" y="384"/>
                <a:ext cx="257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r>
                  <a:rPr lang="zh-CN" altLang="en-US" sz="1065">
                    <a:latin typeface="宋体" panose="02010600030101010101" pitchFamily="2" charset="-122"/>
                  </a:rPr>
                  <a:t> </a:t>
                </a:r>
                <a:endParaRPr lang="zh-CN" altLang="en-US" sz="1065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77" name="Rectangle 81"/>
              <p:cNvSpPr/>
              <p:nvPr/>
            </p:nvSpPr>
            <p:spPr>
              <a:xfrm>
                <a:off x="1715" y="384"/>
                <a:ext cx="343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11" name="Group 82"/>
            <p:cNvGrpSpPr/>
            <p:nvPr/>
          </p:nvGrpSpPr>
          <p:grpSpPr>
            <a:xfrm>
              <a:off x="2820" y="1208"/>
              <a:ext cx="442" cy="668"/>
              <a:chOff x="2058" y="384"/>
              <a:chExt cx="364" cy="480"/>
            </a:xfrm>
          </p:grpSpPr>
          <p:sp>
            <p:nvSpPr>
              <p:cNvPr id="12374" name="Rectangle 83"/>
              <p:cNvSpPr/>
              <p:nvPr/>
            </p:nvSpPr>
            <p:spPr>
              <a:xfrm>
                <a:off x="2101" y="384"/>
                <a:ext cx="278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2375" name="Rectangle 84"/>
              <p:cNvSpPr/>
              <p:nvPr/>
            </p:nvSpPr>
            <p:spPr>
              <a:xfrm>
                <a:off x="2058" y="384"/>
                <a:ext cx="364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12" name="Group 85"/>
            <p:cNvGrpSpPr/>
            <p:nvPr/>
          </p:nvGrpSpPr>
          <p:grpSpPr>
            <a:xfrm>
              <a:off x="3262" y="1208"/>
              <a:ext cx="441" cy="668"/>
              <a:chOff x="2422" y="384"/>
              <a:chExt cx="364" cy="480"/>
            </a:xfrm>
          </p:grpSpPr>
          <p:sp>
            <p:nvSpPr>
              <p:cNvPr id="12372" name="Rectangle 86"/>
              <p:cNvSpPr/>
              <p:nvPr/>
            </p:nvSpPr>
            <p:spPr>
              <a:xfrm>
                <a:off x="2465" y="384"/>
                <a:ext cx="278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2373" name="Rectangle 87"/>
              <p:cNvSpPr/>
              <p:nvPr/>
            </p:nvSpPr>
            <p:spPr>
              <a:xfrm>
                <a:off x="2422" y="384"/>
                <a:ext cx="364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13" name="Group 88"/>
            <p:cNvGrpSpPr/>
            <p:nvPr/>
          </p:nvGrpSpPr>
          <p:grpSpPr>
            <a:xfrm>
              <a:off x="3703" y="1208"/>
              <a:ext cx="416" cy="668"/>
              <a:chOff x="2786" y="384"/>
              <a:chExt cx="343" cy="480"/>
            </a:xfrm>
          </p:grpSpPr>
          <p:sp>
            <p:nvSpPr>
              <p:cNvPr id="12370" name="Rectangle 89"/>
              <p:cNvSpPr/>
              <p:nvPr/>
            </p:nvSpPr>
            <p:spPr>
              <a:xfrm>
                <a:off x="2829" y="384"/>
                <a:ext cx="257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r>
                  <a:rPr lang="zh-CN" altLang="en-US" sz="1065">
                    <a:latin typeface="宋体" panose="02010600030101010101" pitchFamily="2" charset="-122"/>
                  </a:rPr>
                  <a:t> </a:t>
                </a:r>
                <a:endParaRPr lang="zh-CN" altLang="en-US" sz="1065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71" name="Rectangle 90"/>
              <p:cNvSpPr/>
              <p:nvPr/>
            </p:nvSpPr>
            <p:spPr>
              <a:xfrm>
                <a:off x="2786" y="384"/>
                <a:ext cx="343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14" name="Group 91"/>
            <p:cNvGrpSpPr/>
            <p:nvPr/>
          </p:nvGrpSpPr>
          <p:grpSpPr>
            <a:xfrm>
              <a:off x="4119" y="1208"/>
              <a:ext cx="416" cy="668"/>
              <a:chOff x="3129" y="384"/>
              <a:chExt cx="343" cy="480"/>
            </a:xfrm>
          </p:grpSpPr>
          <p:sp>
            <p:nvSpPr>
              <p:cNvPr id="12368" name="Rectangle 92"/>
              <p:cNvSpPr/>
              <p:nvPr/>
            </p:nvSpPr>
            <p:spPr>
              <a:xfrm>
                <a:off x="3172" y="384"/>
                <a:ext cx="257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r>
                  <a:rPr lang="zh-CN" altLang="en-US" sz="1065">
                    <a:latin typeface="宋体" panose="02010600030101010101" pitchFamily="2" charset="-122"/>
                  </a:rPr>
                  <a:t> </a:t>
                </a:r>
                <a:endParaRPr lang="zh-CN" altLang="en-US" sz="1065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69" name="Rectangle 93"/>
              <p:cNvSpPr/>
              <p:nvPr/>
            </p:nvSpPr>
            <p:spPr>
              <a:xfrm>
                <a:off x="3129" y="384"/>
                <a:ext cx="343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15" name="Group 94"/>
            <p:cNvGrpSpPr/>
            <p:nvPr/>
          </p:nvGrpSpPr>
          <p:grpSpPr>
            <a:xfrm>
              <a:off x="4535" y="1208"/>
              <a:ext cx="452" cy="668"/>
              <a:chOff x="3472" y="384"/>
              <a:chExt cx="372" cy="480"/>
            </a:xfrm>
          </p:grpSpPr>
          <p:sp>
            <p:nvSpPr>
              <p:cNvPr id="12366" name="Rectangle 95"/>
              <p:cNvSpPr/>
              <p:nvPr/>
            </p:nvSpPr>
            <p:spPr>
              <a:xfrm>
                <a:off x="3515" y="384"/>
                <a:ext cx="286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2367" name="Rectangle 96"/>
              <p:cNvSpPr/>
              <p:nvPr/>
            </p:nvSpPr>
            <p:spPr>
              <a:xfrm>
                <a:off x="3472" y="384"/>
                <a:ext cx="372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16" name="Group 97"/>
            <p:cNvGrpSpPr/>
            <p:nvPr/>
          </p:nvGrpSpPr>
          <p:grpSpPr>
            <a:xfrm>
              <a:off x="4987" y="1208"/>
              <a:ext cx="417" cy="668"/>
              <a:chOff x="3844" y="384"/>
              <a:chExt cx="344" cy="480"/>
            </a:xfrm>
          </p:grpSpPr>
          <p:sp>
            <p:nvSpPr>
              <p:cNvPr id="12364" name="Rectangle 98"/>
              <p:cNvSpPr/>
              <p:nvPr/>
            </p:nvSpPr>
            <p:spPr>
              <a:xfrm>
                <a:off x="3887" y="384"/>
                <a:ext cx="258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r>
                  <a:rPr lang="zh-CN" altLang="en-US" sz="1065">
                    <a:latin typeface="宋体" panose="02010600030101010101" pitchFamily="2" charset="-122"/>
                  </a:rPr>
                  <a:t> </a:t>
                </a:r>
                <a:endParaRPr lang="zh-CN" altLang="en-US" sz="1065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65" name="Rectangle 99"/>
              <p:cNvSpPr/>
              <p:nvPr/>
            </p:nvSpPr>
            <p:spPr>
              <a:xfrm>
                <a:off x="3844" y="384"/>
                <a:ext cx="344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17" name="Group 100"/>
            <p:cNvGrpSpPr/>
            <p:nvPr/>
          </p:nvGrpSpPr>
          <p:grpSpPr>
            <a:xfrm>
              <a:off x="324" y="1876"/>
              <a:ext cx="416" cy="668"/>
              <a:chOff x="0" y="864"/>
              <a:chExt cx="343" cy="480"/>
            </a:xfrm>
          </p:grpSpPr>
          <p:sp>
            <p:nvSpPr>
              <p:cNvPr id="12362" name="Rectangle 101"/>
              <p:cNvSpPr/>
              <p:nvPr/>
            </p:nvSpPr>
            <p:spPr>
              <a:xfrm>
                <a:off x="43" y="864"/>
                <a:ext cx="257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sz="2400">
                  <a:latin typeface="宋体" panose="02010600030101010101" pitchFamily="2" charset="-122"/>
                </a:endParaRPr>
              </a:p>
              <a:p>
                <a:pPr algn="ctr"/>
                <a:r>
                  <a:rPr lang="zh-CN" altLang="en-US" sz="2400">
                    <a:latin typeface="仿宋" panose="02010609060101010101" charset="-122"/>
                    <a:ea typeface="仿宋" panose="02010609060101010101" charset="-122"/>
                  </a:rPr>
                  <a:t>弧度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63" name="Rectangle 102"/>
              <p:cNvSpPr/>
              <p:nvPr/>
            </p:nvSpPr>
            <p:spPr>
              <a:xfrm>
                <a:off x="0" y="864"/>
                <a:ext cx="343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18" name="Group 103"/>
            <p:cNvGrpSpPr/>
            <p:nvPr/>
          </p:nvGrpSpPr>
          <p:grpSpPr>
            <a:xfrm>
              <a:off x="740" y="1876"/>
              <a:ext cx="416" cy="668"/>
              <a:chOff x="343" y="864"/>
              <a:chExt cx="343" cy="480"/>
            </a:xfrm>
          </p:grpSpPr>
          <p:sp>
            <p:nvSpPr>
              <p:cNvPr id="12360" name="Rectangle 104"/>
              <p:cNvSpPr/>
              <p:nvPr/>
            </p:nvSpPr>
            <p:spPr>
              <a:xfrm>
                <a:off x="386" y="864"/>
                <a:ext cx="257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r>
                  <a:rPr lang="zh-CN" altLang="en-US" sz="1065">
                    <a:latin typeface="宋体" panose="02010600030101010101" pitchFamily="2" charset="-122"/>
                  </a:rPr>
                  <a:t> </a:t>
                </a:r>
                <a:endParaRPr lang="zh-CN" altLang="en-US" sz="1065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61" name="Rectangle 105"/>
              <p:cNvSpPr/>
              <p:nvPr/>
            </p:nvSpPr>
            <p:spPr>
              <a:xfrm>
                <a:off x="343" y="864"/>
                <a:ext cx="343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19" name="Group 106"/>
            <p:cNvGrpSpPr/>
            <p:nvPr/>
          </p:nvGrpSpPr>
          <p:grpSpPr>
            <a:xfrm>
              <a:off x="1156" y="1876"/>
              <a:ext cx="416" cy="668"/>
              <a:chOff x="686" y="864"/>
              <a:chExt cx="343" cy="480"/>
            </a:xfrm>
          </p:grpSpPr>
          <p:sp>
            <p:nvSpPr>
              <p:cNvPr id="12358" name="Rectangle 107"/>
              <p:cNvSpPr/>
              <p:nvPr/>
            </p:nvSpPr>
            <p:spPr>
              <a:xfrm>
                <a:off x="729" y="864"/>
                <a:ext cx="257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r>
                  <a:rPr lang="zh-CN" altLang="en-US" sz="1065">
                    <a:latin typeface="宋体" panose="02010600030101010101" pitchFamily="2" charset="-122"/>
                  </a:rPr>
                  <a:t> </a:t>
                </a:r>
                <a:endParaRPr lang="zh-CN" altLang="en-US" sz="1065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59" name="Rectangle 108"/>
              <p:cNvSpPr/>
              <p:nvPr/>
            </p:nvSpPr>
            <p:spPr>
              <a:xfrm>
                <a:off x="686" y="864"/>
                <a:ext cx="343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20" name="Group 109"/>
            <p:cNvGrpSpPr/>
            <p:nvPr/>
          </p:nvGrpSpPr>
          <p:grpSpPr>
            <a:xfrm>
              <a:off x="1572" y="1876"/>
              <a:ext cx="416" cy="668"/>
              <a:chOff x="1029" y="864"/>
              <a:chExt cx="343" cy="480"/>
            </a:xfrm>
          </p:grpSpPr>
          <p:sp>
            <p:nvSpPr>
              <p:cNvPr id="12356" name="Rectangle 110"/>
              <p:cNvSpPr/>
              <p:nvPr/>
            </p:nvSpPr>
            <p:spPr>
              <a:xfrm>
                <a:off x="1072" y="864"/>
                <a:ext cx="257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2357" name="Rectangle 111"/>
              <p:cNvSpPr/>
              <p:nvPr/>
            </p:nvSpPr>
            <p:spPr>
              <a:xfrm>
                <a:off x="1029" y="864"/>
                <a:ext cx="343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21" name="Group 112"/>
            <p:cNvGrpSpPr/>
            <p:nvPr/>
          </p:nvGrpSpPr>
          <p:grpSpPr>
            <a:xfrm>
              <a:off x="1988" y="1876"/>
              <a:ext cx="416" cy="668"/>
              <a:chOff x="1372" y="864"/>
              <a:chExt cx="343" cy="480"/>
            </a:xfrm>
          </p:grpSpPr>
          <p:sp>
            <p:nvSpPr>
              <p:cNvPr id="12354" name="Rectangle 113"/>
              <p:cNvSpPr/>
              <p:nvPr/>
            </p:nvSpPr>
            <p:spPr>
              <a:xfrm>
                <a:off x="1415" y="864"/>
                <a:ext cx="257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r>
                  <a:rPr lang="zh-CN" altLang="en-US" sz="1065">
                    <a:latin typeface="宋体" panose="02010600030101010101" pitchFamily="2" charset="-122"/>
                  </a:rPr>
                  <a:t> </a:t>
                </a:r>
                <a:endParaRPr lang="zh-CN" altLang="en-US" sz="1065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55" name="Rectangle 114"/>
              <p:cNvSpPr/>
              <p:nvPr/>
            </p:nvSpPr>
            <p:spPr>
              <a:xfrm>
                <a:off x="1372" y="864"/>
                <a:ext cx="343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22" name="Group 115"/>
            <p:cNvGrpSpPr/>
            <p:nvPr/>
          </p:nvGrpSpPr>
          <p:grpSpPr>
            <a:xfrm>
              <a:off x="2404" y="1876"/>
              <a:ext cx="416" cy="668"/>
              <a:chOff x="1715" y="864"/>
              <a:chExt cx="343" cy="480"/>
            </a:xfrm>
          </p:grpSpPr>
          <p:sp>
            <p:nvSpPr>
              <p:cNvPr id="12352" name="Rectangle 116"/>
              <p:cNvSpPr/>
              <p:nvPr/>
            </p:nvSpPr>
            <p:spPr>
              <a:xfrm>
                <a:off x="1758" y="864"/>
                <a:ext cx="257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2353" name="Rectangle 117"/>
              <p:cNvSpPr/>
              <p:nvPr/>
            </p:nvSpPr>
            <p:spPr>
              <a:xfrm>
                <a:off x="1715" y="864"/>
                <a:ext cx="343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23" name="Group 118"/>
            <p:cNvGrpSpPr/>
            <p:nvPr/>
          </p:nvGrpSpPr>
          <p:grpSpPr>
            <a:xfrm>
              <a:off x="2820" y="1876"/>
              <a:ext cx="442" cy="668"/>
              <a:chOff x="2058" y="864"/>
              <a:chExt cx="364" cy="480"/>
            </a:xfrm>
          </p:grpSpPr>
          <p:sp>
            <p:nvSpPr>
              <p:cNvPr id="12350" name="Rectangle 119"/>
              <p:cNvSpPr/>
              <p:nvPr/>
            </p:nvSpPr>
            <p:spPr>
              <a:xfrm>
                <a:off x="2101" y="864"/>
                <a:ext cx="278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r>
                  <a:rPr lang="zh-CN" altLang="en-US" sz="1065">
                    <a:latin typeface="宋体" panose="02010600030101010101" pitchFamily="2" charset="-122"/>
                  </a:rPr>
                  <a:t> </a:t>
                </a:r>
                <a:endParaRPr lang="zh-CN" altLang="en-US" sz="1065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51" name="Rectangle 120"/>
              <p:cNvSpPr/>
              <p:nvPr/>
            </p:nvSpPr>
            <p:spPr>
              <a:xfrm>
                <a:off x="2058" y="864"/>
                <a:ext cx="364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24" name="Group 121"/>
            <p:cNvGrpSpPr/>
            <p:nvPr/>
          </p:nvGrpSpPr>
          <p:grpSpPr>
            <a:xfrm>
              <a:off x="3262" y="1876"/>
              <a:ext cx="441" cy="668"/>
              <a:chOff x="2422" y="864"/>
              <a:chExt cx="364" cy="480"/>
            </a:xfrm>
          </p:grpSpPr>
          <p:sp>
            <p:nvSpPr>
              <p:cNvPr id="12348" name="Rectangle 122"/>
              <p:cNvSpPr/>
              <p:nvPr/>
            </p:nvSpPr>
            <p:spPr>
              <a:xfrm>
                <a:off x="2465" y="864"/>
                <a:ext cx="278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r>
                  <a:rPr lang="zh-CN" altLang="en-US" sz="1065">
                    <a:latin typeface="宋体" panose="02010600030101010101" pitchFamily="2" charset="-122"/>
                  </a:rPr>
                  <a:t> </a:t>
                </a:r>
                <a:endParaRPr lang="zh-CN" altLang="en-US" sz="1065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49" name="Rectangle 123"/>
              <p:cNvSpPr/>
              <p:nvPr/>
            </p:nvSpPr>
            <p:spPr>
              <a:xfrm>
                <a:off x="2422" y="864"/>
                <a:ext cx="364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25" name="Group 124"/>
            <p:cNvGrpSpPr/>
            <p:nvPr/>
          </p:nvGrpSpPr>
          <p:grpSpPr>
            <a:xfrm>
              <a:off x="3703" y="1876"/>
              <a:ext cx="416" cy="668"/>
              <a:chOff x="2786" y="864"/>
              <a:chExt cx="343" cy="480"/>
            </a:xfrm>
          </p:grpSpPr>
          <p:sp>
            <p:nvSpPr>
              <p:cNvPr id="12346" name="Rectangle 125"/>
              <p:cNvSpPr/>
              <p:nvPr/>
            </p:nvSpPr>
            <p:spPr>
              <a:xfrm>
                <a:off x="2829" y="864"/>
                <a:ext cx="257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2347" name="Rectangle 126"/>
              <p:cNvSpPr/>
              <p:nvPr/>
            </p:nvSpPr>
            <p:spPr>
              <a:xfrm>
                <a:off x="2786" y="864"/>
                <a:ext cx="343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26" name="Group 127"/>
            <p:cNvGrpSpPr/>
            <p:nvPr/>
          </p:nvGrpSpPr>
          <p:grpSpPr>
            <a:xfrm>
              <a:off x="4119" y="1876"/>
              <a:ext cx="416" cy="668"/>
              <a:chOff x="3129" y="864"/>
              <a:chExt cx="343" cy="480"/>
            </a:xfrm>
          </p:grpSpPr>
          <p:sp>
            <p:nvSpPr>
              <p:cNvPr id="12344" name="Rectangle 128"/>
              <p:cNvSpPr/>
              <p:nvPr/>
            </p:nvSpPr>
            <p:spPr>
              <a:xfrm>
                <a:off x="3172" y="864"/>
                <a:ext cx="257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2345" name="Rectangle 129"/>
              <p:cNvSpPr/>
              <p:nvPr/>
            </p:nvSpPr>
            <p:spPr>
              <a:xfrm>
                <a:off x="3129" y="864"/>
                <a:ext cx="343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27" name="Group 130"/>
            <p:cNvGrpSpPr/>
            <p:nvPr/>
          </p:nvGrpSpPr>
          <p:grpSpPr>
            <a:xfrm>
              <a:off x="4535" y="1876"/>
              <a:ext cx="452" cy="668"/>
              <a:chOff x="3472" y="864"/>
              <a:chExt cx="372" cy="480"/>
            </a:xfrm>
          </p:grpSpPr>
          <p:sp>
            <p:nvSpPr>
              <p:cNvPr id="12342" name="Rectangle 131"/>
              <p:cNvSpPr/>
              <p:nvPr/>
            </p:nvSpPr>
            <p:spPr>
              <a:xfrm>
                <a:off x="3515" y="864"/>
                <a:ext cx="286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r>
                  <a:rPr lang="zh-CN" altLang="en-US" sz="1065">
                    <a:latin typeface="宋体" panose="02010600030101010101" pitchFamily="2" charset="-122"/>
                  </a:rPr>
                  <a:t> </a:t>
                </a:r>
                <a:endParaRPr lang="zh-CN" altLang="en-US" sz="1065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43" name="Rectangle 132"/>
              <p:cNvSpPr/>
              <p:nvPr/>
            </p:nvSpPr>
            <p:spPr>
              <a:xfrm>
                <a:off x="3472" y="864"/>
                <a:ext cx="372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28" name="Group 133"/>
            <p:cNvGrpSpPr/>
            <p:nvPr/>
          </p:nvGrpSpPr>
          <p:grpSpPr>
            <a:xfrm>
              <a:off x="4987" y="1876"/>
              <a:ext cx="417" cy="668"/>
              <a:chOff x="3844" y="864"/>
              <a:chExt cx="344" cy="480"/>
            </a:xfrm>
          </p:grpSpPr>
          <p:sp>
            <p:nvSpPr>
              <p:cNvPr id="12340" name="Rectangle 134"/>
              <p:cNvSpPr/>
              <p:nvPr/>
            </p:nvSpPr>
            <p:spPr>
              <a:xfrm>
                <a:off x="3887" y="864"/>
                <a:ext cx="258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2341" name="Rectangle 135"/>
              <p:cNvSpPr/>
              <p:nvPr/>
            </p:nvSpPr>
            <p:spPr>
              <a:xfrm>
                <a:off x="3844" y="864"/>
                <a:ext cx="344" cy="48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329" name="Rectangle 136"/>
            <p:cNvSpPr/>
            <p:nvPr/>
          </p:nvSpPr>
          <p:spPr>
            <a:xfrm>
              <a:off x="320" y="1204"/>
              <a:ext cx="5088" cy="1344"/>
            </a:xfrm>
            <a:prstGeom prst="rect">
              <a:avLst/>
            </a:prstGeom>
            <a:noFill/>
            <a:ln w="11112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 sz="2400">
                <a:latin typeface="Arial" panose="020b0604020202020204" pitchFamily="34" charset="0"/>
              </a:endParaRPr>
            </a:p>
          </p:txBody>
        </p:sp>
        <p:graphicFrame>
          <p:nvGraphicFramePr>
            <p:cNvPr id="12330" name="Object 137"/>
            <p:cNvGraphicFramePr>
              <a:graphicFrameLocks noChangeAspect="1"/>
            </p:cNvGraphicFramePr>
            <p:nvPr/>
          </p:nvGraphicFramePr>
          <p:xfrm>
            <a:off x="856" y="1410"/>
            <a:ext cx="226" cy="29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r:id="rId5" imgW="228600" imgH="292100" progId="Equation.DSMT4">
                    <p:embed/>
                  </p:oleObj>
                </mc:Choice>
                <mc:Fallback>
                  <p:oleObj r:id="rId5" imgW="228600" imgH="292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6" y="1410"/>
                          <a:ext cx="226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1" name="Object 138"/>
            <p:cNvGraphicFramePr>
              <a:graphicFrameLocks noChangeAspect="1"/>
            </p:cNvGraphicFramePr>
            <p:nvPr/>
          </p:nvGraphicFramePr>
          <p:xfrm>
            <a:off x="2039" y="1422"/>
            <a:ext cx="321" cy="26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7" r:id="rId7" imgW="355600" imgH="292100" progId="Equation.DSMT4">
                    <p:embed/>
                  </p:oleObj>
                </mc:Choice>
                <mc:Fallback>
                  <p:oleObj r:id="rId7" imgW="355600" imgH="292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39" y="1422"/>
                          <a:ext cx="321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2" name="Object 139"/>
            <p:cNvGraphicFramePr>
              <a:graphicFrameLocks noChangeAspect="1"/>
            </p:cNvGraphicFramePr>
            <p:nvPr/>
          </p:nvGraphicFramePr>
          <p:xfrm>
            <a:off x="2816" y="1393"/>
            <a:ext cx="464" cy="29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8" r:id="rId9" imgW="457835" imgH="292100" progId="Equation.DSMT4">
                    <p:embed/>
                  </p:oleObj>
                </mc:Choice>
                <mc:Fallback>
                  <p:oleObj r:id="rId9" imgW="457835" imgH="292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16" y="1393"/>
                          <a:ext cx="464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3" name="Object 140"/>
            <p:cNvGraphicFramePr>
              <a:graphicFrameLocks noChangeAspect="1"/>
            </p:cNvGraphicFramePr>
            <p:nvPr/>
          </p:nvGraphicFramePr>
          <p:xfrm>
            <a:off x="3256" y="1393"/>
            <a:ext cx="464" cy="29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9" r:id="rId11" imgW="457835" imgH="292100" progId="Equation.DSMT4">
                    <p:embed/>
                  </p:oleObj>
                </mc:Choice>
                <mc:Fallback>
                  <p:oleObj r:id="rId11" imgW="457835" imgH="292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256" y="1393"/>
                          <a:ext cx="464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4" name="Object 141"/>
            <p:cNvGraphicFramePr>
              <a:graphicFrameLocks noChangeAspect="1"/>
            </p:cNvGraphicFramePr>
            <p:nvPr/>
          </p:nvGraphicFramePr>
          <p:xfrm>
            <a:off x="4551" y="1408"/>
            <a:ext cx="445" cy="27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0" r:id="rId13" imgW="482600" imgH="292100" progId="Equation.DSMT4">
                    <p:embed/>
                  </p:oleObj>
                </mc:Choice>
                <mc:Fallback>
                  <p:oleObj r:id="rId13" imgW="482600" imgH="292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551" y="1408"/>
                          <a:ext cx="445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5" name="Object 142"/>
            <p:cNvGraphicFramePr>
              <a:graphicFrameLocks noChangeAspect="1"/>
            </p:cNvGraphicFramePr>
            <p:nvPr/>
          </p:nvGraphicFramePr>
          <p:xfrm>
            <a:off x="1630" y="1874"/>
            <a:ext cx="298" cy="62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1" r:id="rId15" imgW="215900" imgH="609600" progId="Equation.DSMT4">
                    <p:embed/>
                  </p:oleObj>
                </mc:Choice>
                <mc:Fallback>
                  <p:oleObj r:id="rId15" imgW="215900" imgH="609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30" y="1874"/>
                          <a:ext cx="298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6" name="Object 143"/>
            <p:cNvGraphicFramePr>
              <a:graphicFrameLocks noChangeAspect="1"/>
            </p:cNvGraphicFramePr>
            <p:nvPr/>
          </p:nvGraphicFramePr>
          <p:xfrm>
            <a:off x="2485" y="1875"/>
            <a:ext cx="219" cy="62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2" r:id="rId17" imgW="215900" imgH="609600" progId="Equation.DSMT4">
                    <p:embed/>
                  </p:oleObj>
                </mc:Choice>
                <mc:Fallback>
                  <p:oleObj r:id="rId17" imgW="215900" imgH="609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485" y="1875"/>
                          <a:ext cx="219" cy="6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7" name="Object 145"/>
            <p:cNvGraphicFramePr>
              <a:graphicFrameLocks noChangeAspect="1"/>
            </p:cNvGraphicFramePr>
            <p:nvPr/>
          </p:nvGraphicFramePr>
          <p:xfrm>
            <a:off x="4203" y="2093"/>
            <a:ext cx="236" cy="25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3" r:id="rId19" imgW="177800" imgH="190500" progId="Equation.DSMT4">
                    <p:embed/>
                  </p:oleObj>
                </mc:Choice>
                <mc:Fallback>
                  <p:oleObj r:id="rId19" imgW="177800" imgH="1905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203" y="2093"/>
                          <a:ext cx="236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8" name="Object 146"/>
            <p:cNvGraphicFramePr>
              <a:graphicFrameLocks noChangeAspect="1"/>
            </p:cNvGraphicFramePr>
            <p:nvPr/>
          </p:nvGraphicFramePr>
          <p:xfrm>
            <a:off x="5025" y="2080"/>
            <a:ext cx="345" cy="26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4" r:id="rId21" imgW="317500" imgH="241300" progId="Equation.DSMT4">
                    <p:embed/>
                  </p:oleObj>
                </mc:Choice>
                <mc:Fallback>
                  <p:oleObj r:id="rId21" imgW="3175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025" y="2080"/>
                          <a:ext cx="345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9" name="Object 147"/>
            <p:cNvGraphicFramePr>
              <a:graphicFrameLocks noChangeAspect="1"/>
            </p:cNvGraphicFramePr>
            <p:nvPr/>
          </p:nvGraphicFramePr>
          <p:xfrm>
            <a:off x="1208" y="1407"/>
            <a:ext cx="341" cy="27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5" r:id="rId23" imgW="355600" imgH="292100" progId="Equation.DSMT4">
                    <p:embed/>
                  </p:oleObj>
                </mc:Choice>
                <mc:Fallback>
                  <p:oleObj r:id="rId23" imgW="355600" imgH="292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208" y="1407"/>
                          <a:ext cx="341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12" name="Object 148" title=""/>
          <p:cNvGraphicFramePr>
            <a:graphicFrameLocks noChangeAspect="1"/>
          </p:cNvGraphicFramePr>
          <p:nvPr/>
        </p:nvGraphicFramePr>
        <p:xfrm>
          <a:off x="3464984" y="3542877"/>
          <a:ext cx="381000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25" imgW="139700" imgH="520700" progId="Equation.DSMT4">
                  <p:embed/>
                </p:oleObj>
              </mc:Choice>
              <mc:Fallback>
                <p:oleObj r:id="rId25" imgW="139700" imgH="520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64984" y="3542877"/>
                        <a:ext cx="381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13" name="Object 149" title=""/>
          <p:cNvGraphicFramePr>
            <a:graphicFrameLocks noChangeAspect="1"/>
          </p:cNvGraphicFramePr>
          <p:nvPr/>
        </p:nvGraphicFramePr>
        <p:xfrm>
          <a:off x="4112684" y="2797811"/>
          <a:ext cx="533400" cy="4487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27" imgW="279400" imgH="215900" progId="Equation.DSMT4">
                  <p:embed/>
                </p:oleObj>
              </mc:Choice>
              <mc:Fallback>
                <p:oleObj r:id="rId27" imgW="2794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2684" y="2797811"/>
                        <a:ext cx="533400" cy="448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14" name="Object 150" title=""/>
          <p:cNvGraphicFramePr>
            <a:graphicFrameLocks noChangeAspect="1"/>
          </p:cNvGraphicFramePr>
          <p:nvPr/>
        </p:nvGraphicFramePr>
        <p:xfrm>
          <a:off x="4836584" y="3466677"/>
          <a:ext cx="410633" cy="1066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29" imgW="139700" imgH="520700" progId="Equation.DSMT4">
                  <p:embed/>
                </p:oleObj>
              </mc:Choice>
              <mc:Fallback>
                <p:oleObj r:id="rId29" imgW="139700" imgH="520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36584" y="3466677"/>
                        <a:ext cx="410633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15" name="Object 151" title=""/>
          <p:cNvGraphicFramePr>
            <a:graphicFrameLocks noChangeAspect="1"/>
          </p:cNvGraphicFramePr>
          <p:nvPr/>
        </p:nvGraphicFramePr>
        <p:xfrm>
          <a:off x="5410200" y="2776644"/>
          <a:ext cx="527051" cy="469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31" imgW="254000" imgH="215900" progId="Equation.DSMT4">
                  <p:embed/>
                </p:oleObj>
              </mc:Choice>
              <mc:Fallback>
                <p:oleObj r:id="rId31" imgW="2540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0200" y="2776644"/>
                        <a:ext cx="527051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16" name="Object 152" title=""/>
          <p:cNvGraphicFramePr>
            <a:graphicFrameLocks noChangeAspect="1"/>
          </p:cNvGraphicFramePr>
          <p:nvPr/>
        </p:nvGraphicFramePr>
        <p:xfrm>
          <a:off x="6055784" y="3597911"/>
          <a:ext cx="556683" cy="9376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33" imgW="254000" imgH="520700" progId="Equation.DSMT4">
                  <p:embed/>
                </p:oleObj>
              </mc:Choice>
              <mc:Fallback>
                <p:oleObj r:id="rId33" imgW="254000" imgH="520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55784" y="3597911"/>
                        <a:ext cx="556683" cy="9376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17" name="Object 153" title=""/>
          <p:cNvGraphicFramePr>
            <a:graphicFrameLocks noChangeAspect="1"/>
          </p:cNvGraphicFramePr>
          <p:nvPr/>
        </p:nvGraphicFramePr>
        <p:xfrm>
          <a:off x="6764867" y="3566160"/>
          <a:ext cx="558800" cy="9694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35" imgW="254000" imgH="520700" progId="Equation.DSMT4">
                  <p:embed/>
                </p:oleObj>
              </mc:Choice>
              <mc:Fallback>
                <p:oleObj r:id="rId35" imgW="254000" imgH="520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64867" y="3566160"/>
                        <a:ext cx="558800" cy="9694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18" name="Object 154" title=""/>
          <p:cNvGraphicFramePr>
            <a:graphicFrameLocks noChangeAspect="1"/>
          </p:cNvGraphicFramePr>
          <p:nvPr/>
        </p:nvGraphicFramePr>
        <p:xfrm>
          <a:off x="7368117" y="2744893"/>
          <a:ext cx="730249" cy="5016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37" imgW="368300" imgH="215900" progId="Equation.DSMT4">
                  <p:embed/>
                </p:oleObj>
              </mc:Choice>
              <mc:Fallback>
                <p:oleObj r:id="rId37" imgW="3683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68117" y="2744893"/>
                        <a:ext cx="730249" cy="5016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19" name="Object 155" title=""/>
          <p:cNvGraphicFramePr>
            <a:graphicFrameLocks noChangeAspect="1"/>
          </p:cNvGraphicFramePr>
          <p:nvPr/>
        </p:nvGraphicFramePr>
        <p:xfrm>
          <a:off x="8041217" y="2742777"/>
          <a:ext cx="730249" cy="503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39" imgW="368300" imgH="215900" progId="Equation.DSMT4">
                  <p:embed/>
                </p:oleObj>
              </mc:Choice>
              <mc:Fallback>
                <p:oleObj r:id="rId39" imgW="3683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41217" y="2742777"/>
                        <a:ext cx="730249" cy="503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20" name="Object 156" title=""/>
          <p:cNvGraphicFramePr>
            <a:graphicFrameLocks noChangeAspect="1"/>
          </p:cNvGraphicFramePr>
          <p:nvPr/>
        </p:nvGraphicFramePr>
        <p:xfrm>
          <a:off x="8798984" y="3542877"/>
          <a:ext cx="571500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41" imgW="254000" imgH="520700" progId="Equation.DSMT4">
                  <p:embed/>
                </p:oleObj>
              </mc:Choice>
              <mc:Fallback>
                <p:oleObj r:id="rId41" imgW="254000" imgH="520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798984" y="3542877"/>
                        <a:ext cx="5715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21" name="Object 157" title=""/>
          <p:cNvGraphicFramePr>
            <a:graphicFrameLocks noChangeAspect="1"/>
          </p:cNvGraphicFramePr>
          <p:nvPr/>
        </p:nvGraphicFramePr>
        <p:xfrm>
          <a:off x="9448800" y="2761827"/>
          <a:ext cx="679451" cy="4847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43" imgW="381000" imgH="215900" progId="Equation.DSMT4">
                  <p:embed/>
                </p:oleObj>
              </mc:Choice>
              <mc:Fallback>
                <p:oleObj r:id="rId43" imgW="3810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448800" y="2761827"/>
                        <a:ext cx="679451" cy="4847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22" name="Object 158" title=""/>
          <p:cNvGraphicFramePr>
            <a:graphicFrameLocks noChangeAspect="1"/>
          </p:cNvGraphicFramePr>
          <p:nvPr/>
        </p:nvGraphicFramePr>
        <p:xfrm>
          <a:off x="2855384" y="3860377"/>
          <a:ext cx="366183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45" imgW="88900" imgH="190500" progId="Equation.DSMT4">
                  <p:embed/>
                </p:oleObj>
              </mc:Choice>
              <mc:Fallback>
                <p:oleObj r:id="rId45" imgW="88900" imgH="190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55384" y="3860377"/>
                        <a:ext cx="36618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title=""/>
          <p:cNvSpPr/>
          <p:nvPr/>
        </p:nvSpPr>
        <p:spPr>
          <a:xfrm>
            <a:off x="664210" y="52260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88a7edfe-6cd7-4708-aa4d-804091ea80a0}"/>
  <p:tag name="TABLE_ENDDRAG_ORIGIN_RECT" val="287*245"/>
  <p:tag name="TABLE_ENDDRAG_RECT" val="122*174*287*245"/>
</p:tagLst>
</file>

<file path=ppt/tags/tag64.xml><?xml version="1.0" encoding="utf-8"?>
<p:tagLst xmlns:p="http://schemas.openxmlformats.org/presentationml/2006/main">
  <p:tag name="KSO_WM_UNIT_PLACING_PICTURE_USER_VIEWPORT" val="{&quot;height&quot;:3185,&quot;width&quot;:3870}"/>
</p:tagLst>
</file>

<file path=ppt/tags/tag65.xml><?xml version="1.0" encoding="utf-8"?>
<p:tagLst xmlns:p="http://schemas.openxmlformats.org/presentationml/2006/main">
  <p:tag name="KSO_WM_UNIT_PLACING_PICTURE_USER_VIEWPORT" val="{&quot;height&quot;:19200,&quot;width&quot;:10800}"/>
</p:tagLst>
</file>

<file path=ppt/tags/tag66.xml><?xml version="1.0" encoding="utf-8"?>
<p:tagLst xmlns:p="http://schemas.openxmlformats.org/presentationml/2006/main">
  <p:tag name="KSO_WM_UNIT_PLACING_PICTURE_USER_VIEWPORT" val="{&quot;height&quot;:19200,&quot;width&quot;:10800}"/>
</p:tagLst>
</file>

<file path=ppt/tags/tag67.xml><?xml version="1.0" encoding="utf-8"?>
<p:tagLst xmlns:p="http://schemas.openxmlformats.org/presentationml/2006/main">
  <p:tag name="KSO_WM_UNIT_PLACING_PICTURE_USER_VIEWPORT" val="{&quot;height&quot;:19200,&quot;width&quot;:10800}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2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185</Paragraphs>
  <Slides>32</Slides>
  <Notes>8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baseType="lpstr" size="46">
      <vt:lpstr>Arial</vt:lpstr>
      <vt:lpstr>微软雅黑</vt:lpstr>
      <vt:lpstr>Wingdings</vt:lpstr>
      <vt:lpstr>Calibri Light</vt:lpstr>
      <vt:lpstr>Calibri</vt:lpstr>
      <vt:lpstr>仿宋</vt:lpstr>
      <vt:lpstr>Times New Roman</vt:lpstr>
      <vt:lpstr>楷体</vt:lpstr>
      <vt:lpstr>宋体</vt:lpstr>
      <vt:lpstr>方正姚体</vt:lpstr>
      <vt:lpstr>黑体</vt:lpstr>
      <vt:lpstr>楷体_GB2312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2023-07-25T10:16:04.531</cp:lastPrinted>
  <dcterms:created xsi:type="dcterms:W3CDTF">2023-07-25T10:16:04Z</dcterms:created>
  <dcterms:modified xsi:type="dcterms:W3CDTF">2023-07-25T02:16:04Z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