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1822" r:id="rId5"/>
    <p:sldId id="1894" r:id="rId6"/>
    <p:sldId id="1872" r:id="rId7"/>
    <p:sldId id="1873" r:id="rId8"/>
    <p:sldId id="1874" r:id="rId9"/>
    <p:sldId id="1875" r:id="rId10"/>
    <p:sldId id="1876" r:id="rId11"/>
    <p:sldId id="1878" r:id="rId12"/>
    <p:sldId id="1890" r:id="rId13"/>
    <p:sldId id="1879" r:id="rId14"/>
    <p:sldId id="1880" r:id="rId15"/>
    <p:sldId id="1921" r:id="rId16"/>
    <p:sldId id="1891" r:id="rId17"/>
    <p:sldId id="1882" r:id="rId18"/>
    <p:sldId id="1883" r:id="rId19"/>
    <p:sldId id="1884" r:id="rId20"/>
    <p:sldId id="1885" r:id="rId21"/>
    <p:sldId id="1886" r:id="rId22"/>
    <p:sldId id="1887" r:id="rId23"/>
    <p:sldId id="1922" r:id="rId24"/>
    <p:sldId id="1938" r:id="rId25"/>
    <p:sldId id="1939" r:id="rId26"/>
    <p:sldId id="1923" r:id="rId27"/>
    <p:sldId id="1893" r:id="rId28"/>
    <p:sldId id="1924" r:id="rId29"/>
    <p:sldId id="330" r:id="rId30"/>
    <p:sldId id="331" r:id="rId31"/>
    <p:sldId id="332" r:id="rId32"/>
    <p:sldId id="285" r:id="rId33"/>
    <p:sldId id="319" r:id="rId34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41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slide" Target="slides/slide30.xml" /><Relationship Id="rId34" Type="http://schemas.openxmlformats.org/officeDocument/2006/relationships/slide" Target="slides/slide31.xml" /><Relationship Id="rId35" Type="http://schemas.openxmlformats.org/officeDocument/2006/relationships/tags" Target="tags/tag87.xml" /><Relationship Id="rId36" Type="http://schemas.openxmlformats.org/officeDocument/2006/relationships/presProps" Target="presProps.xml" /><Relationship Id="rId37" Type="http://schemas.openxmlformats.org/officeDocument/2006/relationships/viewProps" Target="viewProps.xml" /><Relationship Id="rId38" Type="http://schemas.openxmlformats.org/officeDocument/2006/relationships/theme" Target="theme/theme1.xml" /><Relationship Id="rId39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emf" /><Relationship Id="rId2" Type="http://schemas.openxmlformats.org/officeDocument/2006/relationships/image" Target="../media/image5.emf" /><Relationship Id="rId3" Type="http://schemas.openxmlformats.org/officeDocument/2006/relationships/image" Target="../media/image6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emf" /><Relationship Id="rId2" Type="http://schemas.openxmlformats.org/officeDocument/2006/relationships/image" Target="../media/image26.emf" /><Relationship Id="rId3" Type="http://schemas.openxmlformats.org/officeDocument/2006/relationships/image" Target="../media/image27.emf" /><Relationship Id="rId4" Type="http://schemas.openxmlformats.org/officeDocument/2006/relationships/image" Target="../media/image28.emf" /><Relationship Id="rId5" Type="http://schemas.openxmlformats.org/officeDocument/2006/relationships/image" Target="../media/image29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Relationship Id="rId2" Type="http://schemas.openxmlformats.org/officeDocument/2006/relationships/image" Target="../media/image31.emf" /><Relationship Id="rId3" Type="http://schemas.openxmlformats.org/officeDocument/2006/relationships/image" Target="../media/image32.emf" /><Relationship Id="rId4" Type="http://schemas.openxmlformats.org/officeDocument/2006/relationships/image" Target="../media/image25.emf" /><Relationship Id="rId5" Type="http://schemas.openxmlformats.org/officeDocument/2006/relationships/image" Target="../media/image26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3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4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emf" /><Relationship Id="rId2" Type="http://schemas.openxmlformats.org/officeDocument/2006/relationships/image" Target="../media/image39.emf" /><Relationship Id="rId3" Type="http://schemas.openxmlformats.org/officeDocument/2006/relationships/image" Target="../media/image40.emf" /><Relationship Id="rId4" Type="http://schemas.openxmlformats.org/officeDocument/2006/relationships/image" Target="../media/image41.emf" /><Relationship Id="rId5" Type="http://schemas.openxmlformats.org/officeDocument/2006/relationships/image" Target="../media/image42.emf" /><Relationship Id="rId6" Type="http://schemas.openxmlformats.org/officeDocument/2006/relationships/image" Target="../media/image43.emf" /><Relationship Id="rId7" Type="http://schemas.openxmlformats.org/officeDocument/2006/relationships/image" Target="../media/image44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5.emf" /><Relationship Id="rId2" Type="http://schemas.openxmlformats.org/officeDocument/2006/relationships/image" Target="../media/image46.wmf" /><Relationship Id="rId3" Type="http://schemas.openxmlformats.org/officeDocument/2006/relationships/image" Target="../media/image38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7.e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8.emf" /><Relationship Id="rId2" Type="http://schemas.openxmlformats.org/officeDocument/2006/relationships/image" Target="../media/image49.e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0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emf" /><Relationship Id="rId2" Type="http://schemas.openxmlformats.org/officeDocument/2006/relationships/image" Target="../media/image8.emf" /><Relationship Id="rId3" Type="http://schemas.openxmlformats.org/officeDocument/2006/relationships/image" Target="../media/image9.emf" /><Relationship Id="rId4" Type="http://schemas.openxmlformats.org/officeDocument/2006/relationships/image" Target="../media/image10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emf" /><Relationship Id="rId2" Type="http://schemas.openxmlformats.org/officeDocument/2006/relationships/image" Target="../media/image14.emf" /><Relationship Id="rId3" Type="http://schemas.openxmlformats.org/officeDocument/2006/relationships/image" Target="../media/image15.emf" /><Relationship Id="rId4" Type="http://schemas.openxmlformats.org/officeDocument/2006/relationships/image" Target="../media/image16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emf" /><Relationship Id="rId2" Type="http://schemas.openxmlformats.org/officeDocument/2006/relationships/image" Target="../media/image18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emf" /><Relationship Id="rId2" Type="http://schemas.openxmlformats.org/officeDocument/2006/relationships/image" Target="../media/image20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.emf" /><Relationship Id="rId2" Type="http://schemas.openxmlformats.org/officeDocument/2006/relationships/image" Target="../media/image22.emf" /><Relationship Id="rId3" Type="http://schemas.openxmlformats.org/officeDocument/2006/relationships/image" Target="../media/image23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9832E-26A6-4465-8181-DF230988BFF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5B2D7-6EFD-446D-831A-7B28045AA25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tags" Target="../tags/tag57.xml" /><Relationship Id="rId16" Type="http://schemas.openxmlformats.org/officeDocument/2006/relationships/tags" Target="../tags/tag58.xml" /><Relationship Id="rId17" Type="http://schemas.openxmlformats.org/officeDocument/2006/relationships/tags" Target="../tags/tag59.xml" /><Relationship Id="rId18" Type="http://schemas.openxmlformats.org/officeDocument/2006/relationships/tags" Target="../tags/tag60.xml" /><Relationship Id="rId19" Type="http://schemas.openxmlformats.org/officeDocument/2006/relationships/tags" Target="../tags/tag61.xml" /><Relationship Id="rId2" Type="http://schemas.openxmlformats.org/officeDocument/2006/relationships/slideLayout" Target="../slideLayouts/slideLayout2.xml" /><Relationship Id="rId20" Type="http://schemas.openxmlformats.org/officeDocument/2006/relationships/image" Target="file:///D:\qq&#25991;&#20214;\712321467\Image\C2C\Image2\%7b75232B38-A165-1FB7-499C-2E1C792CACB5%7d.png" TargetMode="External" /><Relationship Id="rId21" Type="http://schemas.openxmlformats.org/officeDocument/2006/relationships/image" Target="../media/image1.png" /><Relationship Id="rId22" Type="http://schemas.openxmlformats.org/officeDocument/2006/relationships/image" Target="../media/image2.png" /><Relationship Id="rId23" Type="http://schemas.openxmlformats.org/officeDocument/2006/relationships/tags" Target="../tags/tag62.xml" /><Relationship Id="rId24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1" r:link="rId20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21.bin" TargetMode="Internal" /><Relationship Id="rId3" Type="http://schemas.openxmlformats.org/officeDocument/2006/relationships/image" Target="../media/image24.emf" /><Relationship Id="rId4" Type="http://schemas.openxmlformats.org/officeDocument/2006/relationships/vmlDrawing" Target="../drawings/vmlDrawing9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26.bin" TargetMode="Internal" /><Relationship Id="rId11" Type="http://schemas.openxmlformats.org/officeDocument/2006/relationships/image" Target="../media/image29.emf" /><Relationship Id="rId12" Type="http://schemas.openxmlformats.org/officeDocument/2006/relationships/vmlDrawing" Target="../drawings/vmlDrawing10.vml" /><Relationship Id="rId2" Type="http://schemas.openxmlformats.org/officeDocument/2006/relationships/oleObject" Target="../embeddings/oleObject22.bin" TargetMode="Internal" /><Relationship Id="rId3" Type="http://schemas.openxmlformats.org/officeDocument/2006/relationships/image" Target="../media/image25.emf" /><Relationship Id="rId4" Type="http://schemas.openxmlformats.org/officeDocument/2006/relationships/oleObject" Target="../embeddings/oleObject23.bin" TargetMode="Internal" /><Relationship Id="rId5" Type="http://schemas.openxmlformats.org/officeDocument/2006/relationships/image" Target="../media/image26.emf" /><Relationship Id="rId6" Type="http://schemas.openxmlformats.org/officeDocument/2006/relationships/oleObject" Target="../embeddings/oleObject24.bin" TargetMode="Internal" /><Relationship Id="rId7" Type="http://schemas.openxmlformats.org/officeDocument/2006/relationships/image" Target="../media/image27.emf" /><Relationship Id="rId8" Type="http://schemas.openxmlformats.org/officeDocument/2006/relationships/oleObject" Target="../embeddings/oleObject25.bin" TargetMode="Internal" /><Relationship Id="rId9" Type="http://schemas.openxmlformats.org/officeDocument/2006/relationships/image" Target="../media/image28.emf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31.bin" TargetMode="Internal" /><Relationship Id="rId11" Type="http://schemas.openxmlformats.org/officeDocument/2006/relationships/image" Target="../media/image26.emf" /><Relationship Id="rId12" Type="http://schemas.openxmlformats.org/officeDocument/2006/relationships/vmlDrawing" Target="../drawings/vmlDrawing11.vml" /><Relationship Id="rId2" Type="http://schemas.openxmlformats.org/officeDocument/2006/relationships/oleObject" Target="../embeddings/oleObject27.bin" TargetMode="Internal" /><Relationship Id="rId3" Type="http://schemas.openxmlformats.org/officeDocument/2006/relationships/image" Target="../media/image30.emf" /><Relationship Id="rId4" Type="http://schemas.openxmlformats.org/officeDocument/2006/relationships/oleObject" Target="../embeddings/oleObject28.bin" TargetMode="Internal" /><Relationship Id="rId5" Type="http://schemas.openxmlformats.org/officeDocument/2006/relationships/image" Target="../media/image31.emf" /><Relationship Id="rId6" Type="http://schemas.openxmlformats.org/officeDocument/2006/relationships/oleObject" Target="../embeddings/oleObject29.bin" TargetMode="Internal" /><Relationship Id="rId7" Type="http://schemas.openxmlformats.org/officeDocument/2006/relationships/image" Target="../media/image32.emf" /><Relationship Id="rId8" Type="http://schemas.openxmlformats.org/officeDocument/2006/relationships/oleObject" Target="../embeddings/oleObject30.bin" TargetMode="Internal" /><Relationship Id="rId9" Type="http://schemas.openxmlformats.org/officeDocument/2006/relationships/image" Target="../media/image25.emf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2.bin" TargetMode="Internal" /><Relationship Id="rId3" Type="http://schemas.openxmlformats.org/officeDocument/2006/relationships/image" Target="../media/image33.emf" /><Relationship Id="rId4" Type="http://schemas.openxmlformats.org/officeDocument/2006/relationships/vmlDrawing" Target="../drawings/vmlDrawing12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3.bin" TargetMode="Internal" /><Relationship Id="rId3" Type="http://schemas.openxmlformats.org/officeDocument/2006/relationships/image" Target="../media/image34.emf" /><Relationship Id="rId4" Type="http://schemas.openxmlformats.org/officeDocument/2006/relationships/image" Target="../media/image35.png" /><Relationship Id="rId5" Type="http://schemas.openxmlformats.org/officeDocument/2006/relationships/vmlDrawing" Target="../drawings/vmlDrawing13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4.bin" TargetMode="Internal" /><Relationship Id="rId3" Type="http://schemas.openxmlformats.org/officeDocument/2006/relationships/image" Target="../media/image36.emf" /><Relationship Id="rId4" Type="http://schemas.openxmlformats.org/officeDocument/2006/relationships/image" Target="../media/image37.emf" /><Relationship Id="rId5" Type="http://schemas.openxmlformats.org/officeDocument/2006/relationships/vmlDrawing" Target="../drawings/vmlDrawing14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41.emf" /><Relationship Id="rId11" Type="http://schemas.openxmlformats.org/officeDocument/2006/relationships/oleObject" Target="../embeddings/oleObject39.bin" TargetMode="Internal" /><Relationship Id="rId12" Type="http://schemas.openxmlformats.org/officeDocument/2006/relationships/image" Target="../media/image42.emf" /><Relationship Id="rId13" Type="http://schemas.openxmlformats.org/officeDocument/2006/relationships/oleObject" Target="../embeddings/oleObject40.bin" TargetMode="Internal" /><Relationship Id="rId14" Type="http://schemas.openxmlformats.org/officeDocument/2006/relationships/image" Target="../media/image43.emf" /><Relationship Id="rId15" Type="http://schemas.openxmlformats.org/officeDocument/2006/relationships/oleObject" Target="../embeddings/oleObject41.bin" TargetMode="Internal" /><Relationship Id="rId16" Type="http://schemas.openxmlformats.org/officeDocument/2006/relationships/image" Target="../media/image44.emf" /><Relationship Id="rId17" Type="http://schemas.openxmlformats.org/officeDocument/2006/relationships/vmlDrawing" Target="../drawings/vmlDrawing15.vml" /><Relationship Id="rId2" Type="http://schemas.openxmlformats.org/officeDocument/2006/relationships/notesSlide" Target="../notesSlides/notesSlide7.xml" /><Relationship Id="rId3" Type="http://schemas.openxmlformats.org/officeDocument/2006/relationships/oleObject" Target="../embeddings/oleObject35.bin" TargetMode="Internal" /><Relationship Id="rId4" Type="http://schemas.openxmlformats.org/officeDocument/2006/relationships/image" Target="../media/image38.emf" /><Relationship Id="rId5" Type="http://schemas.openxmlformats.org/officeDocument/2006/relationships/oleObject" Target="../embeddings/oleObject36.bin" TargetMode="Internal" /><Relationship Id="rId6" Type="http://schemas.openxmlformats.org/officeDocument/2006/relationships/image" Target="../media/image39.emf" /><Relationship Id="rId7" Type="http://schemas.openxmlformats.org/officeDocument/2006/relationships/oleObject" Target="../embeddings/oleObject37.bin" TargetMode="Internal" /><Relationship Id="rId8" Type="http://schemas.openxmlformats.org/officeDocument/2006/relationships/image" Target="../media/image40.emf" /><Relationship Id="rId9" Type="http://schemas.openxmlformats.org/officeDocument/2006/relationships/oleObject" Target="../embeddings/oleObject38.bin" TargetMode="Interna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2.bin" TargetMode="Internal" /><Relationship Id="rId3" Type="http://schemas.openxmlformats.org/officeDocument/2006/relationships/image" Target="../media/image45.emf" /><Relationship Id="rId4" Type="http://schemas.openxmlformats.org/officeDocument/2006/relationships/oleObject" Target="../embeddings/oleObject43.bin" TargetMode="Internal" /><Relationship Id="rId5" Type="http://schemas.openxmlformats.org/officeDocument/2006/relationships/image" Target="../media/image46.wmf" /><Relationship Id="rId6" Type="http://schemas.openxmlformats.org/officeDocument/2006/relationships/oleObject" Target="../embeddings/oleObject44.bin" TargetMode="Internal" /><Relationship Id="rId7" Type="http://schemas.openxmlformats.org/officeDocument/2006/relationships/image" Target="../media/image38.emf" /><Relationship Id="rId8" Type="http://schemas.openxmlformats.org/officeDocument/2006/relationships/vmlDrawing" Target="../drawings/vmlDrawing16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5.bin" TargetMode="Internal" /><Relationship Id="rId3" Type="http://schemas.openxmlformats.org/officeDocument/2006/relationships/image" Target="../media/image47.emf" /><Relationship Id="rId4" Type="http://schemas.openxmlformats.org/officeDocument/2006/relationships/vmlDrawing" Target="../drawings/vmlDrawing17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8.xml" /><Relationship Id="rId3" Type="http://schemas.openxmlformats.org/officeDocument/2006/relationships/oleObject" Target="../embeddings/oleObject46.bin" TargetMode="Internal" /><Relationship Id="rId4" Type="http://schemas.openxmlformats.org/officeDocument/2006/relationships/image" Target="../media/image48.emf" /><Relationship Id="rId5" Type="http://schemas.openxmlformats.org/officeDocument/2006/relationships/oleObject" Target="../embeddings/oleObject47.bin" TargetMode="Internal" /><Relationship Id="rId6" Type="http://schemas.openxmlformats.org/officeDocument/2006/relationships/image" Target="../media/image49.emf" /><Relationship Id="rId7" Type="http://schemas.openxmlformats.org/officeDocument/2006/relationships/vmlDrawing" Target="../drawings/vmlDrawing18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4.emf" /><Relationship Id="rId4" Type="http://schemas.openxmlformats.org/officeDocument/2006/relationships/oleObject" Target="../embeddings/oleObject2.bin" TargetMode="Internal" /><Relationship Id="rId5" Type="http://schemas.openxmlformats.org/officeDocument/2006/relationships/image" Target="../media/image5.emf" /><Relationship Id="rId6" Type="http://schemas.openxmlformats.org/officeDocument/2006/relationships/oleObject" Target="../embeddings/oleObject3.bin" TargetMode="Internal" /><Relationship Id="rId7" Type="http://schemas.openxmlformats.org/officeDocument/2006/relationships/image" Target="../media/image6.emf" /><Relationship Id="rId8" Type="http://schemas.openxmlformats.org/officeDocument/2006/relationships/vmlDrawing" Target="../drawings/vmlDrawing1.v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8.bin" TargetMode="Internal" /><Relationship Id="rId3" Type="http://schemas.openxmlformats.org/officeDocument/2006/relationships/image" Target="../media/image50.emf" /><Relationship Id="rId4" Type="http://schemas.openxmlformats.org/officeDocument/2006/relationships/vmlDrawing" Target="../drawings/vmlDrawing19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4.png" /><Relationship Id="rId3" Type="http://schemas.openxmlformats.org/officeDocument/2006/relationships/image" Target="../media/image55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6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7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11.png" /><Relationship Id="rId11" Type="http://schemas.openxmlformats.org/officeDocument/2006/relationships/vmlDrawing" Target="../drawings/vmlDrawing2.vml" /><Relationship Id="rId2" Type="http://schemas.openxmlformats.org/officeDocument/2006/relationships/oleObject" Target="../embeddings/oleObject4.bin" TargetMode="Internal" /><Relationship Id="rId3" Type="http://schemas.openxmlformats.org/officeDocument/2006/relationships/image" Target="../media/image7.emf" /><Relationship Id="rId4" Type="http://schemas.openxmlformats.org/officeDocument/2006/relationships/oleObject" Target="../embeddings/oleObject5.bin" TargetMode="Internal" /><Relationship Id="rId5" Type="http://schemas.openxmlformats.org/officeDocument/2006/relationships/image" Target="../media/image8.emf" /><Relationship Id="rId6" Type="http://schemas.openxmlformats.org/officeDocument/2006/relationships/oleObject" Target="../embeddings/oleObject6.bin" TargetMode="Internal" /><Relationship Id="rId7" Type="http://schemas.openxmlformats.org/officeDocument/2006/relationships/image" Target="../media/image9.emf" /><Relationship Id="rId8" Type="http://schemas.openxmlformats.org/officeDocument/2006/relationships/oleObject" Target="../embeddings/oleObject7.bin" TargetMode="Internal" /><Relationship Id="rId9" Type="http://schemas.openxmlformats.org/officeDocument/2006/relationships/image" Target="../media/image10.emf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1.xml" /><Relationship Id="rId11" Type="http://schemas.openxmlformats.org/officeDocument/2006/relationships/tags" Target="../tags/tag72.xml" /><Relationship Id="rId12" Type="http://schemas.openxmlformats.org/officeDocument/2006/relationships/tags" Target="../tags/tag73.xml" /><Relationship Id="rId13" Type="http://schemas.openxmlformats.org/officeDocument/2006/relationships/tags" Target="../tags/tag74.xml" /><Relationship Id="rId14" Type="http://schemas.openxmlformats.org/officeDocument/2006/relationships/tags" Target="../tags/tag75.xml" /><Relationship Id="rId15" Type="http://schemas.openxmlformats.org/officeDocument/2006/relationships/tags" Target="../tags/tag76.xml" /><Relationship Id="rId16" Type="http://schemas.openxmlformats.org/officeDocument/2006/relationships/tags" Target="../tags/tag77.xml" /><Relationship Id="rId17" Type="http://schemas.openxmlformats.org/officeDocument/2006/relationships/tags" Target="../tags/tag78.xml" /><Relationship Id="rId18" Type="http://schemas.openxmlformats.org/officeDocument/2006/relationships/tags" Target="../tags/tag79.xml" /><Relationship Id="rId19" Type="http://schemas.openxmlformats.org/officeDocument/2006/relationships/tags" Target="../tags/tag80.xml" /><Relationship Id="rId2" Type="http://schemas.openxmlformats.org/officeDocument/2006/relationships/tags" Target="../tags/tag63.xml" /><Relationship Id="rId20" Type="http://schemas.openxmlformats.org/officeDocument/2006/relationships/tags" Target="../tags/tag81.xml" /><Relationship Id="rId21" Type="http://schemas.openxmlformats.org/officeDocument/2006/relationships/tags" Target="../tags/tag82.xml" /><Relationship Id="rId22" Type="http://schemas.openxmlformats.org/officeDocument/2006/relationships/tags" Target="../tags/tag83.xml" /><Relationship Id="rId23" Type="http://schemas.openxmlformats.org/officeDocument/2006/relationships/tags" Target="../tags/tag84.xml" /><Relationship Id="rId24" Type="http://schemas.openxmlformats.org/officeDocument/2006/relationships/tags" Target="../tags/tag85.xml" /><Relationship Id="rId25" Type="http://schemas.openxmlformats.org/officeDocument/2006/relationships/tags" Target="../tags/tag86.xml" /><Relationship Id="rId3" Type="http://schemas.openxmlformats.org/officeDocument/2006/relationships/tags" Target="../tags/tag64.xml" /><Relationship Id="rId4" Type="http://schemas.openxmlformats.org/officeDocument/2006/relationships/tags" Target="../tags/tag65.xml" /><Relationship Id="rId5" Type="http://schemas.openxmlformats.org/officeDocument/2006/relationships/tags" Target="../tags/tag66.xml" /><Relationship Id="rId6" Type="http://schemas.openxmlformats.org/officeDocument/2006/relationships/tags" Target="../tags/tag67.xml" /><Relationship Id="rId7" Type="http://schemas.openxmlformats.org/officeDocument/2006/relationships/tags" Target="../tags/tag68.xml" /><Relationship Id="rId8" Type="http://schemas.openxmlformats.org/officeDocument/2006/relationships/tags" Target="../tags/tag69.xml" /><Relationship Id="rId9" Type="http://schemas.openxmlformats.org/officeDocument/2006/relationships/tags" Target="../tags/tag70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2.xml" /><Relationship Id="rId3" Type="http://schemas.openxmlformats.org/officeDocument/2006/relationships/oleObject" Target="../embeddings/oleObject8.bin" TargetMode="Internal" /><Relationship Id="rId4" Type="http://schemas.openxmlformats.org/officeDocument/2006/relationships/image" Target="../media/image12.emf" /><Relationship Id="rId5" Type="http://schemas.openxmlformats.org/officeDocument/2006/relationships/vmlDrawing" Target="../drawings/vmlDrawing3.v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3.xml" /><Relationship Id="rId3" Type="http://schemas.openxmlformats.org/officeDocument/2006/relationships/oleObject" Target="../embeddings/oleObject9.bin" TargetMode="Internal" /><Relationship Id="rId4" Type="http://schemas.openxmlformats.org/officeDocument/2006/relationships/image" Target="../media/image12.emf" /><Relationship Id="rId5" Type="http://schemas.openxmlformats.org/officeDocument/2006/relationships/vmlDrawing" Target="../drawings/vmlDrawing4.v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16.emf" /><Relationship Id="rId11" Type="http://schemas.openxmlformats.org/officeDocument/2006/relationships/vmlDrawing" Target="../drawings/vmlDrawing5.vml" /><Relationship Id="rId2" Type="http://schemas.openxmlformats.org/officeDocument/2006/relationships/notesSlide" Target="../notesSlides/notesSlide4.xml" /><Relationship Id="rId3" Type="http://schemas.openxmlformats.org/officeDocument/2006/relationships/oleObject" Target="../embeddings/oleObject10.bin" TargetMode="Internal" /><Relationship Id="rId4" Type="http://schemas.openxmlformats.org/officeDocument/2006/relationships/image" Target="../media/image13.emf" /><Relationship Id="rId5" Type="http://schemas.openxmlformats.org/officeDocument/2006/relationships/oleObject" Target="../embeddings/oleObject11.bin" TargetMode="Internal" /><Relationship Id="rId6" Type="http://schemas.openxmlformats.org/officeDocument/2006/relationships/image" Target="../media/image14.emf" /><Relationship Id="rId7" Type="http://schemas.openxmlformats.org/officeDocument/2006/relationships/oleObject" Target="../embeddings/oleObject12.bin" TargetMode="Internal" /><Relationship Id="rId8" Type="http://schemas.openxmlformats.org/officeDocument/2006/relationships/image" Target="../media/image15.emf" /><Relationship Id="rId9" Type="http://schemas.openxmlformats.org/officeDocument/2006/relationships/oleObject" Target="../embeddings/oleObject13.bin" TargetMode="Interna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5.xml" /><Relationship Id="rId3" Type="http://schemas.openxmlformats.org/officeDocument/2006/relationships/oleObject" Target="../embeddings/oleObject14.bin" TargetMode="Internal" /><Relationship Id="rId4" Type="http://schemas.openxmlformats.org/officeDocument/2006/relationships/image" Target="../media/image17.emf" /><Relationship Id="rId5" Type="http://schemas.openxmlformats.org/officeDocument/2006/relationships/oleObject" Target="../embeddings/oleObject15.bin" TargetMode="Internal" /><Relationship Id="rId6" Type="http://schemas.openxmlformats.org/officeDocument/2006/relationships/image" Target="../media/image18.emf" /><Relationship Id="rId7" Type="http://schemas.openxmlformats.org/officeDocument/2006/relationships/vmlDrawing" Target="../drawings/vmlDrawing6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6.xml" /><Relationship Id="rId3" Type="http://schemas.openxmlformats.org/officeDocument/2006/relationships/oleObject" Target="../embeddings/oleObject16.bin" TargetMode="Internal" /><Relationship Id="rId4" Type="http://schemas.openxmlformats.org/officeDocument/2006/relationships/image" Target="../media/image19.emf" /><Relationship Id="rId5" Type="http://schemas.openxmlformats.org/officeDocument/2006/relationships/oleObject" Target="../embeddings/oleObject17.bin" TargetMode="Internal" /><Relationship Id="rId6" Type="http://schemas.openxmlformats.org/officeDocument/2006/relationships/image" Target="../media/image20.emf" /><Relationship Id="rId7" Type="http://schemas.openxmlformats.org/officeDocument/2006/relationships/vmlDrawing" Target="../drawings/vmlDrawing7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8.bin" TargetMode="Internal" /><Relationship Id="rId3" Type="http://schemas.openxmlformats.org/officeDocument/2006/relationships/image" Target="../media/image21.emf" /><Relationship Id="rId4" Type="http://schemas.openxmlformats.org/officeDocument/2006/relationships/oleObject" Target="../embeddings/oleObject19.bin" TargetMode="Internal" /><Relationship Id="rId5" Type="http://schemas.openxmlformats.org/officeDocument/2006/relationships/image" Target="../media/image22.emf" /><Relationship Id="rId6" Type="http://schemas.openxmlformats.org/officeDocument/2006/relationships/oleObject" Target="../embeddings/oleObject20.bin" TargetMode="Internal" /><Relationship Id="rId7" Type="http://schemas.openxmlformats.org/officeDocument/2006/relationships/image" Target="../media/image23.emf" /><Relationship Id="rId8" Type="http://schemas.openxmlformats.org/officeDocument/2006/relationships/vmlDrawing" Target="../drawings/vmlDrawing8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/>
          <p:cNvSpPr txBox="1"/>
          <p:nvPr/>
        </p:nvSpPr>
        <p:spPr>
          <a:xfrm>
            <a:off x="2409190" y="859790"/>
            <a:ext cx="738886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第五章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三角函数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8705" y="2240280"/>
            <a:ext cx="9878695" cy="768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5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2同角三角函数的基本关系</a:t>
            </a:r>
            <a:endParaRPr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l="20097" t="26840" r="49153" b="22438"/>
          <a:stretch>
            <a:fillRect/>
          </a:stretch>
        </p:blipFill>
        <p:spPr>
          <a:xfrm>
            <a:off x="4916170" y="4102100"/>
            <a:ext cx="2184400" cy="240284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1555539" y="908684"/>
          <a:ext cx="9080500" cy="31699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2" imgW="7912100" imgH="2743200" progId="Word.Document.8">
                  <p:embed/>
                </p:oleObj>
              </mc:Choice>
              <mc:Fallback>
                <p:oleObj r:id="rId2" imgW="7912100" imgH="27432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5539" y="908684"/>
                        <a:ext cx="9080500" cy="316992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 w="38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62915" y="22034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5138" name="Rectangle 18"/>
          <p:cNvSpPr/>
          <p:nvPr/>
        </p:nvSpPr>
        <p:spPr>
          <a:xfrm>
            <a:off x="1556385" y="4754245"/>
            <a:ext cx="9163685" cy="737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答案：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Rectangle 18"/>
          <p:cNvSpPr/>
          <p:nvPr/>
        </p:nvSpPr>
        <p:spPr>
          <a:xfrm>
            <a:off x="1474470" y="1993265"/>
            <a:ext cx="9306560" cy="33229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4338" name="Text Box 2"/>
          <p:cNvSpPr txBox="1"/>
          <p:nvPr/>
        </p:nvSpPr>
        <p:spPr>
          <a:xfrm>
            <a:off x="5319184" y="1621367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75105" y="1019175"/>
            <a:ext cx="9305290" cy="972820"/>
            <a:chOff x="2323" y="1605"/>
            <a:chExt cx="14654" cy="1532"/>
          </a:xfrm>
        </p:grpSpPr>
        <p:sp>
          <p:nvSpPr>
            <p:cNvPr id="14339" name="Text Box 4"/>
            <p:cNvSpPr txBox="1"/>
            <p:nvPr/>
          </p:nvSpPr>
          <p:spPr>
            <a:xfrm>
              <a:off x="2323" y="1723"/>
              <a:ext cx="14655" cy="11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例</a:t>
              </a:r>
              <a:r>
                <a:rPr lang="en-US" altLang="zh-CN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1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.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已知          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,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求           的值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.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14340" name="Object 5"/>
            <p:cNvGraphicFramePr>
              <a:graphicFrameLocks noChangeAspect="1"/>
            </p:cNvGraphicFramePr>
            <p:nvPr/>
          </p:nvGraphicFramePr>
          <p:xfrm>
            <a:off x="4823" y="1605"/>
            <a:ext cx="2720" cy="153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9" r:id="rId2" imgW="1308100" imgH="622300" progId="Equation.3">
                    <p:embed/>
                  </p:oleObj>
                </mc:Choice>
                <mc:Fallback>
                  <p:oleObj r:id="rId2" imgW="1308100" imgH="6223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23" y="1605"/>
                          <a:ext cx="2720" cy="15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1" name="Object 6"/>
            <p:cNvGraphicFramePr>
              <a:graphicFrameLocks noChangeAspect="1"/>
            </p:cNvGraphicFramePr>
            <p:nvPr/>
          </p:nvGraphicFramePr>
          <p:xfrm>
            <a:off x="8377" y="2061"/>
            <a:ext cx="3190" cy="82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0" r:id="rId4" imgW="1384300" imgH="190500" progId="Equation.3">
                    <p:embed/>
                  </p:oleObj>
                </mc:Choice>
                <mc:Fallback>
                  <p:oleObj r:id="rId4" imgW="1384300" imgH="1905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377" y="2061"/>
                          <a:ext cx="3190" cy="8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8968" name="Text Box 8"/>
          <p:cNvSpPr txBox="1"/>
          <p:nvPr/>
        </p:nvSpPr>
        <p:spPr>
          <a:xfrm>
            <a:off x="1636184" y="2148417"/>
            <a:ext cx="6040967" cy="52197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因为 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                   </a:t>
            </a:r>
            <a:r>
              <a:rPr lang="en-US" altLang="zh-CN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   </a:t>
            </a:r>
            <a:endParaRPr lang="en-US" altLang="zh-CN" sz="24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168969" name="Object 9"/>
          <p:cNvGraphicFramePr>
            <a:graphicFrameLocks noChangeAspect="1"/>
          </p:cNvGraphicFramePr>
          <p:nvPr/>
        </p:nvGraphicFramePr>
        <p:xfrm>
          <a:off x="3003762" y="2120053"/>
          <a:ext cx="3479800" cy="4974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6" imgW="2489200" imgH="203200" progId="Equation.DSMT4">
                  <p:embed/>
                </p:oleObj>
              </mc:Choice>
              <mc:Fallback>
                <p:oleObj r:id="rId6" imgW="24892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03762" y="2120053"/>
                        <a:ext cx="3479800" cy="4974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Text Box 11"/>
          <p:cNvSpPr txBox="1"/>
          <p:nvPr/>
        </p:nvSpPr>
        <p:spPr>
          <a:xfrm>
            <a:off x="2163234" y="2876339"/>
            <a:ext cx="5181600" cy="52197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所以</a:t>
            </a:r>
            <a:r>
              <a:rPr lang="zh-CN" altLang="en-US" sz="28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</a:rPr>
              <a:t>α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是第三或第四象限角.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3324" name="Text Box 14"/>
          <p:cNvSpPr txBox="1"/>
          <p:nvPr/>
        </p:nvSpPr>
        <p:spPr>
          <a:xfrm>
            <a:off x="2163233" y="3604683"/>
            <a:ext cx="5484284" cy="52197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由                  得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3325" name="Object 15"/>
          <p:cNvGraphicFramePr>
            <a:graphicFrameLocks noChangeAspect="1"/>
          </p:cNvGraphicFramePr>
          <p:nvPr/>
        </p:nvGraphicFramePr>
        <p:xfrm>
          <a:off x="2701713" y="3604896"/>
          <a:ext cx="3043767" cy="5122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8" imgW="2298700" imgH="203200" progId="Equation.DSMT4">
                  <p:embed/>
                </p:oleObj>
              </mc:Choice>
              <mc:Fallback>
                <p:oleObj r:id="rId8" imgW="22987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01713" y="3604896"/>
                        <a:ext cx="3043767" cy="5122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6" name="Object 16"/>
          <p:cNvGraphicFramePr>
            <a:graphicFrameLocks noChangeAspect="1"/>
          </p:cNvGraphicFramePr>
          <p:nvPr/>
        </p:nvGraphicFramePr>
        <p:xfrm>
          <a:off x="2276263" y="4443942"/>
          <a:ext cx="4760384" cy="8720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r:id="rId10" imgW="4673600" imgH="647700" progId="Equation.DSMT4">
                  <p:embed/>
                </p:oleObj>
              </mc:Choice>
              <mc:Fallback>
                <p:oleObj r:id="rId10" imgW="4673600" imgH="647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76263" y="4443942"/>
                        <a:ext cx="4760384" cy="8720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/>
          <p:cNvSpPr/>
          <p:nvPr/>
        </p:nvSpPr>
        <p:spPr>
          <a:xfrm>
            <a:off x="500380" y="227331"/>
            <a:ext cx="48577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410527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8" grpId="0"/>
      <p:bldP spid="13326" grpId="0"/>
      <p:bldP spid="133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18"/>
          <p:cNvSpPr/>
          <p:nvPr/>
        </p:nvSpPr>
        <p:spPr>
          <a:xfrm>
            <a:off x="1449705" y="1722755"/>
            <a:ext cx="9305290" cy="46158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5362" name="Text Box 2"/>
          <p:cNvSpPr txBox="1"/>
          <p:nvPr/>
        </p:nvSpPr>
        <p:spPr>
          <a:xfrm>
            <a:off x="5293784" y="2406227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69988" name="Text Box 4"/>
          <p:cNvSpPr txBox="1"/>
          <p:nvPr/>
        </p:nvSpPr>
        <p:spPr>
          <a:xfrm>
            <a:off x="2741084" y="3695277"/>
            <a:ext cx="1439333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Comic Sans MS" panose="030f0702030302020204" pitchFamily="66" charset="0"/>
                <a:ea typeface="楷体_GB2312" pitchFamily="49" charset="-122"/>
              </a:rPr>
              <a:t>从而</a:t>
            </a:r>
            <a:endParaRPr lang="zh-CN" altLang="en-US" sz="2400">
              <a:solidFill>
                <a:srgbClr val="FF0000"/>
              </a:solidFill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15364" name="Text Box 6"/>
          <p:cNvSpPr txBox="1"/>
          <p:nvPr/>
        </p:nvSpPr>
        <p:spPr>
          <a:xfrm>
            <a:off x="2408978" y="1901402"/>
            <a:ext cx="5909733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zh-CN" altLang="en-US" sz="2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α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第三象限角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那么</a:t>
            </a:r>
            <a:endParaRPr lang="zh-CN" altLang="en-US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9992" name="Object 8"/>
          <p:cNvGraphicFramePr>
            <a:graphicFrameLocks noChangeAspect="1"/>
          </p:cNvGraphicFramePr>
          <p:nvPr/>
        </p:nvGraphicFramePr>
        <p:xfrm>
          <a:off x="3111500" y="2361777"/>
          <a:ext cx="2785533" cy="9482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2" imgW="2654300" imgH="762000" progId="Equation.DSMT4">
                  <p:embed/>
                </p:oleObj>
              </mc:Choice>
              <mc:Fallback>
                <p:oleObj r:id="rId2" imgW="2654300" imgH="762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11500" y="2361777"/>
                        <a:ext cx="2785533" cy="9482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3" name="Object 9"/>
          <p:cNvGraphicFramePr>
            <a:graphicFrameLocks noChangeAspect="1"/>
          </p:cNvGraphicFramePr>
          <p:nvPr/>
        </p:nvGraphicFramePr>
        <p:xfrm>
          <a:off x="3560233" y="3536527"/>
          <a:ext cx="4226984" cy="8403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4" imgW="4279900" imgH="647700" progId="Equation.DSMT4">
                  <p:embed/>
                </p:oleObj>
              </mc:Choice>
              <mc:Fallback>
                <p:oleObj r:id="rId4" imgW="4279900" imgH="647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60233" y="3536527"/>
                        <a:ext cx="4226984" cy="8403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Text Box 11"/>
          <p:cNvSpPr txBox="1"/>
          <p:nvPr/>
        </p:nvSpPr>
        <p:spPr>
          <a:xfrm>
            <a:off x="2474595" y="4565015"/>
            <a:ext cx="42100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zh-CN" altLang="en-US" sz="2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α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第四象限角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那么</a:t>
            </a:r>
            <a:endParaRPr lang="zh-CN" altLang="en-US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9997" name="Object 13"/>
          <p:cNvGraphicFramePr>
            <a:graphicFrameLocks noChangeAspect="1"/>
          </p:cNvGraphicFramePr>
          <p:nvPr/>
        </p:nvGraphicFramePr>
        <p:xfrm>
          <a:off x="3079751" y="5388611"/>
          <a:ext cx="3215216" cy="8974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r:id="rId6" imgW="2895600" imgH="622300" progId="Equation.3">
                  <p:embed/>
                </p:oleObj>
              </mc:Choice>
              <mc:Fallback>
                <p:oleObj r:id="rId6" imgW="2895600" imgH="6223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79751" y="5388611"/>
                        <a:ext cx="3215216" cy="8974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" name="Text Box 2"/>
          <p:cNvSpPr txBox="1"/>
          <p:nvPr/>
        </p:nvSpPr>
        <p:spPr>
          <a:xfrm>
            <a:off x="5319184" y="2101427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49705" y="824865"/>
            <a:ext cx="9305925" cy="897890"/>
            <a:chOff x="2323" y="1609"/>
            <a:chExt cx="14655" cy="1414"/>
          </a:xfrm>
        </p:grpSpPr>
        <p:sp>
          <p:nvSpPr>
            <p:cNvPr id="14339" name="Text Box 4"/>
            <p:cNvSpPr txBox="1"/>
            <p:nvPr/>
          </p:nvSpPr>
          <p:spPr>
            <a:xfrm>
              <a:off x="2323" y="1723"/>
              <a:ext cx="14655" cy="11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例</a:t>
              </a:r>
              <a:r>
                <a:rPr lang="en-US" altLang="zh-CN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1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.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已知          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,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求           的值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.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14340" name="Object 5"/>
            <p:cNvGraphicFramePr>
              <a:graphicFrameLocks noChangeAspect="1"/>
            </p:cNvGraphicFramePr>
            <p:nvPr/>
          </p:nvGraphicFramePr>
          <p:xfrm>
            <a:off x="4795" y="1609"/>
            <a:ext cx="2720" cy="141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7" r:id="rId8" imgW="1308100" imgH="622300" progId="Equation.3">
                    <p:embed/>
                  </p:oleObj>
                </mc:Choice>
                <mc:Fallback>
                  <p:oleObj r:id="rId8" imgW="1308100" imgH="6223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95" y="1609"/>
                          <a:ext cx="2720" cy="14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1" name="Object 6"/>
            <p:cNvGraphicFramePr>
              <a:graphicFrameLocks noChangeAspect="1"/>
            </p:cNvGraphicFramePr>
            <p:nvPr/>
          </p:nvGraphicFramePr>
          <p:xfrm>
            <a:off x="8377" y="2061"/>
            <a:ext cx="3190" cy="82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8" r:id="rId10" imgW="1384300" imgH="190500" progId="Equation.3">
                    <p:embed/>
                  </p:oleObj>
                </mc:Choice>
                <mc:Fallback>
                  <p:oleObj r:id="rId10" imgW="1384300" imgH="1905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377" y="2061"/>
                          <a:ext cx="3190" cy="8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五边形 1"/>
          <p:cNvSpPr/>
          <p:nvPr/>
        </p:nvSpPr>
        <p:spPr>
          <a:xfrm>
            <a:off x="500380" y="227331"/>
            <a:ext cx="48577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410527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/>
      <p:bldP spid="15364" grpId="0"/>
      <p:bldP spid="153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38" name="Rectangle 18"/>
          <p:cNvSpPr/>
          <p:nvPr/>
        </p:nvSpPr>
        <p:spPr>
          <a:xfrm>
            <a:off x="1821815" y="1631315"/>
            <a:ext cx="9063355" cy="3322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graphicFrame>
        <p:nvGraphicFramePr>
          <p:cNvPr id="27650" name="对象 50177"/>
          <p:cNvGraphicFramePr>
            <a:graphicFrameLocks noChangeAspect="1"/>
          </p:cNvGraphicFramePr>
          <p:nvPr/>
        </p:nvGraphicFramePr>
        <p:xfrm>
          <a:off x="2058035" y="1910716"/>
          <a:ext cx="7947660" cy="2755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r:id="rId2" imgW="8001000" imgH="2787650" progId="Word.Document.8">
                  <p:embed/>
                </p:oleObj>
              </mc:Choice>
              <mc:Fallback>
                <p:oleObj r:id="rId2" imgW="8001000" imgH="27876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58035" y="1910716"/>
                        <a:ext cx="7947660" cy="275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TextBox 2"/>
          <p:cNvSpPr txBox="1"/>
          <p:nvPr/>
        </p:nvSpPr>
        <p:spPr>
          <a:xfrm>
            <a:off x="5117677" y="750359"/>
            <a:ext cx="1828800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algn="ctr"/>
            <a:r>
              <a:rPr lang="zh-CN" altLang="en-US" sz="2800">
                <a:solidFill>
                  <a:srgbClr val="CC00CC"/>
                </a:solidFill>
                <a:latin typeface="仿宋" panose="02010609060101010101" charset="-122"/>
                <a:ea typeface="仿宋" panose="02010609060101010101" charset="-122"/>
              </a:rPr>
              <a:t>方法总结</a:t>
            </a:r>
            <a:endParaRPr lang="zh-CN" altLang="en-US" sz="2800">
              <a:solidFill>
                <a:srgbClr val="CC00CC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6626" name="对象 46085"/>
          <p:cNvGraphicFramePr>
            <a:graphicFrameLocks noChangeAspect="1"/>
          </p:cNvGraphicFramePr>
          <p:nvPr/>
        </p:nvGraphicFramePr>
        <p:xfrm>
          <a:off x="1656080" y="1024890"/>
          <a:ext cx="9064625" cy="13036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r:id="rId2" imgW="8001000" imgH="1301750" progId="Word.Document.8">
                  <p:embed/>
                </p:oleObj>
              </mc:Choice>
              <mc:Fallback>
                <p:oleObj r:id="rId2" imgW="8001000" imgH="13017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56080" y="1024890"/>
                        <a:ext cx="9064625" cy="130365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22225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62915" y="22034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5138" name="Rectangle 18"/>
              <p:cNvSpPr/>
              <p:nvPr/>
            </p:nvSpPr>
            <p:spPr>
              <a:xfrm>
                <a:off x="1656715" y="4094480"/>
                <a:ext cx="9063355" cy="11404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答案：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CN" sz="32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5138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715" y="4094480"/>
                <a:ext cx="9063355" cy="1140460"/>
              </a:xfrm>
              <a:prstGeom prst="rect">
                <a:avLst/>
              </a:prstGeom>
              <a:blipFill rotWithShape="1">
                <a:blip r:embed="rId4"/>
                <a:stretch>
                  <a:fillRect l="-56" t="-445" r="-49" b="-390"/>
                </a:stretch>
              </a:blip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38" name="Rectangle 18"/>
          <p:cNvSpPr/>
          <p:nvPr/>
        </p:nvSpPr>
        <p:spPr>
          <a:xfrm>
            <a:off x="1803400" y="1090930"/>
            <a:ext cx="9063355" cy="3322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graphicFrame>
        <p:nvGraphicFramePr>
          <p:cNvPr id="17410" name="对象 59393"/>
          <p:cNvGraphicFramePr>
            <a:graphicFrameLocks noChangeAspect="1"/>
          </p:cNvGraphicFramePr>
          <p:nvPr/>
        </p:nvGraphicFramePr>
        <p:xfrm>
          <a:off x="2021100" y="1179195"/>
          <a:ext cx="8002905" cy="32346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r:id="rId2" imgW="8001000" imgH="3238500" progId="Word.Document.8">
                  <p:embed/>
                </p:oleObj>
              </mc:Choice>
              <mc:Fallback>
                <p:oleObj r:id="rId2" imgW="8001000" imgH="32385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21100" y="1179195"/>
                        <a:ext cx="8002905" cy="32346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9395" name="图片 59394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4712" y="4649259"/>
            <a:ext cx="8763000" cy="1625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462915" y="22034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38" name="Rectangle 18"/>
          <p:cNvSpPr/>
          <p:nvPr/>
        </p:nvSpPr>
        <p:spPr>
          <a:xfrm>
            <a:off x="1321435" y="2221865"/>
            <a:ext cx="9516110" cy="3322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8434" name="Text Box 2"/>
          <p:cNvSpPr txBox="1"/>
          <p:nvPr/>
        </p:nvSpPr>
        <p:spPr>
          <a:xfrm>
            <a:off x="1321435" y="1019810"/>
            <a:ext cx="951865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20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求证：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8435" name="Rectangle 3"/>
          <p:cNvSpPr/>
          <p:nvPr/>
        </p:nvSpPr>
        <p:spPr>
          <a:xfrm>
            <a:off x="5941060" y="-229870"/>
            <a:ext cx="314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>
            <a:spAutoFit/>
          </a:bodyPr>
          <a:lstStyle/>
          <a:p>
            <a:pPr algn="ctr"/>
            <a:endParaRPr lang="zh-CN" altLang="en-US" sz="2400">
              <a:latin typeface="Arial" panose="020b0604020202020204" pitchFamily="34" charset="0"/>
            </a:endParaRP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3138805" y="1005205"/>
          <a:ext cx="2846070" cy="1003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r:id="rId3" imgW="2628900" imgH="774700" progId="Equation.DSMT4">
                  <p:embed/>
                </p:oleObj>
              </mc:Choice>
              <mc:Fallback>
                <p:oleObj r:id="rId3" imgW="2628900" imgH="774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38805" y="1005205"/>
                        <a:ext cx="284607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8" name="Object 12"/>
          <p:cNvGraphicFramePr>
            <a:graphicFrameLocks noChangeAspect="1"/>
          </p:cNvGraphicFramePr>
          <p:nvPr/>
        </p:nvGraphicFramePr>
        <p:xfrm>
          <a:off x="2080684" y="2233084"/>
          <a:ext cx="8756649" cy="98848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r:id="rId5" imgW="7988300" imgH="647700" progId="Word.Document.8">
                  <p:embed/>
                </p:oleObj>
              </mc:Choice>
              <mc:Fallback>
                <p:oleObj r:id="rId5" imgW="7988300" imgH="6477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80684" y="2233084"/>
                        <a:ext cx="8756649" cy="9884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9" name="Object 13"/>
          <p:cNvGraphicFramePr>
            <a:graphicFrameLocks noChangeAspect="1"/>
          </p:cNvGraphicFramePr>
          <p:nvPr/>
        </p:nvGraphicFramePr>
        <p:xfrm>
          <a:off x="2643717" y="2715684"/>
          <a:ext cx="4197349" cy="13991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r:id="rId7" imgW="3721100" imgH="1104900" progId="Word.Document.8">
                  <p:embed/>
                </p:oleObj>
              </mc:Choice>
              <mc:Fallback>
                <p:oleObj r:id="rId7" imgW="3721100" imgH="11049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43717" y="2715684"/>
                        <a:ext cx="4197349" cy="13991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0" name="Object 14"/>
          <p:cNvGraphicFramePr>
            <a:graphicFrameLocks noChangeAspect="1"/>
          </p:cNvGraphicFramePr>
          <p:nvPr/>
        </p:nvGraphicFramePr>
        <p:xfrm>
          <a:off x="6335184" y="2948517"/>
          <a:ext cx="2461683" cy="8784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r:id="rId9" imgW="2120900" imgH="622300" progId="Equation.DSMT4">
                  <p:embed/>
                </p:oleObj>
              </mc:Choice>
              <mc:Fallback>
                <p:oleObj r:id="rId9" imgW="2120900" imgH="622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35184" y="2948517"/>
                        <a:ext cx="2461683" cy="8784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1" name="Object 15"/>
          <p:cNvGraphicFramePr>
            <a:graphicFrameLocks noChangeAspect="1"/>
          </p:cNvGraphicFramePr>
          <p:nvPr/>
        </p:nvGraphicFramePr>
        <p:xfrm>
          <a:off x="3217333" y="4040717"/>
          <a:ext cx="2548467" cy="9080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r:id="rId11" imgW="2120900" imgH="622300" progId="Equation.DSMT4">
                  <p:embed/>
                </p:oleObj>
              </mc:Choice>
              <mc:Fallback>
                <p:oleObj r:id="rId11" imgW="2120900" imgH="622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17333" y="4040717"/>
                        <a:ext cx="2548467" cy="9080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2" name="Object 16"/>
          <p:cNvGraphicFramePr>
            <a:graphicFrameLocks noChangeAspect="1"/>
          </p:cNvGraphicFramePr>
          <p:nvPr/>
        </p:nvGraphicFramePr>
        <p:xfrm>
          <a:off x="5767917" y="4112684"/>
          <a:ext cx="1435100" cy="8276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r:id="rId13" imgW="1206500" imgH="622300" progId="Equation.DSMT4">
                  <p:embed/>
                </p:oleObj>
              </mc:Choice>
              <mc:Fallback>
                <p:oleObj r:id="rId13" imgW="1206500" imgH="622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67917" y="4112684"/>
                        <a:ext cx="1435100" cy="8276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3" name="Object 17"/>
          <p:cNvGraphicFramePr>
            <a:graphicFrameLocks noChangeAspect="1"/>
          </p:cNvGraphicFramePr>
          <p:nvPr/>
        </p:nvGraphicFramePr>
        <p:xfrm>
          <a:off x="7291917" y="4341284"/>
          <a:ext cx="1504949" cy="4614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r:id="rId15" imgW="1206500" imgH="215900" progId="Word.Document.8">
                  <p:embed/>
                </p:oleObj>
              </mc:Choice>
              <mc:Fallback>
                <p:oleObj r:id="rId15" imgW="1206500" imgH="2159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91917" y="4341284"/>
                        <a:ext cx="1504949" cy="4614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34" name="Rectangle 18"/>
          <p:cNvSpPr/>
          <p:nvPr/>
        </p:nvSpPr>
        <p:spPr>
          <a:xfrm>
            <a:off x="3058584" y="5050896"/>
            <a:ext cx="3441700" cy="460375"/>
          </a:xfrm>
          <a:prstGeom prst="rect">
            <a:avLst/>
          </a:prstGeom>
          <a:noFill/>
          <a:ln w="9525">
            <a:noFill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lIns="91440" tIns="45720" rIns="91440" bIns="45720" anchor="ctr" anchorCtr="0">
            <a:spAutoFit/>
          </a:bodyPr>
          <a:lstStyle/>
          <a:p>
            <a:pPr eaLnBrk="0" hangingPunct="0"/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所以原式成立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五边形 1"/>
          <p:cNvSpPr/>
          <p:nvPr/>
        </p:nvSpPr>
        <p:spPr>
          <a:xfrm>
            <a:off x="500380" y="227331"/>
            <a:ext cx="49276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416941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34" grpId="0" animBg="1"/>
      <p:bldP spid="51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38" name="Rectangle 18"/>
          <p:cNvSpPr/>
          <p:nvPr/>
        </p:nvSpPr>
        <p:spPr>
          <a:xfrm>
            <a:off x="1321435" y="2089785"/>
            <a:ext cx="9373235" cy="39693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graphicFrame>
        <p:nvGraphicFramePr>
          <p:cNvPr id="20485" name="Object 3"/>
          <p:cNvGraphicFramePr>
            <a:graphicFrameLocks noChangeAspect="1"/>
          </p:cNvGraphicFramePr>
          <p:nvPr/>
        </p:nvGraphicFramePr>
        <p:xfrm>
          <a:off x="3020695" y="1910927"/>
          <a:ext cx="3850217" cy="13546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r:id="rId2" imgW="3517900" imgH="1104900" progId="Word.Document.8">
                  <p:embed/>
                </p:oleObj>
              </mc:Choice>
              <mc:Fallback>
                <p:oleObj r:id="rId2" imgW="3517900" imgH="11049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20695" y="1910927"/>
                        <a:ext cx="3850217" cy="13546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4"/>
          <p:cNvGraphicFramePr>
            <a:graphicFrameLocks noChangeAspect="1"/>
          </p:cNvGraphicFramePr>
          <p:nvPr/>
        </p:nvGraphicFramePr>
        <p:xfrm>
          <a:off x="3606589" y="3012017"/>
          <a:ext cx="3445933" cy="28659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r:id="rId4" imgW="2159000" imgH="1498600" progId="Equation.DSMT4">
                  <p:embed/>
                </p:oleObj>
              </mc:Choice>
              <mc:Fallback>
                <p:oleObj r:id="rId4" imgW="2159000" imgH="149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06589" y="3012017"/>
                        <a:ext cx="3445933" cy="28659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7" name="Rectangle 9"/>
          <p:cNvSpPr/>
          <p:nvPr/>
        </p:nvSpPr>
        <p:spPr>
          <a:xfrm>
            <a:off x="3020907" y="5598478"/>
            <a:ext cx="2738967" cy="460375"/>
          </a:xfrm>
          <a:prstGeom prst="rect">
            <a:avLst/>
          </a:prstGeom>
          <a:noFill/>
          <a:ln w="9525">
            <a:noFill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lIns="91440" tIns="45720" rIns="91440" bIns="45720" anchor="ctr" anchorCtr="0">
            <a:spAutoFit/>
          </a:bodyPr>
          <a:lstStyle/>
          <a:p>
            <a:pPr eaLnBrk="0" hangingPunct="0"/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所以原式成立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9" name="Text Box 12"/>
          <p:cNvSpPr txBox="1"/>
          <p:nvPr/>
        </p:nvSpPr>
        <p:spPr>
          <a:xfrm>
            <a:off x="1637877" y="2310553"/>
            <a:ext cx="3930651" cy="460375"/>
          </a:xfrm>
          <a:prstGeom prst="rect">
            <a:avLst/>
          </a:prstGeom>
          <a:noFill/>
          <a:ln w="9525">
            <a:noFill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证法二：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8434" name="Text Box 2"/>
          <p:cNvSpPr txBox="1"/>
          <p:nvPr/>
        </p:nvSpPr>
        <p:spPr>
          <a:xfrm>
            <a:off x="1321435" y="975360"/>
            <a:ext cx="9372600" cy="953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20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求证：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8435" name="Rectangle 3"/>
          <p:cNvSpPr/>
          <p:nvPr/>
        </p:nvSpPr>
        <p:spPr>
          <a:xfrm>
            <a:off x="5941060" y="-230187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ctr"/>
            <a:endParaRPr lang="zh-CN" altLang="en-US" sz="2400">
              <a:latin typeface="Arial" panose="020b0604020202020204" pitchFamily="34" charset="0"/>
            </a:endParaRP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3138805" y="885402"/>
          <a:ext cx="2802467" cy="1003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r:id="rId6" imgW="2628900" imgH="774700" progId="Equation.DSMT4">
                  <p:embed/>
                </p:oleObj>
              </mc:Choice>
              <mc:Fallback>
                <p:oleObj r:id="rId6" imgW="2628900" imgH="774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38805" y="885402"/>
                        <a:ext cx="2802467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/>
          <p:cNvSpPr/>
          <p:nvPr/>
        </p:nvSpPr>
        <p:spPr>
          <a:xfrm>
            <a:off x="500380" y="227331"/>
            <a:ext cx="48577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410527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7" grpId="0" animBg="1"/>
      <p:bldP spid="51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8130" name="对象 1"/>
          <p:cNvGraphicFramePr>
            <a:graphicFrameLocks noChangeAspect="1"/>
          </p:cNvGraphicFramePr>
          <p:nvPr/>
        </p:nvGraphicFramePr>
        <p:xfrm>
          <a:off x="2691236" y="2017607"/>
          <a:ext cx="7433945" cy="2565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2" r:id="rId2" imgW="7480300" imgH="2584450" progId="Word.Document.8">
                  <p:embed/>
                </p:oleObj>
              </mc:Choice>
              <mc:Fallback>
                <p:oleObj r:id="rId2" imgW="7480300" imgH="25844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91236" y="2017607"/>
                        <a:ext cx="7433945" cy="256540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 w="38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TextBox 2"/>
          <p:cNvSpPr txBox="1"/>
          <p:nvPr/>
        </p:nvSpPr>
        <p:spPr>
          <a:xfrm>
            <a:off x="5181812" y="924349"/>
            <a:ext cx="1828800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algn="ctr"/>
            <a:r>
              <a:rPr lang="zh-CN" altLang="en-US" sz="2800">
                <a:solidFill>
                  <a:srgbClr val="CC00CC"/>
                </a:solidFill>
                <a:latin typeface="仿宋" panose="02010609060101010101" charset="-122"/>
                <a:ea typeface="仿宋" panose="02010609060101010101" charset="-122"/>
              </a:rPr>
              <a:t>方法总结</a:t>
            </a:r>
            <a:endParaRPr lang="zh-CN" altLang="en-US" sz="2800">
              <a:solidFill>
                <a:srgbClr val="CC00CC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8435" name="Rectangle 3"/>
          <p:cNvSpPr/>
          <p:nvPr/>
        </p:nvSpPr>
        <p:spPr>
          <a:xfrm>
            <a:off x="5941060" y="-230187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ctr"/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9" name="五边形 1"/>
          <p:cNvSpPr/>
          <p:nvPr/>
        </p:nvSpPr>
        <p:spPr>
          <a:xfrm>
            <a:off x="500380" y="227331"/>
            <a:ext cx="48577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410527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38" name="Rectangle 18"/>
          <p:cNvSpPr/>
          <p:nvPr/>
        </p:nvSpPr>
        <p:spPr>
          <a:xfrm>
            <a:off x="1804035" y="1750695"/>
            <a:ext cx="8422640" cy="39693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1506" name="Rectangle 2"/>
          <p:cNvSpPr/>
          <p:nvPr/>
        </p:nvSpPr>
        <p:spPr>
          <a:xfrm>
            <a:off x="5941060" y="3099329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ctr"/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1507" name="Rectangle 4"/>
          <p:cNvSpPr/>
          <p:nvPr/>
        </p:nvSpPr>
        <p:spPr>
          <a:xfrm>
            <a:off x="5941060" y="3084513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ctr"/>
            <a:endParaRPr lang="zh-CN" altLang="en-US" sz="2400">
              <a:latin typeface="Arial" panose="020b0604020202020204" pitchFamily="34" charset="0"/>
            </a:endParaRPr>
          </a:p>
        </p:txBody>
      </p:sp>
      <p:graphicFrame>
        <p:nvGraphicFramePr>
          <p:cNvPr id="166919" name="Object 7"/>
          <p:cNvGraphicFramePr>
            <a:graphicFrameLocks noChangeAspect="1"/>
          </p:cNvGraphicFramePr>
          <p:nvPr/>
        </p:nvGraphicFramePr>
        <p:xfrm>
          <a:off x="3492712" y="1983740"/>
          <a:ext cx="4180416" cy="1435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3" r:id="rId3" imgW="2743200" imgH="774700" progId="Equation.DSMT4">
                  <p:embed/>
                </p:oleObj>
              </mc:Choice>
              <mc:Fallback>
                <p:oleObj r:id="rId3" imgW="2743200" imgH="774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92712" y="1983740"/>
                        <a:ext cx="4180416" cy="1435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0" name="Object 8"/>
          <p:cNvGraphicFramePr>
            <a:graphicFrameLocks noChangeAspect="1"/>
          </p:cNvGraphicFramePr>
          <p:nvPr/>
        </p:nvGraphicFramePr>
        <p:xfrm>
          <a:off x="3492288" y="3810424"/>
          <a:ext cx="4006851" cy="1397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4" r:id="rId5" imgW="2705100" imgH="774700" progId="Equation.DSMT4">
                  <p:embed/>
                </p:oleObj>
              </mc:Choice>
              <mc:Fallback>
                <p:oleObj r:id="rId5" imgW="2705100" imgH="774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92288" y="3810424"/>
                        <a:ext cx="4006851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9"/>
          <p:cNvSpPr txBox="1"/>
          <p:nvPr/>
        </p:nvSpPr>
        <p:spPr>
          <a:xfrm>
            <a:off x="3856355" y="669925"/>
            <a:ext cx="3581400" cy="922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36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常用恒等式</a:t>
            </a:r>
            <a:endParaRPr lang="zh-CN" altLang="en-US" sz="36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五边形 1"/>
          <p:cNvSpPr/>
          <p:nvPr/>
        </p:nvSpPr>
        <p:spPr>
          <a:xfrm>
            <a:off x="500380" y="227331"/>
            <a:ext cx="48577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386715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复习回顾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grpSp>
        <p:nvGrpSpPr>
          <p:cNvPr id="13315" name="Group 3"/>
          <p:cNvGrpSpPr/>
          <p:nvPr/>
        </p:nvGrpSpPr>
        <p:grpSpPr>
          <a:xfrm>
            <a:off x="6026151" y="1278890"/>
            <a:ext cx="3744383" cy="3058584"/>
            <a:chOff x="2562" y="1958"/>
            <a:chExt cx="2359" cy="1926"/>
          </a:xfrm>
        </p:grpSpPr>
        <p:sp>
          <p:nvSpPr>
            <p:cNvPr id="13321" name="Oval 4"/>
            <p:cNvSpPr/>
            <p:nvPr/>
          </p:nvSpPr>
          <p:spPr>
            <a:xfrm>
              <a:off x="3476" y="2583"/>
              <a:ext cx="1117" cy="1041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3322" name="Text Box 5"/>
            <p:cNvSpPr txBox="1"/>
            <p:nvPr/>
          </p:nvSpPr>
          <p:spPr>
            <a:xfrm>
              <a:off x="2562" y="2205"/>
              <a:ext cx="1378" cy="368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lstStyle/>
            <a:p>
              <a:pPr algn="just"/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α</a:t>
              </a:r>
              <a:r>
                <a: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rPr>
                <a:t>的终边</a:t>
              </a:r>
              <a:endPara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13323" name="Text Box 6"/>
            <p:cNvSpPr txBox="1"/>
            <p:nvPr/>
          </p:nvSpPr>
          <p:spPr>
            <a:xfrm>
              <a:off x="2653" y="2704"/>
              <a:ext cx="1036" cy="391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lstStyle/>
            <a:p>
              <a:pPr algn="just"/>
              <a:r>
                <a:rPr lang="en-US" altLang="zh-CN" sz="240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P(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4" name="Line 7"/>
            <p:cNvSpPr/>
            <p:nvPr/>
          </p:nvSpPr>
          <p:spPr>
            <a:xfrm flipH="1" flipV="1">
              <a:off x="3145" y="2583"/>
              <a:ext cx="888" cy="521"/>
            </a:xfrm>
            <a:prstGeom prst="line">
              <a:avLst/>
            </a:prstGeom>
            <a:ln w="38100" cap="flat" cmpd="sng">
              <a:solidFill>
                <a:srgbClr val="99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3325" name="Text Box 8"/>
            <p:cNvSpPr txBox="1"/>
            <p:nvPr/>
          </p:nvSpPr>
          <p:spPr>
            <a:xfrm>
              <a:off x="3992" y="3022"/>
              <a:ext cx="337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lstStyle/>
            <a:p>
              <a:pPr algn="just"/>
              <a:r>
                <a: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32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6" name="Line 9"/>
            <p:cNvSpPr/>
            <p:nvPr/>
          </p:nvSpPr>
          <p:spPr>
            <a:xfrm flipV="1">
              <a:off x="3152" y="3104"/>
              <a:ext cx="1769" cy="9"/>
            </a:xfrm>
            <a:prstGeom prst="line">
              <a:avLst/>
            </a:prstGeom>
            <a:ln w="38100" cap="flat" cmpd="sng">
              <a:solidFill>
                <a:srgbClr val="3333FF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/>
          </p:txBody>
        </p:sp>
        <p:sp>
          <p:nvSpPr>
            <p:cNvPr id="13327" name="Line 10"/>
            <p:cNvSpPr/>
            <p:nvPr/>
          </p:nvSpPr>
          <p:spPr>
            <a:xfrm flipH="1" flipV="1">
              <a:off x="4033" y="2193"/>
              <a:ext cx="0" cy="1691"/>
            </a:xfrm>
            <a:prstGeom prst="line">
              <a:avLst/>
            </a:prstGeom>
            <a:ln w="38100" cap="flat" cmpd="sng">
              <a:solidFill>
                <a:srgbClr val="3333FF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/>
          </p:txBody>
        </p:sp>
        <p:sp>
          <p:nvSpPr>
            <p:cNvPr id="13328" name="Text Box 11"/>
            <p:cNvSpPr txBox="1"/>
            <p:nvPr/>
          </p:nvSpPr>
          <p:spPr>
            <a:xfrm>
              <a:off x="4619" y="3022"/>
              <a:ext cx="302" cy="326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lstStyle/>
            <a:p>
              <a:pPr algn="just"/>
              <a:r>
                <a:rPr lang="en-US" altLang="zh-CN" sz="36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9" name="Text Box 12"/>
            <p:cNvSpPr txBox="1"/>
            <p:nvPr/>
          </p:nvSpPr>
          <p:spPr>
            <a:xfrm>
              <a:off x="4033" y="1958"/>
              <a:ext cx="444" cy="520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lstStyle/>
            <a:p>
              <a:pPr algn="just"/>
              <a:r>
                <a:rPr lang="en-US" altLang="zh-CN" sz="36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32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76814" name="Object 14"/>
          <p:cNvGraphicFramePr>
            <a:graphicFrameLocks noChangeAspect="1"/>
          </p:cNvGraphicFramePr>
          <p:nvPr/>
        </p:nvGraphicFramePr>
        <p:xfrm>
          <a:off x="2713990" y="1568874"/>
          <a:ext cx="2032000" cy="7281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2" imgW="1143000" imgH="292100" progId="Equation.DSMT4">
                  <p:embed/>
                </p:oleObj>
              </mc:Choice>
              <mc:Fallback>
                <p:oleObj r:id="rId2" imgW="1143000" imgH="292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13990" y="1568874"/>
                        <a:ext cx="2032000" cy="7281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Object 16"/>
          <p:cNvGraphicFramePr>
            <a:graphicFrameLocks noChangeAspect="1"/>
          </p:cNvGraphicFramePr>
          <p:nvPr/>
        </p:nvGraphicFramePr>
        <p:xfrm>
          <a:off x="2711874" y="2538307"/>
          <a:ext cx="2017183" cy="4783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4" imgW="1168400" imgH="152400" progId="Equation.DSMT4">
                  <p:embed/>
                </p:oleObj>
              </mc:Choice>
              <mc:Fallback>
                <p:oleObj r:id="rId4" imgW="1168400" imgH="152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11874" y="2538307"/>
                        <a:ext cx="2017183" cy="4783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8" name="Object 18"/>
          <p:cNvGraphicFramePr>
            <a:graphicFrameLocks noChangeAspect="1"/>
          </p:cNvGraphicFramePr>
          <p:nvPr/>
        </p:nvGraphicFramePr>
        <p:xfrm>
          <a:off x="2749974" y="3088641"/>
          <a:ext cx="3344333" cy="12361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6" imgW="2184400" imgH="711200" progId="Equation.DSMT4">
                  <p:embed/>
                </p:oleObj>
              </mc:Choice>
              <mc:Fallback>
                <p:oleObj r:id="rId6" imgW="2184400" imgH="711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49974" y="3088641"/>
                        <a:ext cx="3344333" cy="12361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21"/>
          <p:cNvSpPr txBox="1"/>
          <p:nvPr/>
        </p:nvSpPr>
        <p:spPr>
          <a:xfrm>
            <a:off x="7373197" y="2436707"/>
            <a:ext cx="4826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>
                <a:solidFill>
                  <a:srgbClr val="00FF00"/>
                </a:solidFill>
                <a:latin typeface="宋体" panose="02010600030101010101" pitchFamily="2" charset="-122"/>
              </a:rPr>
              <a:t>·</a:t>
            </a:r>
            <a:endParaRPr lang="en-US" altLang="zh-CN" sz="2400">
              <a:solidFill>
                <a:srgbClr val="00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18"/>
          <p:cNvSpPr/>
          <p:nvPr/>
        </p:nvSpPr>
        <p:spPr>
          <a:xfrm>
            <a:off x="1656715" y="896620"/>
            <a:ext cx="9063355" cy="3322955"/>
          </a:xfrm>
          <a:prstGeom prst="rect">
            <a:avLst/>
          </a:prstGeom>
          <a:noFill/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graphicFrame>
        <p:nvGraphicFramePr>
          <p:cNvPr id="22531" name="对象 1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873885" y="1231265"/>
          <a:ext cx="7670800" cy="2987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5" r:id="rId2" imgW="5245100" imgH="2203450" progId="Word.Document.8">
                  <p:embed/>
                </p:oleObj>
              </mc:Choice>
              <mc:Fallback>
                <p:oleObj r:id="rId2" imgW="5245100" imgH="22034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73885" y="1231265"/>
                        <a:ext cx="7670800" cy="298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62915" y="22034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5138" name="Rectangle 18"/>
          <p:cNvSpPr/>
          <p:nvPr/>
        </p:nvSpPr>
        <p:spPr>
          <a:xfrm>
            <a:off x="1656715" y="4846320"/>
            <a:ext cx="9063355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答案：</a:t>
            </a: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</a:t>
            </a:r>
            <a:endParaRPr lang="en-US" altLang="zh-CN" sz="32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8434" name="Text Box 2"/>
              <p:cNvSpPr txBox="1"/>
              <p:nvPr/>
            </p:nvSpPr>
            <p:spPr>
              <a:xfrm>
                <a:off x="1409700" y="942340"/>
                <a:ext cx="9372600" cy="34639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fontAlgn="auto">
                  <a:lnSpc>
                    <a:spcPct val="200000"/>
                  </a:lnSpc>
                  <a:spcBef>
                    <a:spcPct val="0"/>
                  </a:spcBef>
                </a:pP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例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3.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已知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tan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=2,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求以下各式的值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：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fontAlgn="auto">
                  <a:lnSpc>
                    <a:spcPct val="200000"/>
                  </a:lnSpc>
                  <a:spcBef>
                    <a:spcPct val="0"/>
                  </a:spcBef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(1)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𝑠𝑖𝑛</m:t>
                          </m:r>
                          <m:r>
                            <a:rPr lang="en-US" altLang="zh-CN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𝑠𝑖𝑛𝑥𝑐𝑜𝑠𝑥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𝑐𝑜𝑠</m:t>
                          </m:r>
                          <m:r>
                            <a:rPr lang="en-US" altLang="zh-CN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4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𝑐𝑜𝑠</m:t>
                          </m:r>
                          <m:r>
                            <a:rPr lang="en-US" altLang="zh-CN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𝑠𝑖𝑛</m:t>
                          </m:r>
                          <m:r>
                            <a:rPr lang="en-US" altLang="zh-CN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fontAlgn="auto">
                  <a:lnSpc>
                    <a:spcPct val="20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(2)sin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2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+2sin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cos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+3cos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2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-4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1843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00" y="942340"/>
                <a:ext cx="9372600" cy="34639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五边形 1"/>
          <p:cNvSpPr/>
          <p:nvPr/>
        </p:nvSpPr>
        <p:spPr>
          <a:xfrm>
            <a:off x="500380" y="227331"/>
            <a:ext cx="48577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410527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8434" name="Text Box 2"/>
              <p:cNvSpPr txBox="1"/>
              <p:nvPr/>
            </p:nvSpPr>
            <p:spPr>
              <a:xfrm>
                <a:off x="1409700" y="686435"/>
                <a:ext cx="9372600" cy="52825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fontAlgn="auto">
                  <a:lnSpc>
                    <a:spcPct val="200000"/>
                  </a:lnSpc>
                  <a:spcBef>
                    <a:spcPct val="0"/>
                  </a:spcBef>
                </a:pP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例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3.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已知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tan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=2,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求以下各式的值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：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fontAlgn="auto">
                  <a:lnSpc>
                    <a:spcPct val="200000"/>
                  </a:lnSpc>
                  <a:spcBef>
                    <a:spcPct val="0"/>
                  </a:spcBef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</a:t>
                </a: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解：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𝑠𝑖𝑛</m:t>
                          </m:r>
                          <m:r>
                            <a:rPr lang="en-US" altLang="zh-CN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𝑠𝑖𝑛𝑥𝑐𝑜𝑠𝑥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𝑐𝑜𝑠</m:t>
                          </m:r>
                          <m:r>
                            <a:rPr lang="en-US" altLang="zh-CN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4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𝑐𝑜𝑠</m:t>
                          </m:r>
                          <m:r>
                            <a:rPr lang="en-US" altLang="zh-CN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𝑠𝑖𝑛</m:t>
                          </m:r>
                          <m:r>
                            <a:rPr lang="en-US" altLang="zh-CN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fontAlgn="auto">
                  <a:lnSpc>
                    <a:spcPct val="20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       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𝑡𝑎𝑛</m:t>
                          </m:r>
                          <m:r>
                            <a:rPr lang="en-US" altLang="zh-CN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𝑡𝑎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𝑛𝑥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4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𝑡𝑎𝑛</m:t>
                          </m:r>
                          <m:r>
                            <a:rPr lang="en-US" altLang="zh-CN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sz="3200" i="1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</a:endParaRPr>
              </a:p>
              <a:p>
                <a:pPr fontAlgn="auto">
                  <a:lnSpc>
                    <a:spcPct val="20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       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4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4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4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1843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00" y="686435"/>
                <a:ext cx="9372600" cy="52825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五边形 1"/>
          <p:cNvSpPr/>
          <p:nvPr/>
        </p:nvSpPr>
        <p:spPr>
          <a:xfrm>
            <a:off x="500380" y="227331"/>
            <a:ext cx="48577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410527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8434" name="Text Box 2"/>
              <p:cNvSpPr txBox="1"/>
              <p:nvPr/>
            </p:nvSpPr>
            <p:spPr>
              <a:xfrm>
                <a:off x="1409700" y="833120"/>
                <a:ext cx="9372600" cy="500888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fontAlgn="auto">
                  <a:lnSpc>
                    <a:spcPct val="200000"/>
                  </a:lnSpc>
                  <a:spcBef>
                    <a:spcPct val="0"/>
                  </a:spcBef>
                </a:pP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例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3.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已知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tan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=2,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求以下各式的值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：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</a:t>
                </a: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解：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(2)sin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2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+2sin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cos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+3cos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2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-4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      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𝑠𝑖𝑛</m:t>
                          </m:r>
                          <m:r>
                            <a:rPr lang="en-US" altLang="zh-CN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𝑠𝑖𝑛𝑥𝑐𝑜𝑠𝑥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𝑐𝑜𝑠</m:t>
                          </m:r>
                          <m:r>
                            <a:rPr lang="en-US" altLang="zh-CN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4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𝑠𝑖𝑛</m:t>
                          </m:r>
                          <m:r>
                            <a:rPr lang="en-US" altLang="zh-CN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𝑐𝑜𝑠</m:t>
                          </m:r>
                          <m:r>
                            <a:rPr lang="en-US" altLang="zh-CN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𝑐𝑜𝑠</m:t>
                          </m:r>
                          <m:r>
                            <a:rPr lang="en-US" altLang="zh-CN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𝑠𝑖𝑛</m:t>
                          </m:r>
                          <m:r>
                            <a:rPr lang="en-US" altLang="zh-CN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sz="3200" i="1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</a:endParaRPr>
              </a:p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      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𝑡𝑎𝑛</m:t>
                          </m:r>
                          <m:r>
                            <a:rPr lang="en-US" altLang="zh-CN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𝑡𝑎𝑛𝑥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𝑡𝑎𝑛</m:t>
                          </m:r>
                          <m:r>
                            <m:rPr>
                              <m:sty m:val="p"/>
                            </m:rPr>
                            <a:rPr lang="en-US" altLang="zh-CN" sz="3200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sz="3200" i="1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</a:endParaRPr>
              </a:p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    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4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=-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1843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00" y="833120"/>
                <a:ext cx="9372600" cy="50088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五边形 1"/>
          <p:cNvSpPr/>
          <p:nvPr/>
        </p:nvSpPr>
        <p:spPr>
          <a:xfrm>
            <a:off x="500380" y="227331"/>
            <a:ext cx="48577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410527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矩形 2"/>
          <p:cNvSpPr/>
          <p:nvPr/>
        </p:nvSpPr>
        <p:spPr>
          <a:xfrm>
            <a:off x="462915" y="22034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68120" y="1056640"/>
            <a:ext cx="926592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ea typeface="宋体" panose="02010600030101010101" pitchFamily="2" charset="-122"/>
              </a:rPr>
              <a:t>1. </a:t>
            </a:r>
            <a:r>
              <a:rPr lang="zh-CN" sz="2800">
                <a:solidFill>
                  <a:srgbClr val="0000FF"/>
                </a:solidFill>
                <a:ea typeface="宋体" panose="02010600030101010101" pitchFamily="2" charset="-122"/>
              </a:rPr>
              <a:t>已知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tan 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</a:rPr>
              <a:t>α</a:t>
            </a:r>
            <a:r>
              <a:rPr lang="zh-CN" sz="2800">
                <a:solidFill>
                  <a:srgbClr val="0000FF"/>
                </a:solidFill>
                <a:ea typeface="宋体" panose="02010600030101010101" pitchFamily="2" charset="-122"/>
              </a:rPr>
              <a:t>＝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sz="2800">
                <a:solidFill>
                  <a:srgbClr val="0000FF"/>
                </a:solidFill>
                <a:ea typeface="宋体" panose="02010600030101010101" pitchFamily="2" charset="-122"/>
              </a:rPr>
              <a:t>，求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cos 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</a:rPr>
              <a:t>α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sin 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</a:rPr>
              <a:t>α </a:t>
            </a:r>
            <a:r>
              <a:rPr lang="zh-CN" sz="2800">
                <a:solidFill>
                  <a:srgbClr val="0000FF"/>
                </a:solidFill>
                <a:ea typeface="宋体" panose="02010600030101010101" pitchFamily="2" charset="-122"/>
              </a:rPr>
              <a:t>的值．</a:t>
            </a:r>
            <a:endParaRPr lang="zh-CN" altLang="en-US"/>
          </a:p>
        </p:txBody>
      </p:sp>
      <mc:AlternateContent>
        <mc:Choice Requires="a14">
          <p:sp>
            <p:nvSpPr>
              <p:cNvPr id="5138" name="Rectangle 18"/>
              <p:cNvSpPr/>
              <p:nvPr/>
            </p:nvSpPr>
            <p:spPr>
              <a:xfrm>
                <a:off x="1468120" y="2336800"/>
                <a:ext cx="9265920" cy="3225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解：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cos 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α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sin 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α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sym typeface="+mn-ea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sym typeface="+mn-ea"/>
                            </a:rPr>
                            <m:t> 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sym typeface="+mn-ea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sym typeface="+mn-ea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sym typeface="+mn-ea"/>
                            </a:rPr>
                            <m:t> 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sym typeface="+mn-ea"/>
                            </a:rPr>
                            <m:t>𝛼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𝑠𝑖𝑛</m:t>
                          </m:r>
                          <m:r>
                            <m:rPr>
                              <m:sty m:val="p"/>
                            </m:rPr>
                            <a:rPr lang="en-US" sz="3200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sym typeface="+mn-ea"/>
                            </a:rPr>
                            <m:t>𝛼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𝑐𝑜𝑠</m:t>
                          </m:r>
                          <m:r>
                            <a:rPr lang="en-US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sym typeface="+mn-ea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sz="3200" i="1">
                  <a:solidFill>
                    <a:srgbClr val="0000FF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32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    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𝑡𝑎𝑛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sym typeface="+mn-ea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𝑡𝑎𝑛</m:t>
                          </m:r>
                          <m:r>
                            <a:rPr lang="en-US" altLang="zh-CN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sym typeface="+mn-ea"/>
                            </a:rPr>
                            <m:t>𝛼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sym typeface="+mn-ea"/>
                            </a:rPr>
                            <m:t>+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altLang="zh-CN" sz="3200" i="1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     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altLang="zh-CN" sz="3200" i="1">
                  <a:solidFill>
                    <a:srgbClr val="C00000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5138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120" y="2336800"/>
                <a:ext cx="9265920" cy="3225800"/>
              </a:xfrm>
              <a:prstGeom prst="rect">
                <a:avLst/>
              </a:prstGeom>
              <a:blipFill rotWithShape="1">
                <a:blip r:embed="rId2"/>
                <a:stretch>
                  <a:fillRect l="-55" t="-1732" r="-48" b="-138"/>
                </a:stretch>
              </a:blip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363200" y="121793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矩形 2"/>
          <p:cNvSpPr/>
          <p:nvPr/>
        </p:nvSpPr>
        <p:spPr>
          <a:xfrm>
            <a:off x="462915" y="22034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68120" y="1056640"/>
            <a:ext cx="926592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ea typeface="宋体" panose="02010600030101010101" pitchFamily="2" charset="-122"/>
              </a:rPr>
              <a:t>2. 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已知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tan 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</a:rPr>
              <a:t>α</a:t>
            </a:r>
            <a:r>
              <a:rPr lang="zh-CN" sz="2800">
                <a:solidFill>
                  <a:srgbClr val="0000FF"/>
                </a:solidFill>
                <a:ea typeface="宋体" panose="02010600030101010101" pitchFamily="2" charset="-122"/>
              </a:rPr>
              <a:t>＝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sz="2800">
                <a:solidFill>
                  <a:srgbClr val="0000FF"/>
                </a:solidFill>
                <a:ea typeface="宋体" panose="02010600030101010101" pitchFamily="2" charset="-122"/>
              </a:rPr>
              <a:t>，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求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cos 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</a:rPr>
              <a:t>α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-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sin 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</a:rPr>
              <a:t>α 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的值．</a:t>
            </a:r>
            <a:endParaRPr lang="zh-CN" altLang="en-US"/>
          </a:p>
        </p:txBody>
      </p:sp>
      <mc:AlternateContent>
        <mc:Choice Requires="a14">
          <p:sp>
            <p:nvSpPr>
              <p:cNvPr id="5138" name="Rectangle 18"/>
              <p:cNvSpPr/>
              <p:nvPr/>
            </p:nvSpPr>
            <p:spPr>
              <a:xfrm>
                <a:off x="1468120" y="2043430"/>
                <a:ext cx="9265920" cy="44418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解：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首先，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(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cos 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α-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sin 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α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)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2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𝑐𝑜𝑠</m:t>
                          </m:r>
                          <m:r>
                            <a:rPr lang="en-US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sym typeface="+mn-ea"/>
                            </a:rPr>
                            <m:t>𝛼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𝑐𝑜𝑠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sym typeface="+mn-ea"/>
                            </a:rPr>
                            <m:t>𝛼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𝑠𝑖𝑛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sym typeface="+mn-ea"/>
                            </a:rPr>
                            <m:t>𝛼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𝑠𝑖𝑛</m:t>
                          </m:r>
                          <m:r>
                            <a:rPr lang="en-US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sym typeface="+mn-ea"/>
                            </a:rPr>
                            <m:t>𝛼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𝑠𝑖𝑛</m:t>
                          </m:r>
                          <m:r>
                            <a:rPr lang="en-US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sym typeface="+mn-ea"/>
                            </a:rPr>
                            <m:t>𝛼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𝑐𝑜𝑠</m:t>
                          </m:r>
                          <m:r>
                            <a:rPr lang="en-US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sym typeface="+mn-ea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sz="3200" i="1">
                  <a:solidFill>
                    <a:srgbClr val="0000FF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3200" i="1">
                    <a:solidFill>
                      <a:srgbClr val="C00000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                            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𝑡𝑎𝑛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sym typeface="+mn-ea"/>
                            </a:rPr>
                            <m:t>𝛼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𝑡𝑎𝑛</m:t>
                          </m:r>
                          <m:r>
                            <a:rPr lang="en-US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sym typeface="+mn-ea"/>
                            </a:rPr>
                            <m:t>𝛼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𝑡𝑎𝑛</m:t>
                          </m:r>
                          <m:r>
                            <a:rPr lang="en-US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sym typeface="+mn-ea"/>
                            </a:rPr>
                            <m:t>𝛼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3200" i="1">
                  <a:solidFill>
                    <a:srgbClr val="0000FF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sz="3200" i="1">
                    <a:solidFill>
                      <a:srgbClr val="0000FF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                           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3200" i="1">
                  <a:solidFill>
                    <a:srgbClr val="0000FF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               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即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sym typeface="+mn-ea"/>
                            </a:rPr>
                            <m:t>cos 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sym typeface="+mn-ea"/>
                            </a:rPr>
                            <m:t>𝛼−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sym typeface="+mn-ea"/>
                            </a:rPr>
                            <m:t>sin 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sym typeface="+mn-ea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3200">
                  <a:solidFill>
                    <a:srgbClr val="0000FF"/>
                  </a:solidFill>
                  <a:latin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5138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120" y="2043430"/>
                <a:ext cx="9265920" cy="4441825"/>
              </a:xfrm>
              <a:prstGeom prst="rect">
                <a:avLst/>
              </a:prstGeom>
              <a:blipFill rotWithShape="1">
                <a:blip r:embed="rId2"/>
                <a:stretch>
                  <a:fillRect l="-55" t="-1258" r="-48" b="-100"/>
                </a:stretch>
              </a:blip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矩形 2"/>
          <p:cNvSpPr/>
          <p:nvPr/>
        </p:nvSpPr>
        <p:spPr>
          <a:xfrm>
            <a:off x="462915" y="22034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68120" y="1056640"/>
            <a:ext cx="926592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ea typeface="宋体" panose="02010600030101010101" pitchFamily="2" charset="-122"/>
              </a:rPr>
              <a:t>2. 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已知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tan 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</a:rPr>
              <a:t>α</a:t>
            </a:r>
            <a:r>
              <a:rPr lang="zh-CN" sz="2800">
                <a:solidFill>
                  <a:srgbClr val="0000FF"/>
                </a:solidFill>
                <a:ea typeface="宋体" panose="02010600030101010101" pitchFamily="2" charset="-122"/>
              </a:rPr>
              <a:t>＝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sz="2800">
                <a:solidFill>
                  <a:srgbClr val="0000FF"/>
                </a:solidFill>
                <a:ea typeface="宋体" panose="02010600030101010101" pitchFamily="2" charset="-122"/>
              </a:rPr>
              <a:t>，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求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cos 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</a:rPr>
              <a:t>α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-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sin 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</a:rPr>
              <a:t>α 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的值．</a:t>
            </a:r>
            <a:endParaRPr lang="zh-CN" altLang="en-US"/>
          </a:p>
        </p:txBody>
      </p:sp>
      <mc:AlternateContent>
        <mc:Choice Requires="a14">
          <p:sp>
            <p:nvSpPr>
              <p:cNvPr id="5138" name="Rectangle 18"/>
              <p:cNvSpPr/>
              <p:nvPr/>
            </p:nvSpPr>
            <p:spPr>
              <a:xfrm>
                <a:off x="1468120" y="1997710"/>
                <a:ext cx="9265920" cy="39281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解：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其次，因为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tan 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α</a:t>
                </a:r>
                <a:r>
                  <a:rPr lang="zh-CN" sz="3200">
                    <a:solidFill>
                      <a:srgbClr val="0000FF"/>
                    </a:solidFill>
                    <a:ea typeface="宋体" panose="02010600030101010101" pitchFamily="2" charset="-122"/>
                    <a:sym typeface="+mn-ea"/>
                  </a:rPr>
                  <a:t>＝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2&gt;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0</a:t>
                </a:r>
                <a:r>
                  <a:rPr lang="zh-CN" sz="3200">
                    <a:solidFill>
                      <a:srgbClr val="0000FF"/>
                    </a:solidFill>
                    <a:ea typeface="宋体" panose="02010600030101010101" pitchFamily="2" charset="-122"/>
                    <a:sym typeface="+mn-ea"/>
                  </a:rPr>
                  <a:t>，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所以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α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为第一象限或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第三象限的角.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且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sin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α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=2cos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α</a:t>
                </a:r>
                <a:r>
                  <a:rPr lang="zh-CN" sz="3200">
                    <a:solidFill>
                      <a:srgbClr val="0000FF"/>
                    </a:solidFill>
                    <a:ea typeface="宋体" panose="02010600030101010101" pitchFamily="2" charset="-122"/>
                    <a:sym typeface="+mn-ea"/>
                  </a:rPr>
                  <a:t> </a:t>
                </a:r>
                <a:endParaRPr lang="zh-CN" sz="3200">
                  <a:solidFill>
                    <a:srgbClr val="0000FF"/>
                  </a:solidFill>
                  <a:ea typeface="宋体" panose="02010600030101010101" pitchFamily="2" charset="-122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  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（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）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当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α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为第一象限角时，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cos 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α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-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sin 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α =-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CN" altLang="en-US" sz="3200">
                  <a:solidFill>
                    <a:srgbClr val="0000FF"/>
                  </a:solidFill>
                  <a:latin typeface="Times New Roman" panose="02020603050405020304" pitchFamily="18" charset="0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  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（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）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当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α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为第三象限角时，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cos 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α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-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sin 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sym typeface="+mn-ea"/>
                  </a:rPr>
                  <a:t>α 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CN" altLang="en-US" sz="3200">
                  <a:solidFill>
                    <a:srgbClr val="0000FF"/>
                  </a:solidFill>
                  <a:latin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5138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120" y="1997710"/>
                <a:ext cx="9265920" cy="3928110"/>
              </a:xfrm>
              <a:prstGeom prst="rect">
                <a:avLst/>
              </a:prstGeom>
              <a:blipFill rotWithShape="1">
                <a:blip r:embed="rId2"/>
                <a:stretch>
                  <a:fillRect l="-55" t="-129" r="-48" b="-113"/>
                </a:stretch>
              </a:blip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/>
          <p:nvPr/>
        </p:nvSpPr>
        <p:spPr>
          <a:xfrm>
            <a:off x="5043170" y="3473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5395" y="132397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23870" y="2486660"/>
            <a:ext cx="5974080" cy="64675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sz="32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同角三角函数的</a:t>
            </a:r>
            <a:r>
              <a:rPr lang="zh-CN" sz="32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平方关系</a:t>
            </a:r>
            <a:endParaRPr lang="zh-CN" sz="32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23870" y="3796665"/>
            <a:ext cx="597344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sz="32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同角三角函数的</a:t>
            </a:r>
            <a:r>
              <a:rPr lang="zh-CN" sz="32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商数关系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66795" y="5106670"/>
            <a:ext cx="514413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三角恒等式的证明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4" grpId="2" animBg="1"/>
      <p:bldP spid="5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16555" y="2676525"/>
            <a:ext cx="283400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96460" y="3831590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18325" y="4933315"/>
            <a:ext cx="293814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数学运算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7" grpId="2" animBg="1"/>
      <p:bldP spid="5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34335" y="2792095"/>
            <a:ext cx="303657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数形结合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0062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44895" y="3587750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分类讨论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63570" y="4690110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方程思想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22695" y="5629910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整体思想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3" grpId="2" animBg="1"/>
      <p:bldP spid="4" grpId="2" animBg="1"/>
      <p:bldP spid="6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3241675" y="1212850"/>
            <a:ext cx="6099810" cy="2330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148" name="Rectangle 5"/>
          <p:cNvSpPr/>
          <p:nvPr/>
        </p:nvSpPr>
        <p:spPr>
          <a:xfrm>
            <a:off x="1524000" y="1080241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6149" name="Rectangle 7"/>
          <p:cNvSpPr/>
          <p:nvPr/>
        </p:nvSpPr>
        <p:spPr>
          <a:xfrm>
            <a:off x="1651000" y="1207241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7173" name="Text Box 13"/>
          <p:cNvSpPr txBox="1"/>
          <p:nvPr/>
        </p:nvSpPr>
        <p:spPr>
          <a:xfrm>
            <a:off x="1668780" y="1414780"/>
            <a:ext cx="1454150" cy="460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公式一 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174" name="Object 14"/>
          <p:cNvGraphicFramePr>
            <a:graphicFrameLocks noChangeAspect="1"/>
          </p:cNvGraphicFramePr>
          <p:nvPr/>
        </p:nvGraphicFramePr>
        <p:xfrm>
          <a:off x="3715808" y="1340273"/>
          <a:ext cx="3695700" cy="6053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2" imgW="2057400" imgH="254000" progId="Equation.DSMT4">
                  <p:embed/>
                </p:oleObj>
              </mc:Choice>
              <mc:Fallback>
                <p:oleObj r:id="rId2" imgW="20574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15808" y="1340273"/>
                        <a:ext cx="3695700" cy="6053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5"/>
          <p:cNvGraphicFramePr>
            <a:graphicFrameLocks noChangeAspect="1"/>
          </p:cNvGraphicFramePr>
          <p:nvPr/>
        </p:nvGraphicFramePr>
        <p:xfrm>
          <a:off x="3747559" y="2074757"/>
          <a:ext cx="3634316" cy="5799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4" imgW="2120900" imgH="254000" progId="Equation.DSMT4">
                  <p:embed/>
                </p:oleObj>
              </mc:Choice>
              <mc:Fallback>
                <p:oleObj r:id="rId4" imgW="21209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47559" y="2074757"/>
                        <a:ext cx="3634316" cy="5799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6" name="Group 16"/>
          <p:cNvGrpSpPr/>
          <p:nvPr/>
        </p:nvGrpSpPr>
        <p:grpSpPr>
          <a:xfrm>
            <a:off x="3726392" y="2785957"/>
            <a:ext cx="4561416" cy="586316"/>
            <a:chOff x="1214" y="3818"/>
            <a:chExt cx="2873" cy="369"/>
          </a:xfrm>
        </p:grpSpPr>
        <p:graphicFrame>
          <p:nvGraphicFramePr>
            <p:cNvPr id="7177" name="Object 17"/>
            <p:cNvGraphicFramePr>
              <a:graphicFrameLocks noChangeAspect="1"/>
            </p:cNvGraphicFramePr>
            <p:nvPr/>
          </p:nvGraphicFramePr>
          <p:xfrm>
            <a:off x="1214" y="3818"/>
            <a:ext cx="2290" cy="36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3" r:id="rId6" imgW="2108200" imgH="254000" progId="Equation.DSMT4">
                    <p:embed/>
                  </p:oleObj>
                </mc:Choice>
                <mc:Fallback>
                  <p:oleObj r:id="rId6" imgW="2108200" imgH="2540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14" y="3818"/>
                          <a:ext cx="2290" cy="3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8" name="Object 18"/>
            <p:cNvGraphicFramePr>
              <a:graphicFrameLocks noChangeAspect="1"/>
            </p:cNvGraphicFramePr>
            <p:nvPr/>
          </p:nvGraphicFramePr>
          <p:xfrm>
            <a:off x="3578" y="3885"/>
            <a:ext cx="509" cy="23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4" r:id="rId8" imgW="584200" imgH="228600" progId="Equation.DSMT4">
                    <p:embed/>
                  </p:oleObj>
                </mc:Choice>
                <mc:Fallback>
                  <p:oleObj r:id="rId8" imgW="584200" imgH="228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78" y="3885"/>
                          <a:ext cx="509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五边形 1"/>
          <p:cNvSpPr/>
          <p:nvPr/>
        </p:nvSpPr>
        <p:spPr>
          <a:xfrm>
            <a:off x="500380" y="227331"/>
            <a:ext cx="48577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386715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复习回顾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75105" y="4144010"/>
                <a:ext cx="9352915" cy="1383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</a:rPr>
                  <a:t>功能：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将任意角的三角函数</a:t>
                </a: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</a:rPr>
                  <a:t>转化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为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[0,2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微软雅黑" panose="020b0503020204020204" charset="-122"/>
                        </a:rPr>
                        <m:t>𝜋</m:t>
                      </m:r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范围内角的三角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 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函数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05" y="4144010"/>
                <a:ext cx="9352915" cy="1383665"/>
              </a:xfrm>
              <a:prstGeom prst="rect">
                <a:avLst/>
              </a:prstGeom>
              <a:blipFill rotWithShape="1">
                <a:blip r:embed="rId10"/>
                <a:stretch>
                  <a:fillRect l="-54" t="-367" r="-48" b="-321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49508" name="Object 4"/>
          <p:cNvGraphicFramePr>
            <a:graphicFrameLocks noChangeAspect="1"/>
          </p:cNvGraphicFramePr>
          <p:nvPr/>
        </p:nvGraphicFramePr>
        <p:xfrm>
          <a:off x="3024717" y="4981999"/>
          <a:ext cx="3793067" cy="6773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3" imgW="2400300" imgH="215900" progId="Equation.DSMT4">
                  <p:embed/>
                </p:oleObj>
              </mc:Choice>
              <mc:Fallback>
                <p:oleObj r:id="rId3" imgW="2400300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24717" y="4981999"/>
                        <a:ext cx="3793067" cy="6773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5"/>
          <p:cNvSpPr txBox="1"/>
          <p:nvPr/>
        </p:nvSpPr>
        <p:spPr>
          <a:xfrm>
            <a:off x="1543685" y="1002030"/>
            <a:ext cx="9148445" cy="18992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如图，设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α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是一个任意角，它的终边与单位圆交于点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，那么，点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的横、纵坐标之间有什么内在联系？由此能得到什么结论？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7173" name="Group 6"/>
          <p:cNvGrpSpPr/>
          <p:nvPr/>
        </p:nvGrpSpPr>
        <p:grpSpPr>
          <a:xfrm>
            <a:off x="6752167" y="2821517"/>
            <a:ext cx="3384551" cy="2878667"/>
            <a:chOff x="3152" y="2024"/>
            <a:chExt cx="2132" cy="1814"/>
          </a:xfrm>
        </p:grpSpPr>
        <p:sp>
          <p:nvSpPr>
            <p:cNvPr id="7179" name="Oval 7"/>
            <p:cNvSpPr/>
            <p:nvPr/>
          </p:nvSpPr>
          <p:spPr>
            <a:xfrm>
              <a:off x="3582" y="2568"/>
              <a:ext cx="1114" cy="1016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/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180" name="Text Box 8"/>
            <p:cNvSpPr txBox="1"/>
            <p:nvPr/>
          </p:nvSpPr>
          <p:spPr>
            <a:xfrm>
              <a:off x="3669" y="2296"/>
              <a:ext cx="453" cy="381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lstStyle/>
            <a:p>
              <a:pPr algn="just"/>
              <a:r>
                <a:rPr lang="en-US" altLang="zh-CN" sz="2400">
                  <a:solidFill>
                    <a:srgbClr val="0000FF"/>
                  </a:solidFill>
                  <a:latin typeface="宋体" panose="02010600030101010101" pitchFamily="2" charset="-122"/>
                </a:rPr>
                <a:t>P</a:t>
              </a:r>
              <a:endParaRPr lang="en-US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181" name="Line 9"/>
            <p:cNvSpPr/>
            <p:nvPr/>
          </p:nvSpPr>
          <p:spPr>
            <a:xfrm flipH="1" flipV="1">
              <a:off x="3440" y="2334"/>
              <a:ext cx="701" cy="742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182" name="Text Box 10"/>
            <p:cNvSpPr txBox="1"/>
            <p:nvPr/>
          </p:nvSpPr>
          <p:spPr>
            <a:xfrm>
              <a:off x="4129" y="2976"/>
              <a:ext cx="376" cy="319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lstStyle/>
            <a:p>
              <a:pPr algn="just"/>
              <a:r>
                <a:rPr lang="en-US" altLang="zh-CN" sz="2400">
                  <a:solidFill>
                    <a:srgbClr val="0000FF"/>
                  </a:solidFill>
                  <a:latin typeface="宋体" panose="02010600030101010101" pitchFamily="2" charset="-122"/>
                </a:rPr>
                <a:t>O</a:t>
              </a:r>
              <a:endParaRPr lang="en-US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183" name="Line 11"/>
            <p:cNvSpPr/>
            <p:nvPr/>
          </p:nvSpPr>
          <p:spPr>
            <a:xfrm flipV="1">
              <a:off x="3152" y="3076"/>
              <a:ext cx="1975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/>
          </p:txBody>
        </p:sp>
        <p:sp>
          <p:nvSpPr>
            <p:cNvPr id="7184" name="Line 12"/>
            <p:cNvSpPr/>
            <p:nvPr/>
          </p:nvSpPr>
          <p:spPr>
            <a:xfrm flipH="1" flipV="1">
              <a:off x="4141" y="2187"/>
              <a:ext cx="0" cy="1651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/>
          </p:txBody>
        </p:sp>
        <p:sp>
          <p:nvSpPr>
            <p:cNvPr id="7185" name="Text Box 13"/>
            <p:cNvSpPr txBox="1"/>
            <p:nvPr/>
          </p:nvSpPr>
          <p:spPr>
            <a:xfrm>
              <a:off x="4948" y="3027"/>
              <a:ext cx="336" cy="319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lstStyle/>
            <a:p>
              <a:pPr algn="just"/>
              <a:r>
                <a:rPr lang="en-US" altLang="zh-CN" sz="2400">
                  <a:solidFill>
                    <a:srgbClr val="0000FF"/>
                  </a:solidFill>
                  <a:latin typeface="宋体" panose="02010600030101010101" pitchFamily="2" charset="-122"/>
                </a:rPr>
                <a:t>x</a:t>
              </a:r>
              <a:endParaRPr lang="en-US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186" name="Text Box 14"/>
            <p:cNvSpPr txBox="1"/>
            <p:nvPr/>
          </p:nvSpPr>
          <p:spPr>
            <a:xfrm>
              <a:off x="4150" y="2024"/>
              <a:ext cx="363" cy="408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lstStyle/>
            <a:p>
              <a:pPr algn="just"/>
              <a:r>
                <a:rPr lang="en-US" altLang="zh-CN" sz="2400">
                  <a:solidFill>
                    <a:srgbClr val="0000FF"/>
                  </a:solidFill>
                  <a:latin typeface="宋体" panose="02010600030101010101" pitchFamily="2" charset="-122"/>
                </a:rPr>
                <a:t>y</a:t>
              </a:r>
              <a:endParaRPr lang="en-US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187" name="Line 15"/>
            <p:cNvSpPr/>
            <p:nvPr/>
          </p:nvSpPr>
          <p:spPr>
            <a:xfrm flipH="1">
              <a:off x="3776" y="2697"/>
              <a:ext cx="0" cy="381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188" name="Text Box 16"/>
            <p:cNvSpPr txBox="1"/>
            <p:nvPr/>
          </p:nvSpPr>
          <p:spPr>
            <a:xfrm>
              <a:off x="3634" y="3022"/>
              <a:ext cx="433" cy="381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lstStyle/>
            <a:p>
              <a:pPr algn="just"/>
              <a:r>
                <a:rPr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89" name="Text Box 17"/>
            <p:cNvSpPr txBox="1"/>
            <p:nvPr/>
          </p:nvSpPr>
          <p:spPr>
            <a:xfrm>
              <a:off x="3876" y="2568"/>
              <a:ext cx="337" cy="319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lstStyle/>
            <a:p>
              <a:pPr algn="just"/>
              <a:r>
                <a:rPr lang="en-US" altLang="zh-CN" sz="2400">
                  <a:solidFill>
                    <a:srgbClr val="FF0000"/>
                  </a:solidFill>
                  <a:latin typeface="宋体" panose="02010600030101010101" pitchFamily="2" charset="-122"/>
                </a:rPr>
                <a:t>1</a:t>
              </a:r>
              <a:endParaRPr lang="en-US" altLang="zh-CN" sz="24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190" name="Line 18"/>
            <p:cNvSpPr/>
            <p:nvPr/>
          </p:nvSpPr>
          <p:spPr>
            <a:xfrm>
              <a:off x="3787" y="3076"/>
              <a:ext cx="363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sp>
        <p:nvSpPr>
          <p:cNvPr id="6168" name="AutoShape 24"/>
          <p:cNvSpPr/>
          <p:nvPr/>
        </p:nvSpPr>
        <p:spPr>
          <a:xfrm>
            <a:off x="4327313" y="4127712"/>
            <a:ext cx="575733" cy="791633"/>
          </a:xfrm>
          <a:prstGeom prst="downArrow">
            <a:avLst>
              <a:gd name="adj1" fmla="val 50000"/>
              <a:gd name="adj2" fmla="val 34336"/>
            </a:avLst>
          </a:prstGeom>
          <a:solidFill>
            <a:srgbClr val="0000FF">
              <a:alpha val="32941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lIns="91440" tIns="45720" rIns="91440" bIns="45720" anchor="ctr" anchorCtr="0"/>
          <a:lstStyle/>
          <a:p>
            <a:pPr algn="ctr"/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7176" name="Arc 24"/>
          <p:cNvSpPr/>
          <p:nvPr/>
        </p:nvSpPr>
        <p:spPr>
          <a:xfrm>
            <a:off x="8072967" y="4207933"/>
            <a:ext cx="556684" cy="268817"/>
          </a:xfrm>
          <a:custGeom>
            <a:cxnLst>
              <a:cxn ang="0">
                <a:pos x="-363" y="84"/>
              </a:cxn>
              <a:cxn ang="0">
                <a:pos x="95641" y="0"/>
              </a:cxn>
              <a:cxn ang="0">
                <a:pos x="7981083" y="1889244"/>
              </a:cxn>
              <a:cxn ang="0">
                <a:pos x="-363" y="84"/>
              </a:cxn>
              <a:cxn ang="0">
                <a:pos x="95641" y="0"/>
              </a:cxn>
              <a:cxn ang="0">
                <a:pos x="7981083" y="1889244"/>
              </a:cxn>
              <a:cxn ang="0">
                <a:pos x="95641" y="1889244"/>
              </a:cxn>
              <a:cxn ang="0">
                <a:pos x="-363" y="84"/>
              </a:cxn>
            </a:cxnLst>
            <a:rect l="l" t="t" r="r" b="b"/>
            <a:pathLst>
              <a:path w="21862" h="21600" fill="none">
                <a:moveTo>
                  <a:pt x="-1" y="1"/>
                </a:moveTo>
                <a:cubicBezTo>
                  <a:pt x="87" y="0"/>
                  <a:pt x="174" y="-1"/>
                  <a:pt x="262" y="0"/>
                </a:cubicBezTo>
                <a:cubicBezTo>
                  <a:pt x="12191" y="0"/>
                  <a:pt x="21862" y="9670"/>
                  <a:pt x="21862" y="21600"/>
                </a:cubicBezTo>
              </a:path>
              <a:path w="21862" h="21600" stroke="0">
                <a:moveTo>
                  <a:pt x="-1" y="1"/>
                </a:moveTo>
                <a:cubicBezTo>
                  <a:pt x="87" y="0"/>
                  <a:pt x="174" y="-1"/>
                  <a:pt x="262" y="0"/>
                </a:cubicBezTo>
                <a:cubicBezTo>
                  <a:pt x="12191" y="0"/>
                  <a:pt x="21862" y="9670"/>
                  <a:pt x="21862" y="21600"/>
                </a:cubicBezTo>
                <a:lnTo>
                  <a:pt x="262" y="21600"/>
                </a:lnTo>
                <a:lnTo>
                  <a:pt x="-1" y="1"/>
                </a:lnTo>
                <a:close/>
              </a:path>
            </a:pathLst>
          </a:cu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  <a:headEnd type="stealth" w="lg" len="lg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7177" name="Text Box 25"/>
          <p:cNvSpPr txBox="1"/>
          <p:nvPr/>
        </p:nvSpPr>
        <p:spPr>
          <a:xfrm>
            <a:off x="8341784" y="3848100"/>
            <a:ext cx="1054100" cy="460375"/>
          </a:xfrm>
          <a:prstGeom prst="rect">
            <a:avLst/>
          </a:prstGeom>
          <a:noFill/>
          <a:ln w="9525">
            <a:noFill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α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4121" name="Rectangle 25"/>
          <p:cNvSpPr/>
          <p:nvPr/>
        </p:nvSpPr>
        <p:spPr>
          <a:xfrm>
            <a:off x="3826722" y="3142404"/>
            <a:ext cx="1732280" cy="922020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sz="36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baseline="30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+y</a:t>
            </a:r>
            <a:r>
              <a:rPr lang="en-US" sz="3600" baseline="30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五边形 1"/>
          <p:cNvSpPr/>
          <p:nvPr/>
        </p:nvSpPr>
        <p:spPr>
          <a:xfrm>
            <a:off x="500380" y="227331"/>
            <a:ext cx="48577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410527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同角三角函数的基本关系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8" grpId="0" animBg="1"/>
      <p:bldP spid="41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Text Box 2"/>
          <p:cNvSpPr txBox="1"/>
          <p:nvPr/>
        </p:nvSpPr>
        <p:spPr>
          <a:xfrm>
            <a:off x="1515745" y="1785620"/>
            <a:ext cx="9126855" cy="12966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accent3">
                <a:lumMod val="20000"/>
                <a:lumOff val="80000"/>
              </a:schemeClr>
            </a:solidFill>
            <a:prstDash val="solid"/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上述关系反映了角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α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的正弦和余弦之间的内在联系，根据等式的特点，将它称为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平方关系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8195" name="Group 3"/>
          <p:cNvGrpSpPr/>
          <p:nvPr/>
        </p:nvGrpSpPr>
        <p:grpSpPr>
          <a:xfrm>
            <a:off x="7287260" y="2941426"/>
            <a:ext cx="2952751" cy="2974976"/>
            <a:chOff x="3152" y="2310"/>
            <a:chExt cx="1860" cy="1874"/>
          </a:xfrm>
        </p:grpSpPr>
        <p:sp>
          <p:nvSpPr>
            <p:cNvPr id="8204" name="Oval 4"/>
            <p:cNvSpPr/>
            <p:nvPr/>
          </p:nvSpPr>
          <p:spPr>
            <a:xfrm>
              <a:off x="3451" y="2752"/>
              <a:ext cx="1150" cy="1044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/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205" name="Text Box 5"/>
            <p:cNvSpPr txBox="1"/>
            <p:nvPr/>
          </p:nvSpPr>
          <p:spPr>
            <a:xfrm>
              <a:off x="4001" y="3182"/>
              <a:ext cx="335" cy="328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lstStyle/>
            <a:p>
              <a:pPr algn="just"/>
              <a:r>
                <a:rPr lang="en-US" altLang="zh-CN" sz="2400">
                  <a:solidFill>
                    <a:srgbClr val="0000FF"/>
                  </a:solidFill>
                  <a:latin typeface="宋体" panose="02010600030101010101" pitchFamily="2" charset="-122"/>
                </a:rPr>
                <a:t>O</a:t>
              </a:r>
              <a:endParaRPr lang="en-US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8206" name="Line 6"/>
            <p:cNvSpPr/>
            <p:nvPr/>
          </p:nvSpPr>
          <p:spPr>
            <a:xfrm flipV="1">
              <a:off x="3152" y="3274"/>
              <a:ext cx="1764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/>
          </p:txBody>
        </p:sp>
        <p:sp>
          <p:nvSpPr>
            <p:cNvPr id="8207" name="Line 7"/>
            <p:cNvSpPr/>
            <p:nvPr/>
          </p:nvSpPr>
          <p:spPr>
            <a:xfrm flipV="1">
              <a:off x="4001" y="2434"/>
              <a:ext cx="38" cy="175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/>
          </p:txBody>
        </p:sp>
        <p:sp>
          <p:nvSpPr>
            <p:cNvPr id="8208" name="Text Box 8"/>
            <p:cNvSpPr txBox="1"/>
            <p:nvPr/>
          </p:nvSpPr>
          <p:spPr>
            <a:xfrm>
              <a:off x="4712" y="3173"/>
              <a:ext cx="300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lstStyle/>
            <a:p>
              <a:pPr algn="just"/>
              <a:r>
                <a:rPr lang="en-US" altLang="zh-CN" sz="2400">
                  <a:solidFill>
                    <a:srgbClr val="0000FF"/>
                  </a:solidFill>
                  <a:latin typeface="宋体" panose="02010600030101010101" pitchFamily="2" charset="-122"/>
                </a:rPr>
                <a:t>x</a:t>
              </a:r>
              <a:endParaRPr lang="en-US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8209" name="Text Box 9"/>
            <p:cNvSpPr txBox="1"/>
            <p:nvPr/>
          </p:nvSpPr>
          <p:spPr>
            <a:xfrm>
              <a:off x="4101" y="2310"/>
              <a:ext cx="235" cy="372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lstStyle/>
            <a:p>
              <a:pPr algn="just"/>
              <a:r>
                <a:rPr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202" name="Text Box 11"/>
          <p:cNvSpPr txBox="1"/>
          <p:nvPr/>
        </p:nvSpPr>
        <p:spPr>
          <a:xfrm>
            <a:off x="8356600" y="3275965"/>
            <a:ext cx="473075" cy="477520"/>
          </a:xfrm>
          <a:prstGeom prst="rect">
            <a:avLst/>
          </a:prstGeom>
          <a:noFill/>
          <a:ln w="38100">
            <a:noFill/>
          </a:ln>
        </p:spPr>
        <p:txBody>
          <a:bodyPr/>
          <a:lstStyle/>
          <a:p>
            <a:pPr algn="just"/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endParaRPr lang="en-US" altLang="zh-CN" sz="24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8201" name="Rectangle 15"/>
          <p:cNvSpPr/>
          <p:nvPr/>
        </p:nvSpPr>
        <p:spPr>
          <a:xfrm>
            <a:off x="7361555" y="4043680"/>
            <a:ext cx="503555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/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endParaRPr lang="en-US" altLang="zh-CN" sz="24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5138" name="Rectangle 18"/>
          <p:cNvSpPr/>
          <p:nvPr/>
        </p:nvSpPr>
        <p:spPr>
          <a:xfrm>
            <a:off x="1515745" y="5688965"/>
            <a:ext cx="9126855" cy="737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思考：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当角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α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的终边在坐标轴上时，上述关系成立吗？</a:t>
            </a:r>
            <a:endParaRPr lang="en-US" altLang="zh-CN" sz="2800">
              <a:solidFill>
                <a:srgbClr val="CC00CC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/>
          <p:cNvSpPr/>
          <p:nvPr/>
        </p:nvSpPr>
        <p:spPr>
          <a:xfrm>
            <a:off x="500380" y="227331"/>
            <a:ext cx="48577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410527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同角三角函数的基本关系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graphicFrame>
        <p:nvGraphicFramePr>
          <p:cNvPr id="149508" name="Object 4"/>
          <p:cNvGraphicFramePr>
            <a:graphicFrameLocks noChangeAspect="1"/>
          </p:cNvGraphicFramePr>
          <p:nvPr/>
        </p:nvGraphicFramePr>
        <p:xfrm>
          <a:off x="4199467" y="936414"/>
          <a:ext cx="3793067" cy="6773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3" imgW="2400300" imgH="215900" progId="Equation.DSMT4">
                  <p:embed/>
                </p:oleObj>
              </mc:Choice>
              <mc:Fallback>
                <p:oleObj r:id="rId3" imgW="2400300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99467" y="936414"/>
                        <a:ext cx="3793067" cy="67733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38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Text Box 2"/>
          <p:cNvSpPr txBox="1"/>
          <p:nvPr/>
        </p:nvSpPr>
        <p:spPr>
          <a:xfrm>
            <a:off x="4667885" y="1217295"/>
            <a:ext cx="2382520" cy="5219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常见变形</a:t>
            </a:r>
            <a:r>
              <a:rPr lang="zh-CN" altLang="en-US" sz="240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endParaRPr lang="zh-CN" altLang="en-US" sz="240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2728384" y="1917700"/>
          <a:ext cx="3534833" cy="6794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3" imgW="2374900" imgH="266700" progId="Equation.DSMT4">
                  <p:embed/>
                </p:oleObj>
              </mc:Choice>
              <mc:Fallback>
                <p:oleObj r:id="rId3" imgW="2374900" imgH="266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28384" y="1917700"/>
                        <a:ext cx="3534833" cy="6794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6" name="Object 6"/>
          <p:cNvGraphicFramePr>
            <a:graphicFrameLocks noChangeAspect="1"/>
          </p:cNvGraphicFramePr>
          <p:nvPr/>
        </p:nvGraphicFramePr>
        <p:xfrm>
          <a:off x="2700867" y="2671233"/>
          <a:ext cx="3464984" cy="6646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5" imgW="2374900" imgH="266700" progId="Equation.DSMT4">
                  <p:embed/>
                </p:oleObj>
              </mc:Choice>
              <mc:Fallback>
                <p:oleObj r:id="rId5" imgW="2374900" imgH="266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00867" y="2671233"/>
                        <a:ext cx="3464984" cy="6646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8" name="Object 8"/>
          <p:cNvGraphicFramePr>
            <a:graphicFrameLocks noChangeAspect="1"/>
          </p:cNvGraphicFramePr>
          <p:nvPr/>
        </p:nvGraphicFramePr>
        <p:xfrm>
          <a:off x="2679700" y="3420533"/>
          <a:ext cx="6938433" cy="6709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7" imgW="5029200" imgH="266700" progId="Equation.DSMT4">
                  <p:embed/>
                </p:oleObj>
              </mc:Choice>
              <mc:Fallback>
                <p:oleObj r:id="rId7" imgW="5029200" imgH="266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79700" y="3420533"/>
                        <a:ext cx="6938433" cy="6709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0" name="Object 10"/>
          <p:cNvGraphicFramePr>
            <a:graphicFrameLocks noChangeAspect="1"/>
          </p:cNvGraphicFramePr>
          <p:nvPr/>
        </p:nvGraphicFramePr>
        <p:xfrm>
          <a:off x="2719917" y="4328584"/>
          <a:ext cx="6968067" cy="660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9" imgW="4965700" imgH="266700" progId="Equation.DSMT4">
                  <p:embed/>
                </p:oleObj>
              </mc:Choice>
              <mc:Fallback>
                <p:oleObj r:id="rId9" imgW="4965700" imgH="266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19917" y="4328584"/>
                        <a:ext cx="6968067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/>
          <p:cNvSpPr/>
          <p:nvPr/>
        </p:nvSpPr>
        <p:spPr>
          <a:xfrm>
            <a:off x="500380" y="227331"/>
            <a:ext cx="48577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410527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同角三角函数的基本关系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55653" name="Object 5"/>
          <p:cNvGraphicFramePr>
            <a:graphicFrameLocks noChangeAspect="1"/>
          </p:cNvGraphicFramePr>
          <p:nvPr/>
        </p:nvGraphicFramePr>
        <p:xfrm>
          <a:off x="3398097" y="3076998"/>
          <a:ext cx="2859617" cy="11916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3" imgW="1663700" imgH="647700" progId="Equation.DSMT4">
                  <p:embed/>
                </p:oleObj>
              </mc:Choice>
              <mc:Fallback>
                <p:oleObj r:id="rId3" imgW="1663700" imgH="647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98097" y="3076998"/>
                        <a:ext cx="2859617" cy="1191684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6" name="Text Box 7"/>
          <p:cNvSpPr txBox="1"/>
          <p:nvPr/>
        </p:nvSpPr>
        <p:spPr>
          <a:xfrm>
            <a:off x="1477010" y="1057275"/>
            <a:ext cx="9218930" cy="7372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根据三角函数定义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,sin</a:t>
            </a:r>
            <a:r>
              <a:rPr lang="en-US" altLang="zh-CN" sz="2800" i="1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α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cos</a:t>
            </a:r>
            <a:r>
              <a:rPr lang="en-US" altLang="zh-CN" sz="2800" i="1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α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tan</a:t>
            </a:r>
            <a:r>
              <a:rPr lang="en-US" altLang="zh-CN" sz="2800" i="1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α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满足什么关系？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/>
          <p:cNvSpPr/>
          <p:nvPr/>
        </p:nvSpPr>
        <p:spPr>
          <a:xfrm>
            <a:off x="500380" y="227331"/>
            <a:ext cx="48577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410527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同角三角函数的基本关系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6879667" y="3322003"/>
          <a:ext cx="1904195" cy="70102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5" imgW="2400300" imgH="711200" progId="Equation.DSMT4">
                  <p:embed/>
                </p:oleObj>
              </mc:Choice>
              <mc:Fallback>
                <p:oleObj r:id="rId5" imgW="2400300" imgH="711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79667" y="3322003"/>
                        <a:ext cx="1904195" cy="701026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57698" name="Object 2"/>
          <p:cNvGraphicFramePr>
            <a:graphicFrameLocks noChangeAspect="1"/>
          </p:cNvGraphicFramePr>
          <p:nvPr/>
        </p:nvGraphicFramePr>
        <p:xfrm>
          <a:off x="4248786" y="3364866"/>
          <a:ext cx="2988733" cy="119168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3" imgW="1739900" imgH="647700" progId="Equation.DSMT4">
                  <p:embed/>
                </p:oleObj>
              </mc:Choice>
              <mc:Fallback>
                <p:oleObj r:id="rId3" imgW="1739900" imgH="647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48786" y="3364866"/>
                        <a:ext cx="2988733" cy="11916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4248785" y="2355216"/>
          <a:ext cx="4142317" cy="6159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5" imgW="2501900" imgH="215900" progId="Equation.DSMT4">
                  <p:embed/>
                </p:oleObj>
              </mc:Choice>
              <mc:Fallback>
                <p:oleObj r:id="rId5" imgW="2501900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48785" y="2355216"/>
                        <a:ext cx="4142317" cy="6159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/>
          <p:cNvSpPr/>
          <p:nvPr/>
        </p:nvSpPr>
        <p:spPr>
          <a:xfrm>
            <a:off x="500380" y="227331"/>
            <a:ext cx="48577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410527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同角三角函数的基本关系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9218" name="Text Box 2"/>
          <p:cNvSpPr txBox="1"/>
          <p:nvPr/>
        </p:nvSpPr>
        <p:spPr>
          <a:xfrm>
            <a:off x="4658995" y="1219200"/>
            <a:ext cx="2382520" cy="5219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常见变形</a:t>
            </a:r>
            <a:r>
              <a:rPr lang="zh-CN" altLang="en-US" sz="240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endParaRPr lang="zh-CN" altLang="en-US" sz="240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314" name="Text Box 2"/>
          <p:cNvSpPr txBox="1"/>
          <p:nvPr/>
        </p:nvSpPr>
        <p:spPr>
          <a:xfrm>
            <a:off x="1656715" y="1106170"/>
            <a:ext cx="906399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3">
                <a:lumMod val="20000"/>
                <a:lumOff val="80000"/>
              </a:schemeClr>
            </a:solidFill>
            <a:prstDash val="solid"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是否存在同时满足下列三个条件的角</a:t>
            </a:r>
            <a:r>
              <a:rPr lang="zh-CN" altLang="en-US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</a:rPr>
              <a:t>α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3581400" y="1963421"/>
          <a:ext cx="2616200" cy="10117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2" imgW="1828800" imgH="647700" progId="Equation.DSMT4">
                  <p:embed/>
                </p:oleObj>
              </mc:Choice>
              <mc:Fallback>
                <p:oleObj r:id="rId2" imgW="1828800" imgH="647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81400" y="1963421"/>
                        <a:ext cx="2616200" cy="10117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3583517" y="2937087"/>
          <a:ext cx="2637367" cy="9673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4" imgW="1968500" imgH="647700" progId="Equation.DSMT4">
                  <p:embed/>
                </p:oleObj>
              </mc:Choice>
              <mc:Fallback>
                <p:oleObj r:id="rId4" imgW="1968500" imgH="647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83517" y="2937087"/>
                        <a:ext cx="2637367" cy="9673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3619500" y="4031403"/>
          <a:ext cx="2017184" cy="4741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6" imgW="2679700" imgH="457200" progId="Equation.DSMT4">
                  <p:embed/>
                </p:oleObj>
              </mc:Choice>
              <mc:Fallback>
                <p:oleObj r:id="rId6" imgW="2679700" imgH="457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19500" y="4031403"/>
                        <a:ext cx="2017184" cy="4741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62915" y="22034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5138" name="Rectangle 18"/>
          <p:cNvSpPr/>
          <p:nvPr/>
        </p:nvSpPr>
        <p:spPr>
          <a:xfrm>
            <a:off x="1656715" y="4754245"/>
            <a:ext cx="9063355" cy="737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答案：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不存在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 animBg="1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146</Paragraphs>
  <Slides>31</Slides>
  <Notes>8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baseType="lpstr" size="47">
      <vt:lpstr>Arial</vt:lpstr>
      <vt:lpstr>微软雅黑</vt:lpstr>
      <vt:lpstr>Wingdings</vt:lpstr>
      <vt:lpstr>Calibri Light</vt:lpstr>
      <vt:lpstr>Calibri</vt:lpstr>
      <vt:lpstr>仿宋</vt:lpstr>
      <vt:lpstr>Times New Roman</vt:lpstr>
      <vt:lpstr>宋体</vt:lpstr>
      <vt:lpstr>等线</vt:lpstr>
      <vt:lpstr>方正姚体</vt:lpstr>
      <vt:lpstr>楷体</vt:lpstr>
      <vt:lpstr>Comic Sans MS</vt:lpstr>
      <vt:lpstr>楷体_GB2312</vt:lpstr>
      <vt:lpstr>Cambria Math</vt:lpstr>
      <vt:lpstr>黑体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2023-07-26T13:54:49.512</cp:lastPrinted>
  <dcterms:created xsi:type="dcterms:W3CDTF">2023-07-26T13:54:49Z</dcterms:created>
  <dcterms:modified xsi:type="dcterms:W3CDTF">2023-07-26T05:54:49Z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