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013" r:id="rId6"/>
    <p:sldId id="2014" r:id="rId7"/>
    <p:sldId id="2015" r:id="rId8"/>
    <p:sldId id="2018" r:id="rId9"/>
    <p:sldId id="2019" r:id="rId10"/>
    <p:sldId id="2020" r:id="rId11"/>
    <p:sldId id="2021" r:id="rId12"/>
    <p:sldId id="2022" r:id="rId13"/>
    <p:sldId id="2023" r:id="rId14"/>
    <p:sldId id="2025" r:id="rId15"/>
    <p:sldId id="2026" r:id="rId16"/>
    <p:sldId id="2027" r:id="rId17"/>
    <p:sldId id="2028" r:id="rId18"/>
    <p:sldId id="2029" r:id="rId19"/>
    <p:sldId id="2030" r:id="rId20"/>
    <p:sldId id="2033" r:id="rId21"/>
    <p:sldId id="2034" r:id="rId22"/>
    <p:sldId id="2035" r:id="rId23"/>
    <p:sldId id="2036" r:id="rId24"/>
    <p:sldId id="2037" r:id="rId25"/>
    <p:sldId id="2038" r:id="rId26"/>
    <p:sldId id="2039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60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7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10" Type="http://schemas.openxmlformats.org/officeDocument/2006/relationships/image" Target="../media/image29.wmf" /><Relationship Id="rId11" Type="http://schemas.openxmlformats.org/officeDocument/2006/relationships/image" Target="../media/image30.wmf" /><Relationship Id="rId12" Type="http://schemas.openxmlformats.org/officeDocument/2006/relationships/image" Target="../media/image31.wmf" /><Relationship Id="rId13" Type="http://schemas.openxmlformats.org/officeDocument/2006/relationships/image" Target="../media/image32.wmf" /><Relationship Id="rId14" Type="http://schemas.openxmlformats.org/officeDocument/2006/relationships/image" Target="../media/image33.wmf" /><Relationship Id="rId15" Type="http://schemas.openxmlformats.org/officeDocument/2006/relationships/image" Target="../media/image34.wmf" /><Relationship Id="rId16" Type="http://schemas.openxmlformats.org/officeDocument/2006/relationships/image" Target="../media/image35.wmf" /><Relationship Id="rId17" Type="http://schemas.openxmlformats.org/officeDocument/2006/relationships/image" Target="../media/image36.wmf" /><Relationship Id="rId18" Type="http://schemas.openxmlformats.org/officeDocument/2006/relationships/image" Target="../media/image37.wmf" /><Relationship Id="rId19" Type="http://schemas.openxmlformats.org/officeDocument/2006/relationships/image" Target="../media/image38.wmf" /><Relationship Id="rId2" Type="http://schemas.openxmlformats.org/officeDocument/2006/relationships/image" Target="../media/image10.wmf" /><Relationship Id="rId20" Type="http://schemas.openxmlformats.org/officeDocument/2006/relationships/image" Target="../media/image39.wmf" /><Relationship Id="rId21" Type="http://schemas.openxmlformats.org/officeDocument/2006/relationships/image" Target="../media/image40.wmf" /><Relationship Id="rId22" Type="http://schemas.openxmlformats.org/officeDocument/2006/relationships/image" Target="../media/image41.wmf" /><Relationship Id="rId23" Type="http://schemas.openxmlformats.org/officeDocument/2006/relationships/image" Target="../media/image42.wmf" /><Relationship Id="rId3" Type="http://schemas.openxmlformats.org/officeDocument/2006/relationships/image" Target="../media/image11.wmf" /><Relationship Id="rId4" Type="http://schemas.openxmlformats.org/officeDocument/2006/relationships/image" Target="../media/image12.wmf" /><Relationship Id="rId5" Type="http://schemas.openxmlformats.org/officeDocument/2006/relationships/image" Target="../media/image24.wmf" /><Relationship Id="rId6" Type="http://schemas.openxmlformats.org/officeDocument/2006/relationships/image" Target="../media/image25.wmf" /><Relationship Id="rId7" Type="http://schemas.openxmlformats.org/officeDocument/2006/relationships/image" Target="../media/image26.wmf" /><Relationship Id="rId8" Type="http://schemas.openxmlformats.org/officeDocument/2006/relationships/image" Target="../media/image27.wmf" /><Relationship Id="rId9" Type="http://schemas.openxmlformats.org/officeDocument/2006/relationships/image" Target="../media/image28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5.wmf" /><Relationship Id="rId2" Type="http://schemas.openxmlformats.org/officeDocument/2006/relationships/image" Target="../media/image96.wmf" /><Relationship Id="rId3" Type="http://schemas.openxmlformats.org/officeDocument/2006/relationships/image" Target="../media/image97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8.emf" /><Relationship Id="rId2" Type="http://schemas.openxmlformats.org/officeDocument/2006/relationships/image" Target="../media/image99.wmf" /><Relationship Id="rId3" Type="http://schemas.openxmlformats.org/officeDocument/2006/relationships/image" Target="../media/image100.wmf" /><Relationship Id="rId4" Type="http://schemas.openxmlformats.org/officeDocument/2006/relationships/image" Target="../media/image101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2.emf" /><Relationship Id="rId2" Type="http://schemas.openxmlformats.org/officeDocument/2006/relationships/image" Target="../media/image103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4.emf" /><Relationship Id="rId2" Type="http://schemas.openxmlformats.org/officeDocument/2006/relationships/image" Target="../media/image10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9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0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1.emf" /><Relationship Id="rId2" Type="http://schemas.openxmlformats.org/officeDocument/2006/relationships/image" Target="../media/image11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10" Type="http://schemas.openxmlformats.org/officeDocument/2006/relationships/image" Target="../media/image30.wmf" /><Relationship Id="rId11" Type="http://schemas.openxmlformats.org/officeDocument/2006/relationships/image" Target="../media/image31.wmf" /><Relationship Id="rId12" Type="http://schemas.openxmlformats.org/officeDocument/2006/relationships/image" Target="../media/image32.wmf" /><Relationship Id="rId13" Type="http://schemas.openxmlformats.org/officeDocument/2006/relationships/image" Target="../media/image33.wmf" /><Relationship Id="rId14" Type="http://schemas.openxmlformats.org/officeDocument/2006/relationships/image" Target="../media/image34.wmf" /><Relationship Id="rId15" Type="http://schemas.openxmlformats.org/officeDocument/2006/relationships/image" Target="../media/image35.wmf" /><Relationship Id="rId16" Type="http://schemas.openxmlformats.org/officeDocument/2006/relationships/image" Target="../media/image65.wmf" /><Relationship Id="rId17" Type="http://schemas.openxmlformats.org/officeDocument/2006/relationships/image" Target="../media/image66.wmf" /><Relationship Id="rId18" Type="http://schemas.openxmlformats.org/officeDocument/2006/relationships/image" Target="../media/image67.wmf" /><Relationship Id="rId19" Type="http://schemas.openxmlformats.org/officeDocument/2006/relationships/image" Target="../media/image68.wmf" /><Relationship Id="rId2" Type="http://schemas.openxmlformats.org/officeDocument/2006/relationships/image" Target="../media/image11.wmf" /><Relationship Id="rId20" Type="http://schemas.openxmlformats.org/officeDocument/2006/relationships/image" Target="../media/image69.wmf" /><Relationship Id="rId21" Type="http://schemas.openxmlformats.org/officeDocument/2006/relationships/image" Target="../media/image70.wmf" /><Relationship Id="rId22" Type="http://schemas.openxmlformats.org/officeDocument/2006/relationships/image" Target="../media/image71.wmf" /><Relationship Id="rId3" Type="http://schemas.openxmlformats.org/officeDocument/2006/relationships/image" Target="../media/image12.wmf" /><Relationship Id="rId4" Type="http://schemas.openxmlformats.org/officeDocument/2006/relationships/image" Target="../media/image24.wmf" /><Relationship Id="rId5" Type="http://schemas.openxmlformats.org/officeDocument/2006/relationships/image" Target="../media/image25.wmf" /><Relationship Id="rId6" Type="http://schemas.openxmlformats.org/officeDocument/2006/relationships/image" Target="../media/image26.wmf" /><Relationship Id="rId7" Type="http://schemas.openxmlformats.org/officeDocument/2006/relationships/image" Target="../media/image27.wmf" /><Relationship Id="rId8" Type="http://schemas.openxmlformats.org/officeDocument/2006/relationships/image" Target="../media/image28.wmf" /><Relationship Id="rId9" Type="http://schemas.openxmlformats.org/officeDocument/2006/relationships/image" Target="../media/image29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.emf" /><Relationship Id="rId10" Type="http://schemas.openxmlformats.org/officeDocument/2006/relationships/image" Target="../media/image81.emf" /><Relationship Id="rId11" Type="http://schemas.openxmlformats.org/officeDocument/2006/relationships/image" Target="../media/image82.emf" /><Relationship Id="rId12" Type="http://schemas.openxmlformats.org/officeDocument/2006/relationships/image" Target="../media/image83.emf" /><Relationship Id="rId2" Type="http://schemas.openxmlformats.org/officeDocument/2006/relationships/image" Target="../media/image73.emf" /><Relationship Id="rId3" Type="http://schemas.openxmlformats.org/officeDocument/2006/relationships/image" Target="../media/image74.emf" /><Relationship Id="rId4" Type="http://schemas.openxmlformats.org/officeDocument/2006/relationships/image" Target="../media/image75.emf" /><Relationship Id="rId5" Type="http://schemas.openxmlformats.org/officeDocument/2006/relationships/image" Target="../media/image76.emf" /><Relationship Id="rId6" Type="http://schemas.openxmlformats.org/officeDocument/2006/relationships/image" Target="../media/image77.emf" /><Relationship Id="rId7" Type="http://schemas.openxmlformats.org/officeDocument/2006/relationships/image" Target="../media/image78.emf" /><Relationship Id="rId8" Type="http://schemas.openxmlformats.org/officeDocument/2006/relationships/image" Target="../media/image79.emf" /><Relationship Id="rId9" Type="http://schemas.openxmlformats.org/officeDocument/2006/relationships/image" Target="../media/image8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4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5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6.wmf" /><Relationship Id="rId2" Type="http://schemas.openxmlformats.org/officeDocument/2006/relationships/image" Target="../media/image87.wmf" /><Relationship Id="rId3" Type="http://schemas.openxmlformats.org/officeDocument/2006/relationships/image" Target="../media/image88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9.wmf" /><Relationship Id="rId2" Type="http://schemas.openxmlformats.org/officeDocument/2006/relationships/image" Target="../media/image90.wmf" /><Relationship Id="rId3" Type="http://schemas.openxmlformats.org/officeDocument/2006/relationships/image" Target="../media/image91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2.wmf" /><Relationship Id="rId2" Type="http://schemas.openxmlformats.org/officeDocument/2006/relationships/image" Target="../media/image93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4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0.bin" TargetMode="Internal" /><Relationship Id="rId3" Type="http://schemas.openxmlformats.org/officeDocument/2006/relationships/image" Target="../media/image86.wmf" /><Relationship Id="rId4" Type="http://schemas.openxmlformats.org/officeDocument/2006/relationships/oleObject" Target="../embeddings/oleObject61.bin" TargetMode="Internal" /><Relationship Id="rId5" Type="http://schemas.openxmlformats.org/officeDocument/2006/relationships/image" Target="../media/image87.wmf" /><Relationship Id="rId6" Type="http://schemas.openxmlformats.org/officeDocument/2006/relationships/oleObject" Target="../embeddings/oleObject62.bin" TargetMode="Internal" /><Relationship Id="rId7" Type="http://schemas.openxmlformats.org/officeDocument/2006/relationships/image" Target="../media/image88.wmf" /><Relationship Id="rId8" Type="http://schemas.openxmlformats.org/officeDocument/2006/relationships/vmlDrawing" Target="../drawings/vmlDrawing6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3.bin" TargetMode="Internal" /><Relationship Id="rId3" Type="http://schemas.openxmlformats.org/officeDocument/2006/relationships/image" Target="../media/image89.wmf" /><Relationship Id="rId4" Type="http://schemas.openxmlformats.org/officeDocument/2006/relationships/oleObject" Target="../embeddings/oleObject64.bin" TargetMode="Internal" /><Relationship Id="rId5" Type="http://schemas.openxmlformats.org/officeDocument/2006/relationships/image" Target="../media/image90.wmf" /><Relationship Id="rId6" Type="http://schemas.openxmlformats.org/officeDocument/2006/relationships/oleObject" Target="../embeddings/oleObject65.bin" TargetMode="Internal" /><Relationship Id="rId7" Type="http://schemas.openxmlformats.org/officeDocument/2006/relationships/image" Target="../media/image91.wmf" /><Relationship Id="rId8" Type="http://schemas.openxmlformats.org/officeDocument/2006/relationships/vmlDrawing" Target="../drawings/vmlDrawing7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6.bin" TargetMode="Internal" /><Relationship Id="rId3" Type="http://schemas.openxmlformats.org/officeDocument/2006/relationships/image" Target="../media/image92.wmf" /><Relationship Id="rId4" Type="http://schemas.openxmlformats.org/officeDocument/2006/relationships/oleObject" Target="../embeddings/oleObject67.bin" TargetMode="Internal" /><Relationship Id="rId5" Type="http://schemas.openxmlformats.org/officeDocument/2006/relationships/image" Target="../media/image93.wmf" /><Relationship Id="rId6" Type="http://schemas.openxmlformats.org/officeDocument/2006/relationships/vmlDrawing" Target="../drawings/vmlDrawing8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8.bin" TargetMode="Internal" /><Relationship Id="rId3" Type="http://schemas.openxmlformats.org/officeDocument/2006/relationships/image" Target="../media/image94.wmf" /><Relationship Id="rId4" Type="http://schemas.openxmlformats.org/officeDocument/2006/relationships/vmlDrawing" Target="../drawings/vmlDrawing9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9.bin" TargetMode="Internal" /><Relationship Id="rId3" Type="http://schemas.openxmlformats.org/officeDocument/2006/relationships/image" Target="../media/image95.wmf" /><Relationship Id="rId4" Type="http://schemas.openxmlformats.org/officeDocument/2006/relationships/oleObject" Target="../embeddings/oleObject70.bin" TargetMode="Internal" /><Relationship Id="rId5" Type="http://schemas.openxmlformats.org/officeDocument/2006/relationships/image" Target="../media/image96.wmf" /><Relationship Id="rId6" Type="http://schemas.openxmlformats.org/officeDocument/2006/relationships/oleObject" Target="../embeddings/oleObject71.bin" TargetMode="Internal" /><Relationship Id="rId7" Type="http://schemas.openxmlformats.org/officeDocument/2006/relationships/image" Target="../media/image97.wmf" /><Relationship Id="rId8" Type="http://schemas.openxmlformats.org/officeDocument/2006/relationships/vmlDrawing" Target="../drawings/vmlDrawing10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11.vml" /><Relationship Id="rId2" Type="http://schemas.openxmlformats.org/officeDocument/2006/relationships/oleObject" Target="../embeddings/oleObject72.bin" TargetMode="Internal" /><Relationship Id="rId3" Type="http://schemas.openxmlformats.org/officeDocument/2006/relationships/image" Target="../media/image98.emf" /><Relationship Id="rId4" Type="http://schemas.openxmlformats.org/officeDocument/2006/relationships/oleObject" Target="../embeddings/oleObject73.bin" TargetMode="Internal" /><Relationship Id="rId5" Type="http://schemas.openxmlformats.org/officeDocument/2006/relationships/image" Target="../media/image99.wmf" /><Relationship Id="rId6" Type="http://schemas.openxmlformats.org/officeDocument/2006/relationships/oleObject" Target="../embeddings/oleObject74.bin" TargetMode="Internal" /><Relationship Id="rId7" Type="http://schemas.openxmlformats.org/officeDocument/2006/relationships/image" Target="../media/image100.wmf" /><Relationship Id="rId8" Type="http://schemas.openxmlformats.org/officeDocument/2006/relationships/oleObject" Target="../embeddings/oleObject75.bin" TargetMode="Internal" /><Relationship Id="rId9" Type="http://schemas.openxmlformats.org/officeDocument/2006/relationships/image" Target="../media/image101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6.bin" TargetMode="Internal" /><Relationship Id="rId3" Type="http://schemas.openxmlformats.org/officeDocument/2006/relationships/image" Target="../media/image102.emf" /><Relationship Id="rId4" Type="http://schemas.openxmlformats.org/officeDocument/2006/relationships/oleObject" Target="../embeddings/oleObject77.bin" TargetMode="Internal" /><Relationship Id="rId5" Type="http://schemas.openxmlformats.org/officeDocument/2006/relationships/image" Target="../media/image103.emf" /><Relationship Id="rId6" Type="http://schemas.openxmlformats.org/officeDocument/2006/relationships/vmlDrawing" Target="../drawings/vmlDrawing12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8.bin" TargetMode="Internal" /><Relationship Id="rId3" Type="http://schemas.openxmlformats.org/officeDocument/2006/relationships/image" Target="../media/image104.emf" /><Relationship Id="rId4" Type="http://schemas.openxmlformats.org/officeDocument/2006/relationships/oleObject" Target="../embeddings/oleObject79.bin" TargetMode="Internal" /><Relationship Id="rId5" Type="http://schemas.openxmlformats.org/officeDocument/2006/relationships/image" Target="../media/image105.emf" /><Relationship Id="rId6" Type="http://schemas.openxmlformats.org/officeDocument/2006/relationships/vmlDrawing" Target="../drawings/vmlDrawing13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wmf" /><Relationship Id="rId3" Type="http://schemas.openxmlformats.org/officeDocument/2006/relationships/image" Target="../media/image5.wmf" /><Relationship Id="rId4" Type="http://schemas.openxmlformats.org/officeDocument/2006/relationships/image" Target="../media/image6.wmf" /><Relationship Id="rId5" Type="http://schemas.openxmlformats.org/officeDocument/2006/relationships/image" Target="../media/image7.wmf" /><Relationship Id="rId6" Type="http://schemas.openxmlformats.org/officeDocument/2006/relationships/image" Target="../media/image8.wmf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0.bin" TargetMode="Internal" /><Relationship Id="rId3" Type="http://schemas.openxmlformats.org/officeDocument/2006/relationships/image" Target="../media/image106.emf" /><Relationship Id="rId4" Type="http://schemas.openxmlformats.org/officeDocument/2006/relationships/vmlDrawing" Target="../drawings/vmlDrawing14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1.bin" TargetMode="Internal" /><Relationship Id="rId3" Type="http://schemas.openxmlformats.org/officeDocument/2006/relationships/image" Target="../media/image107.emf" /><Relationship Id="rId4" Type="http://schemas.openxmlformats.org/officeDocument/2006/relationships/image" Target="../media/image108.png" /><Relationship Id="rId5" Type="http://schemas.openxmlformats.org/officeDocument/2006/relationships/vmlDrawing" Target="../drawings/vmlDrawing15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2.bin" TargetMode="Internal" /><Relationship Id="rId3" Type="http://schemas.openxmlformats.org/officeDocument/2006/relationships/image" Target="../media/image109.emf" /><Relationship Id="rId4" Type="http://schemas.openxmlformats.org/officeDocument/2006/relationships/vmlDrawing" Target="../drawings/vmlDrawing16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3.bin" TargetMode="Internal" /><Relationship Id="rId3" Type="http://schemas.openxmlformats.org/officeDocument/2006/relationships/image" Target="../media/image110.emf" /><Relationship Id="rId4" Type="http://schemas.openxmlformats.org/officeDocument/2006/relationships/vmlDrawing" Target="../drawings/vmlDrawing17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84.bin" TargetMode="Internal" /><Relationship Id="rId3" Type="http://schemas.openxmlformats.org/officeDocument/2006/relationships/image" Target="../media/image111.emf" /><Relationship Id="rId4" Type="http://schemas.openxmlformats.org/officeDocument/2006/relationships/oleObject" Target="../embeddings/oleObject85.bin" TargetMode="Internal" /><Relationship Id="rId5" Type="http://schemas.openxmlformats.org/officeDocument/2006/relationships/image" Target="../media/image112.emf" /><Relationship Id="rId6" Type="http://schemas.openxmlformats.org/officeDocument/2006/relationships/vmlDrawing" Target="../drawings/vmlDrawing18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3.emf" /><Relationship Id="rId11" Type="http://schemas.openxmlformats.org/officeDocument/2006/relationships/image" Target="../media/image14.emf" /><Relationship Id="rId12" Type="http://schemas.openxmlformats.org/officeDocument/2006/relationships/image" Target="../media/image15.emf" /><Relationship Id="rId13" Type="http://schemas.openxmlformats.org/officeDocument/2006/relationships/image" Target="../media/image16.emf" /><Relationship Id="rId14" Type="http://schemas.openxmlformats.org/officeDocument/2006/relationships/image" Target="../media/image17.emf" /><Relationship Id="rId15" Type="http://schemas.openxmlformats.org/officeDocument/2006/relationships/image" Target="../media/image18.emf" /><Relationship Id="rId16" Type="http://schemas.openxmlformats.org/officeDocument/2006/relationships/image" Target="../media/image19.emf" /><Relationship Id="rId17" Type="http://schemas.openxmlformats.org/officeDocument/2006/relationships/image" Target="../media/image20.emf" /><Relationship Id="rId18" Type="http://schemas.openxmlformats.org/officeDocument/2006/relationships/image" Target="../media/image21.emf" /><Relationship Id="rId19" Type="http://schemas.openxmlformats.org/officeDocument/2006/relationships/image" Target="../media/image22.emf" /><Relationship Id="rId2" Type="http://schemas.openxmlformats.org/officeDocument/2006/relationships/oleObject" Target="../embeddings/oleObject1.bin" TargetMode="Internal" /><Relationship Id="rId20" Type="http://schemas.openxmlformats.org/officeDocument/2006/relationships/image" Target="../media/image23.emf" /><Relationship Id="rId21" Type="http://schemas.openxmlformats.org/officeDocument/2006/relationships/oleObject" Target="../embeddings/oleObject5.bin" TargetMode="Internal" /><Relationship Id="rId22" Type="http://schemas.openxmlformats.org/officeDocument/2006/relationships/image" Target="../media/image24.wmf" /><Relationship Id="rId23" Type="http://schemas.openxmlformats.org/officeDocument/2006/relationships/oleObject" Target="../embeddings/oleObject6.bin" TargetMode="Internal" /><Relationship Id="rId24" Type="http://schemas.openxmlformats.org/officeDocument/2006/relationships/image" Target="../media/image25.wmf" /><Relationship Id="rId25" Type="http://schemas.openxmlformats.org/officeDocument/2006/relationships/oleObject" Target="../embeddings/oleObject7.bin" TargetMode="Internal" /><Relationship Id="rId26" Type="http://schemas.openxmlformats.org/officeDocument/2006/relationships/image" Target="../media/image26.wmf" /><Relationship Id="rId27" Type="http://schemas.openxmlformats.org/officeDocument/2006/relationships/oleObject" Target="../embeddings/oleObject8.bin" TargetMode="Internal" /><Relationship Id="rId28" Type="http://schemas.openxmlformats.org/officeDocument/2006/relationships/image" Target="../media/image27.wmf" /><Relationship Id="rId29" Type="http://schemas.openxmlformats.org/officeDocument/2006/relationships/oleObject" Target="../embeddings/oleObject9.bin" TargetMode="Internal" /><Relationship Id="rId3" Type="http://schemas.openxmlformats.org/officeDocument/2006/relationships/image" Target="../media/image9.emf" /><Relationship Id="rId30" Type="http://schemas.openxmlformats.org/officeDocument/2006/relationships/image" Target="../media/image28.wmf" /><Relationship Id="rId31" Type="http://schemas.openxmlformats.org/officeDocument/2006/relationships/oleObject" Target="../embeddings/oleObject10.bin" TargetMode="Internal" /><Relationship Id="rId32" Type="http://schemas.openxmlformats.org/officeDocument/2006/relationships/image" Target="../media/image29.wmf" /><Relationship Id="rId33" Type="http://schemas.openxmlformats.org/officeDocument/2006/relationships/oleObject" Target="../embeddings/oleObject11.bin" TargetMode="Internal" /><Relationship Id="rId34" Type="http://schemas.openxmlformats.org/officeDocument/2006/relationships/image" Target="../media/image30.wmf" /><Relationship Id="rId35" Type="http://schemas.openxmlformats.org/officeDocument/2006/relationships/oleObject" Target="../embeddings/oleObject12.bin" TargetMode="Internal" /><Relationship Id="rId36" Type="http://schemas.openxmlformats.org/officeDocument/2006/relationships/image" Target="../media/image31.wmf" /><Relationship Id="rId37" Type="http://schemas.openxmlformats.org/officeDocument/2006/relationships/oleObject" Target="../embeddings/oleObject13.bin" TargetMode="Internal" /><Relationship Id="rId38" Type="http://schemas.openxmlformats.org/officeDocument/2006/relationships/image" Target="../media/image32.wmf" /><Relationship Id="rId39" Type="http://schemas.openxmlformats.org/officeDocument/2006/relationships/oleObject" Target="../embeddings/oleObject14.bin" TargetMode="Internal" /><Relationship Id="rId4" Type="http://schemas.openxmlformats.org/officeDocument/2006/relationships/oleObject" Target="../embeddings/oleObject2.bin" TargetMode="Internal" /><Relationship Id="rId40" Type="http://schemas.openxmlformats.org/officeDocument/2006/relationships/image" Target="../media/image33.wmf" /><Relationship Id="rId41" Type="http://schemas.openxmlformats.org/officeDocument/2006/relationships/oleObject" Target="../embeddings/oleObject15.bin" TargetMode="Internal" /><Relationship Id="rId42" Type="http://schemas.openxmlformats.org/officeDocument/2006/relationships/image" Target="../media/image34.wmf" /><Relationship Id="rId43" Type="http://schemas.openxmlformats.org/officeDocument/2006/relationships/oleObject" Target="../embeddings/oleObject16.bin" TargetMode="Internal" /><Relationship Id="rId44" Type="http://schemas.openxmlformats.org/officeDocument/2006/relationships/image" Target="../media/image35.wmf" /><Relationship Id="rId45" Type="http://schemas.openxmlformats.org/officeDocument/2006/relationships/oleObject" Target="../embeddings/oleObject17.bin" TargetMode="Internal" /><Relationship Id="rId46" Type="http://schemas.openxmlformats.org/officeDocument/2006/relationships/image" Target="../media/image36.wmf" /><Relationship Id="rId47" Type="http://schemas.openxmlformats.org/officeDocument/2006/relationships/oleObject" Target="../embeddings/oleObject18.bin" TargetMode="Internal" /><Relationship Id="rId48" Type="http://schemas.openxmlformats.org/officeDocument/2006/relationships/image" Target="../media/image37.wmf" /><Relationship Id="rId49" Type="http://schemas.openxmlformats.org/officeDocument/2006/relationships/oleObject" Target="../embeddings/oleObject19.bin" TargetMode="Internal" /><Relationship Id="rId5" Type="http://schemas.openxmlformats.org/officeDocument/2006/relationships/image" Target="../media/image10.wmf" /><Relationship Id="rId50" Type="http://schemas.openxmlformats.org/officeDocument/2006/relationships/image" Target="../media/image38.wmf" /><Relationship Id="rId51" Type="http://schemas.openxmlformats.org/officeDocument/2006/relationships/oleObject" Target="../embeddings/oleObject20.bin" TargetMode="Internal" /><Relationship Id="rId52" Type="http://schemas.openxmlformats.org/officeDocument/2006/relationships/image" Target="../media/image39.wmf" /><Relationship Id="rId53" Type="http://schemas.openxmlformats.org/officeDocument/2006/relationships/oleObject" Target="../embeddings/oleObject21.bin" TargetMode="Internal" /><Relationship Id="rId54" Type="http://schemas.openxmlformats.org/officeDocument/2006/relationships/image" Target="../media/image40.wmf" /><Relationship Id="rId55" Type="http://schemas.openxmlformats.org/officeDocument/2006/relationships/oleObject" Target="../embeddings/oleObject22.bin" TargetMode="Internal" /><Relationship Id="rId56" Type="http://schemas.openxmlformats.org/officeDocument/2006/relationships/image" Target="../media/image41.wmf" /><Relationship Id="rId57" Type="http://schemas.openxmlformats.org/officeDocument/2006/relationships/oleObject" Target="../embeddings/oleObject23.bin" TargetMode="Internal" /><Relationship Id="rId58" Type="http://schemas.openxmlformats.org/officeDocument/2006/relationships/image" Target="../media/image42.wmf" /><Relationship Id="rId59" Type="http://schemas.openxmlformats.org/officeDocument/2006/relationships/vmlDrawing" Target="../drawings/vmlDrawing1.vml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11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12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8.bin" TargetMode="Internal" /><Relationship Id="rId11" Type="http://schemas.openxmlformats.org/officeDocument/2006/relationships/image" Target="../media/image25.wmf" /><Relationship Id="rId12" Type="http://schemas.openxmlformats.org/officeDocument/2006/relationships/oleObject" Target="../embeddings/oleObject29.bin" TargetMode="Internal" /><Relationship Id="rId13" Type="http://schemas.openxmlformats.org/officeDocument/2006/relationships/image" Target="../media/image26.wmf" /><Relationship Id="rId14" Type="http://schemas.openxmlformats.org/officeDocument/2006/relationships/oleObject" Target="../embeddings/oleObject30.bin" TargetMode="Internal" /><Relationship Id="rId15" Type="http://schemas.openxmlformats.org/officeDocument/2006/relationships/image" Target="../media/image27.wmf" /><Relationship Id="rId16" Type="http://schemas.openxmlformats.org/officeDocument/2006/relationships/oleObject" Target="../embeddings/oleObject31.bin" TargetMode="Internal" /><Relationship Id="rId17" Type="http://schemas.openxmlformats.org/officeDocument/2006/relationships/image" Target="../media/image28.wmf" /><Relationship Id="rId18" Type="http://schemas.openxmlformats.org/officeDocument/2006/relationships/oleObject" Target="../embeddings/oleObject32.bin" TargetMode="Internal" /><Relationship Id="rId19" Type="http://schemas.openxmlformats.org/officeDocument/2006/relationships/image" Target="../media/image29.wmf" /><Relationship Id="rId2" Type="http://schemas.openxmlformats.org/officeDocument/2006/relationships/oleObject" Target="../embeddings/oleObject24.bin" TargetMode="Internal" /><Relationship Id="rId20" Type="http://schemas.openxmlformats.org/officeDocument/2006/relationships/oleObject" Target="../embeddings/oleObject33.bin" TargetMode="Internal" /><Relationship Id="rId21" Type="http://schemas.openxmlformats.org/officeDocument/2006/relationships/image" Target="../media/image30.wmf" /><Relationship Id="rId22" Type="http://schemas.openxmlformats.org/officeDocument/2006/relationships/oleObject" Target="../embeddings/oleObject34.bin" TargetMode="Internal" /><Relationship Id="rId23" Type="http://schemas.openxmlformats.org/officeDocument/2006/relationships/image" Target="../media/image31.wmf" /><Relationship Id="rId24" Type="http://schemas.openxmlformats.org/officeDocument/2006/relationships/oleObject" Target="../embeddings/oleObject35.bin" TargetMode="Internal" /><Relationship Id="rId25" Type="http://schemas.openxmlformats.org/officeDocument/2006/relationships/image" Target="../media/image32.wmf" /><Relationship Id="rId26" Type="http://schemas.openxmlformats.org/officeDocument/2006/relationships/oleObject" Target="../embeddings/oleObject36.bin" TargetMode="Internal" /><Relationship Id="rId27" Type="http://schemas.openxmlformats.org/officeDocument/2006/relationships/image" Target="../media/image33.wmf" /><Relationship Id="rId28" Type="http://schemas.openxmlformats.org/officeDocument/2006/relationships/oleObject" Target="../embeddings/oleObject37.bin" TargetMode="Internal" /><Relationship Id="rId29" Type="http://schemas.openxmlformats.org/officeDocument/2006/relationships/image" Target="../media/image34.wmf" /><Relationship Id="rId3" Type="http://schemas.openxmlformats.org/officeDocument/2006/relationships/image" Target="../media/image10.wmf" /><Relationship Id="rId30" Type="http://schemas.openxmlformats.org/officeDocument/2006/relationships/oleObject" Target="../embeddings/oleObject38.bin" TargetMode="Internal" /><Relationship Id="rId31" Type="http://schemas.openxmlformats.org/officeDocument/2006/relationships/image" Target="../media/image35.wmf" /><Relationship Id="rId32" Type="http://schemas.openxmlformats.org/officeDocument/2006/relationships/image" Target="../media/image43.emf" /><Relationship Id="rId33" Type="http://schemas.openxmlformats.org/officeDocument/2006/relationships/image" Target="../media/image44.emf" /><Relationship Id="rId34" Type="http://schemas.openxmlformats.org/officeDocument/2006/relationships/image" Target="../media/image45.emf" /><Relationship Id="rId35" Type="http://schemas.openxmlformats.org/officeDocument/2006/relationships/image" Target="../media/image46.emf" /><Relationship Id="rId36" Type="http://schemas.openxmlformats.org/officeDocument/2006/relationships/image" Target="../media/image47.emf" /><Relationship Id="rId37" Type="http://schemas.openxmlformats.org/officeDocument/2006/relationships/image" Target="../media/image48.emf" /><Relationship Id="rId38" Type="http://schemas.openxmlformats.org/officeDocument/2006/relationships/image" Target="../media/image49.emf" /><Relationship Id="rId39" Type="http://schemas.openxmlformats.org/officeDocument/2006/relationships/image" Target="../media/image50.emf" /><Relationship Id="rId4" Type="http://schemas.openxmlformats.org/officeDocument/2006/relationships/oleObject" Target="../embeddings/oleObject25.bin" TargetMode="Internal" /><Relationship Id="rId40" Type="http://schemas.openxmlformats.org/officeDocument/2006/relationships/image" Target="../media/image51.emf" /><Relationship Id="rId41" Type="http://schemas.openxmlformats.org/officeDocument/2006/relationships/image" Target="../media/image52.emf" /><Relationship Id="rId42" Type="http://schemas.openxmlformats.org/officeDocument/2006/relationships/image" Target="../media/image53.emf" /><Relationship Id="rId43" Type="http://schemas.openxmlformats.org/officeDocument/2006/relationships/image" Target="../media/image54.emf" /><Relationship Id="rId44" Type="http://schemas.openxmlformats.org/officeDocument/2006/relationships/image" Target="../media/image55.emf" /><Relationship Id="rId45" Type="http://schemas.openxmlformats.org/officeDocument/2006/relationships/image" Target="../media/image56.emf" /><Relationship Id="rId46" Type="http://schemas.openxmlformats.org/officeDocument/2006/relationships/image" Target="../media/image57.emf" /><Relationship Id="rId47" Type="http://schemas.openxmlformats.org/officeDocument/2006/relationships/image" Target="../media/image58.emf" /><Relationship Id="rId48" Type="http://schemas.openxmlformats.org/officeDocument/2006/relationships/image" Target="../media/image59.emf" /><Relationship Id="rId49" Type="http://schemas.openxmlformats.org/officeDocument/2006/relationships/image" Target="../media/image60.emf" /><Relationship Id="rId5" Type="http://schemas.openxmlformats.org/officeDocument/2006/relationships/image" Target="../media/image11.wmf" /><Relationship Id="rId50" Type="http://schemas.openxmlformats.org/officeDocument/2006/relationships/image" Target="../media/image61.emf" /><Relationship Id="rId51" Type="http://schemas.openxmlformats.org/officeDocument/2006/relationships/image" Target="../media/image62.emf" /><Relationship Id="rId52" Type="http://schemas.openxmlformats.org/officeDocument/2006/relationships/image" Target="../media/image63.emf" /><Relationship Id="rId53" Type="http://schemas.openxmlformats.org/officeDocument/2006/relationships/image" Target="../media/image64.emf" /><Relationship Id="rId54" Type="http://schemas.openxmlformats.org/officeDocument/2006/relationships/oleObject" Target="../embeddings/oleObject39.bin" TargetMode="Internal" /><Relationship Id="rId55" Type="http://schemas.openxmlformats.org/officeDocument/2006/relationships/image" Target="../media/image65.wmf" /><Relationship Id="rId56" Type="http://schemas.openxmlformats.org/officeDocument/2006/relationships/oleObject" Target="../embeddings/oleObject40.bin" TargetMode="Internal" /><Relationship Id="rId57" Type="http://schemas.openxmlformats.org/officeDocument/2006/relationships/image" Target="../media/image66.wmf" /><Relationship Id="rId58" Type="http://schemas.openxmlformats.org/officeDocument/2006/relationships/oleObject" Target="../embeddings/oleObject41.bin" TargetMode="Internal" /><Relationship Id="rId59" Type="http://schemas.openxmlformats.org/officeDocument/2006/relationships/image" Target="../media/image67.wmf" /><Relationship Id="rId6" Type="http://schemas.openxmlformats.org/officeDocument/2006/relationships/oleObject" Target="../embeddings/oleObject26.bin" TargetMode="Internal" /><Relationship Id="rId60" Type="http://schemas.openxmlformats.org/officeDocument/2006/relationships/oleObject" Target="../embeddings/oleObject42.bin" TargetMode="Internal" /><Relationship Id="rId61" Type="http://schemas.openxmlformats.org/officeDocument/2006/relationships/image" Target="../media/image68.wmf" /><Relationship Id="rId62" Type="http://schemas.openxmlformats.org/officeDocument/2006/relationships/oleObject" Target="../embeddings/oleObject43.bin" TargetMode="Internal" /><Relationship Id="rId63" Type="http://schemas.openxmlformats.org/officeDocument/2006/relationships/image" Target="../media/image69.wmf" /><Relationship Id="rId64" Type="http://schemas.openxmlformats.org/officeDocument/2006/relationships/oleObject" Target="../embeddings/oleObject44.bin" TargetMode="Internal" /><Relationship Id="rId65" Type="http://schemas.openxmlformats.org/officeDocument/2006/relationships/image" Target="../media/image70.wmf" /><Relationship Id="rId66" Type="http://schemas.openxmlformats.org/officeDocument/2006/relationships/oleObject" Target="../embeddings/oleObject45.bin" TargetMode="Internal" /><Relationship Id="rId67" Type="http://schemas.openxmlformats.org/officeDocument/2006/relationships/image" Target="../media/image71.wmf" /><Relationship Id="rId68" Type="http://schemas.openxmlformats.org/officeDocument/2006/relationships/vmlDrawing" Target="../drawings/vmlDrawing2.vml" /><Relationship Id="rId7" Type="http://schemas.openxmlformats.org/officeDocument/2006/relationships/image" Target="../media/image12.wmf" /><Relationship Id="rId8" Type="http://schemas.openxmlformats.org/officeDocument/2006/relationships/oleObject" Target="../embeddings/oleObject27.bin" TargetMode="Internal" /><Relationship Id="rId9" Type="http://schemas.openxmlformats.org/officeDocument/2006/relationships/image" Target="../media/image24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0.bin" TargetMode="Internal" /><Relationship Id="rId11" Type="http://schemas.openxmlformats.org/officeDocument/2006/relationships/image" Target="../media/image76.emf" /><Relationship Id="rId12" Type="http://schemas.openxmlformats.org/officeDocument/2006/relationships/oleObject" Target="../embeddings/oleObject51.bin" TargetMode="Internal" /><Relationship Id="rId13" Type="http://schemas.openxmlformats.org/officeDocument/2006/relationships/image" Target="../media/image77.emf" /><Relationship Id="rId14" Type="http://schemas.openxmlformats.org/officeDocument/2006/relationships/oleObject" Target="../embeddings/oleObject52.bin" TargetMode="Internal" /><Relationship Id="rId15" Type="http://schemas.openxmlformats.org/officeDocument/2006/relationships/image" Target="../media/image78.emf" /><Relationship Id="rId16" Type="http://schemas.openxmlformats.org/officeDocument/2006/relationships/oleObject" Target="../embeddings/oleObject53.bin" TargetMode="Internal" /><Relationship Id="rId17" Type="http://schemas.openxmlformats.org/officeDocument/2006/relationships/image" Target="../media/image79.emf" /><Relationship Id="rId18" Type="http://schemas.openxmlformats.org/officeDocument/2006/relationships/oleObject" Target="../embeddings/oleObject54.bin" TargetMode="Internal" /><Relationship Id="rId19" Type="http://schemas.openxmlformats.org/officeDocument/2006/relationships/image" Target="../media/image80.emf" /><Relationship Id="rId2" Type="http://schemas.openxmlformats.org/officeDocument/2006/relationships/oleObject" Target="../embeddings/oleObject46.bin" TargetMode="Internal" /><Relationship Id="rId20" Type="http://schemas.openxmlformats.org/officeDocument/2006/relationships/oleObject" Target="../embeddings/oleObject55.bin" TargetMode="Internal" /><Relationship Id="rId21" Type="http://schemas.openxmlformats.org/officeDocument/2006/relationships/image" Target="../media/image81.emf" /><Relationship Id="rId22" Type="http://schemas.openxmlformats.org/officeDocument/2006/relationships/oleObject" Target="../embeddings/oleObject56.bin" TargetMode="Internal" /><Relationship Id="rId23" Type="http://schemas.openxmlformats.org/officeDocument/2006/relationships/image" Target="../media/image82.emf" /><Relationship Id="rId24" Type="http://schemas.openxmlformats.org/officeDocument/2006/relationships/oleObject" Target="../embeddings/oleObject57.bin" TargetMode="Internal" /><Relationship Id="rId25" Type="http://schemas.openxmlformats.org/officeDocument/2006/relationships/image" Target="../media/image83.emf" /><Relationship Id="rId26" Type="http://schemas.openxmlformats.org/officeDocument/2006/relationships/vmlDrawing" Target="../drawings/vmlDrawing3.vml" /><Relationship Id="rId3" Type="http://schemas.openxmlformats.org/officeDocument/2006/relationships/image" Target="../media/image72.emf" /><Relationship Id="rId4" Type="http://schemas.openxmlformats.org/officeDocument/2006/relationships/oleObject" Target="../embeddings/oleObject47.bin" TargetMode="Internal" /><Relationship Id="rId5" Type="http://schemas.openxmlformats.org/officeDocument/2006/relationships/image" Target="../media/image73.emf" /><Relationship Id="rId6" Type="http://schemas.openxmlformats.org/officeDocument/2006/relationships/oleObject" Target="../embeddings/oleObject48.bin" TargetMode="Internal" /><Relationship Id="rId7" Type="http://schemas.openxmlformats.org/officeDocument/2006/relationships/image" Target="../media/image74.emf" /><Relationship Id="rId8" Type="http://schemas.openxmlformats.org/officeDocument/2006/relationships/oleObject" Target="../embeddings/oleObject49.bin" TargetMode="Internal" /><Relationship Id="rId9" Type="http://schemas.openxmlformats.org/officeDocument/2006/relationships/image" Target="../media/image75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8.bin" TargetMode="Internal" /><Relationship Id="rId3" Type="http://schemas.openxmlformats.org/officeDocument/2006/relationships/image" Target="../media/image84.wmf" /><Relationship Id="rId4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9.bin" TargetMode="Internal" /><Relationship Id="rId3" Type="http://schemas.openxmlformats.org/officeDocument/2006/relationships/image" Target="../media/image85.wmf" /><Relationship Id="rId4" Type="http://schemas.openxmlformats.org/officeDocument/2006/relationships/vmlDrawing" Target="../drawings/vmlDrawing5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58520" y="2240280"/>
            <a:ext cx="1036256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2.1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正弦函数、余弦函数的性质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Text Box 4" title=""/>
          <p:cNvSpPr txBox="1"/>
          <p:nvPr/>
        </p:nvSpPr>
        <p:spPr>
          <a:xfrm>
            <a:off x="1487805" y="1170305"/>
            <a:ext cx="9258300" cy="1382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周期函数的周期是否是唯一的？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正弦函数的周期可以是哪些？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291" name="Text Box 5" title=""/>
          <p:cNvSpPr txBox="1"/>
          <p:nvPr/>
        </p:nvSpPr>
        <p:spPr>
          <a:xfrm>
            <a:off x="1487805" y="2795905"/>
            <a:ext cx="7392035" cy="459105"/>
          </a:xfrm>
          <a:prstGeom prst="rect">
            <a:avLst/>
          </a:prstGeom>
          <a:noFill/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周期函数的周期可以不止一个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               </a:t>
            </a:r>
            <a:endParaRPr lang="zh-CN" altLang="en-US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197" name="Object 6" title=""/>
          <p:cNvGraphicFramePr>
            <a:graphicFrameLocks noChangeAspect="1"/>
          </p:cNvGraphicFramePr>
          <p:nvPr/>
        </p:nvGraphicFramePr>
        <p:xfrm>
          <a:off x="6362700" y="2776644"/>
          <a:ext cx="2419351" cy="478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2" imgW="1092200" imgH="215900" progId="Equation.DSMT4">
                  <p:embed/>
                </p:oleObj>
              </mc:Choice>
              <mc:Fallback>
                <p:oleObj r:id="rId2" imgW="10922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62700" y="2776644"/>
                        <a:ext cx="2419351" cy="478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7" title=""/>
          <p:cNvSpPr/>
          <p:nvPr/>
        </p:nvSpPr>
        <p:spPr>
          <a:xfrm>
            <a:off x="1603163" y="3279563"/>
            <a:ext cx="6021917" cy="459105"/>
          </a:xfrm>
          <a:prstGeom prst="rect">
            <a:avLst/>
          </a:prstGeom>
          <a:noFill/>
          <a:ln w="2857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都是正弦函数的周期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4" name="Text Box 8" title=""/>
          <p:cNvSpPr txBox="1"/>
          <p:nvPr/>
        </p:nvSpPr>
        <p:spPr>
          <a:xfrm>
            <a:off x="1496484" y="4018068"/>
            <a:ext cx="7899400" cy="459105"/>
          </a:xfrm>
          <a:prstGeom prst="rect">
            <a:avLst/>
          </a:prstGeom>
          <a:noFill/>
          <a:ln w="2857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事实上，任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何一个常数            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都是它的周期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00" name="Object 9" title=""/>
          <p:cNvGraphicFramePr>
            <a:graphicFrameLocks noChangeAspect="1"/>
          </p:cNvGraphicFramePr>
          <p:nvPr/>
        </p:nvGraphicFramePr>
        <p:xfrm>
          <a:off x="4782820" y="4018069"/>
          <a:ext cx="2669117" cy="4593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r:id="rId4" imgW="1181100" imgH="203200" progId="Equation.DSMT4">
                  <p:embed/>
                </p:oleObj>
              </mc:Choice>
              <mc:Fallback>
                <p:oleObj r:id="rId4" imgW="11811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2820" y="4018069"/>
                        <a:ext cx="2669117" cy="4593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7" title=""/>
          <p:cNvGraphicFramePr>
            <a:graphicFrameLocks noChangeAspect="1"/>
          </p:cNvGraphicFramePr>
          <p:nvPr/>
        </p:nvGraphicFramePr>
        <p:xfrm>
          <a:off x="8664998" y="2785534"/>
          <a:ext cx="1968500" cy="39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6" imgW="889000" imgH="177800" progId="Equation.DSMT4">
                  <p:embed/>
                </p:oleObj>
              </mc:Choice>
              <mc:Fallback>
                <p:oleObj r:id="rId6" imgW="889000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64998" y="2785534"/>
                        <a:ext cx="196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Text Box 4" title=""/>
          <p:cNvSpPr txBox="1"/>
          <p:nvPr/>
        </p:nvSpPr>
        <p:spPr>
          <a:xfrm>
            <a:off x="1496695" y="1005205"/>
            <a:ext cx="9171305" cy="2028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noFill/>
          </a:ln>
        </p:spPr>
        <p:txBody>
          <a:bodyPr wrap="square" lIns="91422" tIns="45710" rIns="91422" bIns="457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最小正周期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如果在周期函数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的所有周期中存在一个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最小的正数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那么这个最小正数就叫做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的最小正周期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317" name="Text Box 15" title=""/>
          <p:cNvSpPr txBox="1"/>
          <p:nvPr/>
        </p:nvSpPr>
        <p:spPr>
          <a:xfrm>
            <a:off x="1496695" y="3270885"/>
            <a:ext cx="9171305" cy="1382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正弦函数有没有最小正周期？如果有，是多少？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如果没有，请说明理由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318" name="Text Box 17" title=""/>
          <p:cNvSpPr txBox="1"/>
          <p:nvPr/>
        </p:nvSpPr>
        <p:spPr>
          <a:xfrm>
            <a:off x="2820036" y="5027083"/>
            <a:ext cx="6360583" cy="520700"/>
          </a:xfrm>
          <a:prstGeom prst="rect">
            <a:avLst/>
          </a:prstGeom>
          <a:noFill/>
          <a:ln w="2857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正弦函数存在最小正周期，是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2π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Text Box 4" title=""/>
          <p:cNvSpPr txBox="1"/>
          <p:nvPr/>
        </p:nvSpPr>
        <p:spPr>
          <a:xfrm>
            <a:off x="1679575" y="857250"/>
            <a:ext cx="9081135" cy="520700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求下列函数的周期：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5363" name="Object 7" title=""/>
          <p:cNvGraphicFramePr>
            <a:graphicFrameLocks noChangeAspect="1"/>
          </p:cNvGraphicFramePr>
          <p:nvPr/>
        </p:nvGraphicFramePr>
        <p:xfrm>
          <a:off x="2224405" y="1574800"/>
          <a:ext cx="6187440" cy="14490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r:id="rId2" imgW="2603500" imgH="609600" progId="Equation.DSMT4">
                  <p:embed/>
                </p:oleObj>
              </mc:Choice>
              <mc:Fallback>
                <p:oleObj r:id="rId2" imgW="26035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4405" y="1574800"/>
                        <a:ext cx="6187440" cy="1449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8" title=""/>
          <p:cNvSpPr txBox="1"/>
          <p:nvPr/>
        </p:nvSpPr>
        <p:spPr>
          <a:xfrm>
            <a:off x="1679364" y="3293110"/>
            <a:ext cx="9134475" cy="1197610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none" lIns="121896" tIns="60949" rIns="121896" bIns="60949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       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所以由周期函数的定义可知，原函数的周期为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5370" name="Object 9" title=""/>
          <p:cNvGraphicFramePr>
            <a:graphicFrameLocks noChangeAspect="1"/>
          </p:cNvGraphicFramePr>
          <p:nvPr/>
        </p:nvGraphicFramePr>
        <p:xfrm>
          <a:off x="3736975" y="3335443"/>
          <a:ext cx="3162300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4" imgW="1372235" imgH="203200" progId="Equation.DSMT4">
                  <p:embed/>
                </p:oleObj>
              </mc:Choice>
              <mc:Fallback>
                <p:oleObj r:id="rId4" imgW="13722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6975" y="3335443"/>
                        <a:ext cx="3162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 title=""/>
          <p:cNvGrpSpPr/>
          <p:nvPr/>
        </p:nvGrpSpPr>
        <p:grpSpPr>
          <a:xfrm>
            <a:off x="1680210" y="4759325"/>
            <a:ext cx="9145270" cy="1196975"/>
            <a:chOff x="346" y="2897"/>
            <a:chExt cx="5513" cy="754"/>
          </a:xfrm>
        </p:grpSpPr>
        <p:sp>
          <p:nvSpPr>
            <p:cNvPr id="15367" name="Text Box 15"/>
            <p:cNvSpPr txBox="1"/>
            <p:nvPr/>
          </p:nvSpPr>
          <p:spPr>
            <a:xfrm>
              <a:off x="346" y="2897"/>
              <a:ext cx="5513" cy="75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5000"/>
              </a:schemeClr>
            </a:solidFill>
            <a:ln w="28575">
              <a:noFill/>
            </a:ln>
          </p:spPr>
          <p:txBody>
            <a:bodyPr wrap="square" lIns="121896" tIns="60949" rIns="121896" bIns="60949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(2)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因为                           ，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所以由周期函数的定义可知，原函数的周期为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π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5368" name="Object 16"/>
            <p:cNvGraphicFramePr>
              <a:graphicFrameLocks noChangeAspect="1"/>
            </p:cNvGraphicFramePr>
            <p:nvPr/>
          </p:nvGraphicFramePr>
          <p:xfrm>
            <a:off x="1592" y="2955"/>
            <a:ext cx="3021" cy="28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2" r:id="rId6" imgW="2146935" imgH="203200" progId="Equation.DSMT4">
                    <p:embed/>
                  </p:oleObj>
                </mc:Choice>
                <mc:Fallback>
                  <p:oleObj r:id="rId6" imgW="214693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92" y="2955"/>
                          <a:ext cx="3021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9" title=""/>
          <p:cNvGrpSpPr/>
          <p:nvPr/>
        </p:nvGrpSpPr>
        <p:grpSpPr>
          <a:xfrm>
            <a:off x="1855894" y="1365462"/>
            <a:ext cx="8776716" cy="2406127"/>
            <a:chOff x="280" y="1268"/>
            <a:chExt cx="5529" cy="1515"/>
          </a:xfrm>
          <a:solidFill>
            <a:schemeClr val="accent3">
              <a:lumMod val="20000"/>
              <a:lumOff val="80000"/>
              <a:alpha val="55000"/>
            </a:schemeClr>
          </a:solidFill>
        </p:grpSpPr>
        <p:sp>
          <p:nvSpPr>
            <p:cNvPr id="16388" name="Text Box 8"/>
            <p:cNvSpPr txBox="1"/>
            <p:nvPr/>
          </p:nvSpPr>
          <p:spPr>
            <a:xfrm>
              <a:off x="280" y="1351"/>
              <a:ext cx="5529" cy="1432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lIns="121896" tIns="60949" rIns="121896" bIns="60949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（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）因为             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algn="l"/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algn="l"/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algn="l"/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algn="l"/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所以由周期函数的定义可知，原函数的周期为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4π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6390" name="Object 11"/>
            <p:cNvGraphicFramePr>
              <a:graphicFrameLocks noChangeAspect="1"/>
            </p:cNvGraphicFramePr>
            <p:nvPr/>
          </p:nvGraphicFramePr>
          <p:xfrm>
            <a:off x="1364" y="1268"/>
            <a:ext cx="3440" cy="53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3" r:id="rId2" imgW="2768600" imgH="431800" progId="Equation.DSMT4">
                    <p:embed/>
                  </p:oleObj>
                </mc:Choice>
                <mc:Fallback>
                  <p:oleObj r:id="rId2" imgW="2768600" imgH="431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64" y="1268"/>
                          <a:ext cx="3440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12"/>
            <p:cNvGraphicFramePr>
              <a:graphicFrameLocks noChangeAspect="1"/>
            </p:cNvGraphicFramePr>
            <p:nvPr/>
          </p:nvGraphicFramePr>
          <p:xfrm>
            <a:off x="3010" y="1910"/>
            <a:ext cx="1335" cy="51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04" r:id="rId4" imgW="1028700" imgH="393700" progId="Equation.DSMT4">
                    <p:embed/>
                  </p:oleObj>
                </mc:Choice>
                <mc:Fallback>
                  <p:oleObj r:id="rId4" imgW="10287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10" y="1910"/>
                          <a:ext cx="133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5" title=""/>
          <p:cNvSpPr txBox="1"/>
          <p:nvPr/>
        </p:nvSpPr>
        <p:spPr>
          <a:xfrm>
            <a:off x="1380490" y="2189480"/>
            <a:ext cx="9422130" cy="2244090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410" name="Text Box 5" title=""/>
          <p:cNvSpPr txBox="1"/>
          <p:nvPr/>
        </p:nvSpPr>
        <p:spPr>
          <a:xfrm>
            <a:off x="1379855" y="1409700"/>
            <a:ext cx="9422765" cy="735965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求下列函数的周期：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7411" name="Object 6" title=""/>
          <p:cNvGraphicFramePr>
            <a:graphicFrameLocks noChangeAspect="1"/>
          </p:cNvGraphicFramePr>
          <p:nvPr/>
        </p:nvGraphicFramePr>
        <p:xfrm>
          <a:off x="1673649" y="2238587"/>
          <a:ext cx="3596216" cy="1811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2" imgW="1613535" imgH="813435" progId="Equation.DSMT4">
                  <p:embed/>
                </p:oleObj>
              </mc:Choice>
              <mc:Fallback>
                <p:oleObj r:id="rId2" imgW="1613535" imgH="81343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3649" y="2238587"/>
                        <a:ext cx="3596216" cy="1811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384935" y="2849245"/>
            <a:ext cx="9422130" cy="3106420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384935" y="540385"/>
            <a:ext cx="9422130" cy="2244090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8434" name="Object 4" title=""/>
          <p:cNvGraphicFramePr>
            <a:graphicFrameLocks noChangeAspect="1"/>
          </p:cNvGraphicFramePr>
          <p:nvPr/>
        </p:nvGraphicFramePr>
        <p:xfrm>
          <a:off x="2358814" y="847513"/>
          <a:ext cx="3814233" cy="9165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2" imgW="1638300" imgH="393700" progId="Equation.DSMT4">
                  <p:embed/>
                </p:oleObj>
              </mc:Choice>
              <mc:Fallback>
                <p:oleObj r:id="rId2" imgW="1638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8814" y="847513"/>
                        <a:ext cx="3814233" cy="9165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5" title=""/>
          <p:cNvSpPr txBox="1"/>
          <p:nvPr/>
        </p:nvSpPr>
        <p:spPr>
          <a:xfrm>
            <a:off x="2653030" y="1901613"/>
            <a:ext cx="4516967" cy="520700"/>
          </a:xfrm>
          <a:prstGeom prst="rect">
            <a:avLst/>
          </a:prstGeom>
          <a:noFill/>
          <a:ln w="2857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所以原函数的周期为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24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437" name="Object 7" title=""/>
          <p:cNvGraphicFramePr>
            <a:graphicFrameLocks noChangeAspect="1"/>
          </p:cNvGraphicFramePr>
          <p:nvPr/>
        </p:nvGraphicFramePr>
        <p:xfrm>
          <a:off x="2384214" y="2897717"/>
          <a:ext cx="5086349" cy="9376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r:id="rId4" imgW="2134235" imgH="393700" progId="Equation.DSMT4">
                  <p:embed/>
                </p:oleObj>
              </mc:Choice>
              <mc:Fallback>
                <p:oleObj r:id="rId4" imgW="21342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4214" y="2897717"/>
                        <a:ext cx="5086349" cy="9376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9" title=""/>
          <p:cNvSpPr txBox="1"/>
          <p:nvPr/>
        </p:nvSpPr>
        <p:spPr>
          <a:xfrm>
            <a:off x="2731347" y="5158317"/>
            <a:ext cx="4982633" cy="520700"/>
          </a:xfrm>
          <a:prstGeom prst="rect">
            <a:avLst/>
          </a:prstGeom>
          <a:noFill/>
          <a:ln w="2857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所以原函数的周期为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24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441" name="Object 6" title=""/>
          <p:cNvGraphicFramePr>
            <a:graphicFrameLocks noChangeAspect="1"/>
          </p:cNvGraphicFramePr>
          <p:nvPr/>
        </p:nvGraphicFramePr>
        <p:xfrm>
          <a:off x="4378114" y="3884084"/>
          <a:ext cx="3371849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r:id="rId6" imgW="1409700" imgH="431800" progId="Equation.DSMT4">
                  <p:embed/>
                </p:oleObj>
              </mc:Choice>
              <mc:Fallback>
                <p:oleObj r:id="rId6" imgW="14097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8114" y="3884084"/>
                        <a:ext cx="3371849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文本框 22540" title=""/>
          <p:cNvSpPr txBox="1"/>
          <p:nvPr/>
        </p:nvSpPr>
        <p:spPr>
          <a:xfrm>
            <a:off x="1495637" y="1045210"/>
            <a:ext cx="1157816" cy="520700"/>
          </a:xfrm>
          <a:prstGeom prst="rect">
            <a:avLst/>
          </a:prstGeom>
          <a:noFill/>
          <a:ln w="28575">
            <a:noFill/>
          </a:ln>
        </p:spPr>
        <p:txBody>
          <a:bodyPr lIns="91422" tIns="45710" rIns="91422" bIns="45710">
            <a:spAutoFit/>
          </a:bodyPr>
          <a:lstStyle/>
          <a:p>
            <a:pPr algn="ctr"/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380490" y="2073910"/>
            <a:ext cx="9352915" cy="2244090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458" name="Text Box 5" title=""/>
          <p:cNvSpPr txBox="1"/>
          <p:nvPr/>
        </p:nvSpPr>
        <p:spPr>
          <a:xfrm>
            <a:off x="1379855" y="502285"/>
            <a:ext cx="9353550" cy="1382395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能否从例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的解答过程中归纳出这些函数的周期与解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析式中哪些量有关？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74438" name="Object 6" title=""/>
          <p:cNvGraphicFramePr>
            <a:graphicFrameLocks noChangeAspect="1"/>
          </p:cNvGraphicFramePr>
          <p:nvPr/>
        </p:nvGraphicFramePr>
        <p:xfrm>
          <a:off x="3795818" y="2556511"/>
          <a:ext cx="3100917" cy="9884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r:id="rId2" imgW="1435100" imgH="406400" progId="Equation.DSMT4">
                  <p:embed/>
                </p:oleObj>
              </mc:Choice>
              <mc:Fallback>
                <p:oleObj r:id="rId2" imgW="1435100" imgH="40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95818" y="2556511"/>
                        <a:ext cx="3100917" cy="9884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 title=""/>
          <p:cNvGrpSpPr/>
          <p:nvPr/>
        </p:nvGrpSpPr>
        <p:grpSpPr>
          <a:xfrm>
            <a:off x="1380490" y="4545330"/>
            <a:ext cx="9352915" cy="1325840"/>
            <a:chOff x="409" y="2371"/>
            <a:chExt cx="5126" cy="836"/>
          </a:xfrm>
          <a:solidFill>
            <a:schemeClr val="accent3">
              <a:lumMod val="20000"/>
              <a:lumOff val="80000"/>
              <a:alpha val="55000"/>
            </a:schemeClr>
          </a:solidFill>
        </p:grpSpPr>
        <p:sp>
          <p:nvSpPr>
            <p:cNvPr id="19463" name="Text Box 7"/>
            <p:cNvSpPr txBox="1"/>
            <p:nvPr/>
          </p:nvSpPr>
          <p:spPr>
            <a:xfrm>
              <a:off x="409" y="2371"/>
              <a:ext cx="5126" cy="8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5000"/>
              </a:schemeClr>
            </a:solidFill>
            <a:ln w="28575">
              <a:noFill/>
            </a:ln>
          </p:spPr>
          <p:txBody>
            <a:bodyPr lIns="121896" tIns="60949" rIns="121896" bIns="60949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一般地，函数             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其中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),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最小正周期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2096" y="2477"/>
            <a:ext cx="2067" cy="28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0" r:id="rId4" imgW="1498600" imgH="203200" progId="Equation.DSMT4">
                    <p:embed/>
                  </p:oleObj>
                </mc:Choice>
                <mc:Fallback>
                  <p:oleObj r:id="rId4" imgW="14986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96" y="2477"/>
                          <a:ext cx="2067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4560" y="2503"/>
            <a:ext cx="526" cy="25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1" r:id="rId6" imgW="368935" imgH="177800" progId="Equation.DSMT4">
                    <p:embed/>
                  </p:oleObj>
                </mc:Choice>
                <mc:Fallback>
                  <p:oleObj r:id="rId6" imgW="3689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60" y="2503"/>
                          <a:ext cx="526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1529" y="2744"/>
            <a:ext cx="567" cy="46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2" r:id="rId8" imgW="482600" imgH="393700" progId="Equation.DSMT4">
                    <p:embed/>
                  </p:oleObj>
                </mc:Choice>
                <mc:Fallback>
                  <p:oleObj r:id="rId8" imgW="4826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29" y="2744"/>
                          <a:ext cx="567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Text Box 4" title=""/>
          <p:cNvSpPr txBox="1"/>
          <p:nvPr/>
        </p:nvSpPr>
        <p:spPr>
          <a:xfrm>
            <a:off x="1390650" y="819150"/>
            <a:ext cx="9387840" cy="1296035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已知定义在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上的函数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满足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试判断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是否为周期函数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483" name="Text Box 5" title=""/>
          <p:cNvSpPr txBox="1"/>
          <p:nvPr/>
        </p:nvSpPr>
        <p:spPr>
          <a:xfrm>
            <a:off x="1391285" y="2372995"/>
            <a:ext cx="9387840" cy="2675255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由已知有：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2)= -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+4)=</a:t>
            </a:r>
            <a:endParaRPr lang="en-US" altLang="zh-CN" sz="2800" i="1" err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4)=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所以由周期函数的定义知，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是周期函数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484" name="Text Box 6" title=""/>
          <p:cNvSpPr txBox="1"/>
          <p:nvPr/>
        </p:nvSpPr>
        <p:spPr>
          <a:xfrm>
            <a:off x="9241156" y="3216699"/>
            <a:ext cx="2292349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f(x),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5" name="Text Box 7" title=""/>
          <p:cNvSpPr txBox="1"/>
          <p:nvPr/>
        </p:nvSpPr>
        <p:spPr>
          <a:xfrm>
            <a:off x="7474586" y="3216699"/>
            <a:ext cx="2952749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=-[-f(x)]=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8" title=""/>
          <p:cNvSpPr txBox="1"/>
          <p:nvPr/>
        </p:nvSpPr>
        <p:spPr>
          <a:xfrm>
            <a:off x="6093249" y="3216699"/>
            <a:ext cx="3041649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-f(x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7" name="Text Box 9" title=""/>
          <p:cNvSpPr txBox="1"/>
          <p:nvPr/>
        </p:nvSpPr>
        <p:spPr>
          <a:xfrm>
            <a:off x="4138507" y="3216699"/>
            <a:ext cx="4030133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f[(x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2)+2]=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204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436370" y="4011930"/>
            <a:ext cx="9312275" cy="1382395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436370" y="1205230"/>
            <a:ext cx="9312275" cy="2675255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3554" name="Object 4" title=""/>
          <p:cNvGraphicFramePr>
            <a:graphicFrameLocks noChangeAspect="1"/>
          </p:cNvGraphicFramePr>
          <p:nvPr/>
        </p:nvGraphicFramePr>
        <p:xfrm>
          <a:off x="1814830" y="1442720"/>
          <a:ext cx="7618095" cy="2437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r:id="rId2" imgW="7797800" imgH="2463800" progId="Word.Document.8">
                  <p:embed/>
                </p:oleObj>
              </mc:Choice>
              <mc:Fallback>
                <p:oleObj r:id="rId2" imgW="7797800" imgH="2463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4830" y="1442720"/>
                        <a:ext cx="7618095" cy="2437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 title=""/>
          <p:cNvGraphicFramePr>
            <a:graphicFrameLocks noChangeAspect="1"/>
          </p:cNvGraphicFramePr>
          <p:nvPr/>
        </p:nvGraphicFramePr>
        <p:xfrm>
          <a:off x="1718945" y="4333875"/>
          <a:ext cx="8921115" cy="9004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r:id="rId4" imgW="7861300" imgH="800100" progId="Word.Document.8">
                  <p:embed/>
                </p:oleObj>
              </mc:Choice>
              <mc:Fallback>
                <p:oleObj r:id="rId4" imgW="7861300" imgH="800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8945" y="4333875"/>
                        <a:ext cx="8921115" cy="900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316355" y="3475355"/>
            <a:ext cx="9422130" cy="2675255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384935" y="1166495"/>
            <a:ext cx="9422130" cy="2244090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4578" name="对象 41989" title=""/>
          <p:cNvGraphicFramePr>
            <a:graphicFrameLocks noChangeAspect="1"/>
          </p:cNvGraphicFramePr>
          <p:nvPr/>
        </p:nvGraphicFramePr>
        <p:xfrm>
          <a:off x="1697355" y="1340697"/>
          <a:ext cx="7894320" cy="1764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r:id="rId2" imgW="8001000" imgH="1790700" progId="Word.Document.8">
                  <p:embed/>
                </p:oleObj>
              </mc:Choice>
              <mc:Fallback>
                <p:oleObj r:id="rId2" imgW="8001000" imgH="1790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7355" y="1340697"/>
                        <a:ext cx="7894320" cy="176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41990" title=""/>
          <p:cNvGraphicFramePr>
            <a:graphicFrameLocks noChangeAspect="1"/>
          </p:cNvGraphicFramePr>
          <p:nvPr/>
        </p:nvGraphicFramePr>
        <p:xfrm>
          <a:off x="1682115" y="3653473"/>
          <a:ext cx="7924800" cy="23183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r:id="rId4" imgW="8001000" imgH="2343150" progId="Word.Document.8">
                  <p:embed/>
                </p:oleObj>
              </mc:Choice>
              <mc:Fallback>
                <p:oleObj r:id="rId4" imgW="8001000" imgH="2343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2115" y="3653473"/>
                        <a:ext cx="7924800" cy="2318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3" title=""/>
          <p:cNvSpPr txBox="1"/>
          <p:nvPr/>
        </p:nvSpPr>
        <p:spPr>
          <a:xfrm>
            <a:off x="1485265" y="914400"/>
            <a:ext cx="9182100" cy="735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正弦曲线、余弦曲线图象的作法：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4" title=""/>
          <p:cNvGrpSpPr/>
          <p:nvPr/>
        </p:nvGrpSpPr>
        <p:grpSpPr>
          <a:xfrm>
            <a:off x="2501900" y="3096684"/>
            <a:ext cx="7054851" cy="2375341"/>
            <a:chOff x="616" y="2119"/>
            <a:chExt cx="4444" cy="1496"/>
          </a:xfrm>
        </p:grpSpPr>
        <p:grpSp>
          <p:nvGrpSpPr>
            <p:cNvPr id="2071" name="Group 5"/>
            <p:cNvGrpSpPr/>
            <p:nvPr/>
          </p:nvGrpSpPr>
          <p:grpSpPr>
            <a:xfrm>
              <a:off x="616" y="2119"/>
              <a:ext cx="4444" cy="1496"/>
              <a:chOff x="958" y="719"/>
              <a:chExt cx="4444" cy="1496"/>
            </a:xfrm>
          </p:grpSpPr>
          <p:sp>
            <p:nvSpPr>
              <p:cNvPr id="2075" name="Line 6"/>
              <p:cNvSpPr/>
              <p:nvPr/>
            </p:nvSpPr>
            <p:spPr>
              <a:xfrm>
                <a:off x="958" y="1550"/>
                <a:ext cx="426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2076" name="Line 7"/>
              <p:cNvSpPr/>
              <p:nvPr/>
            </p:nvSpPr>
            <p:spPr>
              <a:xfrm flipH="1" flipV="1">
                <a:off x="1896" y="853"/>
                <a:ext cx="0" cy="13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2077" name="Line 8"/>
              <p:cNvSpPr/>
              <p:nvPr/>
            </p:nvSpPr>
            <p:spPr>
              <a:xfrm flipH="1" flipV="1">
                <a:off x="2528" y="1498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78" name="Line 9"/>
              <p:cNvSpPr/>
              <p:nvPr/>
            </p:nvSpPr>
            <p:spPr>
              <a:xfrm rot="-5400000" flipH="1" flipV="1">
                <a:off x="1914" y="1194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79" name="Line 10"/>
              <p:cNvSpPr/>
              <p:nvPr/>
            </p:nvSpPr>
            <p:spPr>
              <a:xfrm flipH="1" flipV="1">
                <a:off x="1306" y="1501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80" name="Line 11"/>
              <p:cNvSpPr/>
              <p:nvPr/>
            </p:nvSpPr>
            <p:spPr>
              <a:xfrm rot="-5400000" flipH="1" flipV="1">
                <a:off x="1916" y="1896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81" name="Line 12"/>
              <p:cNvSpPr/>
              <p:nvPr/>
            </p:nvSpPr>
            <p:spPr>
              <a:xfrm flipH="1" flipV="1">
                <a:off x="4646" y="1504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82" name="Line 13"/>
              <p:cNvSpPr/>
              <p:nvPr/>
            </p:nvSpPr>
            <p:spPr>
              <a:xfrm flipH="1" flipV="1">
                <a:off x="3903" y="1506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83" name="Line 14"/>
              <p:cNvSpPr/>
              <p:nvPr/>
            </p:nvSpPr>
            <p:spPr>
              <a:xfrm flipH="1" flipV="1">
                <a:off x="3193" y="1497"/>
                <a:ext cx="0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84" name="Text Box 15"/>
              <p:cNvSpPr txBox="1"/>
              <p:nvPr/>
            </p:nvSpPr>
            <p:spPr>
              <a:xfrm>
                <a:off x="1737" y="719"/>
                <a:ext cx="261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1896" tIns="60949" rIns="121896" bIns="60949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Text Box 16"/>
              <p:cNvSpPr txBox="1"/>
              <p:nvPr/>
            </p:nvSpPr>
            <p:spPr>
              <a:xfrm>
                <a:off x="5140" y="1513"/>
                <a:ext cx="262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1896" tIns="60949" rIns="121896" bIns="60949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Text Box 17"/>
              <p:cNvSpPr txBox="1"/>
              <p:nvPr/>
            </p:nvSpPr>
            <p:spPr>
              <a:xfrm>
                <a:off x="1753" y="1483"/>
                <a:ext cx="262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1896" tIns="60949" rIns="121896" bIns="60949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Text Box 18"/>
              <p:cNvSpPr txBox="1"/>
              <p:nvPr/>
            </p:nvSpPr>
            <p:spPr>
              <a:xfrm>
                <a:off x="1739" y="1025"/>
                <a:ext cx="262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1896" tIns="60949" rIns="121896" bIns="60949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Text Box 19"/>
              <p:cNvSpPr txBox="1"/>
              <p:nvPr/>
            </p:nvSpPr>
            <p:spPr>
              <a:xfrm>
                <a:off x="1605" y="1896"/>
                <a:ext cx="396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121896" tIns="60949" rIns="121896" bIns="60949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-1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2089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37" y="1502"/>
                <a:ext cx="160" cy="3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90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" y="1544"/>
                <a:ext cx="227" cy="3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91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" y="1525"/>
                <a:ext cx="254" cy="3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92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3" y="1606"/>
                <a:ext cx="154" cy="1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93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1" y="1581"/>
                <a:ext cx="231" cy="18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072" name="Group 25"/>
            <p:cNvGrpSpPr/>
            <p:nvPr/>
          </p:nvGrpSpPr>
          <p:grpSpPr>
            <a:xfrm>
              <a:off x="974" y="2613"/>
              <a:ext cx="3744" cy="706"/>
              <a:chOff x="1494" y="1223"/>
              <a:chExt cx="3744" cy="706"/>
            </a:xfrm>
          </p:grpSpPr>
          <p:sp>
            <p:nvSpPr>
              <p:cNvPr id="2073" name="Line 26"/>
              <p:cNvSpPr/>
              <p:nvPr/>
            </p:nvSpPr>
            <p:spPr>
              <a:xfrm>
                <a:off x="1494" y="1223"/>
                <a:ext cx="37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074" name="Line 27"/>
              <p:cNvSpPr/>
              <p:nvPr/>
            </p:nvSpPr>
            <p:spPr>
              <a:xfrm>
                <a:off x="1510" y="1929"/>
                <a:ext cx="37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285724" name="Freeform 28" title=""/>
          <p:cNvSpPr/>
          <p:nvPr/>
        </p:nvSpPr>
        <p:spPr>
          <a:xfrm>
            <a:off x="3998384" y="3871384"/>
            <a:ext cx="4375149" cy="11176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755" h="704">
                <a:moveTo>
                  <a:pt x="0" y="335"/>
                </a:moveTo>
                <a:cubicBezTo>
                  <a:pt x="206" y="167"/>
                  <a:pt x="413" y="0"/>
                  <a:pt x="629" y="0"/>
                </a:cubicBezTo>
                <a:cubicBezTo>
                  <a:pt x="845" y="0"/>
                  <a:pt x="1067" y="218"/>
                  <a:pt x="1299" y="335"/>
                </a:cubicBezTo>
                <a:cubicBezTo>
                  <a:pt x="1531" y="452"/>
                  <a:pt x="1779" y="704"/>
                  <a:pt x="2022" y="702"/>
                </a:cubicBezTo>
                <a:cubicBezTo>
                  <a:pt x="2265" y="700"/>
                  <a:pt x="2510" y="512"/>
                  <a:pt x="2755" y="325"/>
                </a:cubicBezTo>
              </a:path>
            </a:pathLst>
          </a:custGeom>
          <a:noFill/>
          <a:ln w="317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053" name="Oval 29" title=""/>
          <p:cNvSpPr/>
          <p:nvPr/>
        </p:nvSpPr>
        <p:spPr>
          <a:xfrm>
            <a:off x="3924300" y="4351867"/>
            <a:ext cx="122767" cy="122767"/>
          </a:xfrm>
          <a:prstGeom prst="ellipse">
            <a:avLst/>
          </a:prstGeom>
          <a:solidFill>
            <a:srgbClr val="FF3399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4" name="Oval 30" title=""/>
          <p:cNvSpPr/>
          <p:nvPr/>
        </p:nvSpPr>
        <p:spPr>
          <a:xfrm>
            <a:off x="4925484" y="3822700"/>
            <a:ext cx="122767" cy="122767"/>
          </a:xfrm>
          <a:prstGeom prst="ellipse">
            <a:avLst/>
          </a:prstGeom>
          <a:solidFill>
            <a:srgbClr val="FF3399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5" name="Oval 31" title=""/>
          <p:cNvSpPr/>
          <p:nvPr/>
        </p:nvSpPr>
        <p:spPr>
          <a:xfrm>
            <a:off x="6011333" y="4358217"/>
            <a:ext cx="122767" cy="122767"/>
          </a:xfrm>
          <a:prstGeom prst="ellipse">
            <a:avLst/>
          </a:prstGeom>
          <a:solidFill>
            <a:srgbClr val="FF3399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6" name="Oval 32" title=""/>
          <p:cNvSpPr/>
          <p:nvPr/>
        </p:nvSpPr>
        <p:spPr>
          <a:xfrm>
            <a:off x="7109884" y="4942417"/>
            <a:ext cx="120649" cy="122767"/>
          </a:xfrm>
          <a:prstGeom prst="ellipse">
            <a:avLst/>
          </a:prstGeom>
          <a:solidFill>
            <a:srgbClr val="FF3399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7" name="Oval 33" title=""/>
          <p:cNvSpPr/>
          <p:nvPr/>
        </p:nvSpPr>
        <p:spPr>
          <a:xfrm>
            <a:off x="8278284" y="4345517"/>
            <a:ext cx="122767" cy="122767"/>
          </a:xfrm>
          <a:prstGeom prst="ellipse">
            <a:avLst/>
          </a:prstGeom>
          <a:solidFill>
            <a:srgbClr val="FF3399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58" name="Text Box 34" title=""/>
          <p:cNvSpPr txBox="1"/>
          <p:nvPr/>
        </p:nvSpPr>
        <p:spPr>
          <a:xfrm>
            <a:off x="6424084" y="4963584"/>
            <a:ext cx="34628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y=sinx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[0, 2]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9" name="Text Box 36" title=""/>
          <p:cNvSpPr txBox="1"/>
          <p:nvPr/>
        </p:nvSpPr>
        <p:spPr>
          <a:xfrm>
            <a:off x="7349067" y="3496733"/>
            <a:ext cx="2161117" cy="82867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y=cosx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[0, 2]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0" name="Oval 37" title=""/>
          <p:cNvSpPr/>
          <p:nvPr/>
        </p:nvSpPr>
        <p:spPr>
          <a:xfrm>
            <a:off x="3926417" y="3839633"/>
            <a:ext cx="122767" cy="122767"/>
          </a:xfrm>
          <a:prstGeom prst="ellipse">
            <a:avLst/>
          </a:prstGeom>
          <a:solidFill>
            <a:srgbClr val="3366FF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61" name="Oval 38" title=""/>
          <p:cNvSpPr/>
          <p:nvPr/>
        </p:nvSpPr>
        <p:spPr>
          <a:xfrm>
            <a:off x="4927600" y="4341284"/>
            <a:ext cx="122767" cy="122767"/>
          </a:xfrm>
          <a:prstGeom prst="ellipse">
            <a:avLst/>
          </a:prstGeom>
          <a:solidFill>
            <a:srgbClr val="3366FF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62" name="Oval 39" title=""/>
          <p:cNvSpPr/>
          <p:nvPr/>
        </p:nvSpPr>
        <p:spPr>
          <a:xfrm>
            <a:off x="6011333" y="4942417"/>
            <a:ext cx="122767" cy="122767"/>
          </a:xfrm>
          <a:prstGeom prst="ellipse">
            <a:avLst/>
          </a:prstGeom>
          <a:solidFill>
            <a:srgbClr val="3366FF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63" name="Oval 40" title=""/>
          <p:cNvSpPr/>
          <p:nvPr/>
        </p:nvSpPr>
        <p:spPr>
          <a:xfrm>
            <a:off x="7126817" y="4347633"/>
            <a:ext cx="122767" cy="122767"/>
          </a:xfrm>
          <a:prstGeom prst="ellipse">
            <a:avLst/>
          </a:prstGeom>
          <a:solidFill>
            <a:srgbClr val="3366FF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64" name="Oval 41" title=""/>
          <p:cNvSpPr/>
          <p:nvPr/>
        </p:nvSpPr>
        <p:spPr>
          <a:xfrm>
            <a:off x="8259233" y="3835400"/>
            <a:ext cx="122767" cy="122767"/>
          </a:xfrm>
          <a:prstGeom prst="ellipse">
            <a:avLst/>
          </a:prstGeom>
          <a:solidFill>
            <a:srgbClr val="3366FF"/>
          </a:solidFill>
          <a:ln w="9525">
            <a:noFill/>
          </a:ln>
        </p:spPr>
        <p:txBody>
          <a:bodyPr wrap="none" lIns="91422" tIns="45710" rIns="91422" bIns="4571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66" name="Text Box 43" title=""/>
          <p:cNvSpPr txBox="1"/>
          <p:nvPr/>
        </p:nvSpPr>
        <p:spPr>
          <a:xfrm>
            <a:off x="7064587" y="2064809"/>
            <a:ext cx="25865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平移法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7" name="Text Box 44" title=""/>
          <p:cNvSpPr txBox="1"/>
          <p:nvPr/>
        </p:nvSpPr>
        <p:spPr>
          <a:xfrm>
            <a:off x="2164504" y="2064809"/>
            <a:ext cx="25273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定义描点法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616" name="Freeform 56" title=""/>
          <p:cNvSpPr/>
          <p:nvPr/>
        </p:nvSpPr>
        <p:spPr>
          <a:xfrm>
            <a:off x="3977217" y="3875617"/>
            <a:ext cx="4351867" cy="1138767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2742" h="717">
                <a:moveTo>
                  <a:pt x="0" y="12"/>
                </a:moveTo>
                <a:cubicBezTo>
                  <a:pt x="51" y="29"/>
                  <a:pt x="200" y="62"/>
                  <a:pt x="306" y="117"/>
                </a:cubicBezTo>
                <a:cubicBezTo>
                  <a:pt x="412" y="172"/>
                  <a:pt x="523" y="263"/>
                  <a:pt x="633" y="342"/>
                </a:cubicBezTo>
                <a:cubicBezTo>
                  <a:pt x="743" y="421"/>
                  <a:pt x="855" y="529"/>
                  <a:pt x="969" y="591"/>
                </a:cubicBezTo>
                <a:cubicBezTo>
                  <a:pt x="1083" y="653"/>
                  <a:pt x="1206" y="711"/>
                  <a:pt x="1317" y="714"/>
                </a:cubicBezTo>
                <a:cubicBezTo>
                  <a:pt x="1428" y="717"/>
                  <a:pt x="1551" y="651"/>
                  <a:pt x="1638" y="612"/>
                </a:cubicBezTo>
                <a:cubicBezTo>
                  <a:pt x="1725" y="573"/>
                  <a:pt x="1773" y="526"/>
                  <a:pt x="1836" y="480"/>
                </a:cubicBezTo>
                <a:cubicBezTo>
                  <a:pt x="1899" y="434"/>
                  <a:pt x="1958" y="381"/>
                  <a:pt x="2019" y="333"/>
                </a:cubicBezTo>
                <a:cubicBezTo>
                  <a:pt x="2080" y="285"/>
                  <a:pt x="2127" y="238"/>
                  <a:pt x="2202" y="189"/>
                </a:cubicBezTo>
                <a:cubicBezTo>
                  <a:pt x="2277" y="140"/>
                  <a:pt x="2379" y="73"/>
                  <a:pt x="2469" y="42"/>
                </a:cubicBezTo>
                <a:cubicBezTo>
                  <a:pt x="2559" y="11"/>
                  <a:pt x="2685" y="9"/>
                  <a:pt x="2742" y="0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070" name="Text Box 43" title=""/>
          <p:cNvSpPr txBox="1"/>
          <p:nvPr/>
        </p:nvSpPr>
        <p:spPr>
          <a:xfrm>
            <a:off x="4891194" y="2064808"/>
            <a:ext cx="2588683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五点法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  <p:bldP spid="2055" grpId="0" animBg="1"/>
      <p:bldP spid="2056" grpId="0" animBg="1"/>
      <p:bldP spid="2057" grpId="0" animBg="1"/>
      <p:bldP spid="2058" grpId="0"/>
      <p:bldP spid="2059" grpId="0"/>
      <p:bldP spid="2060" grpId="0" animBg="1"/>
      <p:bldP spid="2061" grpId="0" animBg="1"/>
      <p:bldP spid="2062" grpId="0" animBg="1"/>
      <p:bldP spid="2063" grpId="0" animBg="1"/>
      <p:bldP spid="2064" grpId="0" animBg="1"/>
      <p:bldP spid="2066" grpId="0"/>
      <p:bldP spid="2067" grpId="0"/>
      <p:bldP spid="20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212215" y="582930"/>
            <a:ext cx="9766935" cy="5691505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5602" name="对象 43009" title=""/>
          <p:cNvGraphicFramePr>
            <a:graphicFrameLocks noChangeAspect="1"/>
          </p:cNvGraphicFramePr>
          <p:nvPr/>
        </p:nvGraphicFramePr>
        <p:xfrm>
          <a:off x="602615" y="964248"/>
          <a:ext cx="10211435" cy="47097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r:id="rId2" imgW="9886950" imgH="4635500" progId="Word.Document.8">
                  <p:embed/>
                </p:oleObj>
              </mc:Choice>
              <mc:Fallback>
                <p:oleObj r:id="rId2" imgW="9886950" imgH="4635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615" y="964248"/>
                        <a:ext cx="10211435" cy="470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395095" y="707390"/>
            <a:ext cx="9363710" cy="353695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6626" name="对象 44033" title=""/>
          <p:cNvGraphicFramePr>
            <a:graphicFrameLocks noChangeAspect="1"/>
          </p:cNvGraphicFramePr>
          <p:nvPr/>
        </p:nvGraphicFramePr>
        <p:xfrm>
          <a:off x="1212215" y="774700"/>
          <a:ext cx="8962390" cy="35953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r:id="rId2" imgW="8001000" imgH="3200400" progId="Word.Document.8">
                  <p:embed/>
                </p:oleObj>
              </mc:Choice>
              <mc:Fallback>
                <p:oleObj r:id="rId2" imgW="8001000" imgH="3200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2215" y="774700"/>
                        <a:ext cx="8962390" cy="3595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188700" y="10985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257300" y="1565275"/>
            <a:ext cx="9520555" cy="4398645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7650" name="对象 45057" title=""/>
          <p:cNvGraphicFramePr>
            <a:graphicFrameLocks noChangeAspect="1"/>
          </p:cNvGraphicFramePr>
          <p:nvPr/>
        </p:nvGraphicFramePr>
        <p:xfrm>
          <a:off x="2066925" y="1598401"/>
          <a:ext cx="8058150" cy="45523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r:id="rId2" imgW="8001000" imgH="4540250" progId="Word.Document.8">
                  <p:embed/>
                </p:oleObj>
              </mc:Choice>
              <mc:Fallback>
                <p:oleObj r:id="rId2" imgW="8001000" imgH="4540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6925" y="1598401"/>
                        <a:ext cx="8058150" cy="4552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4270375" y="597535"/>
            <a:ext cx="3498850" cy="650875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 w="12700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方法总结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536700" y="1258570"/>
            <a:ext cx="9118600" cy="2675255"/>
          </a:xfrm>
          <a:prstGeom prst="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8674" name="对象 46081" title=""/>
          <p:cNvGraphicFramePr>
            <a:graphicFrameLocks noChangeAspect="1"/>
          </p:cNvGraphicFramePr>
          <p:nvPr/>
        </p:nvGraphicFramePr>
        <p:xfrm>
          <a:off x="1536489" y="1526117"/>
          <a:ext cx="8032750" cy="21412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r:id="rId2" imgW="8001000" imgH="2146300" progId="Word.Document.8">
                  <p:embed/>
                </p:oleObj>
              </mc:Choice>
              <mc:Fallback>
                <p:oleObj r:id="rId2" imgW="8001000" imgH="2146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6489" y="1526117"/>
                        <a:ext cx="8032750" cy="2141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7975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536700" y="4201795"/>
            <a:ext cx="9119235" cy="951865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(1)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(2)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π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 Box 5" title=""/>
          <p:cNvSpPr txBox="1"/>
          <p:nvPr/>
        </p:nvSpPr>
        <p:spPr>
          <a:xfrm>
            <a:off x="1569720" y="2489200"/>
            <a:ext cx="9263380" cy="3968115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9698" name="Object 2" title=""/>
          <p:cNvGraphicFramePr>
            <a:graphicFrameLocks noChangeAspect="1"/>
          </p:cNvGraphicFramePr>
          <p:nvPr/>
        </p:nvGraphicFramePr>
        <p:xfrm>
          <a:off x="1570355" y="1101725"/>
          <a:ext cx="9262745" cy="12769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r:id="rId2" imgW="8235950" imgH="1200150" progId="Word.Document.8">
                  <p:embed/>
                </p:oleObj>
              </mc:Choice>
              <mc:Fallback>
                <p:oleObj r:id="rId2" imgW="8235950" imgH="1200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0355" y="1101725"/>
                        <a:ext cx="9262745" cy="127698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  <a:alpha val="55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 title=""/>
          <p:cNvGraphicFramePr>
            <a:graphicFrameLocks noChangeAspect="1"/>
          </p:cNvGraphicFramePr>
          <p:nvPr/>
        </p:nvGraphicFramePr>
        <p:xfrm>
          <a:off x="2021100" y="3007360"/>
          <a:ext cx="7676515" cy="31991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r:id="rId4" imgW="8274050" imgH="3467100" progId="Word.Document.8">
                  <p:embed/>
                </p:oleObj>
              </mc:Choice>
              <mc:Fallback>
                <p:oleObj r:id="rId4" imgW="8274050" imgH="3467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1100" y="3007360"/>
                        <a:ext cx="7676515" cy="3199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626110" y="5245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142740" y="2604770"/>
            <a:ext cx="41389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正弦函数图象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42740" y="3953510"/>
            <a:ext cx="41389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余弦函数图象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142740" y="5224780"/>
            <a:ext cx="41389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五点作图法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  <p:bldP spid="7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592570" y="31057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20510" y="510730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18765" y="463486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  <p:bldP spid="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2" title=""/>
          <p:cNvSpPr txBox="1"/>
          <p:nvPr/>
        </p:nvSpPr>
        <p:spPr>
          <a:xfrm>
            <a:off x="1452245" y="951865"/>
            <a:ext cx="9342120" cy="520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先观察区间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[0, 2π]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上的函数图象：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75" name="Line 4" title=""/>
          <p:cNvSpPr/>
          <p:nvPr/>
        </p:nvSpPr>
        <p:spPr>
          <a:xfrm flipH="1" flipV="1">
            <a:off x="2882900" y="166751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stealth" w="sm" len="lg"/>
          </a:ln>
        </p:spPr>
        <p:txBody>
          <a:bodyPr/>
          <a:lstStyle/>
          <a:p/>
        </p:txBody>
      </p:sp>
      <p:sp>
        <p:nvSpPr>
          <p:cNvPr id="3076" name="Line 5" title=""/>
          <p:cNvSpPr/>
          <p:nvPr/>
        </p:nvSpPr>
        <p:spPr>
          <a:xfrm>
            <a:off x="1663700" y="3039110"/>
            <a:ext cx="708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stealth" w="sm" len="lg"/>
          </a:ln>
        </p:spPr>
        <p:txBody>
          <a:bodyPr/>
          <a:lstStyle/>
          <a:p/>
        </p:txBody>
      </p:sp>
      <p:graphicFrame>
        <p:nvGraphicFramePr>
          <p:cNvPr id="3077" name="Object 7" title=""/>
          <p:cNvGraphicFramePr>
            <a:graphicFrameLocks noChangeAspect="1"/>
          </p:cNvGraphicFramePr>
          <p:nvPr/>
        </p:nvGraphicFramePr>
        <p:xfrm>
          <a:off x="7634817" y="3075094"/>
          <a:ext cx="152400" cy="152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190500" imgH="139700" progId="Equation.3">
                  <p:embed/>
                </p:oleObj>
              </mc:Choice>
              <mc:Fallback>
                <p:oleObj r:id="rId2" imgW="1905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34817" y="3075094"/>
                        <a:ext cx="1524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8" title=""/>
          <p:cNvGraphicFramePr>
            <a:graphicFrameLocks noChangeAspect="1"/>
          </p:cNvGraphicFramePr>
          <p:nvPr/>
        </p:nvGraphicFramePr>
        <p:xfrm>
          <a:off x="2741084" y="3020061"/>
          <a:ext cx="2032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27000" imgH="139700" progId="Equation.3">
                  <p:embed/>
                </p:oleObj>
              </mc:Choice>
              <mc:Fallback>
                <p:oleObj r:id="rId4" imgW="1270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1084" y="3020061"/>
                        <a:ext cx="2032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9" title=""/>
          <p:cNvGraphicFramePr>
            <a:graphicFrameLocks noChangeAspect="1"/>
          </p:cNvGraphicFramePr>
          <p:nvPr/>
        </p:nvGraphicFramePr>
        <p:xfrm>
          <a:off x="8468784" y="3039110"/>
          <a:ext cx="207433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27000" imgH="139700" progId="Equation.3">
                  <p:embed/>
                </p:oleObj>
              </mc:Choice>
              <mc:Fallback>
                <p:oleObj r:id="rId6" imgW="1270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8784" y="3039110"/>
                        <a:ext cx="20743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0" title=""/>
          <p:cNvGraphicFramePr>
            <a:graphicFrameLocks noChangeAspect="1"/>
          </p:cNvGraphicFramePr>
          <p:nvPr/>
        </p:nvGraphicFramePr>
        <p:xfrm>
          <a:off x="2658533" y="1667510"/>
          <a:ext cx="192617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8" imgW="139700" imgH="165100" progId="Equation.3">
                  <p:embed/>
                </p:oleObj>
              </mc:Choice>
              <mc:Fallback>
                <p:oleObj r:id="rId8" imgW="1397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8533" y="1667510"/>
                        <a:ext cx="192617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0" title=""/>
          <p:cNvSpPr txBox="1"/>
          <p:nvPr/>
        </p:nvSpPr>
        <p:spPr>
          <a:xfrm>
            <a:off x="2802467" y="2124710"/>
            <a:ext cx="1752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" name="Text Box 11" title=""/>
          <p:cNvSpPr txBox="1"/>
          <p:nvPr/>
        </p:nvSpPr>
        <p:spPr>
          <a:xfrm>
            <a:off x="2802467" y="3648710"/>
            <a:ext cx="1752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3" name="Text Box 12" title=""/>
          <p:cNvSpPr txBox="1"/>
          <p:nvPr/>
        </p:nvSpPr>
        <p:spPr>
          <a:xfrm>
            <a:off x="2531533" y="3718561"/>
            <a:ext cx="1295400" cy="39751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4" name="Text Box 13" title=""/>
          <p:cNvSpPr txBox="1"/>
          <p:nvPr/>
        </p:nvSpPr>
        <p:spPr>
          <a:xfrm>
            <a:off x="2614084" y="2239010"/>
            <a:ext cx="1524000" cy="39751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5" name="Text Box 14" title=""/>
          <p:cNvSpPr txBox="1"/>
          <p:nvPr/>
        </p:nvSpPr>
        <p:spPr>
          <a:xfrm>
            <a:off x="3322955" y="2962910"/>
            <a:ext cx="550545" cy="1066800"/>
          </a:xfrm>
          <a:prstGeom prst="rect">
            <a:avLst/>
          </a:prstGeom>
          <a:noFill/>
          <a:ln w="9525">
            <a:noFill/>
          </a:ln>
        </p:spPr>
        <p:txBody>
          <a:bodyPr vert="eaVert"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6" name="Text Box 15" title=""/>
          <p:cNvSpPr txBox="1"/>
          <p:nvPr/>
        </p:nvSpPr>
        <p:spPr>
          <a:xfrm>
            <a:off x="3545417" y="3011594"/>
            <a:ext cx="1371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7" name="Text Box 16" title=""/>
          <p:cNvSpPr txBox="1"/>
          <p:nvPr/>
        </p:nvSpPr>
        <p:spPr>
          <a:xfrm>
            <a:off x="1968500" y="3015827"/>
            <a:ext cx="19050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8" name="Oval 17" title=""/>
          <p:cNvSpPr/>
          <p:nvPr/>
        </p:nvSpPr>
        <p:spPr>
          <a:xfrm>
            <a:off x="7687733" y="3011594"/>
            <a:ext cx="48684" cy="48683"/>
          </a:xfrm>
          <a:prstGeom prst="ellipse">
            <a:avLst/>
          </a:prstGeom>
          <a:solidFill>
            <a:srgbClr val="FF0000"/>
          </a:solidFill>
          <a:ln w="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3089" name="Picture 18" title="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5433" y="2986194"/>
            <a:ext cx="103717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0" name="Picture 19" title="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5484" y="2986194"/>
            <a:ext cx="103716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1" name="Picture 20" title="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0717" y="2986194"/>
            <a:ext cx="103716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2" name="Picture 21" title="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00" y="2986194"/>
            <a:ext cx="105833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3" name="Picture 22" title="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0817" y="2986194"/>
            <a:ext cx="103716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4" name="Picture 23" title="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8384" y="2986194"/>
            <a:ext cx="105833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5" name="Picture 24" title="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9384" y="2986194"/>
            <a:ext cx="105833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6" name="Picture 25" title="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017" y="2986194"/>
            <a:ext cx="103716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7" name="Picture 26" title="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1017" y="2986194"/>
            <a:ext cx="103716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8" name="Picture 27" title="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3184" y="2981961"/>
            <a:ext cx="103716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9" name="Picture 28" title="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0167" y="2986194"/>
            <a:ext cx="103717" cy="1037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0" name="Oval 29" title=""/>
          <p:cNvSpPr/>
          <p:nvPr/>
        </p:nvSpPr>
        <p:spPr>
          <a:xfrm>
            <a:off x="7687733" y="3013710"/>
            <a:ext cx="48684" cy="48684"/>
          </a:xfrm>
          <a:prstGeom prst="ellipse">
            <a:avLst/>
          </a:prstGeom>
          <a:solidFill>
            <a:srgbClr val="00FF00"/>
          </a:solidFill>
          <a:ln w="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01" name="Oval 30" title=""/>
          <p:cNvSpPr/>
          <p:nvPr/>
        </p:nvSpPr>
        <p:spPr>
          <a:xfrm>
            <a:off x="7687733" y="3013710"/>
            <a:ext cx="48684" cy="48684"/>
          </a:xfrm>
          <a:prstGeom prst="ellipse">
            <a:avLst/>
          </a:prstGeom>
          <a:solidFill>
            <a:srgbClr val="FF00FF"/>
          </a:solidFill>
          <a:ln w="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02" name="Oval 31" title=""/>
          <p:cNvSpPr/>
          <p:nvPr/>
        </p:nvSpPr>
        <p:spPr>
          <a:xfrm>
            <a:off x="7687733" y="3013710"/>
            <a:ext cx="48684" cy="48684"/>
          </a:xfrm>
          <a:prstGeom prst="ellipse">
            <a:avLst/>
          </a:prstGeom>
          <a:solidFill>
            <a:schemeClr val="tx1"/>
          </a:solidFill>
          <a:ln w="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103" name="Object 33" title=""/>
          <p:cNvGraphicFramePr>
            <a:graphicFrameLocks noChangeAspect="1"/>
          </p:cNvGraphicFramePr>
          <p:nvPr/>
        </p:nvGraphicFramePr>
        <p:xfrm>
          <a:off x="3621617" y="3058161"/>
          <a:ext cx="182033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1" imgW="127000" imgH="228600" progId="Equation.3">
                  <p:embed/>
                </p:oleObj>
              </mc:Choice>
              <mc:Fallback>
                <p:oleObj r:id="rId21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1617" y="3058161"/>
                        <a:ext cx="18203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Object 34" title=""/>
          <p:cNvGraphicFramePr>
            <a:graphicFrameLocks noChangeAspect="1"/>
          </p:cNvGraphicFramePr>
          <p:nvPr/>
        </p:nvGraphicFramePr>
        <p:xfrm>
          <a:off x="4025900" y="3058161"/>
          <a:ext cx="152400" cy="2137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3" imgW="127000" imgH="228600" progId="Equation.3">
                  <p:embed/>
                </p:oleObj>
              </mc:Choice>
              <mc:Fallback>
                <p:oleObj r:id="rId23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25900" y="3058161"/>
                        <a:ext cx="152400" cy="2137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5" name="Object 35" title=""/>
          <p:cNvGraphicFramePr>
            <a:graphicFrameLocks noChangeAspect="1"/>
          </p:cNvGraphicFramePr>
          <p:nvPr/>
        </p:nvGraphicFramePr>
        <p:xfrm>
          <a:off x="4425951" y="3058161"/>
          <a:ext cx="1524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5" imgW="177800" imgH="228600" progId="Equation.3">
                  <p:embed/>
                </p:oleObj>
              </mc:Choice>
              <mc:Fallback>
                <p:oleObj r:id="rId25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25951" y="3058161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6" name="Object 36" title=""/>
          <p:cNvGraphicFramePr>
            <a:graphicFrameLocks noChangeAspect="1"/>
          </p:cNvGraphicFramePr>
          <p:nvPr/>
        </p:nvGraphicFramePr>
        <p:xfrm>
          <a:off x="4840817" y="3053927"/>
          <a:ext cx="1524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27" imgW="177800" imgH="228600" progId="Equation.3">
                  <p:embed/>
                </p:oleObj>
              </mc:Choice>
              <mc:Fallback>
                <p:oleObj r:id="rId27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40817" y="3053927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7" name="Object 37" title=""/>
          <p:cNvGraphicFramePr>
            <a:graphicFrameLocks noChangeAspect="1"/>
          </p:cNvGraphicFramePr>
          <p:nvPr/>
        </p:nvGraphicFramePr>
        <p:xfrm>
          <a:off x="5230284" y="3092027"/>
          <a:ext cx="152400" cy="152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9" imgW="139700" imgH="139700" progId="Equation.3">
                  <p:embed/>
                </p:oleObj>
              </mc:Choice>
              <mc:Fallback>
                <p:oleObj r:id="rId29" imgW="1397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30284" y="3092027"/>
                        <a:ext cx="1524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8" name="Object 38" title=""/>
          <p:cNvGraphicFramePr>
            <a:graphicFrameLocks noChangeAspect="1"/>
          </p:cNvGraphicFramePr>
          <p:nvPr/>
        </p:nvGraphicFramePr>
        <p:xfrm>
          <a:off x="5621867" y="3053927"/>
          <a:ext cx="1524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1" imgW="177800" imgH="228600" progId="Equation.3">
                  <p:embed/>
                </p:oleObj>
              </mc:Choice>
              <mc:Fallback>
                <p:oleObj r:id="rId31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21867" y="3053927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39" title=""/>
          <p:cNvGraphicFramePr>
            <a:graphicFrameLocks noChangeAspect="1"/>
          </p:cNvGraphicFramePr>
          <p:nvPr/>
        </p:nvGraphicFramePr>
        <p:xfrm>
          <a:off x="6026151" y="3053927"/>
          <a:ext cx="1524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3" imgW="177800" imgH="228600" progId="Equation.3">
                  <p:embed/>
                </p:oleObj>
              </mc:Choice>
              <mc:Fallback>
                <p:oleObj r:id="rId33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26151" y="3053927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40" title=""/>
          <p:cNvGraphicFramePr>
            <a:graphicFrameLocks noChangeAspect="1"/>
          </p:cNvGraphicFramePr>
          <p:nvPr/>
        </p:nvGraphicFramePr>
        <p:xfrm>
          <a:off x="6436784" y="3058161"/>
          <a:ext cx="1524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5" imgW="177800" imgH="228600" progId="Equation.3">
                  <p:embed/>
                </p:oleObj>
              </mc:Choice>
              <mc:Fallback>
                <p:oleObj r:id="rId35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436784" y="3058161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1" name="Object 41" title=""/>
          <p:cNvGraphicFramePr>
            <a:graphicFrameLocks noChangeAspect="1"/>
          </p:cNvGraphicFramePr>
          <p:nvPr/>
        </p:nvGraphicFramePr>
        <p:xfrm>
          <a:off x="6822017" y="3049694"/>
          <a:ext cx="1524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37" imgW="177800" imgH="228600" progId="Equation.3">
                  <p:embed/>
                </p:oleObj>
              </mc:Choice>
              <mc:Fallback>
                <p:oleObj r:id="rId37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2017" y="3049694"/>
                        <a:ext cx="1524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2" title=""/>
          <p:cNvGraphicFramePr>
            <a:graphicFrameLocks noChangeAspect="1"/>
          </p:cNvGraphicFramePr>
          <p:nvPr/>
        </p:nvGraphicFramePr>
        <p:xfrm>
          <a:off x="7215717" y="3049694"/>
          <a:ext cx="173567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39" imgW="215900" imgH="228600" progId="Equation.3">
                  <p:embed/>
                </p:oleObj>
              </mc:Choice>
              <mc:Fallback>
                <p:oleObj r:id="rId39" imgW="2159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215717" y="3049694"/>
                        <a:ext cx="173567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3" title=""/>
          <p:cNvGraphicFramePr>
            <a:graphicFrameLocks noChangeAspect="1"/>
          </p:cNvGraphicFramePr>
          <p:nvPr/>
        </p:nvGraphicFramePr>
        <p:xfrm>
          <a:off x="7634817" y="3072977"/>
          <a:ext cx="152400" cy="152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1" imgW="215900" imgH="177800" progId="Equation.3">
                  <p:embed/>
                </p:oleObj>
              </mc:Choice>
              <mc:Fallback>
                <p:oleObj r:id="rId41" imgW="2159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634817" y="3072977"/>
                        <a:ext cx="1524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4" name="Object 44" title=""/>
          <p:cNvGraphicFramePr>
            <a:graphicFrameLocks noChangeAspect="1"/>
          </p:cNvGraphicFramePr>
          <p:nvPr/>
        </p:nvGraphicFramePr>
        <p:xfrm>
          <a:off x="3236384" y="3039110"/>
          <a:ext cx="127000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43" imgW="127000" imgH="228600" progId="Equation.3">
                  <p:embed/>
                </p:oleObj>
              </mc:Choice>
              <mc:Fallback>
                <p:oleObj r:id="rId43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236384" y="3039110"/>
                        <a:ext cx="1270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5" name="Line 44" title=""/>
          <p:cNvSpPr/>
          <p:nvPr/>
        </p:nvSpPr>
        <p:spPr>
          <a:xfrm flipH="1">
            <a:off x="3306233" y="2658110"/>
            <a:ext cx="0" cy="3810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16" name="Oval 45" title=""/>
          <p:cNvSpPr/>
          <p:nvPr/>
        </p:nvSpPr>
        <p:spPr>
          <a:xfrm>
            <a:off x="3278717" y="2649643"/>
            <a:ext cx="46567" cy="46567"/>
          </a:xfrm>
          <a:prstGeom prst="ellipse">
            <a:avLst/>
          </a:prstGeom>
          <a:solidFill>
            <a:srgbClr val="00FF00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Oval 46" title=""/>
          <p:cNvSpPr/>
          <p:nvPr/>
        </p:nvSpPr>
        <p:spPr>
          <a:xfrm>
            <a:off x="3278717" y="2649643"/>
            <a:ext cx="46567" cy="46567"/>
          </a:xfrm>
          <a:prstGeom prst="ellipse">
            <a:avLst/>
          </a:prstGeom>
          <a:solidFill>
            <a:srgbClr val="0000FF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18" name="Oval 47" title=""/>
          <p:cNvSpPr/>
          <p:nvPr/>
        </p:nvSpPr>
        <p:spPr>
          <a:xfrm>
            <a:off x="3278717" y="2649643"/>
            <a:ext cx="46567" cy="46567"/>
          </a:xfrm>
          <a:prstGeom prst="ellipse">
            <a:avLst/>
          </a:prstGeom>
          <a:solidFill>
            <a:srgbClr val="FF0000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19" name="Oval 48" title=""/>
          <p:cNvSpPr/>
          <p:nvPr/>
        </p:nvSpPr>
        <p:spPr>
          <a:xfrm>
            <a:off x="3282951" y="2649643"/>
            <a:ext cx="48683" cy="46567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0" name="Line 49" title=""/>
          <p:cNvSpPr/>
          <p:nvPr/>
        </p:nvSpPr>
        <p:spPr>
          <a:xfrm flipH="1">
            <a:off x="3716867" y="2429510"/>
            <a:ext cx="0" cy="6096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21" name="Oval 50" title=""/>
          <p:cNvSpPr/>
          <p:nvPr/>
        </p:nvSpPr>
        <p:spPr>
          <a:xfrm>
            <a:off x="3678767" y="2391410"/>
            <a:ext cx="46567" cy="48684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2" name="Line 51" title=""/>
          <p:cNvSpPr/>
          <p:nvPr/>
        </p:nvSpPr>
        <p:spPr>
          <a:xfrm flipH="1" flipV="1">
            <a:off x="4097867" y="2334261"/>
            <a:ext cx="0" cy="6858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23" name="Oval 52" title=""/>
          <p:cNvSpPr/>
          <p:nvPr/>
        </p:nvSpPr>
        <p:spPr>
          <a:xfrm>
            <a:off x="4064000" y="2277110"/>
            <a:ext cx="48684" cy="48684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4" name="Oval 53" title=""/>
          <p:cNvSpPr/>
          <p:nvPr/>
        </p:nvSpPr>
        <p:spPr>
          <a:xfrm>
            <a:off x="4868333" y="2658110"/>
            <a:ext cx="48684" cy="48684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5" name="Oval 54" title=""/>
          <p:cNvSpPr/>
          <p:nvPr/>
        </p:nvSpPr>
        <p:spPr>
          <a:xfrm>
            <a:off x="5679017" y="3373543"/>
            <a:ext cx="46567" cy="46567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6" name="Oval 55" title=""/>
          <p:cNvSpPr/>
          <p:nvPr/>
        </p:nvSpPr>
        <p:spPr>
          <a:xfrm>
            <a:off x="6079067" y="3633894"/>
            <a:ext cx="46567" cy="48683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7" name="Oval 56" title=""/>
          <p:cNvSpPr/>
          <p:nvPr/>
        </p:nvSpPr>
        <p:spPr>
          <a:xfrm>
            <a:off x="6474884" y="3758777"/>
            <a:ext cx="46567" cy="46567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8" name="Oval 57" title=""/>
          <p:cNvSpPr/>
          <p:nvPr/>
        </p:nvSpPr>
        <p:spPr>
          <a:xfrm>
            <a:off x="6874933" y="3629661"/>
            <a:ext cx="46567" cy="48683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29" name="Oval 58" title=""/>
          <p:cNvSpPr/>
          <p:nvPr/>
        </p:nvSpPr>
        <p:spPr>
          <a:xfrm>
            <a:off x="7283451" y="3358727"/>
            <a:ext cx="48683" cy="46567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30" name="Freeform 59" title=""/>
          <p:cNvSpPr/>
          <p:nvPr/>
        </p:nvSpPr>
        <p:spPr>
          <a:xfrm>
            <a:off x="2906184" y="2287694"/>
            <a:ext cx="2438400" cy="7620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l" t="t" r="r" b="b"/>
            <a:pathLst>
              <a:path w="1536" h="480">
                <a:moveTo>
                  <a:pt x="0" y="480"/>
                </a:moveTo>
                <a:cubicBezTo>
                  <a:pt x="256" y="240"/>
                  <a:pt x="512" y="0"/>
                  <a:pt x="768" y="0"/>
                </a:cubicBezTo>
                <a:cubicBezTo>
                  <a:pt x="1024" y="0"/>
                  <a:pt x="1408" y="400"/>
                  <a:pt x="1536" y="480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131" name="Freeform 60" title=""/>
          <p:cNvSpPr/>
          <p:nvPr/>
        </p:nvSpPr>
        <p:spPr>
          <a:xfrm rot="-10800000" flipH="1">
            <a:off x="5306484" y="3024294"/>
            <a:ext cx="2438400" cy="762000"/>
          </a:xfrm>
          <a:custGeom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l" t="t" r="r" b="b"/>
            <a:pathLst>
              <a:path w="1536" h="480">
                <a:moveTo>
                  <a:pt x="0" y="480"/>
                </a:moveTo>
                <a:cubicBezTo>
                  <a:pt x="256" y="240"/>
                  <a:pt x="512" y="0"/>
                  <a:pt x="768" y="0"/>
                </a:cubicBezTo>
                <a:cubicBezTo>
                  <a:pt x="1024" y="0"/>
                  <a:pt x="1408" y="400"/>
                  <a:pt x="1536" y="480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132" name="Line 61" title=""/>
          <p:cNvSpPr/>
          <p:nvPr/>
        </p:nvSpPr>
        <p:spPr>
          <a:xfrm flipH="1" flipV="1">
            <a:off x="4497917" y="2418927"/>
            <a:ext cx="0" cy="6096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33" name="Oval 62" title=""/>
          <p:cNvSpPr/>
          <p:nvPr/>
        </p:nvSpPr>
        <p:spPr>
          <a:xfrm>
            <a:off x="4468284" y="2391410"/>
            <a:ext cx="48683" cy="48684"/>
          </a:xfrm>
          <a:prstGeom prst="ellipse">
            <a:avLst/>
          </a:prstGeom>
          <a:solidFill>
            <a:schemeClr val="tx2"/>
          </a:solidFill>
          <a:ln w="0" cap="flat" cmpd="sng">
            <a:solidFill>
              <a:srgbClr val="01010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34" name="Line 63" title=""/>
          <p:cNvSpPr/>
          <p:nvPr/>
        </p:nvSpPr>
        <p:spPr>
          <a:xfrm flipH="1">
            <a:off x="4887384" y="2668694"/>
            <a:ext cx="0" cy="3810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35" name="Line 64" title=""/>
          <p:cNvSpPr/>
          <p:nvPr/>
        </p:nvSpPr>
        <p:spPr>
          <a:xfrm flipH="1">
            <a:off x="5706533" y="3020061"/>
            <a:ext cx="0" cy="3810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36" name="Line 65" title=""/>
          <p:cNvSpPr/>
          <p:nvPr/>
        </p:nvSpPr>
        <p:spPr>
          <a:xfrm flipH="1">
            <a:off x="6098117" y="3039110"/>
            <a:ext cx="0" cy="6096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37" name="Line 66" title=""/>
          <p:cNvSpPr/>
          <p:nvPr/>
        </p:nvSpPr>
        <p:spPr>
          <a:xfrm flipH="1">
            <a:off x="6498167" y="3028527"/>
            <a:ext cx="0" cy="7620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38" name="Line 67" title=""/>
          <p:cNvSpPr/>
          <p:nvPr/>
        </p:nvSpPr>
        <p:spPr>
          <a:xfrm flipH="1">
            <a:off x="6898217" y="3039110"/>
            <a:ext cx="0" cy="6096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139" name="Line 68" title=""/>
          <p:cNvSpPr/>
          <p:nvPr/>
        </p:nvSpPr>
        <p:spPr>
          <a:xfrm flipH="1">
            <a:off x="7317317" y="3058161"/>
            <a:ext cx="0" cy="3048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30790" name="Object 70" title=""/>
          <p:cNvGraphicFramePr>
            <a:graphicFrameLocks noChangeAspect="1"/>
          </p:cNvGraphicFramePr>
          <p:nvPr/>
        </p:nvGraphicFramePr>
        <p:xfrm>
          <a:off x="5372100" y="1707727"/>
          <a:ext cx="2783417" cy="5355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45" imgW="1370965" imgH="203200" progId="Equation.DSMT4">
                  <p:embed/>
                </p:oleObj>
              </mc:Choice>
              <mc:Fallback>
                <p:oleObj r:id="rId45" imgW="13709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72100" y="1707727"/>
                        <a:ext cx="2783417" cy="5355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1" name="组合 30808" title=""/>
          <p:cNvGrpSpPr/>
          <p:nvPr/>
        </p:nvGrpSpPr>
        <p:grpSpPr>
          <a:xfrm>
            <a:off x="1452798" y="4281806"/>
            <a:ext cx="9341381" cy="551924"/>
            <a:chOff x="16" y="3044"/>
            <a:chExt cx="5885" cy="347"/>
          </a:xfrm>
        </p:grpSpPr>
        <p:sp>
          <p:nvSpPr>
            <p:cNvPr id="3157" name="Text Box 71"/>
            <p:cNvSpPr txBox="1"/>
            <p:nvPr/>
          </p:nvSpPr>
          <p:spPr>
            <a:xfrm>
              <a:off x="16" y="3044"/>
              <a:ext cx="5885" cy="34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121896" tIns="60949" rIns="121896" bIns="60949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在函数                的图象上，起关键作用的点有：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3158" name="Object 73"/>
            <p:cNvGraphicFramePr>
              <a:graphicFrameLocks noChangeAspect="1"/>
            </p:cNvGraphicFramePr>
            <p:nvPr/>
          </p:nvGraphicFramePr>
          <p:xfrm>
            <a:off x="776" y="3095"/>
            <a:ext cx="1792" cy="29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r:id="rId47" imgW="1231265" imgH="203200" progId="Equation.DSMT4">
                    <p:embed/>
                  </p:oleObj>
                </mc:Choice>
                <mc:Fallback>
                  <p:oleObj r:id="rId47" imgW="1231265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76" y="3095"/>
                          <a:ext cx="179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42" name="Text Box 73" title=""/>
          <p:cNvSpPr txBox="1"/>
          <p:nvPr/>
        </p:nvSpPr>
        <p:spPr>
          <a:xfrm>
            <a:off x="1966384" y="5185410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最高点：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43" name="Text Box 74" title=""/>
          <p:cNvSpPr txBox="1"/>
          <p:nvPr/>
        </p:nvSpPr>
        <p:spPr>
          <a:xfrm>
            <a:off x="5149851" y="5162127"/>
            <a:ext cx="1604010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最低点：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44" name="Text Box 75" title=""/>
          <p:cNvSpPr txBox="1"/>
          <p:nvPr/>
        </p:nvSpPr>
        <p:spPr>
          <a:xfrm>
            <a:off x="1985433" y="5928361"/>
            <a:ext cx="2473325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轴的交点：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0797" name="Object 77" title=""/>
          <p:cNvGraphicFramePr>
            <a:graphicFrameLocks noChangeAspect="1"/>
          </p:cNvGraphicFramePr>
          <p:nvPr/>
        </p:nvGraphicFramePr>
        <p:xfrm>
          <a:off x="4343400" y="6000327"/>
          <a:ext cx="787400" cy="3958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9" imgW="393700" imgH="228600" progId="Equation.DSMT4">
                  <p:embed/>
                </p:oleObj>
              </mc:Choice>
              <mc:Fallback>
                <p:oleObj r:id="rId49" imgW="3937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343400" y="6000327"/>
                        <a:ext cx="787400" cy="3958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8" name="Object 78" title=""/>
          <p:cNvGraphicFramePr>
            <a:graphicFrameLocks noChangeAspect="1"/>
          </p:cNvGraphicFramePr>
          <p:nvPr/>
        </p:nvGraphicFramePr>
        <p:xfrm>
          <a:off x="5539952" y="5981277"/>
          <a:ext cx="897467" cy="4275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51" imgW="419735" imgH="228600" progId="Equation.DSMT4">
                  <p:embed/>
                </p:oleObj>
              </mc:Choice>
              <mc:Fallback>
                <p:oleObj r:id="rId51" imgW="419735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539952" y="5981277"/>
                        <a:ext cx="897467" cy="427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9" name="Object 79" title=""/>
          <p:cNvGraphicFramePr>
            <a:graphicFrameLocks noChangeAspect="1"/>
          </p:cNvGraphicFramePr>
          <p:nvPr/>
        </p:nvGraphicFramePr>
        <p:xfrm>
          <a:off x="6946689" y="5980853"/>
          <a:ext cx="806449" cy="3831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53" imgW="508635" imgH="228600" progId="Equation.DSMT4">
                  <p:embed/>
                </p:oleObj>
              </mc:Choice>
              <mc:Fallback>
                <p:oleObj r:id="rId53" imgW="508635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946689" y="5980853"/>
                        <a:ext cx="806449" cy="3831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0" name="Object 80" title=""/>
          <p:cNvGraphicFramePr>
            <a:graphicFrameLocks noChangeAspect="1"/>
          </p:cNvGraphicFramePr>
          <p:nvPr/>
        </p:nvGraphicFramePr>
        <p:xfrm>
          <a:off x="6405245" y="5194935"/>
          <a:ext cx="1075055" cy="5981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55" imgW="558800" imgH="241300" progId="Equation.DSMT4">
                  <p:embed/>
                </p:oleObj>
              </mc:Choice>
              <mc:Fallback>
                <p:oleObj r:id="rId55" imgW="5588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6405245" y="5194935"/>
                        <a:ext cx="1075055" cy="598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1" name="Object 81" title=""/>
          <p:cNvGraphicFramePr>
            <a:graphicFrameLocks noChangeAspect="1"/>
          </p:cNvGraphicFramePr>
          <p:nvPr/>
        </p:nvGraphicFramePr>
        <p:xfrm>
          <a:off x="3255751" y="4974379"/>
          <a:ext cx="1176655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57" imgW="444500" imgH="444500" progId="Equation.DSMT4">
                  <p:embed/>
                </p:oleObj>
              </mc:Choice>
              <mc:Fallback>
                <p:oleObj r:id="rId57" imgW="444500" imgH="444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255751" y="4974379"/>
                        <a:ext cx="117665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0" name="AutoShape 81" title=""/>
          <p:cNvSpPr/>
          <p:nvPr/>
        </p:nvSpPr>
        <p:spPr>
          <a:xfrm>
            <a:off x="2836333" y="2973494"/>
            <a:ext cx="107951" cy="129116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51" name="AutoShape 82" title=""/>
          <p:cNvSpPr/>
          <p:nvPr/>
        </p:nvSpPr>
        <p:spPr>
          <a:xfrm>
            <a:off x="4047067" y="2207261"/>
            <a:ext cx="105833" cy="1312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52" name="AutoShape 83" title=""/>
          <p:cNvSpPr/>
          <p:nvPr/>
        </p:nvSpPr>
        <p:spPr>
          <a:xfrm>
            <a:off x="5270500" y="2973494"/>
            <a:ext cx="105833" cy="129116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53" name="AutoShape 84" title=""/>
          <p:cNvSpPr/>
          <p:nvPr/>
        </p:nvSpPr>
        <p:spPr>
          <a:xfrm>
            <a:off x="6451600" y="3722794"/>
            <a:ext cx="105833" cy="129116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54" name="AutoShape 85" title=""/>
          <p:cNvSpPr/>
          <p:nvPr/>
        </p:nvSpPr>
        <p:spPr>
          <a:xfrm>
            <a:off x="7662333" y="2973494"/>
            <a:ext cx="105833" cy="129116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2" grpId="0"/>
      <p:bldP spid="3143" grpId="0"/>
      <p:bldP spid="3144" grpId="0"/>
      <p:bldP spid="3150" grpId="0" animBg="1"/>
      <p:bldP spid="3151" grpId="0" animBg="1"/>
      <p:bldP spid="3152" grpId="0" animBg="1"/>
      <p:bldP spid="3153" grpId="0" animBg="1"/>
      <p:bldP spid="31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Text Box 3" title=""/>
          <p:cNvSpPr txBox="1"/>
          <p:nvPr/>
        </p:nvSpPr>
        <p:spPr>
          <a:xfrm>
            <a:off x="4546388" y="2042584"/>
            <a:ext cx="550545" cy="1066800"/>
          </a:xfrm>
          <a:prstGeom prst="rect">
            <a:avLst/>
          </a:prstGeom>
          <a:noFill/>
          <a:ln w="9525">
            <a:noFill/>
          </a:ln>
        </p:spPr>
        <p:txBody>
          <a:bodyPr vert="eaVert"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Line 4" title=""/>
          <p:cNvSpPr/>
          <p:nvPr/>
        </p:nvSpPr>
        <p:spPr>
          <a:xfrm flipH="1" flipV="1">
            <a:off x="4358217" y="1657351"/>
            <a:ext cx="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stealth" w="sm" len="lg"/>
          </a:ln>
        </p:spPr>
        <p:txBody>
          <a:bodyPr/>
          <a:lstStyle/>
          <a:p/>
        </p:txBody>
      </p:sp>
      <p:sp>
        <p:nvSpPr>
          <p:cNvPr id="4100" name="Line 5" title=""/>
          <p:cNvSpPr/>
          <p:nvPr/>
        </p:nvSpPr>
        <p:spPr>
          <a:xfrm>
            <a:off x="3215217" y="2952751"/>
            <a:ext cx="678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stealth" w="sm" len="lg"/>
          </a:ln>
        </p:spPr>
        <p:txBody>
          <a:bodyPr/>
          <a:lstStyle/>
          <a:p/>
        </p:txBody>
      </p:sp>
      <p:graphicFrame>
        <p:nvGraphicFramePr>
          <p:cNvPr id="4101" name="Object 6" title=""/>
          <p:cNvGraphicFramePr>
            <a:graphicFrameLocks noChangeAspect="1"/>
          </p:cNvGraphicFramePr>
          <p:nvPr/>
        </p:nvGraphicFramePr>
        <p:xfrm>
          <a:off x="4193117" y="2933700"/>
          <a:ext cx="205316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127000" imgH="139700" progId="Equation.3">
                  <p:embed/>
                </p:oleObj>
              </mc:Choice>
              <mc:Fallback>
                <p:oleObj r:id="rId2" imgW="1270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3117" y="2933700"/>
                        <a:ext cx="205316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7" title=""/>
          <p:cNvGraphicFramePr>
            <a:graphicFrameLocks noChangeAspect="1"/>
          </p:cNvGraphicFramePr>
          <p:nvPr/>
        </p:nvGraphicFramePr>
        <p:xfrm>
          <a:off x="9694333" y="2952751"/>
          <a:ext cx="207433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127000" imgH="139700" progId="Equation.3">
                  <p:embed/>
                </p:oleObj>
              </mc:Choice>
              <mc:Fallback>
                <p:oleObj r:id="rId4" imgW="1270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4333" y="2952751"/>
                        <a:ext cx="20743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8" title=""/>
          <p:cNvGraphicFramePr>
            <a:graphicFrameLocks noChangeAspect="1"/>
          </p:cNvGraphicFramePr>
          <p:nvPr/>
        </p:nvGraphicFramePr>
        <p:xfrm>
          <a:off x="4138084" y="1504951"/>
          <a:ext cx="192616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139700" imgH="165100" progId="Equation.3">
                  <p:embed/>
                </p:oleObj>
              </mc:Choice>
              <mc:Fallback>
                <p:oleObj r:id="rId6" imgW="1397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8084" y="1504951"/>
                        <a:ext cx="192616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9" title=""/>
          <p:cNvSpPr txBox="1"/>
          <p:nvPr/>
        </p:nvSpPr>
        <p:spPr>
          <a:xfrm>
            <a:off x="4254500" y="2038351"/>
            <a:ext cx="1752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Text Box 10" title=""/>
          <p:cNvSpPr txBox="1"/>
          <p:nvPr/>
        </p:nvSpPr>
        <p:spPr>
          <a:xfrm>
            <a:off x="4254500" y="3562351"/>
            <a:ext cx="1752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" name="Text Box 11" title=""/>
          <p:cNvSpPr txBox="1"/>
          <p:nvPr/>
        </p:nvSpPr>
        <p:spPr>
          <a:xfrm>
            <a:off x="3972984" y="3606800"/>
            <a:ext cx="1295400" cy="43878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265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endParaRPr lang="en-US" altLang="zh-CN" sz="2265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7" name="Text Box 12" title=""/>
          <p:cNvSpPr txBox="1"/>
          <p:nvPr/>
        </p:nvSpPr>
        <p:spPr>
          <a:xfrm>
            <a:off x="3989917" y="2000251"/>
            <a:ext cx="1524000" cy="43878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265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265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8" name="Text Box 13" title=""/>
          <p:cNvSpPr txBox="1"/>
          <p:nvPr/>
        </p:nvSpPr>
        <p:spPr>
          <a:xfrm>
            <a:off x="4774988" y="2876551"/>
            <a:ext cx="550545" cy="1066800"/>
          </a:xfrm>
          <a:prstGeom prst="rect">
            <a:avLst/>
          </a:prstGeom>
          <a:noFill/>
          <a:ln w="9525">
            <a:noFill/>
          </a:ln>
        </p:spPr>
        <p:txBody>
          <a:bodyPr vert="eaVert"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9" name="Text Box 14" title=""/>
          <p:cNvSpPr txBox="1"/>
          <p:nvPr/>
        </p:nvSpPr>
        <p:spPr>
          <a:xfrm>
            <a:off x="4997451" y="2923117"/>
            <a:ext cx="1371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0" name="Text Box 15" title=""/>
          <p:cNvSpPr txBox="1"/>
          <p:nvPr/>
        </p:nvSpPr>
        <p:spPr>
          <a:xfrm>
            <a:off x="3420533" y="2929467"/>
            <a:ext cx="19050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11" name="Object 16" title=""/>
          <p:cNvGraphicFramePr>
            <a:graphicFrameLocks noChangeAspect="1"/>
          </p:cNvGraphicFramePr>
          <p:nvPr/>
        </p:nvGraphicFramePr>
        <p:xfrm>
          <a:off x="5073651" y="2956984"/>
          <a:ext cx="361949" cy="452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8" imgW="127000" imgH="228600" progId="Equation.3">
                  <p:embed/>
                </p:oleObj>
              </mc:Choice>
              <mc:Fallback>
                <p:oleObj r:id="rId8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3651" y="2956984"/>
                        <a:ext cx="361949" cy="452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7" title=""/>
          <p:cNvGraphicFramePr>
            <a:graphicFrameLocks noChangeAspect="1"/>
          </p:cNvGraphicFramePr>
          <p:nvPr/>
        </p:nvGraphicFramePr>
        <p:xfrm>
          <a:off x="5477933" y="2956984"/>
          <a:ext cx="213784" cy="3005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10" imgW="127000" imgH="228600" progId="Equation.3">
                  <p:embed/>
                </p:oleObj>
              </mc:Choice>
              <mc:Fallback>
                <p:oleObj r:id="rId10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77933" y="2956984"/>
                        <a:ext cx="213784" cy="300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8" title=""/>
          <p:cNvGraphicFramePr>
            <a:graphicFrameLocks noChangeAspect="1"/>
          </p:cNvGraphicFramePr>
          <p:nvPr/>
        </p:nvGraphicFramePr>
        <p:xfrm>
          <a:off x="5877984" y="2956984"/>
          <a:ext cx="251883" cy="376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12" imgW="177800" imgH="228600" progId="Equation.3">
                  <p:embed/>
                </p:oleObj>
              </mc:Choice>
              <mc:Fallback>
                <p:oleObj r:id="rId12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7984" y="2956984"/>
                        <a:ext cx="251883" cy="376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9" title=""/>
          <p:cNvGraphicFramePr>
            <a:graphicFrameLocks noChangeAspect="1"/>
          </p:cNvGraphicFramePr>
          <p:nvPr/>
        </p:nvGraphicFramePr>
        <p:xfrm>
          <a:off x="6292851" y="2952751"/>
          <a:ext cx="2540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14" imgW="177800" imgH="228600" progId="Equation.3">
                  <p:embed/>
                </p:oleObj>
              </mc:Choice>
              <mc:Fallback>
                <p:oleObj r:id="rId14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92851" y="2952751"/>
                        <a:ext cx="254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20" title=""/>
          <p:cNvGraphicFramePr>
            <a:graphicFrameLocks noChangeAspect="1"/>
          </p:cNvGraphicFramePr>
          <p:nvPr/>
        </p:nvGraphicFramePr>
        <p:xfrm>
          <a:off x="6682317" y="2990851"/>
          <a:ext cx="266700" cy="266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16" imgW="139700" imgH="139700" progId="Equation.3">
                  <p:embed/>
                </p:oleObj>
              </mc:Choice>
              <mc:Fallback>
                <p:oleObj r:id="rId16" imgW="139700" imgH="139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82317" y="2990851"/>
                        <a:ext cx="2667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1" title=""/>
          <p:cNvGraphicFramePr>
            <a:graphicFrameLocks noChangeAspect="1"/>
          </p:cNvGraphicFramePr>
          <p:nvPr/>
        </p:nvGraphicFramePr>
        <p:xfrm>
          <a:off x="7073900" y="2952751"/>
          <a:ext cx="203200" cy="304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18" imgW="177800" imgH="228600" progId="Equation.3">
                  <p:embed/>
                </p:oleObj>
              </mc:Choice>
              <mc:Fallback>
                <p:oleObj r:id="rId18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73900" y="2952751"/>
                        <a:ext cx="203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22" title=""/>
          <p:cNvGraphicFramePr>
            <a:graphicFrameLocks noChangeAspect="1"/>
          </p:cNvGraphicFramePr>
          <p:nvPr/>
        </p:nvGraphicFramePr>
        <p:xfrm>
          <a:off x="7478184" y="2952751"/>
          <a:ext cx="203200" cy="304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20" imgW="177800" imgH="228600" progId="Equation.3">
                  <p:embed/>
                </p:oleObj>
              </mc:Choice>
              <mc:Fallback>
                <p:oleObj r:id="rId20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78184" y="2952751"/>
                        <a:ext cx="203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3" title=""/>
          <p:cNvGraphicFramePr>
            <a:graphicFrameLocks noChangeAspect="1"/>
          </p:cNvGraphicFramePr>
          <p:nvPr/>
        </p:nvGraphicFramePr>
        <p:xfrm>
          <a:off x="7888817" y="2956984"/>
          <a:ext cx="249767" cy="376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2" imgW="177800" imgH="228600" progId="Equation.3">
                  <p:embed/>
                </p:oleObj>
              </mc:Choice>
              <mc:Fallback>
                <p:oleObj r:id="rId22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888817" y="2956984"/>
                        <a:ext cx="249767" cy="376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4" title=""/>
          <p:cNvGraphicFramePr>
            <a:graphicFrameLocks noChangeAspect="1"/>
          </p:cNvGraphicFramePr>
          <p:nvPr/>
        </p:nvGraphicFramePr>
        <p:xfrm>
          <a:off x="8274051" y="2948517"/>
          <a:ext cx="207433" cy="309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4" imgW="177800" imgH="228600" progId="Equation.3">
                  <p:embed/>
                </p:oleObj>
              </mc:Choice>
              <mc:Fallback>
                <p:oleObj r:id="rId24" imgW="1778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74051" y="2948517"/>
                        <a:ext cx="207433" cy="309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5" title=""/>
          <p:cNvGraphicFramePr>
            <a:graphicFrameLocks noChangeAspect="1"/>
          </p:cNvGraphicFramePr>
          <p:nvPr/>
        </p:nvGraphicFramePr>
        <p:xfrm>
          <a:off x="8669867" y="2948517"/>
          <a:ext cx="230717" cy="3090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6" imgW="215900" imgH="228600" progId="Equation.3">
                  <p:embed/>
                </p:oleObj>
              </mc:Choice>
              <mc:Fallback>
                <p:oleObj r:id="rId26" imgW="2159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669867" y="2948517"/>
                        <a:ext cx="230717" cy="309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6" title=""/>
          <p:cNvGraphicFramePr>
            <a:graphicFrameLocks noChangeAspect="1"/>
          </p:cNvGraphicFramePr>
          <p:nvPr/>
        </p:nvGraphicFramePr>
        <p:xfrm>
          <a:off x="9088967" y="2971800"/>
          <a:ext cx="224367" cy="224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28" imgW="215900" imgH="177800" progId="Equation.3">
                  <p:embed/>
                </p:oleObj>
              </mc:Choice>
              <mc:Fallback>
                <p:oleObj r:id="rId28" imgW="2159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88967" y="2971800"/>
                        <a:ext cx="224367" cy="2243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7" title=""/>
          <p:cNvGraphicFramePr>
            <a:graphicFrameLocks noChangeAspect="1"/>
          </p:cNvGraphicFramePr>
          <p:nvPr/>
        </p:nvGraphicFramePr>
        <p:xfrm>
          <a:off x="4686300" y="2937933"/>
          <a:ext cx="262467" cy="472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30" imgW="127000" imgH="228600" progId="Equation.3">
                  <p:embed/>
                </p:oleObj>
              </mc:Choice>
              <mc:Fallback>
                <p:oleObj r:id="rId30" imgW="1270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86300" y="2937933"/>
                        <a:ext cx="262467" cy="472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3" name="Picture 28" title=""/>
          <p:cNvPicPr>
            <a:picLocks noChangeAspect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7467" y="2899833"/>
            <a:ext cx="103717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4" name="Picture 29" title=""/>
          <p:cNvPicPr>
            <a:picLocks noChangeAspect="1"/>
          </p:cNvPicPr>
          <p:nvPr/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7517" y="2899833"/>
            <a:ext cx="103716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5" name="Picture 30" title=""/>
          <p:cNvPicPr>
            <a:picLocks noChangeAspect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751" y="2899833"/>
            <a:ext cx="105833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6" name="Picture 31" title=""/>
          <p:cNvPicPr>
            <a:picLocks noChangeAspect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7033" y="2899833"/>
            <a:ext cx="105833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7" name="Picture 32" title=""/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2851" y="2899833"/>
            <a:ext cx="105833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8" name="Picture 33" title=""/>
          <p:cNvPicPr>
            <a:picLocks noChangeAspect="1"/>
          </p:cNvPicPr>
          <p:nvPr/>
        </p:nvPicPr>
        <p:blipFill>
          <a:blip r:embed="rId3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2533" y="2899833"/>
            <a:ext cx="103717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9" name="Picture 34" title=""/>
          <p:cNvPicPr>
            <a:picLocks noChangeAspect="1"/>
          </p:cNvPicPr>
          <p:nvPr/>
        </p:nvPicPr>
        <p:blipFill>
          <a:blip r:embed="rId3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3533" y="2899833"/>
            <a:ext cx="103717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0" name="Picture 35" title=""/>
          <p:cNvPicPr>
            <a:picLocks noChangeAspect="1"/>
          </p:cNvPicPr>
          <p:nvPr/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051" y="2899833"/>
            <a:ext cx="105833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1" name="Picture 36" title=""/>
          <p:cNvPicPr>
            <a:picLocks noChangeAspect="1"/>
          </p:cNvPicPr>
          <p:nvPr/>
        </p:nvPicPr>
        <p:blipFill>
          <a:blip r:embed="rId4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3051" y="2899833"/>
            <a:ext cx="105833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2" name="Picture 37" title=""/>
          <p:cNvPicPr>
            <a:picLocks noChangeAspect="1"/>
          </p:cNvPicPr>
          <p:nvPr/>
        </p:nvPicPr>
        <p:blipFill>
          <a:blip r:embed="rId4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5217" y="2895600"/>
            <a:ext cx="103716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33" name="Picture 38" title=""/>
          <p:cNvPicPr>
            <a:picLocks noChangeAspect="1"/>
          </p:cNvPicPr>
          <p:nvPr/>
        </p:nvPicPr>
        <p:blipFill>
          <a:blip r:embed="rId4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2200" y="2899833"/>
            <a:ext cx="105833" cy="1037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34" name="Oval 39" title=""/>
          <p:cNvSpPr/>
          <p:nvPr/>
        </p:nvSpPr>
        <p:spPr>
          <a:xfrm>
            <a:off x="9141884" y="2927351"/>
            <a:ext cx="46567" cy="48683"/>
          </a:xfrm>
          <a:prstGeom prst="ellipse">
            <a:avLst/>
          </a:prstGeom>
          <a:solidFill>
            <a:schemeClr val="tx1"/>
          </a:solidFill>
          <a:ln w="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2" tIns="45710" rIns="91422" bIns="4571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35" name="Line 40" title=""/>
          <p:cNvSpPr/>
          <p:nvPr/>
        </p:nvSpPr>
        <p:spPr>
          <a:xfrm flipH="1">
            <a:off x="6352117" y="2980267"/>
            <a:ext cx="0" cy="6096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36" name="Line 41" title=""/>
          <p:cNvSpPr/>
          <p:nvPr/>
        </p:nvSpPr>
        <p:spPr>
          <a:xfrm flipH="1">
            <a:off x="5949951" y="2948517"/>
            <a:ext cx="0" cy="3810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37" name="Line 42" title=""/>
          <p:cNvSpPr/>
          <p:nvPr/>
        </p:nvSpPr>
        <p:spPr>
          <a:xfrm flipH="1">
            <a:off x="6771217" y="2954867"/>
            <a:ext cx="0" cy="7620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38" name="Line 43" title=""/>
          <p:cNvSpPr/>
          <p:nvPr/>
        </p:nvSpPr>
        <p:spPr>
          <a:xfrm flipH="1">
            <a:off x="4760384" y="2338917"/>
            <a:ext cx="0" cy="6096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4139" name="Picture 44" title=""/>
          <p:cNvPicPr>
            <a:picLocks noChangeAspect="1"/>
          </p:cNvPicPr>
          <p:nvPr/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700" y="2286000"/>
            <a:ext cx="105833" cy="1037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40" name="Line 45" title=""/>
          <p:cNvSpPr/>
          <p:nvPr/>
        </p:nvSpPr>
        <p:spPr>
          <a:xfrm flipH="1">
            <a:off x="5141384" y="2567517"/>
            <a:ext cx="0" cy="3810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4141" name="Picture 46" title=""/>
          <p:cNvPicPr>
            <a:picLocks noChangeAspect="1"/>
          </p:cNvPicPr>
          <p:nvPr/>
        </p:nvPicPr>
        <p:blipFill>
          <a:blip r:embed="rId4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751" y="2518833"/>
            <a:ext cx="105833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2" name="Picture 47" title=""/>
          <p:cNvPicPr>
            <a:picLocks noChangeAspect="1"/>
          </p:cNvPicPr>
          <p:nvPr/>
        </p:nvPicPr>
        <p:blipFill>
          <a:blip r:embed="rId4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2233" y="2156884"/>
            <a:ext cx="103717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3" name="Picture 48" title=""/>
          <p:cNvPicPr>
            <a:picLocks noChangeAspect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9151" y="3280833"/>
            <a:ext cx="105833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4" name="Picture 49" title=""/>
          <p:cNvPicPr>
            <a:picLocks noChangeAspect="1"/>
          </p:cNvPicPr>
          <p:nvPr/>
        </p:nvPicPr>
        <p:blipFill>
          <a:blip r:embed="rId4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133" y="3556000"/>
            <a:ext cx="103717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5" name="Picture 50" title=""/>
          <p:cNvPicPr>
            <a:picLocks noChangeAspect="1"/>
          </p:cNvPicPr>
          <p:nvPr/>
        </p:nvPicPr>
        <p:blipFill>
          <a:blip r:embed="rId4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6767" y="3672417"/>
            <a:ext cx="103717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6" name="Picture 51" title=""/>
          <p:cNvPicPr>
            <a:picLocks noChangeAspect="1"/>
          </p:cNvPicPr>
          <p:nvPr/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000" y="3562351"/>
            <a:ext cx="105833" cy="10583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7" name="Picture 52" title=""/>
          <p:cNvPicPr>
            <a:picLocks noChangeAspect="1"/>
          </p:cNvPicPr>
          <p:nvPr/>
        </p:nvPicPr>
        <p:blipFill>
          <a:blip r:embed="rId5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4167" y="3293533"/>
            <a:ext cx="103717" cy="1037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8" name="Picture 53" title=""/>
          <p:cNvPicPr>
            <a:picLocks noChangeAspect="1"/>
          </p:cNvPicPr>
          <p:nvPr/>
        </p:nvPicPr>
        <p:blipFill>
          <a:blip r:embed="rId5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100" y="2529417"/>
            <a:ext cx="105833" cy="1037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49" name="Picture 54" title=""/>
          <p:cNvPicPr>
            <a:picLocks noChangeAspect="1"/>
          </p:cNvPicPr>
          <p:nvPr/>
        </p:nvPicPr>
        <p:blipFill>
          <a:blip r:embed="rId5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2200" y="2290233"/>
            <a:ext cx="105833" cy="1058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50" name="Line 55" title=""/>
          <p:cNvSpPr/>
          <p:nvPr/>
        </p:nvSpPr>
        <p:spPr>
          <a:xfrm flipH="1">
            <a:off x="4358217" y="2186517"/>
            <a:ext cx="0" cy="762000"/>
          </a:xfrm>
          <a:prstGeom prst="line">
            <a:avLst/>
          </a:prstGeom>
          <a:ln w="22225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51" name="Line 56" title=""/>
          <p:cNvSpPr/>
          <p:nvPr/>
        </p:nvSpPr>
        <p:spPr>
          <a:xfrm flipH="1">
            <a:off x="7160684" y="2973917"/>
            <a:ext cx="0" cy="6096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52" name="Freeform 57" title=""/>
          <p:cNvSpPr/>
          <p:nvPr/>
        </p:nvSpPr>
        <p:spPr>
          <a:xfrm>
            <a:off x="4364567" y="2194984"/>
            <a:ext cx="2408767" cy="1530349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518" h="963">
                <a:moveTo>
                  <a:pt x="0" y="0"/>
                </a:moveTo>
                <a:cubicBezTo>
                  <a:pt x="43" y="15"/>
                  <a:pt x="175" y="52"/>
                  <a:pt x="258" y="90"/>
                </a:cubicBezTo>
                <a:cubicBezTo>
                  <a:pt x="341" y="128"/>
                  <a:pt x="421" y="167"/>
                  <a:pt x="501" y="231"/>
                </a:cubicBezTo>
                <a:cubicBezTo>
                  <a:pt x="581" y="295"/>
                  <a:pt x="658" y="391"/>
                  <a:pt x="741" y="471"/>
                </a:cubicBezTo>
                <a:cubicBezTo>
                  <a:pt x="824" y="551"/>
                  <a:pt x="911" y="644"/>
                  <a:pt x="999" y="714"/>
                </a:cubicBezTo>
                <a:cubicBezTo>
                  <a:pt x="1087" y="784"/>
                  <a:pt x="1186" y="850"/>
                  <a:pt x="1272" y="891"/>
                </a:cubicBezTo>
                <a:cubicBezTo>
                  <a:pt x="1358" y="932"/>
                  <a:pt x="1467" y="948"/>
                  <a:pt x="1518" y="963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153" name="Freeform 58" title=""/>
          <p:cNvSpPr/>
          <p:nvPr/>
        </p:nvSpPr>
        <p:spPr>
          <a:xfrm>
            <a:off x="6769100" y="2194984"/>
            <a:ext cx="2410884" cy="1530349"/>
          </a:xfrm>
          <a:custGeom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l" t="t" r="r" b="b"/>
            <a:pathLst>
              <a:path w="1518" h="963">
                <a:moveTo>
                  <a:pt x="1518" y="0"/>
                </a:moveTo>
                <a:cubicBezTo>
                  <a:pt x="1475" y="15"/>
                  <a:pt x="1344" y="53"/>
                  <a:pt x="1260" y="90"/>
                </a:cubicBezTo>
                <a:cubicBezTo>
                  <a:pt x="1176" y="127"/>
                  <a:pt x="1096" y="162"/>
                  <a:pt x="1011" y="225"/>
                </a:cubicBezTo>
                <a:cubicBezTo>
                  <a:pt x="926" y="288"/>
                  <a:pt x="833" y="386"/>
                  <a:pt x="750" y="468"/>
                </a:cubicBezTo>
                <a:cubicBezTo>
                  <a:pt x="667" y="550"/>
                  <a:pt x="594" y="647"/>
                  <a:pt x="510" y="717"/>
                </a:cubicBezTo>
                <a:cubicBezTo>
                  <a:pt x="426" y="787"/>
                  <a:pt x="331" y="850"/>
                  <a:pt x="246" y="891"/>
                </a:cubicBezTo>
                <a:cubicBezTo>
                  <a:pt x="161" y="932"/>
                  <a:pt x="51" y="948"/>
                  <a:pt x="0" y="963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154" name="Line 59" title=""/>
          <p:cNvSpPr/>
          <p:nvPr/>
        </p:nvSpPr>
        <p:spPr>
          <a:xfrm flipH="1">
            <a:off x="7558617" y="2948517"/>
            <a:ext cx="0" cy="3810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55" name="Line 60" title=""/>
          <p:cNvSpPr/>
          <p:nvPr/>
        </p:nvSpPr>
        <p:spPr>
          <a:xfrm flipH="1">
            <a:off x="8341784" y="2567517"/>
            <a:ext cx="0" cy="3810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56" name="Line 61" title=""/>
          <p:cNvSpPr/>
          <p:nvPr/>
        </p:nvSpPr>
        <p:spPr>
          <a:xfrm flipH="1">
            <a:off x="8760884" y="2338917"/>
            <a:ext cx="0" cy="6096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57" name="Line 62" title=""/>
          <p:cNvSpPr/>
          <p:nvPr/>
        </p:nvSpPr>
        <p:spPr>
          <a:xfrm flipH="1">
            <a:off x="9169400" y="2194984"/>
            <a:ext cx="0" cy="7620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pic>
        <p:nvPicPr>
          <p:cNvPr id="4158" name="Picture 63" title=""/>
          <p:cNvPicPr>
            <a:picLocks noChangeAspect="1"/>
          </p:cNvPicPr>
          <p:nvPr/>
        </p:nvPicPr>
        <p:blipFill>
          <a:blip r:embed="rId5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2833" y="2148417"/>
            <a:ext cx="103717" cy="1037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59" name="Freeform 64" title=""/>
          <p:cNvSpPr/>
          <p:nvPr/>
        </p:nvSpPr>
        <p:spPr>
          <a:xfrm>
            <a:off x="4360333" y="2194984"/>
            <a:ext cx="2408767" cy="1530349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518" h="963">
                <a:moveTo>
                  <a:pt x="0" y="0"/>
                </a:moveTo>
                <a:cubicBezTo>
                  <a:pt x="43" y="15"/>
                  <a:pt x="175" y="52"/>
                  <a:pt x="258" y="90"/>
                </a:cubicBezTo>
                <a:cubicBezTo>
                  <a:pt x="341" y="128"/>
                  <a:pt x="421" y="167"/>
                  <a:pt x="501" y="231"/>
                </a:cubicBezTo>
                <a:cubicBezTo>
                  <a:pt x="581" y="295"/>
                  <a:pt x="658" y="391"/>
                  <a:pt x="741" y="471"/>
                </a:cubicBezTo>
                <a:cubicBezTo>
                  <a:pt x="824" y="551"/>
                  <a:pt x="911" y="644"/>
                  <a:pt x="999" y="714"/>
                </a:cubicBezTo>
                <a:cubicBezTo>
                  <a:pt x="1087" y="784"/>
                  <a:pt x="1186" y="850"/>
                  <a:pt x="1272" y="891"/>
                </a:cubicBezTo>
                <a:cubicBezTo>
                  <a:pt x="1358" y="932"/>
                  <a:pt x="1467" y="948"/>
                  <a:pt x="1518" y="963"/>
                </a:cubicBezTo>
              </a:path>
            </a:pathLst>
          </a:custGeom>
          <a:noFill/>
          <a:ln w="19050" cap="flat" cmpd="sng">
            <a:solidFill>
              <a:srgbClr val="00FF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160" name="Freeform 65" title=""/>
          <p:cNvSpPr/>
          <p:nvPr/>
        </p:nvSpPr>
        <p:spPr>
          <a:xfrm>
            <a:off x="6764867" y="2194984"/>
            <a:ext cx="2408767" cy="1530349"/>
          </a:xfrm>
          <a:custGeom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l" t="t" r="r" b="b"/>
            <a:pathLst>
              <a:path w="1518" h="963">
                <a:moveTo>
                  <a:pt x="1518" y="0"/>
                </a:moveTo>
                <a:cubicBezTo>
                  <a:pt x="1475" y="15"/>
                  <a:pt x="1344" y="53"/>
                  <a:pt x="1260" y="90"/>
                </a:cubicBezTo>
                <a:cubicBezTo>
                  <a:pt x="1176" y="127"/>
                  <a:pt x="1096" y="162"/>
                  <a:pt x="1011" y="225"/>
                </a:cubicBezTo>
                <a:cubicBezTo>
                  <a:pt x="926" y="288"/>
                  <a:pt x="833" y="386"/>
                  <a:pt x="750" y="468"/>
                </a:cubicBezTo>
                <a:cubicBezTo>
                  <a:pt x="667" y="550"/>
                  <a:pt x="594" y="647"/>
                  <a:pt x="510" y="717"/>
                </a:cubicBezTo>
                <a:cubicBezTo>
                  <a:pt x="426" y="787"/>
                  <a:pt x="331" y="850"/>
                  <a:pt x="246" y="891"/>
                </a:cubicBezTo>
                <a:cubicBezTo>
                  <a:pt x="161" y="932"/>
                  <a:pt x="51" y="948"/>
                  <a:pt x="0" y="963"/>
                </a:cubicBezTo>
              </a:path>
            </a:pathLst>
          </a:custGeom>
          <a:noFill/>
          <a:ln w="19050" cap="flat" cmpd="sng">
            <a:solidFill>
              <a:srgbClr val="00FF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161" name="Freeform 66" title=""/>
          <p:cNvSpPr/>
          <p:nvPr/>
        </p:nvSpPr>
        <p:spPr>
          <a:xfrm>
            <a:off x="4368800" y="2194984"/>
            <a:ext cx="2410884" cy="1530349"/>
          </a:xfrm>
          <a:custGeom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1518" h="963">
                <a:moveTo>
                  <a:pt x="0" y="0"/>
                </a:moveTo>
                <a:cubicBezTo>
                  <a:pt x="43" y="15"/>
                  <a:pt x="175" y="52"/>
                  <a:pt x="258" y="90"/>
                </a:cubicBezTo>
                <a:cubicBezTo>
                  <a:pt x="341" y="128"/>
                  <a:pt x="421" y="167"/>
                  <a:pt x="501" y="231"/>
                </a:cubicBezTo>
                <a:cubicBezTo>
                  <a:pt x="581" y="295"/>
                  <a:pt x="658" y="391"/>
                  <a:pt x="741" y="471"/>
                </a:cubicBezTo>
                <a:cubicBezTo>
                  <a:pt x="824" y="551"/>
                  <a:pt x="911" y="644"/>
                  <a:pt x="999" y="714"/>
                </a:cubicBezTo>
                <a:cubicBezTo>
                  <a:pt x="1087" y="784"/>
                  <a:pt x="1186" y="850"/>
                  <a:pt x="1272" y="891"/>
                </a:cubicBezTo>
                <a:cubicBezTo>
                  <a:pt x="1358" y="932"/>
                  <a:pt x="1467" y="948"/>
                  <a:pt x="1518" y="963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162" name="Freeform 67" title=""/>
          <p:cNvSpPr/>
          <p:nvPr/>
        </p:nvSpPr>
        <p:spPr>
          <a:xfrm>
            <a:off x="6773333" y="2194984"/>
            <a:ext cx="2410884" cy="1530349"/>
          </a:xfrm>
          <a:custGeom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l" t="t" r="r" b="b"/>
            <a:pathLst>
              <a:path w="1518" h="963">
                <a:moveTo>
                  <a:pt x="1518" y="0"/>
                </a:moveTo>
                <a:cubicBezTo>
                  <a:pt x="1475" y="15"/>
                  <a:pt x="1344" y="53"/>
                  <a:pt x="1260" y="90"/>
                </a:cubicBezTo>
                <a:cubicBezTo>
                  <a:pt x="1176" y="127"/>
                  <a:pt x="1096" y="162"/>
                  <a:pt x="1011" y="225"/>
                </a:cubicBezTo>
                <a:cubicBezTo>
                  <a:pt x="926" y="288"/>
                  <a:pt x="833" y="386"/>
                  <a:pt x="750" y="468"/>
                </a:cubicBezTo>
                <a:cubicBezTo>
                  <a:pt x="667" y="550"/>
                  <a:pt x="594" y="647"/>
                  <a:pt x="510" y="717"/>
                </a:cubicBezTo>
                <a:cubicBezTo>
                  <a:pt x="426" y="787"/>
                  <a:pt x="331" y="850"/>
                  <a:pt x="246" y="891"/>
                </a:cubicBezTo>
                <a:cubicBezTo>
                  <a:pt x="161" y="932"/>
                  <a:pt x="51" y="948"/>
                  <a:pt x="0" y="963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4163" name="Object 68" title=""/>
          <p:cNvGraphicFramePr>
            <a:graphicFrameLocks noChangeAspect="1"/>
          </p:cNvGraphicFramePr>
          <p:nvPr/>
        </p:nvGraphicFramePr>
        <p:xfrm>
          <a:off x="5325533" y="1720851"/>
          <a:ext cx="2855384" cy="4169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54" imgW="1396365" imgH="203200" progId="Equation.DSMT4">
                  <p:embed/>
                </p:oleObj>
              </mc:Choice>
              <mc:Fallback>
                <p:oleObj r:id="rId54" imgW="13963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325533" y="1720851"/>
                        <a:ext cx="2855384" cy="4169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5" name="Text Box 72" title=""/>
          <p:cNvSpPr txBox="1"/>
          <p:nvPr/>
        </p:nvSpPr>
        <p:spPr>
          <a:xfrm>
            <a:off x="2129367" y="5134187"/>
            <a:ext cx="1400810" cy="459105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最高点：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166" name="Text Box 73" title=""/>
          <p:cNvSpPr txBox="1"/>
          <p:nvPr/>
        </p:nvSpPr>
        <p:spPr>
          <a:xfrm>
            <a:off x="6718512" y="5124873"/>
            <a:ext cx="1400810" cy="459105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最低点：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167" name="Text Box 74" title=""/>
          <p:cNvSpPr txBox="1"/>
          <p:nvPr/>
        </p:nvSpPr>
        <p:spPr>
          <a:xfrm>
            <a:off x="2089151" y="5838190"/>
            <a:ext cx="34247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轴的交点：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1819" name="Object 75" title=""/>
          <p:cNvGraphicFramePr>
            <a:graphicFrameLocks noChangeAspect="1"/>
          </p:cNvGraphicFramePr>
          <p:nvPr/>
        </p:nvGraphicFramePr>
        <p:xfrm>
          <a:off x="3494194" y="5175462"/>
          <a:ext cx="863600" cy="463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56" imgW="330200" imgH="203200" progId="Equation.DSMT4">
                  <p:embed/>
                </p:oleObj>
              </mc:Choice>
              <mc:Fallback>
                <p:oleObj r:id="rId56" imgW="330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3494194" y="5175462"/>
                        <a:ext cx="863600" cy="463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0" name="Object 76" title=""/>
          <p:cNvGraphicFramePr>
            <a:graphicFrameLocks noChangeAspect="1"/>
          </p:cNvGraphicFramePr>
          <p:nvPr/>
        </p:nvGraphicFramePr>
        <p:xfrm>
          <a:off x="6174105" y="5724948"/>
          <a:ext cx="1032933" cy="7387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58" imgW="482600" imgH="393700" progId="Equation.DSMT4">
                  <p:embed/>
                </p:oleObj>
              </mc:Choice>
              <mc:Fallback>
                <p:oleObj r:id="rId58" imgW="482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174105" y="5724948"/>
                        <a:ext cx="1032933" cy="7387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1" name="Object 77" title=""/>
          <p:cNvGraphicFramePr>
            <a:graphicFrameLocks noChangeAspect="1"/>
          </p:cNvGraphicFramePr>
          <p:nvPr/>
        </p:nvGraphicFramePr>
        <p:xfrm>
          <a:off x="4667462" y="5175462"/>
          <a:ext cx="927100" cy="463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60" imgW="431800" imgH="203200" progId="Equation.DSMT4">
                  <p:embed/>
                </p:oleObj>
              </mc:Choice>
              <mc:Fallback>
                <p:oleObj r:id="rId60" imgW="4318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4667462" y="5175462"/>
                        <a:ext cx="927100" cy="463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2" name="Object 78" title=""/>
          <p:cNvGraphicFramePr>
            <a:graphicFrameLocks noChangeAspect="1"/>
          </p:cNvGraphicFramePr>
          <p:nvPr/>
        </p:nvGraphicFramePr>
        <p:xfrm>
          <a:off x="8139007" y="5071322"/>
          <a:ext cx="1367367" cy="5672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62" imgW="457200" imgH="203200" progId="Equation.DSMT4">
                  <p:embed/>
                </p:oleObj>
              </mc:Choice>
              <mc:Fallback>
                <p:oleObj r:id="rId62" imgW="457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8139007" y="5071322"/>
                        <a:ext cx="1367367" cy="567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3" name="Object 79" title=""/>
          <p:cNvGraphicFramePr>
            <a:graphicFrameLocks noChangeAspect="1"/>
          </p:cNvGraphicFramePr>
          <p:nvPr/>
        </p:nvGraphicFramePr>
        <p:xfrm>
          <a:off x="4263814" y="5672032"/>
          <a:ext cx="1107016" cy="791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64" imgW="419100" imgH="393700" progId="Equation.DSMT4">
                  <p:embed/>
                </p:oleObj>
              </mc:Choice>
              <mc:Fallback>
                <p:oleObj r:id="rId64" imgW="4191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4263814" y="5672032"/>
                        <a:ext cx="1107016" cy="791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3" name="AutoShape 80" title=""/>
          <p:cNvSpPr/>
          <p:nvPr/>
        </p:nvSpPr>
        <p:spPr>
          <a:xfrm>
            <a:off x="9110133" y="2137833"/>
            <a:ext cx="105833" cy="1312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74" name="AutoShape 81" title=""/>
          <p:cNvSpPr/>
          <p:nvPr/>
        </p:nvSpPr>
        <p:spPr>
          <a:xfrm>
            <a:off x="4313767" y="2152651"/>
            <a:ext cx="105833" cy="1312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75" name="AutoShape 82" title=""/>
          <p:cNvSpPr/>
          <p:nvPr/>
        </p:nvSpPr>
        <p:spPr>
          <a:xfrm>
            <a:off x="5509684" y="2887133"/>
            <a:ext cx="105833" cy="1312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76" name="AutoShape 83" title=""/>
          <p:cNvSpPr/>
          <p:nvPr/>
        </p:nvSpPr>
        <p:spPr>
          <a:xfrm>
            <a:off x="6718300" y="3651251"/>
            <a:ext cx="105833" cy="1312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77" name="AutoShape 84" title=""/>
          <p:cNvSpPr/>
          <p:nvPr/>
        </p:nvSpPr>
        <p:spPr>
          <a:xfrm>
            <a:off x="7929033" y="2887133"/>
            <a:ext cx="105833" cy="131233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lIns="91422" tIns="45710" rIns="91422" bIns="45710" anchor="ctr" anchorCtr="0"/>
          <a:lstStyle/>
          <a:p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074" name="Text Box 2" title=""/>
          <p:cNvSpPr txBox="1"/>
          <p:nvPr/>
        </p:nvSpPr>
        <p:spPr>
          <a:xfrm>
            <a:off x="1452245" y="951865"/>
            <a:ext cx="9342120" cy="520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先观察区间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[0, 2π]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上的函数图象：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141" name="组合 30808" title=""/>
          <p:cNvGrpSpPr/>
          <p:nvPr/>
        </p:nvGrpSpPr>
        <p:grpSpPr>
          <a:xfrm>
            <a:off x="1452798" y="4228466"/>
            <a:ext cx="9341381" cy="551924"/>
            <a:chOff x="16" y="3044"/>
            <a:chExt cx="5885" cy="347"/>
          </a:xfrm>
        </p:grpSpPr>
        <p:sp>
          <p:nvSpPr>
            <p:cNvPr id="3157" name="Text Box 71"/>
            <p:cNvSpPr txBox="1"/>
            <p:nvPr/>
          </p:nvSpPr>
          <p:spPr>
            <a:xfrm>
              <a:off x="16" y="3044"/>
              <a:ext cx="5885" cy="34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121896" tIns="60949" rIns="121896" bIns="60949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在函数                的图象上，起关键作用的点有：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3158" name="Object 73"/>
            <p:cNvGraphicFramePr>
              <a:graphicFrameLocks noChangeAspect="1"/>
            </p:cNvGraphicFramePr>
            <p:nvPr/>
          </p:nvGraphicFramePr>
          <p:xfrm>
            <a:off x="757" y="3095"/>
            <a:ext cx="1830" cy="29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2" r:id="rId66" imgW="1257300" imgH="203200" progId="Equation.DSMT4">
                    <p:embed/>
                  </p:oleObj>
                </mc:Choice>
                <mc:Fallback>
                  <p:oleObj r:id="rId66" imgW="12573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757" y="3095"/>
                          <a:ext cx="183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5" grpId="0"/>
      <p:bldP spid="4166" grpId="0"/>
      <p:bldP spid="4167" grpId="0"/>
      <p:bldP spid="4173" grpId="0" animBg="1"/>
      <p:bldP spid="4174" grpId="0" animBg="1"/>
      <p:bldP spid="4175" grpId="0" animBg="1"/>
      <p:bldP spid="4176" grpId="0" animBg="1"/>
      <p:bldP spid="41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46200" y="1409700"/>
            <a:ext cx="937260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研究一个函数的性质常常从哪几个方面考虑？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46200" y="262826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fr-CA" sz="28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定义域</a:t>
            </a:r>
            <a:endParaRPr lang="zh-CN" altLang="fr-CA" sz="280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224530" y="33058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fr-CA" sz="28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值域</a:t>
            </a:r>
            <a:endParaRPr lang="zh-CN" altLang="fr-CA" sz="280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441825" y="38100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fr-CA" sz="28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周期性</a:t>
            </a:r>
            <a:endParaRPr lang="zh-CN" altLang="fr-CA" sz="280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5878195" y="433197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fr-CA" sz="28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奇偶性</a:t>
            </a:r>
            <a:endParaRPr lang="zh-CN" altLang="fr-CA" sz="280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7760970" y="485394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fr-CA" sz="28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单调性</a:t>
            </a:r>
            <a:endParaRPr lang="zh-CN" altLang="fr-CA" sz="280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9498965" y="526669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fr-CA" sz="28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最值</a:t>
            </a:r>
            <a:endParaRPr lang="zh-CN" altLang="fr-CA" sz="280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Freeform 60" title=""/>
          <p:cNvSpPr/>
          <p:nvPr/>
        </p:nvSpPr>
        <p:spPr>
          <a:xfrm>
            <a:off x="2499784" y="1661583"/>
            <a:ext cx="7241116" cy="1530351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4562" h="963">
                <a:moveTo>
                  <a:pt x="0" y="529"/>
                </a:moveTo>
                <a:cubicBezTo>
                  <a:pt x="50" y="264"/>
                  <a:pt x="100" y="0"/>
                  <a:pt x="197" y="59"/>
                </a:cubicBezTo>
                <a:cubicBezTo>
                  <a:pt x="294" y="118"/>
                  <a:pt x="458" y="884"/>
                  <a:pt x="583" y="885"/>
                </a:cubicBezTo>
                <a:cubicBezTo>
                  <a:pt x="708" y="886"/>
                  <a:pt x="822" y="66"/>
                  <a:pt x="947" y="66"/>
                </a:cubicBezTo>
                <a:cubicBezTo>
                  <a:pt x="1072" y="66"/>
                  <a:pt x="1208" y="886"/>
                  <a:pt x="1334" y="885"/>
                </a:cubicBezTo>
                <a:cubicBezTo>
                  <a:pt x="1460" y="884"/>
                  <a:pt x="1579" y="59"/>
                  <a:pt x="1705" y="59"/>
                </a:cubicBezTo>
                <a:cubicBezTo>
                  <a:pt x="1831" y="59"/>
                  <a:pt x="1964" y="886"/>
                  <a:pt x="2092" y="885"/>
                </a:cubicBezTo>
                <a:cubicBezTo>
                  <a:pt x="2220" y="884"/>
                  <a:pt x="2341" y="51"/>
                  <a:pt x="2471" y="51"/>
                </a:cubicBezTo>
                <a:cubicBezTo>
                  <a:pt x="2601" y="51"/>
                  <a:pt x="2747" y="885"/>
                  <a:pt x="2872" y="885"/>
                </a:cubicBezTo>
                <a:cubicBezTo>
                  <a:pt x="2997" y="885"/>
                  <a:pt x="3097" y="52"/>
                  <a:pt x="3221" y="51"/>
                </a:cubicBezTo>
                <a:cubicBezTo>
                  <a:pt x="3345" y="50"/>
                  <a:pt x="3485" y="876"/>
                  <a:pt x="3615" y="877"/>
                </a:cubicBezTo>
                <a:cubicBezTo>
                  <a:pt x="3745" y="878"/>
                  <a:pt x="3874" y="58"/>
                  <a:pt x="4002" y="59"/>
                </a:cubicBezTo>
                <a:cubicBezTo>
                  <a:pt x="4130" y="60"/>
                  <a:pt x="4288" y="807"/>
                  <a:pt x="4381" y="885"/>
                </a:cubicBezTo>
                <a:cubicBezTo>
                  <a:pt x="4474" y="963"/>
                  <a:pt x="4518" y="746"/>
                  <a:pt x="4562" y="529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195" name="Text Box 4" title=""/>
          <p:cNvSpPr txBox="1"/>
          <p:nvPr/>
        </p:nvSpPr>
        <p:spPr>
          <a:xfrm>
            <a:off x="5721562" y="3063452"/>
            <a:ext cx="719667" cy="503767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-1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Text Box 11" title=""/>
          <p:cNvSpPr txBox="1"/>
          <p:nvPr/>
        </p:nvSpPr>
        <p:spPr>
          <a:xfrm>
            <a:off x="9876367" y="1938867"/>
            <a:ext cx="541867" cy="57573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Line 5" title=""/>
          <p:cNvSpPr/>
          <p:nvPr/>
        </p:nvSpPr>
        <p:spPr>
          <a:xfrm>
            <a:off x="1945217" y="2463801"/>
            <a:ext cx="8271933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8198" name="Line 6" title=""/>
          <p:cNvSpPr/>
          <p:nvPr/>
        </p:nvSpPr>
        <p:spPr>
          <a:xfrm flipH="1">
            <a:off x="6123517" y="1202267"/>
            <a:ext cx="0" cy="2089149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199" name="Line 8" title=""/>
          <p:cNvSpPr/>
          <p:nvPr/>
        </p:nvSpPr>
        <p:spPr>
          <a:xfrm>
            <a:off x="2237317" y="3064934"/>
            <a:ext cx="753321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0" name="Line 10" title=""/>
          <p:cNvSpPr/>
          <p:nvPr/>
        </p:nvSpPr>
        <p:spPr>
          <a:xfrm>
            <a:off x="2106084" y="1731434"/>
            <a:ext cx="7531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01" name="Text Box 12" title=""/>
          <p:cNvSpPr txBox="1"/>
          <p:nvPr/>
        </p:nvSpPr>
        <p:spPr>
          <a:xfrm>
            <a:off x="6091767" y="2396067"/>
            <a:ext cx="541867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Text Box 13" title=""/>
          <p:cNvSpPr txBox="1"/>
          <p:nvPr/>
        </p:nvSpPr>
        <p:spPr>
          <a:xfrm>
            <a:off x="5763684" y="1181101"/>
            <a:ext cx="431800" cy="4318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3" name="Text Box 14" title=""/>
          <p:cNvSpPr txBox="1"/>
          <p:nvPr/>
        </p:nvSpPr>
        <p:spPr>
          <a:xfrm>
            <a:off x="6612467" y="2040467"/>
            <a:ext cx="541867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4" name="Text Box 15" title=""/>
          <p:cNvSpPr txBox="1"/>
          <p:nvPr/>
        </p:nvSpPr>
        <p:spPr>
          <a:xfrm>
            <a:off x="7232651" y="2404534"/>
            <a:ext cx="683683" cy="50588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5" name="Text Box 16" title=""/>
          <p:cNvSpPr txBox="1"/>
          <p:nvPr/>
        </p:nvSpPr>
        <p:spPr>
          <a:xfrm>
            <a:off x="7878233" y="2023534"/>
            <a:ext cx="721784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3π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6" name="Text Box 17" title=""/>
          <p:cNvSpPr txBox="1"/>
          <p:nvPr/>
        </p:nvSpPr>
        <p:spPr>
          <a:xfrm>
            <a:off x="8413751" y="2404534"/>
            <a:ext cx="755649" cy="577849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4π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7" name="Text Box 18" title=""/>
          <p:cNvSpPr txBox="1"/>
          <p:nvPr/>
        </p:nvSpPr>
        <p:spPr>
          <a:xfrm>
            <a:off x="9069917" y="2048934"/>
            <a:ext cx="903816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5π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8" name="Text Box 19" title=""/>
          <p:cNvSpPr txBox="1"/>
          <p:nvPr/>
        </p:nvSpPr>
        <p:spPr>
          <a:xfrm>
            <a:off x="9630833" y="2438401"/>
            <a:ext cx="721784" cy="50588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6π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09" name="Text Box 20" title=""/>
          <p:cNvSpPr txBox="1"/>
          <p:nvPr/>
        </p:nvSpPr>
        <p:spPr>
          <a:xfrm>
            <a:off x="5149851" y="2288117"/>
            <a:ext cx="721783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endParaRPr lang="zh-CN" altLang="zh-CN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0" name="Text Box 21" title=""/>
          <p:cNvSpPr txBox="1"/>
          <p:nvPr/>
        </p:nvSpPr>
        <p:spPr>
          <a:xfrm>
            <a:off x="4290484" y="2032001"/>
            <a:ext cx="937683" cy="433916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-2π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1" name="Text Box 22" title=""/>
          <p:cNvSpPr txBox="1"/>
          <p:nvPr/>
        </p:nvSpPr>
        <p:spPr>
          <a:xfrm>
            <a:off x="3676651" y="2404534"/>
            <a:ext cx="988483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-3π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2" name="Text Box 23" title=""/>
          <p:cNvSpPr txBox="1"/>
          <p:nvPr/>
        </p:nvSpPr>
        <p:spPr>
          <a:xfrm>
            <a:off x="3100917" y="2000250"/>
            <a:ext cx="897467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-4π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3" name="Text Box 24" title=""/>
          <p:cNvSpPr txBox="1"/>
          <p:nvPr/>
        </p:nvSpPr>
        <p:spPr>
          <a:xfrm>
            <a:off x="2455333" y="2404534"/>
            <a:ext cx="895351" cy="827616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-5π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4" name="Text Box 25" title=""/>
          <p:cNvSpPr txBox="1"/>
          <p:nvPr/>
        </p:nvSpPr>
        <p:spPr>
          <a:xfrm>
            <a:off x="1877484" y="2044701"/>
            <a:ext cx="863600" cy="6477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-6π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5" name="Text Box 26" title=""/>
          <p:cNvSpPr txBox="1"/>
          <p:nvPr/>
        </p:nvSpPr>
        <p:spPr>
          <a:xfrm>
            <a:off x="5480051" y="2053167"/>
            <a:ext cx="721783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-π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6" name="Text Box 27" title=""/>
          <p:cNvSpPr txBox="1"/>
          <p:nvPr/>
        </p:nvSpPr>
        <p:spPr>
          <a:xfrm>
            <a:off x="7203017" y="1075267"/>
            <a:ext cx="2091267" cy="64389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y=sinx</a:t>
            </a:r>
            <a:endParaRPr lang="en-US" altLang="zh-CN" sz="36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7" name="Text Box 3" title=""/>
          <p:cNvSpPr txBox="1"/>
          <p:nvPr/>
        </p:nvSpPr>
        <p:spPr>
          <a:xfrm>
            <a:off x="6195484" y="1041401"/>
            <a:ext cx="431800" cy="57573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218" name="Text Box 37" title=""/>
          <p:cNvSpPr txBox="1"/>
          <p:nvPr/>
        </p:nvSpPr>
        <p:spPr>
          <a:xfrm>
            <a:off x="9922933" y="4620683"/>
            <a:ext cx="573617" cy="556684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19" name="Line 29" title=""/>
          <p:cNvSpPr/>
          <p:nvPr/>
        </p:nvSpPr>
        <p:spPr>
          <a:xfrm>
            <a:off x="1989667" y="4677834"/>
            <a:ext cx="7672917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0" name="Text Box 30" title=""/>
          <p:cNvSpPr txBox="1"/>
          <p:nvPr/>
        </p:nvSpPr>
        <p:spPr>
          <a:xfrm>
            <a:off x="5308812" y="4339167"/>
            <a:ext cx="308610" cy="705485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pPr algn="just"/>
            <a:endParaRPr lang="zh-CN" altLang="zh-CN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21" name="Line 31" title=""/>
          <p:cNvSpPr/>
          <p:nvPr/>
        </p:nvSpPr>
        <p:spPr>
          <a:xfrm>
            <a:off x="1930400" y="5151967"/>
            <a:ext cx="830791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8222" name="Line 32" title=""/>
          <p:cNvSpPr/>
          <p:nvPr/>
        </p:nvSpPr>
        <p:spPr>
          <a:xfrm>
            <a:off x="6271684" y="3852334"/>
            <a:ext cx="4233" cy="2387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8223" name="Line 33" title=""/>
          <p:cNvSpPr/>
          <p:nvPr/>
        </p:nvSpPr>
        <p:spPr>
          <a:xfrm>
            <a:off x="1970617" y="5566834"/>
            <a:ext cx="7768167" cy="14816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8224" name="Group 34" title=""/>
          <p:cNvGrpSpPr/>
          <p:nvPr/>
        </p:nvGrpSpPr>
        <p:grpSpPr>
          <a:xfrm>
            <a:off x="2114551" y="4658783"/>
            <a:ext cx="7662333" cy="901700"/>
            <a:chOff x="467" y="3612"/>
            <a:chExt cx="4826" cy="546"/>
          </a:xfrm>
        </p:grpSpPr>
        <p:sp>
          <p:nvSpPr>
            <p:cNvPr id="8244" name="Freeform 35"/>
            <p:cNvSpPr/>
            <p:nvPr/>
          </p:nvSpPr>
          <p:spPr>
            <a:xfrm>
              <a:off x="2880" y="3612"/>
              <a:ext cx="2413" cy="542"/>
            </a:xfrm>
            <a:custGeom>
              <a:cxnLst>
                <a:cxn ang="0">
                  <a:pos x="0" y="167"/>
                </a:cxn>
                <a:cxn ang="0">
                  <a:pos x="95" y="1"/>
                </a:cxn>
                <a:cxn ang="0">
                  <a:pos x="185" y="165"/>
                </a:cxn>
                <a:cxn ang="0">
                  <a:pos x="280" y="304"/>
                </a:cxn>
                <a:cxn ang="0">
                  <a:pos x="362" y="171"/>
                </a:cxn>
                <a:cxn ang="0">
                  <a:pos x="452" y="13"/>
                </a:cxn>
                <a:cxn ang="0">
                  <a:pos x="546" y="171"/>
                </a:cxn>
                <a:cxn ang="0">
                  <a:pos x="637" y="304"/>
                </a:cxn>
                <a:cxn ang="0">
                  <a:pos x="727" y="165"/>
                </a:cxn>
                <a:cxn ang="0">
                  <a:pos x="820" y="7"/>
                </a:cxn>
                <a:cxn ang="0">
                  <a:pos x="904" y="171"/>
                </a:cxn>
                <a:cxn ang="0">
                  <a:pos x="999" y="304"/>
                </a:cxn>
                <a:cxn ang="0">
                  <a:pos x="1085" y="167"/>
                </a:cxn>
              </a:cxnLst>
              <a:rect l="l" t="t" r="r" b="b"/>
              <a:pathLst>
                <a:path w="3599" h="723">
                  <a:moveTo>
                    <a:pt x="0" y="397"/>
                  </a:moveTo>
                  <a:cubicBezTo>
                    <a:pt x="52" y="331"/>
                    <a:pt x="212" y="2"/>
                    <a:pt x="315" y="1"/>
                  </a:cubicBezTo>
                  <a:cubicBezTo>
                    <a:pt x="417" y="0"/>
                    <a:pt x="513" y="271"/>
                    <a:pt x="615" y="391"/>
                  </a:cubicBezTo>
                  <a:cubicBezTo>
                    <a:pt x="716" y="511"/>
                    <a:pt x="830" y="719"/>
                    <a:pt x="928" y="721"/>
                  </a:cubicBezTo>
                  <a:cubicBezTo>
                    <a:pt x="1025" y="723"/>
                    <a:pt x="1106" y="521"/>
                    <a:pt x="1201" y="406"/>
                  </a:cubicBezTo>
                  <a:cubicBezTo>
                    <a:pt x="1297" y="291"/>
                    <a:pt x="1400" y="31"/>
                    <a:pt x="1501" y="31"/>
                  </a:cubicBezTo>
                  <a:cubicBezTo>
                    <a:pt x="1603" y="31"/>
                    <a:pt x="1713" y="291"/>
                    <a:pt x="1814" y="406"/>
                  </a:cubicBezTo>
                  <a:cubicBezTo>
                    <a:pt x="1916" y="521"/>
                    <a:pt x="2014" y="723"/>
                    <a:pt x="2114" y="721"/>
                  </a:cubicBezTo>
                  <a:cubicBezTo>
                    <a:pt x="2214" y="719"/>
                    <a:pt x="2313" y="509"/>
                    <a:pt x="2414" y="391"/>
                  </a:cubicBezTo>
                  <a:cubicBezTo>
                    <a:pt x="2515" y="273"/>
                    <a:pt x="2622" y="14"/>
                    <a:pt x="2720" y="16"/>
                  </a:cubicBezTo>
                  <a:cubicBezTo>
                    <a:pt x="2818" y="18"/>
                    <a:pt x="2902" y="289"/>
                    <a:pt x="3001" y="406"/>
                  </a:cubicBezTo>
                  <a:cubicBezTo>
                    <a:pt x="3100" y="523"/>
                    <a:pt x="3214" y="723"/>
                    <a:pt x="3314" y="721"/>
                  </a:cubicBezTo>
                  <a:cubicBezTo>
                    <a:pt x="3414" y="719"/>
                    <a:pt x="3540" y="465"/>
                    <a:pt x="3599" y="397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45" name="Freeform 36"/>
            <p:cNvSpPr/>
            <p:nvPr/>
          </p:nvSpPr>
          <p:spPr>
            <a:xfrm>
              <a:off x="467" y="3612"/>
              <a:ext cx="2414" cy="546"/>
            </a:xfrm>
            <a:custGeom>
              <a:cxnLst>
                <a:cxn ang="0">
                  <a:pos x="0" y="170"/>
                </a:cxn>
                <a:cxn ang="0">
                  <a:pos x="95" y="3"/>
                </a:cxn>
                <a:cxn ang="0">
                  <a:pos x="186" y="167"/>
                </a:cxn>
                <a:cxn ang="0">
                  <a:pos x="280" y="307"/>
                </a:cxn>
                <a:cxn ang="0">
                  <a:pos x="363" y="173"/>
                </a:cxn>
                <a:cxn ang="0">
                  <a:pos x="453" y="15"/>
                </a:cxn>
                <a:cxn ang="0">
                  <a:pos x="547" y="173"/>
                </a:cxn>
                <a:cxn ang="0">
                  <a:pos x="638" y="307"/>
                </a:cxn>
                <a:cxn ang="0">
                  <a:pos x="728" y="167"/>
                </a:cxn>
                <a:cxn ang="0">
                  <a:pos x="816" y="2"/>
                </a:cxn>
                <a:cxn ang="0">
                  <a:pos x="906" y="173"/>
                </a:cxn>
                <a:cxn ang="0">
                  <a:pos x="1000" y="307"/>
                </a:cxn>
                <a:cxn ang="0">
                  <a:pos x="1086" y="170"/>
                </a:cxn>
              </a:cxnLst>
              <a:rect l="l" t="t" r="r" b="b"/>
              <a:pathLst>
                <a:path w="3599" h="728">
                  <a:moveTo>
                    <a:pt x="0" y="402"/>
                  </a:moveTo>
                  <a:cubicBezTo>
                    <a:pt x="52" y="336"/>
                    <a:pt x="212" y="7"/>
                    <a:pt x="315" y="6"/>
                  </a:cubicBezTo>
                  <a:cubicBezTo>
                    <a:pt x="417" y="5"/>
                    <a:pt x="513" y="276"/>
                    <a:pt x="615" y="396"/>
                  </a:cubicBezTo>
                  <a:cubicBezTo>
                    <a:pt x="716" y="516"/>
                    <a:pt x="830" y="724"/>
                    <a:pt x="928" y="726"/>
                  </a:cubicBezTo>
                  <a:cubicBezTo>
                    <a:pt x="1025" y="728"/>
                    <a:pt x="1106" y="526"/>
                    <a:pt x="1201" y="411"/>
                  </a:cubicBezTo>
                  <a:cubicBezTo>
                    <a:pt x="1297" y="296"/>
                    <a:pt x="1400" y="36"/>
                    <a:pt x="1501" y="36"/>
                  </a:cubicBezTo>
                  <a:cubicBezTo>
                    <a:pt x="1603" y="36"/>
                    <a:pt x="1713" y="296"/>
                    <a:pt x="1814" y="411"/>
                  </a:cubicBezTo>
                  <a:cubicBezTo>
                    <a:pt x="1916" y="526"/>
                    <a:pt x="2014" y="728"/>
                    <a:pt x="2114" y="726"/>
                  </a:cubicBezTo>
                  <a:cubicBezTo>
                    <a:pt x="2214" y="724"/>
                    <a:pt x="2316" y="517"/>
                    <a:pt x="2414" y="396"/>
                  </a:cubicBezTo>
                  <a:cubicBezTo>
                    <a:pt x="2512" y="275"/>
                    <a:pt x="2606" y="0"/>
                    <a:pt x="2704" y="2"/>
                  </a:cubicBezTo>
                  <a:cubicBezTo>
                    <a:pt x="2802" y="4"/>
                    <a:pt x="2899" y="290"/>
                    <a:pt x="3001" y="411"/>
                  </a:cubicBezTo>
                  <a:cubicBezTo>
                    <a:pt x="3103" y="532"/>
                    <a:pt x="3214" y="728"/>
                    <a:pt x="3314" y="726"/>
                  </a:cubicBezTo>
                  <a:cubicBezTo>
                    <a:pt x="3414" y="724"/>
                    <a:pt x="3540" y="470"/>
                    <a:pt x="3599" y="402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8225" name="Text Box 38" title=""/>
          <p:cNvSpPr txBox="1"/>
          <p:nvPr/>
        </p:nvSpPr>
        <p:spPr>
          <a:xfrm>
            <a:off x="6271684" y="3699934"/>
            <a:ext cx="575733" cy="5588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26" name="Text Box 39" title=""/>
          <p:cNvSpPr txBox="1"/>
          <p:nvPr/>
        </p:nvSpPr>
        <p:spPr>
          <a:xfrm>
            <a:off x="5901267" y="5088467"/>
            <a:ext cx="573617" cy="55668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7" name="Text Box 40" title=""/>
          <p:cNvSpPr txBox="1"/>
          <p:nvPr/>
        </p:nvSpPr>
        <p:spPr>
          <a:xfrm>
            <a:off x="5901267" y="4195234"/>
            <a:ext cx="446617" cy="5588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228" name="Text Box 41" title=""/>
          <p:cNvSpPr txBox="1"/>
          <p:nvPr/>
        </p:nvSpPr>
        <p:spPr>
          <a:xfrm>
            <a:off x="5759451" y="5571067"/>
            <a:ext cx="575733" cy="55668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-1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229" name="Text Box 42" title=""/>
          <p:cNvSpPr txBox="1"/>
          <p:nvPr/>
        </p:nvSpPr>
        <p:spPr>
          <a:xfrm>
            <a:off x="5243196" y="4394201"/>
            <a:ext cx="308610" cy="705485"/>
          </a:xfrm>
          <a:prstGeom prst="rect">
            <a:avLst/>
          </a:prstGeom>
          <a:noFill/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pPr algn="just"/>
            <a:endParaRPr lang="zh-CN" altLang="zh-CN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230" name="Object 43" title=""/>
          <p:cNvGraphicFramePr>
            <a:graphicFrameLocks noChangeAspect="1"/>
          </p:cNvGraphicFramePr>
          <p:nvPr/>
        </p:nvGraphicFramePr>
        <p:xfrm>
          <a:off x="6491817" y="4142317"/>
          <a:ext cx="461433" cy="9884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2" imgW="101600" imgH="368300" progId="Equation.DSMT4">
                  <p:embed/>
                </p:oleObj>
              </mc:Choice>
              <mc:Fallback>
                <p:oleObj r:id="rId2" imgW="1016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91817" y="4142317"/>
                        <a:ext cx="461433" cy="9884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44" title=""/>
          <p:cNvGraphicFramePr>
            <a:graphicFrameLocks noChangeAspect="1"/>
          </p:cNvGraphicFramePr>
          <p:nvPr/>
        </p:nvGraphicFramePr>
        <p:xfrm>
          <a:off x="7162800" y="5124450"/>
          <a:ext cx="372533" cy="853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4" imgW="190500" imgH="368300" progId="Equation.DSMT4">
                  <p:embed/>
                </p:oleObj>
              </mc:Choice>
              <mc:Fallback>
                <p:oleObj r:id="rId4" imgW="1905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5124450"/>
                        <a:ext cx="372533" cy="853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5" title=""/>
          <p:cNvGraphicFramePr>
            <a:graphicFrameLocks noChangeAspect="1"/>
          </p:cNvGraphicFramePr>
          <p:nvPr/>
        </p:nvGraphicFramePr>
        <p:xfrm>
          <a:off x="7795684" y="4315883"/>
          <a:ext cx="427567" cy="8530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6" imgW="190500" imgH="368300" progId="Equation.DSMT4">
                  <p:embed/>
                </p:oleObj>
              </mc:Choice>
              <mc:Fallback>
                <p:oleObj r:id="rId6" imgW="1905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5684" y="4315883"/>
                        <a:ext cx="427567" cy="853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46" title=""/>
          <p:cNvGraphicFramePr>
            <a:graphicFrameLocks noChangeAspect="1"/>
          </p:cNvGraphicFramePr>
          <p:nvPr/>
        </p:nvGraphicFramePr>
        <p:xfrm>
          <a:off x="8500533" y="5141383"/>
          <a:ext cx="421217" cy="791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8" imgW="190500" imgH="368300" progId="Equation.DSMT4">
                  <p:embed/>
                </p:oleObj>
              </mc:Choice>
              <mc:Fallback>
                <p:oleObj r:id="rId8" imgW="1905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00533" y="5141383"/>
                        <a:ext cx="421217" cy="791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7" title=""/>
          <p:cNvGraphicFramePr>
            <a:graphicFrameLocks noChangeAspect="1"/>
          </p:cNvGraphicFramePr>
          <p:nvPr/>
        </p:nvGraphicFramePr>
        <p:xfrm>
          <a:off x="9023351" y="4347634"/>
          <a:ext cx="455083" cy="855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10" imgW="190500" imgH="368300" progId="Equation.DSMT4">
                  <p:embed/>
                </p:oleObj>
              </mc:Choice>
              <mc:Fallback>
                <p:oleObj r:id="rId10" imgW="1905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23351" y="4347634"/>
                        <a:ext cx="455083" cy="855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8" title=""/>
          <p:cNvGraphicFramePr>
            <a:graphicFrameLocks noChangeAspect="1"/>
          </p:cNvGraphicFramePr>
          <p:nvPr/>
        </p:nvGraphicFramePr>
        <p:xfrm>
          <a:off x="9687984" y="5185834"/>
          <a:ext cx="495300" cy="819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12" imgW="266700" imgH="368300" progId="Equation.DSMT4">
                  <p:embed/>
                </p:oleObj>
              </mc:Choice>
              <mc:Fallback>
                <p:oleObj r:id="rId12" imgW="2667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87984" y="5185834"/>
                        <a:ext cx="495300" cy="819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Object 49" title=""/>
          <p:cNvGraphicFramePr>
            <a:graphicFrameLocks noChangeAspect="1"/>
          </p:cNvGraphicFramePr>
          <p:nvPr/>
        </p:nvGraphicFramePr>
        <p:xfrm>
          <a:off x="5338233" y="4326467"/>
          <a:ext cx="594784" cy="853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14" imgW="215900" imgH="368300" progId="Equation.DSMT4">
                  <p:embed/>
                </p:oleObj>
              </mc:Choice>
              <mc:Fallback>
                <p:oleObj r:id="rId14" imgW="2159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8233" y="4326467"/>
                        <a:ext cx="594784" cy="853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50" title=""/>
          <p:cNvGraphicFramePr>
            <a:graphicFrameLocks noChangeAspect="1"/>
          </p:cNvGraphicFramePr>
          <p:nvPr/>
        </p:nvGraphicFramePr>
        <p:xfrm>
          <a:off x="4787900" y="5185834"/>
          <a:ext cx="558800" cy="819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16" imgW="304800" imgH="368300" progId="Equation.DSMT4">
                  <p:embed/>
                </p:oleObj>
              </mc:Choice>
              <mc:Fallback>
                <p:oleObj r:id="rId16" imgW="3048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5185834"/>
                        <a:ext cx="558800" cy="819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51" title=""/>
          <p:cNvGraphicFramePr>
            <a:graphicFrameLocks noChangeAspect="1"/>
          </p:cNvGraphicFramePr>
          <p:nvPr/>
        </p:nvGraphicFramePr>
        <p:xfrm>
          <a:off x="4193117" y="4326467"/>
          <a:ext cx="518583" cy="8276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18" imgW="304800" imgH="368300" progId="Equation.DSMT4">
                  <p:embed/>
                </p:oleObj>
              </mc:Choice>
              <mc:Fallback>
                <p:oleObj r:id="rId18" imgW="3048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3117" y="4326467"/>
                        <a:ext cx="518583" cy="8276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9" name="Object 52" title=""/>
          <p:cNvGraphicFramePr>
            <a:graphicFrameLocks noChangeAspect="1"/>
          </p:cNvGraphicFramePr>
          <p:nvPr/>
        </p:nvGraphicFramePr>
        <p:xfrm>
          <a:off x="3522133" y="5175250"/>
          <a:ext cx="560917" cy="8191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20" imgW="304800" imgH="368300" progId="Equation.DSMT4">
                  <p:embed/>
                </p:oleObj>
              </mc:Choice>
              <mc:Fallback>
                <p:oleObj r:id="rId20" imgW="3048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2133" y="5175250"/>
                        <a:ext cx="560917" cy="819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0" name="Object 53" title=""/>
          <p:cNvGraphicFramePr>
            <a:graphicFrameLocks noChangeAspect="1"/>
          </p:cNvGraphicFramePr>
          <p:nvPr/>
        </p:nvGraphicFramePr>
        <p:xfrm>
          <a:off x="2923117" y="4423834"/>
          <a:ext cx="527049" cy="7556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22" imgW="304800" imgH="368300" progId="Equation.DSMT4">
                  <p:embed/>
                </p:oleObj>
              </mc:Choice>
              <mc:Fallback>
                <p:oleObj r:id="rId22" imgW="3048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3117" y="4423834"/>
                        <a:ext cx="527049" cy="7556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1" name="Object 54" title=""/>
          <p:cNvGraphicFramePr>
            <a:graphicFrameLocks noChangeAspect="1"/>
          </p:cNvGraphicFramePr>
          <p:nvPr/>
        </p:nvGraphicFramePr>
        <p:xfrm>
          <a:off x="2148417" y="5177367"/>
          <a:ext cx="592667" cy="7916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24" imgW="368300" imgH="368300" progId="Equation.DSMT4">
                  <p:embed/>
                </p:oleObj>
              </mc:Choice>
              <mc:Fallback>
                <p:oleObj r:id="rId24" imgW="368300" imgH="368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8417" y="5177367"/>
                        <a:ext cx="592667" cy="791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2" name="Text Box 55" title=""/>
          <p:cNvSpPr txBox="1"/>
          <p:nvPr/>
        </p:nvSpPr>
        <p:spPr>
          <a:xfrm>
            <a:off x="7463367" y="3566583"/>
            <a:ext cx="2089151" cy="64389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>
              <a:buClrTx/>
              <a:buSzTx/>
              <a:buFontTx/>
            </a:pP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y=cosx</a:t>
            </a:r>
            <a:endParaRPr lang="en-US" altLang="zh-CN" sz="36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4" title=""/>
          <p:cNvSpPr txBox="1"/>
          <p:nvPr/>
        </p:nvSpPr>
        <p:spPr>
          <a:xfrm>
            <a:off x="1534160" y="1837055"/>
            <a:ext cx="9126220" cy="735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正弦函数、余弦函数的图像向左、向右无限伸展；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219" name="Text Box 6" title=""/>
          <p:cNvSpPr txBox="1"/>
          <p:nvPr/>
        </p:nvSpPr>
        <p:spPr>
          <a:xfrm>
            <a:off x="1534160" y="2841625"/>
            <a:ext cx="9126855" cy="1382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正弦函数、余弦函数的图像夹在两平行直线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=-1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220" name="Text Box 8" title=""/>
          <p:cNvSpPr txBox="1"/>
          <p:nvPr/>
        </p:nvSpPr>
        <p:spPr>
          <a:xfrm>
            <a:off x="1532890" y="4601210"/>
            <a:ext cx="3738880" cy="735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22" tIns="45710" rIns="91422" bIns="4571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正弦函数、余弦函数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9221" name="Rectangle 8" title=""/>
          <p:cNvSpPr/>
          <p:nvPr/>
        </p:nvSpPr>
        <p:spPr>
          <a:xfrm>
            <a:off x="1534372" y="1047538"/>
            <a:ext cx="3737610" cy="520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none" lIns="91422" tIns="45710" rIns="91422" bIns="4571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由图象易得以下性质：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5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5431790" y="4492625"/>
            <a:ext cx="2494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定义域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:R,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  <a:p>
            <a:pPr algn="l"/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值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域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:[-1,1]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5" title=""/>
          <p:cNvSpPr txBox="1"/>
          <p:nvPr/>
        </p:nvSpPr>
        <p:spPr>
          <a:xfrm>
            <a:off x="1361864" y="2961005"/>
            <a:ext cx="9569449" cy="951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观察上图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正弦曲线每相隔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个单位重复出现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理论依据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是什么？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245" name="Text Box 42" title=""/>
          <p:cNvSpPr txBox="1"/>
          <p:nvPr/>
        </p:nvSpPr>
        <p:spPr>
          <a:xfrm>
            <a:off x="5715000" y="2468033"/>
            <a:ext cx="7196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Text Box 44" title=""/>
          <p:cNvSpPr txBox="1"/>
          <p:nvPr/>
        </p:nvSpPr>
        <p:spPr>
          <a:xfrm>
            <a:off x="9897533" y="1388533"/>
            <a:ext cx="5418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Line 45" title=""/>
          <p:cNvSpPr/>
          <p:nvPr/>
        </p:nvSpPr>
        <p:spPr>
          <a:xfrm>
            <a:off x="1966384" y="1913467"/>
            <a:ext cx="8271933" cy="12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/>
        </p:txBody>
      </p:sp>
      <p:sp>
        <p:nvSpPr>
          <p:cNvPr id="10248" name="Line 46" title=""/>
          <p:cNvSpPr/>
          <p:nvPr/>
        </p:nvSpPr>
        <p:spPr>
          <a:xfrm flipH="1">
            <a:off x="6146800" y="649817"/>
            <a:ext cx="0" cy="209126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0249" name="Line 48" title=""/>
          <p:cNvSpPr/>
          <p:nvPr/>
        </p:nvSpPr>
        <p:spPr>
          <a:xfrm>
            <a:off x="2258484" y="2501900"/>
            <a:ext cx="753321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0250" name="Line 50" title=""/>
          <p:cNvSpPr/>
          <p:nvPr/>
        </p:nvSpPr>
        <p:spPr>
          <a:xfrm>
            <a:off x="2114551" y="1206500"/>
            <a:ext cx="753321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0251" name="Text Box 51" title=""/>
          <p:cNvSpPr txBox="1"/>
          <p:nvPr/>
        </p:nvSpPr>
        <p:spPr>
          <a:xfrm>
            <a:off x="6125633" y="1924051"/>
            <a:ext cx="5418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2" name="Text Box 52" title=""/>
          <p:cNvSpPr txBox="1"/>
          <p:nvPr/>
        </p:nvSpPr>
        <p:spPr>
          <a:xfrm>
            <a:off x="5786967" y="630767"/>
            <a:ext cx="431800" cy="4318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3" name="Text Box 53" title=""/>
          <p:cNvSpPr txBox="1"/>
          <p:nvPr/>
        </p:nvSpPr>
        <p:spPr>
          <a:xfrm>
            <a:off x="6644217" y="1445684"/>
            <a:ext cx="5418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4" name="Text Box 54" title=""/>
          <p:cNvSpPr txBox="1"/>
          <p:nvPr/>
        </p:nvSpPr>
        <p:spPr>
          <a:xfrm>
            <a:off x="7255933" y="1854200"/>
            <a:ext cx="683684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Text Box 55" title=""/>
          <p:cNvSpPr txBox="1"/>
          <p:nvPr/>
        </p:nvSpPr>
        <p:spPr>
          <a:xfrm>
            <a:off x="7869767" y="1445684"/>
            <a:ext cx="721784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3π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Text Box 56" title=""/>
          <p:cNvSpPr txBox="1"/>
          <p:nvPr/>
        </p:nvSpPr>
        <p:spPr>
          <a:xfrm>
            <a:off x="8434917" y="1854200"/>
            <a:ext cx="7577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Text Box 57" title=""/>
          <p:cNvSpPr txBox="1"/>
          <p:nvPr/>
        </p:nvSpPr>
        <p:spPr>
          <a:xfrm>
            <a:off x="9059333" y="1468967"/>
            <a:ext cx="90381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5π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8" name="Text Box 58" title=""/>
          <p:cNvSpPr txBox="1"/>
          <p:nvPr/>
        </p:nvSpPr>
        <p:spPr>
          <a:xfrm>
            <a:off x="9654117" y="1888067"/>
            <a:ext cx="7196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6π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59" name="Text Box 59" title=""/>
          <p:cNvSpPr txBox="1"/>
          <p:nvPr/>
        </p:nvSpPr>
        <p:spPr>
          <a:xfrm>
            <a:off x="5173133" y="1737784"/>
            <a:ext cx="721784" cy="82550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endParaRPr lang="zh-CN" altLang="zh-CN" sz="4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Text Box 60" title=""/>
          <p:cNvSpPr txBox="1"/>
          <p:nvPr/>
        </p:nvSpPr>
        <p:spPr>
          <a:xfrm>
            <a:off x="4334933" y="1460500"/>
            <a:ext cx="937684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-2π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1" name="Text Box 61" title=""/>
          <p:cNvSpPr txBox="1"/>
          <p:nvPr/>
        </p:nvSpPr>
        <p:spPr>
          <a:xfrm>
            <a:off x="3699933" y="1854200"/>
            <a:ext cx="986367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-3π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2" name="Text Box 62" title=""/>
          <p:cNvSpPr txBox="1"/>
          <p:nvPr/>
        </p:nvSpPr>
        <p:spPr>
          <a:xfrm>
            <a:off x="3111500" y="1460500"/>
            <a:ext cx="899584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-4π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3" name="Text Box 63" title=""/>
          <p:cNvSpPr txBox="1"/>
          <p:nvPr/>
        </p:nvSpPr>
        <p:spPr>
          <a:xfrm>
            <a:off x="2618317" y="1854200"/>
            <a:ext cx="893233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-5π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4" name="Text Box 64" title=""/>
          <p:cNvSpPr txBox="1"/>
          <p:nvPr/>
        </p:nvSpPr>
        <p:spPr>
          <a:xfrm>
            <a:off x="1898651" y="1494367"/>
            <a:ext cx="863600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-6π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5" name="Text Box 65" title=""/>
          <p:cNvSpPr txBox="1"/>
          <p:nvPr/>
        </p:nvSpPr>
        <p:spPr>
          <a:xfrm>
            <a:off x="5414433" y="1460500"/>
            <a:ext cx="721784" cy="459105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-π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66" name="Text Box 66" title=""/>
          <p:cNvSpPr txBox="1"/>
          <p:nvPr/>
        </p:nvSpPr>
        <p:spPr>
          <a:xfrm>
            <a:off x="7226300" y="524933"/>
            <a:ext cx="2089151" cy="643890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>
            <a:spAutoFit/>
          </a:bodyPr>
          <a:lstStyle/>
          <a:p>
            <a:pPr algn="just"/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y=sinx</a:t>
            </a:r>
            <a:endParaRPr lang="en-US" altLang="zh-CN" sz="36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7" name="Text Box 67" title=""/>
          <p:cNvSpPr txBox="1"/>
          <p:nvPr/>
        </p:nvSpPr>
        <p:spPr>
          <a:xfrm>
            <a:off x="6218767" y="491067"/>
            <a:ext cx="431800" cy="575733"/>
          </a:xfrm>
          <a:prstGeom prst="rect">
            <a:avLst/>
          </a:prstGeom>
          <a:noFill/>
          <a:ln w="9525">
            <a:noFill/>
          </a:ln>
        </p:spPr>
        <p:txBody>
          <a:bodyPr lIns="91422" tIns="45710" rIns="91422" bIns="45710"/>
          <a:lstStyle/>
          <a:p>
            <a:pPr algn="just"/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8358" name="Object 70" title=""/>
          <p:cNvGraphicFramePr>
            <a:graphicFrameLocks noChangeAspect="1"/>
          </p:cNvGraphicFramePr>
          <p:nvPr/>
        </p:nvGraphicFramePr>
        <p:xfrm>
          <a:off x="6874722" y="2960793"/>
          <a:ext cx="446617" cy="3915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2" imgW="203200" imgH="177800" progId="Equation.DSMT4">
                  <p:embed/>
                </p:oleObj>
              </mc:Choice>
              <mc:Fallback>
                <p:oleObj r:id="rId2" imgW="203200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4722" y="2960793"/>
                        <a:ext cx="446617" cy="3915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39" title=""/>
          <p:cNvSpPr txBox="1"/>
          <p:nvPr/>
        </p:nvSpPr>
        <p:spPr>
          <a:xfrm>
            <a:off x="1376680" y="4328795"/>
            <a:ext cx="9451975" cy="1769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22" tIns="45710" rIns="91422" bIns="4571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当自变量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的值增加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l-GR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的整数倍时，函数值重复出现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数学上，用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周期性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这个概念来定量地刻画这种“周而复始”的变化规律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270" name="Freeform 35" title=""/>
          <p:cNvSpPr/>
          <p:nvPr/>
        </p:nvSpPr>
        <p:spPr>
          <a:xfrm>
            <a:off x="2546351" y="1109133"/>
            <a:ext cx="3585633" cy="1498600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258" h="951">
                <a:moveTo>
                  <a:pt x="0" y="506"/>
                </a:moveTo>
                <a:cubicBezTo>
                  <a:pt x="51" y="253"/>
                  <a:pt x="102" y="0"/>
                  <a:pt x="197" y="59"/>
                </a:cubicBezTo>
                <a:cubicBezTo>
                  <a:pt x="292" y="118"/>
                  <a:pt x="444" y="861"/>
                  <a:pt x="568" y="862"/>
                </a:cubicBezTo>
                <a:cubicBezTo>
                  <a:pt x="692" y="863"/>
                  <a:pt x="814" y="65"/>
                  <a:pt x="940" y="66"/>
                </a:cubicBezTo>
                <a:cubicBezTo>
                  <a:pt x="1066" y="67"/>
                  <a:pt x="1200" y="872"/>
                  <a:pt x="1326" y="870"/>
                </a:cubicBezTo>
                <a:cubicBezTo>
                  <a:pt x="1452" y="868"/>
                  <a:pt x="1575" y="50"/>
                  <a:pt x="1697" y="51"/>
                </a:cubicBezTo>
                <a:cubicBezTo>
                  <a:pt x="1819" y="52"/>
                  <a:pt x="1968" y="803"/>
                  <a:pt x="2061" y="877"/>
                </a:cubicBezTo>
                <a:cubicBezTo>
                  <a:pt x="2154" y="951"/>
                  <a:pt x="2206" y="724"/>
                  <a:pt x="2258" y="498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271" name="Freeform 36" title=""/>
          <p:cNvSpPr/>
          <p:nvPr/>
        </p:nvSpPr>
        <p:spPr>
          <a:xfrm>
            <a:off x="6157384" y="1102784"/>
            <a:ext cx="3608916" cy="1507067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l" t="t" r="r" b="b"/>
            <a:pathLst>
              <a:path w="2273" h="949">
                <a:moveTo>
                  <a:pt x="0" y="503"/>
                </a:moveTo>
                <a:cubicBezTo>
                  <a:pt x="53" y="251"/>
                  <a:pt x="106" y="0"/>
                  <a:pt x="204" y="63"/>
                </a:cubicBezTo>
                <a:cubicBezTo>
                  <a:pt x="302" y="126"/>
                  <a:pt x="467" y="881"/>
                  <a:pt x="591" y="882"/>
                </a:cubicBezTo>
                <a:cubicBezTo>
                  <a:pt x="715" y="883"/>
                  <a:pt x="821" y="71"/>
                  <a:pt x="947" y="71"/>
                </a:cubicBezTo>
                <a:cubicBezTo>
                  <a:pt x="1073" y="71"/>
                  <a:pt x="1220" y="882"/>
                  <a:pt x="1349" y="882"/>
                </a:cubicBezTo>
                <a:cubicBezTo>
                  <a:pt x="1478" y="882"/>
                  <a:pt x="1595" y="72"/>
                  <a:pt x="1720" y="71"/>
                </a:cubicBezTo>
                <a:cubicBezTo>
                  <a:pt x="1845" y="70"/>
                  <a:pt x="2007" y="799"/>
                  <a:pt x="2099" y="874"/>
                </a:cubicBezTo>
                <a:cubicBezTo>
                  <a:pt x="2191" y="949"/>
                  <a:pt x="2244" y="576"/>
                  <a:pt x="2273" y="518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Text Box 4" title=""/>
          <p:cNvSpPr txBox="1"/>
          <p:nvPr/>
        </p:nvSpPr>
        <p:spPr>
          <a:xfrm>
            <a:off x="1287145" y="2668905"/>
            <a:ext cx="9324975" cy="2028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noFill/>
          </a:ln>
        </p:spPr>
        <p:txBody>
          <a:bodyPr wrap="square" lIns="91422" tIns="45710" rIns="91422" bIns="457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对于函数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，如果存在一个非零常数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，使得当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取定义域内的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每一个值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时，都有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就叫做周期函数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非零常数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叫做这个函数的周期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  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1268" name="Object 6" title=""/>
          <p:cNvGraphicFramePr>
            <a:graphicFrameLocks noChangeAspect="1"/>
          </p:cNvGraphicFramePr>
          <p:nvPr/>
        </p:nvGraphicFramePr>
        <p:xfrm>
          <a:off x="3014133" y="3475567"/>
          <a:ext cx="258233" cy="40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2" imgW="114300" imgH="177800" progId="Equation.DSMT4">
                  <p:embed/>
                </p:oleObj>
              </mc:Choice>
              <mc:Fallback>
                <p:oleObj r:id="rId2" imgW="114300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4133" y="3475567"/>
                        <a:ext cx="258233" cy="40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1287780" y="1703705"/>
            <a:ext cx="9324340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周期函数定义：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正弦函数、余弦函数的性质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198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2">
      <vt:lpstr>Arial</vt:lpstr>
      <vt:lpstr>微软雅黑</vt:lpstr>
      <vt:lpstr>Wingdings</vt:lpstr>
      <vt:lpstr>Calibri Light</vt:lpstr>
      <vt:lpstr>Calibri</vt:lpstr>
      <vt:lpstr>仿宋</vt:lpstr>
      <vt:lpstr>Times New Roman</vt:lpstr>
      <vt:lpstr>Symbol</vt:lpstr>
      <vt:lpstr>黑体</vt:lpstr>
      <vt:lpstr>宋体</vt:lpstr>
      <vt:lpstr>楷体_GB2312</vt:lpstr>
      <vt:lpstr>方正姚体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2023-08-01T15:49:16.117</cp:lastPrinted>
  <dcterms:created xsi:type="dcterms:W3CDTF">2023-08-01T15:49:16Z</dcterms:created>
  <dcterms:modified xsi:type="dcterms:W3CDTF">2023-08-01T07:49:16Z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