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45" r:id="rId5"/>
    <p:sldId id="2046" r:id="rId6"/>
    <p:sldId id="2050" r:id="rId7"/>
    <p:sldId id="2051" r:id="rId8"/>
    <p:sldId id="2052" r:id="rId9"/>
    <p:sldId id="2053" r:id="rId10"/>
    <p:sldId id="2054" r:id="rId11"/>
    <p:sldId id="2055" r:id="rId12"/>
    <p:sldId id="2056" r:id="rId13"/>
    <p:sldId id="2057" r:id="rId14"/>
    <p:sldId id="2058" r:id="rId15"/>
    <p:sldId id="2059" r:id="rId16"/>
    <p:sldId id="2060" r:id="rId17"/>
    <p:sldId id="2061" r:id="rId18"/>
    <p:sldId id="2062" r:id="rId19"/>
    <p:sldId id="2063" r:id="rId20"/>
    <p:sldId id="2064" r:id="rId21"/>
    <p:sldId id="2065" r:id="rId22"/>
    <p:sldId id="2066" r:id="rId23"/>
    <p:sldId id="2067" r:id="rId24"/>
    <p:sldId id="2068" r:id="rId25"/>
    <p:sldId id="2069" r:id="rId26"/>
    <p:sldId id="2070" r:id="rId27"/>
    <p:sldId id="2071" r:id="rId28"/>
    <p:sldId id="2074" r:id="rId29"/>
    <p:sldId id="2075" r:id="rId30"/>
    <p:sldId id="2078" r:id="rId31"/>
    <p:sldId id="2080" r:id="rId32"/>
    <p:sldId id="2086" r:id="rId33"/>
    <p:sldId id="2087" r:id="rId34"/>
    <p:sldId id="2088" r:id="rId35"/>
    <p:sldId id="285" r:id="rId36"/>
    <p:sldId id="319" r:id="rId37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550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tags" Target="tags/tag87.xml" /><Relationship Id="rId39" Type="http://schemas.openxmlformats.org/officeDocument/2006/relationships/presProps" Target="presProps.xml" /><Relationship Id="rId4" Type="http://schemas.openxmlformats.org/officeDocument/2006/relationships/slide" Target="slides/slide1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wmf" /><Relationship Id="rId10" Type="http://schemas.openxmlformats.org/officeDocument/2006/relationships/image" Target="../media/image33.wmf" /><Relationship Id="rId11" Type="http://schemas.openxmlformats.org/officeDocument/2006/relationships/image" Target="../media/image34.wmf" /><Relationship Id="rId12" Type="http://schemas.openxmlformats.org/officeDocument/2006/relationships/image" Target="../media/image35.wmf" /><Relationship Id="rId13" Type="http://schemas.openxmlformats.org/officeDocument/2006/relationships/image" Target="../media/image36.wmf" /><Relationship Id="rId14" Type="http://schemas.openxmlformats.org/officeDocument/2006/relationships/image" Target="../media/image37.wmf" /><Relationship Id="rId2" Type="http://schemas.openxmlformats.org/officeDocument/2006/relationships/image" Target="../media/image32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Relationship Id="rId8" Type="http://schemas.openxmlformats.org/officeDocument/2006/relationships/image" Target="../media/image11.wmf" /><Relationship Id="rId9" Type="http://schemas.openxmlformats.org/officeDocument/2006/relationships/image" Target="../media/image12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10" Type="http://schemas.openxmlformats.org/officeDocument/2006/relationships/image" Target="../media/image41.wmf" /><Relationship Id="rId11" Type="http://schemas.openxmlformats.org/officeDocument/2006/relationships/image" Target="../media/image42.emf" /><Relationship Id="rId12" Type="http://schemas.openxmlformats.org/officeDocument/2006/relationships/image" Target="../media/image43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Relationship Id="rId8" Type="http://schemas.openxmlformats.org/officeDocument/2006/relationships/image" Target="../media/image39.wmf" /><Relationship Id="rId9" Type="http://schemas.openxmlformats.org/officeDocument/2006/relationships/image" Target="../media/image40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10" Type="http://schemas.openxmlformats.org/officeDocument/2006/relationships/image" Target="../media/image11.wmf" /><Relationship Id="rId11" Type="http://schemas.openxmlformats.org/officeDocument/2006/relationships/image" Target="../media/image12.wmf" /><Relationship Id="rId12" Type="http://schemas.openxmlformats.org/officeDocument/2006/relationships/image" Target="../media/image46.wmf" /><Relationship Id="rId2" Type="http://schemas.openxmlformats.org/officeDocument/2006/relationships/image" Target="../media/image41.wmf" /><Relationship Id="rId3" Type="http://schemas.openxmlformats.org/officeDocument/2006/relationships/image" Target="../media/image45.emf" /><Relationship Id="rId4" Type="http://schemas.openxmlformats.org/officeDocument/2006/relationships/image" Target="../media/image43.wmf" /><Relationship Id="rId5" Type="http://schemas.openxmlformats.org/officeDocument/2006/relationships/image" Target="../media/image6.wmf" /><Relationship Id="rId6" Type="http://schemas.openxmlformats.org/officeDocument/2006/relationships/image" Target="../media/image7.wmf" /><Relationship Id="rId7" Type="http://schemas.openxmlformats.org/officeDocument/2006/relationships/image" Target="../media/image8.wmf" /><Relationship Id="rId8" Type="http://schemas.openxmlformats.org/officeDocument/2006/relationships/image" Target="../media/image9.wmf" /><Relationship Id="rId9" Type="http://schemas.openxmlformats.org/officeDocument/2006/relationships/image" Target="../media/image10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wmf" /><Relationship Id="rId2" Type="http://schemas.openxmlformats.org/officeDocument/2006/relationships/image" Target="../media/image48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wmf" /><Relationship Id="rId10" Type="http://schemas.openxmlformats.org/officeDocument/2006/relationships/image" Target="../media/image58.wmf" /><Relationship Id="rId2" Type="http://schemas.openxmlformats.org/officeDocument/2006/relationships/image" Target="../media/image50.wmf" /><Relationship Id="rId3" Type="http://schemas.openxmlformats.org/officeDocument/2006/relationships/image" Target="../media/image51.wmf" /><Relationship Id="rId4" Type="http://schemas.openxmlformats.org/officeDocument/2006/relationships/image" Target="../media/image52.wmf" /><Relationship Id="rId5" Type="http://schemas.openxmlformats.org/officeDocument/2006/relationships/image" Target="../media/image53.wmf" /><Relationship Id="rId6" Type="http://schemas.openxmlformats.org/officeDocument/2006/relationships/image" Target="../media/image54.wmf" /><Relationship Id="rId7" Type="http://schemas.openxmlformats.org/officeDocument/2006/relationships/image" Target="../media/image55.wmf" /><Relationship Id="rId8" Type="http://schemas.openxmlformats.org/officeDocument/2006/relationships/image" Target="../media/image56.wmf" /><Relationship Id="rId9" Type="http://schemas.openxmlformats.org/officeDocument/2006/relationships/image" Target="../media/image57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wmf" /><Relationship Id="rId2" Type="http://schemas.openxmlformats.org/officeDocument/2006/relationships/image" Target="../media/image60.wmf" /><Relationship Id="rId3" Type="http://schemas.openxmlformats.org/officeDocument/2006/relationships/image" Target="../media/image61.wmf" /><Relationship Id="rId4" Type="http://schemas.openxmlformats.org/officeDocument/2006/relationships/image" Target="../media/image62.wmf" /><Relationship Id="rId5" Type="http://schemas.openxmlformats.org/officeDocument/2006/relationships/image" Target="../media/image63.wmf" /><Relationship Id="rId6" Type="http://schemas.openxmlformats.org/officeDocument/2006/relationships/image" Target="../media/image64.wmf" /><Relationship Id="rId7" Type="http://schemas.openxmlformats.org/officeDocument/2006/relationships/image" Target="../media/image52.wmf" /><Relationship Id="rId8" Type="http://schemas.openxmlformats.org/officeDocument/2006/relationships/image" Target="../media/image65.wmf" /><Relationship Id="rId9" Type="http://schemas.openxmlformats.org/officeDocument/2006/relationships/image" Target="../media/image66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wmf" /><Relationship Id="rId2" Type="http://schemas.openxmlformats.org/officeDocument/2006/relationships/image" Target="../media/image67.wmf" /><Relationship Id="rId3" Type="http://schemas.openxmlformats.org/officeDocument/2006/relationships/image" Target="../media/image68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9.wmf" /><Relationship Id="rId2" Type="http://schemas.openxmlformats.org/officeDocument/2006/relationships/image" Target="../media/image70.wmf" /><Relationship Id="rId3" Type="http://schemas.openxmlformats.org/officeDocument/2006/relationships/image" Target="../media/image71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.wmf" /><Relationship Id="rId2" Type="http://schemas.openxmlformats.org/officeDocument/2006/relationships/image" Target="../media/image73.wmf" /><Relationship Id="rId3" Type="http://schemas.openxmlformats.org/officeDocument/2006/relationships/image" Target="../media/image74.wmf" /><Relationship Id="rId4" Type="http://schemas.openxmlformats.org/officeDocument/2006/relationships/image" Target="../media/image75.wmf" /><Relationship Id="rId5" Type="http://schemas.openxmlformats.org/officeDocument/2006/relationships/image" Target="../media/image76.wmf" /><Relationship Id="rId6" Type="http://schemas.openxmlformats.org/officeDocument/2006/relationships/image" Target="../media/image77.wmf" /><Relationship Id="rId7" Type="http://schemas.openxmlformats.org/officeDocument/2006/relationships/image" Target="../media/image78.wmf" /><Relationship Id="rId8" Type="http://schemas.openxmlformats.org/officeDocument/2006/relationships/image" Target="../media/image79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0.wmf" /><Relationship Id="rId10" Type="http://schemas.openxmlformats.org/officeDocument/2006/relationships/image" Target="../media/image89.wmf" /><Relationship Id="rId11" Type="http://schemas.openxmlformats.org/officeDocument/2006/relationships/image" Target="../media/image90.wmf" /><Relationship Id="rId12" Type="http://schemas.openxmlformats.org/officeDocument/2006/relationships/image" Target="../media/image91.wmf" /><Relationship Id="rId2" Type="http://schemas.openxmlformats.org/officeDocument/2006/relationships/image" Target="../media/image81.wmf" /><Relationship Id="rId3" Type="http://schemas.openxmlformats.org/officeDocument/2006/relationships/image" Target="../media/image82.wmf" /><Relationship Id="rId4" Type="http://schemas.openxmlformats.org/officeDocument/2006/relationships/image" Target="../media/image83.wmf" /><Relationship Id="rId5" Type="http://schemas.openxmlformats.org/officeDocument/2006/relationships/image" Target="../media/image84.wmf" /><Relationship Id="rId6" Type="http://schemas.openxmlformats.org/officeDocument/2006/relationships/image" Target="../media/image85.wmf" /><Relationship Id="rId7" Type="http://schemas.openxmlformats.org/officeDocument/2006/relationships/image" Target="../media/image86.wmf" /><Relationship Id="rId8" Type="http://schemas.openxmlformats.org/officeDocument/2006/relationships/image" Target="../media/image87.wmf" /><Relationship Id="rId9" Type="http://schemas.openxmlformats.org/officeDocument/2006/relationships/image" Target="../media/image88.w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2.emf" /><Relationship Id="rId2" Type="http://schemas.openxmlformats.org/officeDocument/2006/relationships/image" Target="../media/image93.emf" /><Relationship Id="rId3" Type="http://schemas.openxmlformats.org/officeDocument/2006/relationships/image" Target="../media/image94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5.wmf" /><Relationship Id="rId10" Type="http://schemas.openxmlformats.org/officeDocument/2006/relationships/image" Target="../media/image104.wmf" /><Relationship Id="rId2" Type="http://schemas.openxmlformats.org/officeDocument/2006/relationships/image" Target="../media/image96.wmf" /><Relationship Id="rId3" Type="http://schemas.openxmlformats.org/officeDocument/2006/relationships/image" Target="../media/image97.wmf" /><Relationship Id="rId4" Type="http://schemas.openxmlformats.org/officeDocument/2006/relationships/image" Target="../media/image98.wmf" /><Relationship Id="rId5" Type="http://schemas.openxmlformats.org/officeDocument/2006/relationships/image" Target="../media/image99.wmf" /><Relationship Id="rId6" Type="http://schemas.openxmlformats.org/officeDocument/2006/relationships/image" Target="../media/image100.wmf" /><Relationship Id="rId7" Type="http://schemas.openxmlformats.org/officeDocument/2006/relationships/image" Target="../media/image101.wmf" /><Relationship Id="rId8" Type="http://schemas.openxmlformats.org/officeDocument/2006/relationships/image" Target="../media/image102.wmf" /><Relationship Id="rId9" Type="http://schemas.openxmlformats.org/officeDocument/2006/relationships/image" Target="../media/image103.w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5.emf" /><Relationship Id="rId2" Type="http://schemas.openxmlformats.org/officeDocument/2006/relationships/image" Target="../media/image106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7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8.wmf" /><Relationship Id="rId2" Type="http://schemas.openxmlformats.org/officeDocument/2006/relationships/image" Target="../media/image109.wmf" /><Relationship Id="rId3" Type="http://schemas.openxmlformats.org/officeDocument/2006/relationships/image" Target="../media/image110.wmf" /><Relationship Id="rId4" Type="http://schemas.openxmlformats.org/officeDocument/2006/relationships/image" Target="../media/image111.wmf" /><Relationship Id="rId5" Type="http://schemas.openxmlformats.org/officeDocument/2006/relationships/image" Target="../media/image112.wmf" /><Relationship Id="rId6" Type="http://schemas.openxmlformats.org/officeDocument/2006/relationships/image" Target="../media/image113.wmf" /><Relationship Id="rId7" Type="http://schemas.openxmlformats.org/officeDocument/2006/relationships/image" Target="../media/image114.wmf" /><Relationship Id="rId8" Type="http://schemas.openxmlformats.org/officeDocument/2006/relationships/image" Target="../media/image11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Relationship Id="rId8" Type="http://schemas.openxmlformats.org/officeDocument/2006/relationships/image" Target="../media/image17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2" Type="http://schemas.openxmlformats.org/officeDocument/2006/relationships/image" Target="../media/image19.wmf" /><Relationship Id="rId3" Type="http://schemas.openxmlformats.org/officeDocument/2006/relationships/image" Target="../media/image20.wmf" /><Relationship Id="rId4" Type="http://schemas.openxmlformats.org/officeDocument/2006/relationships/image" Target="../media/image21.emf" /><Relationship Id="rId5" Type="http://schemas.openxmlformats.org/officeDocument/2006/relationships/image" Target="../media/image22.emf" /><Relationship Id="rId6" Type="http://schemas.openxmlformats.org/officeDocument/2006/relationships/image" Target="../media/image23.emf" /><Relationship Id="rId7" Type="http://schemas.openxmlformats.org/officeDocument/2006/relationships/image" Target="../media/image2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Relationship Id="rId10" Type="http://schemas.openxmlformats.org/officeDocument/2006/relationships/image" Target="../media/image27.wmf" /><Relationship Id="rId11" Type="http://schemas.openxmlformats.org/officeDocument/2006/relationships/image" Target="../media/image28.wmf" /><Relationship Id="rId2" Type="http://schemas.openxmlformats.org/officeDocument/2006/relationships/image" Target="../media/image26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Relationship Id="rId8" Type="http://schemas.openxmlformats.org/officeDocument/2006/relationships/image" Target="../media/image11.wmf" /><Relationship Id="rId9" Type="http://schemas.openxmlformats.org/officeDocument/2006/relationships/image" Target="../media/image12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2.bin" TargetMode="Internal" /><Relationship Id="rId11" Type="http://schemas.openxmlformats.org/officeDocument/2006/relationships/image" Target="../media/image22.emf" /><Relationship Id="rId12" Type="http://schemas.openxmlformats.org/officeDocument/2006/relationships/oleObject" Target="../embeddings/oleObject33.bin" TargetMode="Internal" /><Relationship Id="rId13" Type="http://schemas.openxmlformats.org/officeDocument/2006/relationships/image" Target="../media/image23.emf" /><Relationship Id="rId14" Type="http://schemas.openxmlformats.org/officeDocument/2006/relationships/oleObject" Target="../embeddings/oleObject34.bin" TargetMode="Internal" /><Relationship Id="rId15" Type="http://schemas.openxmlformats.org/officeDocument/2006/relationships/image" Target="../media/image24.emf" /><Relationship Id="rId16" Type="http://schemas.openxmlformats.org/officeDocument/2006/relationships/vmlDrawing" Target="../drawings/vmlDrawing7.v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18.wmf" /><Relationship Id="rId4" Type="http://schemas.openxmlformats.org/officeDocument/2006/relationships/oleObject" Target="../embeddings/oleObject29.bin" TargetMode="Internal" /><Relationship Id="rId5" Type="http://schemas.openxmlformats.org/officeDocument/2006/relationships/image" Target="../media/image19.wmf" /><Relationship Id="rId6" Type="http://schemas.openxmlformats.org/officeDocument/2006/relationships/oleObject" Target="../embeddings/oleObject30.bin" TargetMode="Internal" /><Relationship Id="rId7" Type="http://schemas.openxmlformats.org/officeDocument/2006/relationships/image" Target="../media/image20.wmf" /><Relationship Id="rId8" Type="http://schemas.openxmlformats.org/officeDocument/2006/relationships/oleObject" Target="../embeddings/oleObject31.bin" TargetMode="Internal" /><Relationship Id="rId9" Type="http://schemas.openxmlformats.org/officeDocument/2006/relationships/image" Target="../media/image21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9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40.bin" TargetMode="Internal" /><Relationship Id="rId13" Type="http://schemas.openxmlformats.org/officeDocument/2006/relationships/image" Target="../media/image9.wmf" /><Relationship Id="rId14" Type="http://schemas.openxmlformats.org/officeDocument/2006/relationships/oleObject" Target="../embeddings/oleObject41.bin" TargetMode="Internal" /><Relationship Id="rId15" Type="http://schemas.openxmlformats.org/officeDocument/2006/relationships/image" Target="../media/image10.wmf" /><Relationship Id="rId16" Type="http://schemas.openxmlformats.org/officeDocument/2006/relationships/oleObject" Target="../embeddings/oleObject42.bin" TargetMode="Internal" /><Relationship Id="rId17" Type="http://schemas.openxmlformats.org/officeDocument/2006/relationships/image" Target="../media/image11.wmf" /><Relationship Id="rId18" Type="http://schemas.openxmlformats.org/officeDocument/2006/relationships/oleObject" Target="../embeddings/oleObject43.bin" TargetMode="Internal" /><Relationship Id="rId19" Type="http://schemas.openxmlformats.org/officeDocument/2006/relationships/image" Target="../media/image12.wmf" /><Relationship Id="rId2" Type="http://schemas.openxmlformats.org/officeDocument/2006/relationships/oleObject" Target="../embeddings/oleObject35.bin" TargetMode="Internal" /><Relationship Id="rId20" Type="http://schemas.openxmlformats.org/officeDocument/2006/relationships/oleObject" Target="../embeddings/oleObject44.bin" TargetMode="Internal" /><Relationship Id="rId21" Type="http://schemas.openxmlformats.org/officeDocument/2006/relationships/image" Target="../media/image27.wmf" /><Relationship Id="rId22" Type="http://schemas.openxmlformats.org/officeDocument/2006/relationships/oleObject" Target="../embeddings/oleObject45.bin" TargetMode="Internal" /><Relationship Id="rId23" Type="http://schemas.openxmlformats.org/officeDocument/2006/relationships/image" Target="../media/image28.wmf" /><Relationship Id="rId24" Type="http://schemas.openxmlformats.org/officeDocument/2006/relationships/vmlDrawing" Target="../drawings/vmlDrawing8.vml" /><Relationship Id="rId3" Type="http://schemas.openxmlformats.org/officeDocument/2006/relationships/image" Target="../media/image25.wmf" /><Relationship Id="rId4" Type="http://schemas.openxmlformats.org/officeDocument/2006/relationships/oleObject" Target="../embeddings/oleObject36.bin" TargetMode="Internal" /><Relationship Id="rId5" Type="http://schemas.openxmlformats.org/officeDocument/2006/relationships/image" Target="../media/image26.wmf" /><Relationship Id="rId6" Type="http://schemas.openxmlformats.org/officeDocument/2006/relationships/oleObject" Target="../embeddings/oleObject37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38.bin" TargetMode="Internal" /><Relationship Id="rId9" Type="http://schemas.openxmlformats.org/officeDocument/2006/relationships/image" Target="../media/image7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0.bin" TargetMode="Internal" /><Relationship Id="rId11" Type="http://schemas.openxmlformats.org/officeDocument/2006/relationships/image" Target="../media/image10.wmf" /><Relationship Id="rId12" Type="http://schemas.openxmlformats.org/officeDocument/2006/relationships/oleObject" Target="../embeddings/oleObject51.bin" TargetMode="Internal" /><Relationship Id="rId13" Type="http://schemas.openxmlformats.org/officeDocument/2006/relationships/image" Target="../media/image11.wmf" /><Relationship Id="rId14" Type="http://schemas.openxmlformats.org/officeDocument/2006/relationships/oleObject" Target="../embeddings/oleObject52.bin" TargetMode="Internal" /><Relationship Id="rId15" Type="http://schemas.openxmlformats.org/officeDocument/2006/relationships/image" Target="../media/image12.wmf" /><Relationship Id="rId16" Type="http://schemas.openxmlformats.org/officeDocument/2006/relationships/vmlDrawing" Target="../drawings/vmlDrawing9.vml" /><Relationship Id="rId2" Type="http://schemas.openxmlformats.org/officeDocument/2006/relationships/oleObject" Target="../embeddings/oleObject46.bin" TargetMode="Internal" /><Relationship Id="rId3" Type="http://schemas.openxmlformats.org/officeDocument/2006/relationships/image" Target="../media/image6.wmf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48.bin" TargetMode="Internal" /><Relationship Id="rId7" Type="http://schemas.openxmlformats.org/officeDocument/2006/relationships/image" Target="../media/image8.wmf" /><Relationship Id="rId8" Type="http://schemas.openxmlformats.org/officeDocument/2006/relationships/oleObject" Target="../embeddings/oleObject49.bin" TargetMode="Internal" /><Relationship Id="rId9" Type="http://schemas.openxmlformats.org/officeDocument/2006/relationships/image" Target="../media/image9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3.bin" TargetMode="Internal" /><Relationship Id="rId3" Type="http://schemas.openxmlformats.org/officeDocument/2006/relationships/image" Target="../media/image29.emf" /><Relationship Id="rId4" Type="http://schemas.openxmlformats.org/officeDocument/2006/relationships/oleObject" Target="../embeddings/oleObject54.bin" TargetMode="Internal" /><Relationship Id="rId5" Type="http://schemas.openxmlformats.org/officeDocument/2006/relationships/image" Target="../media/image30.wmf" /><Relationship Id="rId6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9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60.bin" TargetMode="Internal" /><Relationship Id="rId13" Type="http://schemas.openxmlformats.org/officeDocument/2006/relationships/image" Target="../media/image9.wmf" /><Relationship Id="rId14" Type="http://schemas.openxmlformats.org/officeDocument/2006/relationships/oleObject" Target="../embeddings/oleObject61.bin" TargetMode="Internal" /><Relationship Id="rId15" Type="http://schemas.openxmlformats.org/officeDocument/2006/relationships/image" Target="../media/image10.wmf" /><Relationship Id="rId16" Type="http://schemas.openxmlformats.org/officeDocument/2006/relationships/oleObject" Target="../embeddings/oleObject62.bin" TargetMode="Internal" /><Relationship Id="rId17" Type="http://schemas.openxmlformats.org/officeDocument/2006/relationships/image" Target="../media/image11.wmf" /><Relationship Id="rId18" Type="http://schemas.openxmlformats.org/officeDocument/2006/relationships/oleObject" Target="../embeddings/oleObject63.bin" TargetMode="Internal" /><Relationship Id="rId19" Type="http://schemas.openxmlformats.org/officeDocument/2006/relationships/image" Target="../media/image12.wmf" /><Relationship Id="rId2" Type="http://schemas.openxmlformats.org/officeDocument/2006/relationships/oleObject" Target="../embeddings/oleObject55.bin" TargetMode="Internal" /><Relationship Id="rId20" Type="http://schemas.openxmlformats.org/officeDocument/2006/relationships/oleObject" Target="../embeddings/oleObject64.bin" TargetMode="Internal" /><Relationship Id="rId21" Type="http://schemas.openxmlformats.org/officeDocument/2006/relationships/image" Target="../media/image33.wmf" /><Relationship Id="rId22" Type="http://schemas.openxmlformats.org/officeDocument/2006/relationships/oleObject" Target="../embeddings/oleObject65.bin" TargetMode="Internal" /><Relationship Id="rId23" Type="http://schemas.openxmlformats.org/officeDocument/2006/relationships/image" Target="../media/image34.wmf" /><Relationship Id="rId24" Type="http://schemas.openxmlformats.org/officeDocument/2006/relationships/oleObject" Target="../embeddings/oleObject66.bin" TargetMode="Internal" /><Relationship Id="rId25" Type="http://schemas.openxmlformats.org/officeDocument/2006/relationships/image" Target="../media/image35.wmf" /><Relationship Id="rId26" Type="http://schemas.openxmlformats.org/officeDocument/2006/relationships/oleObject" Target="../embeddings/oleObject67.bin" TargetMode="Internal" /><Relationship Id="rId27" Type="http://schemas.openxmlformats.org/officeDocument/2006/relationships/image" Target="../media/image36.wmf" /><Relationship Id="rId28" Type="http://schemas.openxmlformats.org/officeDocument/2006/relationships/oleObject" Target="../embeddings/oleObject68.bin" TargetMode="Internal" /><Relationship Id="rId29" Type="http://schemas.openxmlformats.org/officeDocument/2006/relationships/image" Target="../media/image37.wmf" /><Relationship Id="rId3" Type="http://schemas.openxmlformats.org/officeDocument/2006/relationships/image" Target="../media/image31.wmf" /><Relationship Id="rId30" Type="http://schemas.openxmlformats.org/officeDocument/2006/relationships/vmlDrawing" Target="../drawings/vmlDrawing11.vml" /><Relationship Id="rId4" Type="http://schemas.openxmlformats.org/officeDocument/2006/relationships/oleObject" Target="../embeddings/oleObject56.bin" TargetMode="Internal" /><Relationship Id="rId5" Type="http://schemas.openxmlformats.org/officeDocument/2006/relationships/image" Target="../media/image32.wmf" /><Relationship Id="rId6" Type="http://schemas.openxmlformats.org/officeDocument/2006/relationships/oleObject" Target="../embeddings/oleObject57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58.bin" TargetMode="Internal" /><Relationship Id="rId9" Type="http://schemas.openxmlformats.org/officeDocument/2006/relationships/image" Target="../media/image7.w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9.bin" TargetMode="Internal" /><Relationship Id="rId3" Type="http://schemas.openxmlformats.org/officeDocument/2006/relationships/image" Target="../media/image38.emf" /><Relationship Id="rId4" Type="http://schemas.openxmlformats.org/officeDocument/2006/relationships/vmlDrawing" Target="../drawings/vmlDrawing12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74.bin" TargetMode="Internal" /><Relationship Id="rId11" Type="http://schemas.openxmlformats.org/officeDocument/2006/relationships/image" Target="../media/image10.wmf" /><Relationship Id="rId12" Type="http://schemas.openxmlformats.org/officeDocument/2006/relationships/oleObject" Target="../embeddings/oleObject75.bin" TargetMode="Internal" /><Relationship Id="rId13" Type="http://schemas.openxmlformats.org/officeDocument/2006/relationships/image" Target="../media/image11.wmf" /><Relationship Id="rId14" Type="http://schemas.openxmlformats.org/officeDocument/2006/relationships/oleObject" Target="../embeddings/oleObject76.bin" TargetMode="Internal" /><Relationship Id="rId15" Type="http://schemas.openxmlformats.org/officeDocument/2006/relationships/image" Target="../media/image12.wmf" /><Relationship Id="rId16" Type="http://schemas.openxmlformats.org/officeDocument/2006/relationships/oleObject" Target="../embeddings/oleObject77.bin" TargetMode="Internal" /><Relationship Id="rId17" Type="http://schemas.openxmlformats.org/officeDocument/2006/relationships/image" Target="../media/image39.wmf" /><Relationship Id="rId18" Type="http://schemas.openxmlformats.org/officeDocument/2006/relationships/oleObject" Target="../embeddings/oleObject78.bin" TargetMode="Internal" /><Relationship Id="rId19" Type="http://schemas.openxmlformats.org/officeDocument/2006/relationships/image" Target="../media/image40.emf" /><Relationship Id="rId2" Type="http://schemas.openxmlformats.org/officeDocument/2006/relationships/oleObject" Target="../embeddings/oleObject70.bin" TargetMode="Internal" /><Relationship Id="rId20" Type="http://schemas.openxmlformats.org/officeDocument/2006/relationships/oleObject" Target="../embeddings/oleObject79.bin" TargetMode="Internal" /><Relationship Id="rId21" Type="http://schemas.openxmlformats.org/officeDocument/2006/relationships/image" Target="../media/image41.wmf" /><Relationship Id="rId22" Type="http://schemas.openxmlformats.org/officeDocument/2006/relationships/oleObject" Target="../embeddings/oleObject80.bin" TargetMode="Internal" /><Relationship Id="rId23" Type="http://schemas.openxmlformats.org/officeDocument/2006/relationships/image" Target="../media/image42.emf" /><Relationship Id="rId24" Type="http://schemas.openxmlformats.org/officeDocument/2006/relationships/oleObject" Target="../embeddings/oleObject81.bin" TargetMode="Internal" /><Relationship Id="rId25" Type="http://schemas.openxmlformats.org/officeDocument/2006/relationships/image" Target="../media/image43.wmf" /><Relationship Id="rId26" Type="http://schemas.openxmlformats.org/officeDocument/2006/relationships/vmlDrawing" Target="../drawings/vmlDrawing13.vml" /><Relationship Id="rId3" Type="http://schemas.openxmlformats.org/officeDocument/2006/relationships/image" Target="../media/image6.wmf" /><Relationship Id="rId4" Type="http://schemas.openxmlformats.org/officeDocument/2006/relationships/oleObject" Target="../embeddings/oleObject71.bin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72.bin" TargetMode="Internal" /><Relationship Id="rId7" Type="http://schemas.openxmlformats.org/officeDocument/2006/relationships/image" Target="../media/image8.wmf" /><Relationship Id="rId8" Type="http://schemas.openxmlformats.org/officeDocument/2006/relationships/oleObject" Target="../embeddings/oleObject73.bin" TargetMode="Internal" /><Relationship Id="rId9" Type="http://schemas.openxmlformats.org/officeDocument/2006/relationships/image" Target="../media/image9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86.bin" TargetMode="Internal" /><Relationship Id="rId11" Type="http://schemas.openxmlformats.org/officeDocument/2006/relationships/image" Target="../media/image6.wmf" /><Relationship Id="rId12" Type="http://schemas.openxmlformats.org/officeDocument/2006/relationships/oleObject" Target="../embeddings/oleObject87.bin" TargetMode="Internal" /><Relationship Id="rId13" Type="http://schemas.openxmlformats.org/officeDocument/2006/relationships/image" Target="../media/image7.wmf" /><Relationship Id="rId14" Type="http://schemas.openxmlformats.org/officeDocument/2006/relationships/oleObject" Target="../embeddings/oleObject88.bin" TargetMode="Internal" /><Relationship Id="rId15" Type="http://schemas.openxmlformats.org/officeDocument/2006/relationships/image" Target="../media/image8.wmf" /><Relationship Id="rId16" Type="http://schemas.openxmlformats.org/officeDocument/2006/relationships/oleObject" Target="../embeddings/oleObject89.bin" TargetMode="Internal" /><Relationship Id="rId17" Type="http://schemas.openxmlformats.org/officeDocument/2006/relationships/image" Target="../media/image9.wmf" /><Relationship Id="rId18" Type="http://schemas.openxmlformats.org/officeDocument/2006/relationships/oleObject" Target="../embeddings/oleObject90.bin" TargetMode="Internal" /><Relationship Id="rId19" Type="http://schemas.openxmlformats.org/officeDocument/2006/relationships/image" Target="../media/image10.wmf" /><Relationship Id="rId2" Type="http://schemas.openxmlformats.org/officeDocument/2006/relationships/oleObject" Target="../embeddings/oleObject82.bin" TargetMode="Internal" /><Relationship Id="rId20" Type="http://schemas.openxmlformats.org/officeDocument/2006/relationships/oleObject" Target="../embeddings/oleObject91.bin" TargetMode="Internal" /><Relationship Id="rId21" Type="http://schemas.openxmlformats.org/officeDocument/2006/relationships/image" Target="../media/image11.wmf" /><Relationship Id="rId22" Type="http://schemas.openxmlformats.org/officeDocument/2006/relationships/oleObject" Target="../embeddings/oleObject92.bin" TargetMode="Internal" /><Relationship Id="rId23" Type="http://schemas.openxmlformats.org/officeDocument/2006/relationships/image" Target="../media/image12.wmf" /><Relationship Id="rId24" Type="http://schemas.openxmlformats.org/officeDocument/2006/relationships/oleObject" Target="../embeddings/oleObject93.bin" TargetMode="Internal" /><Relationship Id="rId25" Type="http://schemas.openxmlformats.org/officeDocument/2006/relationships/image" Target="../media/image46.wmf" /><Relationship Id="rId26" Type="http://schemas.openxmlformats.org/officeDocument/2006/relationships/vmlDrawing" Target="../drawings/vmlDrawing14.vml" /><Relationship Id="rId3" Type="http://schemas.openxmlformats.org/officeDocument/2006/relationships/image" Target="../media/image44.emf" /><Relationship Id="rId4" Type="http://schemas.openxmlformats.org/officeDocument/2006/relationships/oleObject" Target="../embeddings/oleObject83.bin" TargetMode="Internal" /><Relationship Id="rId5" Type="http://schemas.openxmlformats.org/officeDocument/2006/relationships/image" Target="../media/image41.wmf" /><Relationship Id="rId6" Type="http://schemas.openxmlformats.org/officeDocument/2006/relationships/oleObject" Target="../embeddings/oleObject84.bin" TargetMode="Internal" /><Relationship Id="rId7" Type="http://schemas.openxmlformats.org/officeDocument/2006/relationships/image" Target="../media/image45.emf" /><Relationship Id="rId8" Type="http://schemas.openxmlformats.org/officeDocument/2006/relationships/oleObject" Target="../embeddings/oleObject85.bin" TargetMode="Internal" /><Relationship Id="rId9" Type="http://schemas.openxmlformats.org/officeDocument/2006/relationships/image" Target="../media/image43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94.bin" TargetMode="Internal" /><Relationship Id="rId3" Type="http://schemas.openxmlformats.org/officeDocument/2006/relationships/image" Target="../media/image47.wmf" /><Relationship Id="rId4" Type="http://schemas.openxmlformats.org/officeDocument/2006/relationships/oleObject" Target="../embeddings/oleObject95.bin" TargetMode="Internal" /><Relationship Id="rId5" Type="http://schemas.openxmlformats.org/officeDocument/2006/relationships/image" Target="../media/image48.wmf" /><Relationship Id="rId6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00.bin" TargetMode="Internal" /><Relationship Id="rId11" Type="http://schemas.openxmlformats.org/officeDocument/2006/relationships/image" Target="../media/image53.wmf" /><Relationship Id="rId12" Type="http://schemas.openxmlformats.org/officeDocument/2006/relationships/oleObject" Target="../embeddings/oleObject101.bin" TargetMode="Internal" /><Relationship Id="rId13" Type="http://schemas.openxmlformats.org/officeDocument/2006/relationships/image" Target="../media/image54.wmf" /><Relationship Id="rId14" Type="http://schemas.openxmlformats.org/officeDocument/2006/relationships/oleObject" Target="../embeddings/oleObject102.bin" TargetMode="Internal" /><Relationship Id="rId15" Type="http://schemas.openxmlformats.org/officeDocument/2006/relationships/image" Target="../media/image55.wmf" /><Relationship Id="rId16" Type="http://schemas.openxmlformats.org/officeDocument/2006/relationships/oleObject" Target="../embeddings/oleObject103.bin" TargetMode="Internal" /><Relationship Id="rId17" Type="http://schemas.openxmlformats.org/officeDocument/2006/relationships/image" Target="../media/image56.wmf" /><Relationship Id="rId18" Type="http://schemas.openxmlformats.org/officeDocument/2006/relationships/oleObject" Target="../embeddings/oleObject104.bin" TargetMode="Internal" /><Relationship Id="rId19" Type="http://schemas.openxmlformats.org/officeDocument/2006/relationships/image" Target="../media/image57.wmf" /><Relationship Id="rId2" Type="http://schemas.openxmlformats.org/officeDocument/2006/relationships/oleObject" Target="../embeddings/oleObject96.bin" TargetMode="Internal" /><Relationship Id="rId20" Type="http://schemas.openxmlformats.org/officeDocument/2006/relationships/oleObject" Target="../embeddings/oleObject105.bin" TargetMode="Internal" /><Relationship Id="rId21" Type="http://schemas.openxmlformats.org/officeDocument/2006/relationships/image" Target="../media/image58.wmf" /><Relationship Id="rId22" Type="http://schemas.openxmlformats.org/officeDocument/2006/relationships/vmlDrawing" Target="../drawings/vmlDrawing16.vml" /><Relationship Id="rId3" Type="http://schemas.openxmlformats.org/officeDocument/2006/relationships/image" Target="../media/image49.wmf" /><Relationship Id="rId4" Type="http://schemas.openxmlformats.org/officeDocument/2006/relationships/oleObject" Target="../embeddings/oleObject97.bin" TargetMode="Internal" /><Relationship Id="rId5" Type="http://schemas.openxmlformats.org/officeDocument/2006/relationships/image" Target="../media/image50.wmf" /><Relationship Id="rId6" Type="http://schemas.openxmlformats.org/officeDocument/2006/relationships/oleObject" Target="../embeddings/oleObject98.bin" TargetMode="Internal" /><Relationship Id="rId7" Type="http://schemas.openxmlformats.org/officeDocument/2006/relationships/image" Target="../media/image51.wmf" /><Relationship Id="rId8" Type="http://schemas.openxmlformats.org/officeDocument/2006/relationships/oleObject" Target="../embeddings/oleObject99.bin" TargetMode="Internal" /><Relationship Id="rId9" Type="http://schemas.openxmlformats.org/officeDocument/2006/relationships/image" Target="../media/image52.w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10.bin" TargetMode="Internal" /><Relationship Id="rId11" Type="http://schemas.openxmlformats.org/officeDocument/2006/relationships/image" Target="../media/image63.wmf" /><Relationship Id="rId12" Type="http://schemas.openxmlformats.org/officeDocument/2006/relationships/oleObject" Target="../embeddings/oleObject111.bin" TargetMode="Internal" /><Relationship Id="rId13" Type="http://schemas.openxmlformats.org/officeDocument/2006/relationships/image" Target="../media/image64.wmf" /><Relationship Id="rId14" Type="http://schemas.openxmlformats.org/officeDocument/2006/relationships/oleObject" Target="../embeddings/oleObject112.bin" TargetMode="Internal" /><Relationship Id="rId15" Type="http://schemas.openxmlformats.org/officeDocument/2006/relationships/image" Target="../media/image52.wmf" /><Relationship Id="rId16" Type="http://schemas.openxmlformats.org/officeDocument/2006/relationships/oleObject" Target="../embeddings/oleObject113.bin" TargetMode="Internal" /><Relationship Id="rId17" Type="http://schemas.openxmlformats.org/officeDocument/2006/relationships/image" Target="../media/image65.wmf" /><Relationship Id="rId18" Type="http://schemas.openxmlformats.org/officeDocument/2006/relationships/oleObject" Target="../embeddings/oleObject114.bin" TargetMode="Internal" /><Relationship Id="rId19" Type="http://schemas.openxmlformats.org/officeDocument/2006/relationships/image" Target="../media/image66.wmf" /><Relationship Id="rId2" Type="http://schemas.openxmlformats.org/officeDocument/2006/relationships/oleObject" Target="../embeddings/oleObject106.bin" TargetMode="Internal" /><Relationship Id="rId20" Type="http://schemas.openxmlformats.org/officeDocument/2006/relationships/vmlDrawing" Target="../drawings/vmlDrawing17.vml" /><Relationship Id="rId3" Type="http://schemas.openxmlformats.org/officeDocument/2006/relationships/image" Target="../media/image59.wmf" /><Relationship Id="rId4" Type="http://schemas.openxmlformats.org/officeDocument/2006/relationships/oleObject" Target="../embeddings/oleObject107.bin" TargetMode="Internal" /><Relationship Id="rId5" Type="http://schemas.openxmlformats.org/officeDocument/2006/relationships/image" Target="../media/image60.wmf" /><Relationship Id="rId6" Type="http://schemas.openxmlformats.org/officeDocument/2006/relationships/oleObject" Target="../embeddings/oleObject108.bin" TargetMode="Internal" /><Relationship Id="rId7" Type="http://schemas.openxmlformats.org/officeDocument/2006/relationships/image" Target="../media/image61.wmf" /><Relationship Id="rId8" Type="http://schemas.openxmlformats.org/officeDocument/2006/relationships/oleObject" Target="../embeddings/oleObject109.bin" TargetMode="Internal" /><Relationship Id="rId9" Type="http://schemas.openxmlformats.org/officeDocument/2006/relationships/image" Target="../media/image62.w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15.bin" TargetMode="Internal" /><Relationship Id="rId3" Type="http://schemas.openxmlformats.org/officeDocument/2006/relationships/image" Target="../media/image52.wmf" /><Relationship Id="rId4" Type="http://schemas.openxmlformats.org/officeDocument/2006/relationships/oleObject" Target="../embeddings/oleObject116.bin" TargetMode="Internal" /><Relationship Id="rId5" Type="http://schemas.openxmlformats.org/officeDocument/2006/relationships/image" Target="../media/image67.wmf" /><Relationship Id="rId6" Type="http://schemas.openxmlformats.org/officeDocument/2006/relationships/oleObject" Target="../embeddings/oleObject117.bin" TargetMode="Internal" /><Relationship Id="rId7" Type="http://schemas.openxmlformats.org/officeDocument/2006/relationships/image" Target="../media/image68.wmf" /><Relationship Id="rId8" Type="http://schemas.openxmlformats.org/officeDocument/2006/relationships/vmlDrawing" Target="../drawings/vmlDrawing18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18.bin" TargetMode="Internal" /><Relationship Id="rId3" Type="http://schemas.openxmlformats.org/officeDocument/2006/relationships/image" Target="../media/image69.wmf" /><Relationship Id="rId4" Type="http://schemas.openxmlformats.org/officeDocument/2006/relationships/oleObject" Target="../embeddings/oleObject119.bin" TargetMode="Internal" /><Relationship Id="rId5" Type="http://schemas.openxmlformats.org/officeDocument/2006/relationships/image" Target="../media/image70.wmf" /><Relationship Id="rId6" Type="http://schemas.openxmlformats.org/officeDocument/2006/relationships/oleObject" Target="../embeddings/oleObject120.bin" TargetMode="Internal" /><Relationship Id="rId7" Type="http://schemas.openxmlformats.org/officeDocument/2006/relationships/image" Target="../media/image71.wmf" /><Relationship Id="rId8" Type="http://schemas.openxmlformats.org/officeDocument/2006/relationships/vmlDrawing" Target="../drawings/vmlDrawing19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25.bin" TargetMode="Internal" /><Relationship Id="rId11" Type="http://schemas.openxmlformats.org/officeDocument/2006/relationships/image" Target="../media/image76.wmf" /><Relationship Id="rId12" Type="http://schemas.openxmlformats.org/officeDocument/2006/relationships/oleObject" Target="../embeddings/oleObject126.bin" TargetMode="Internal" /><Relationship Id="rId13" Type="http://schemas.openxmlformats.org/officeDocument/2006/relationships/image" Target="../media/image77.wmf" /><Relationship Id="rId14" Type="http://schemas.openxmlformats.org/officeDocument/2006/relationships/oleObject" Target="../embeddings/oleObject127.bin" TargetMode="Internal" /><Relationship Id="rId15" Type="http://schemas.openxmlformats.org/officeDocument/2006/relationships/image" Target="../media/image78.wmf" /><Relationship Id="rId16" Type="http://schemas.openxmlformats.org/officeDocument/2006/relationships/oleObject" Target="../embeddings/oleObject128.bin" TargetMode="Internal" /><Relationship Id="rId17" Type="http://schemas.openxmlformats.org/officeDocument/2006/relationships/image" Target="../media/image79.wmf" /><Relationship Id="rId18" Type="http://schemas.openxmlformats.org/officeDocument/2006/relationships/vmlDrawing" Target="../drawings/vmlDrawing20.vml" /><Relationship Id="rId2" Type="http://schemas.openxmlformats.org/officeDocument/2006/relationships/oleObject" Target="../embeddings/oleObject121.bin" TargetMode="Internal" /><Relationship Id="rId3" Type="http://schemas.openxmlformats.org/officeDocument/2006/relationships/image" Target="../media/image72.wmf" /><Relationship Id="rId4" Type="http://schemas.openxmlformats.org/officeDocument/2006/relationships/oleObject" Target="../embeddings/oleObject122.bin" TargetMode="Internal" /><Relationship Id="rId5" Type="http://schemas.openxmlformats.org/officeDocument/2006/relationships/image" Target="../media/image73.wmf" /><Relationship Id="rId6" Type="http://schemas.openxmlformats.org/officeDocument/2006/relationships/oleObject" Target="../embeddings/oleObject123.bin" TargetMode="Internal" /><Relationship Id="rId7" Type="http://schemas.openxmlformats.org/officeDocument/2006/relationships/image" Target="../media/image74.wmf" /><Relationship Id="rId8" Type="http://schemas.openxmlformats.org/officeDocument/2006/relationships/oleObject" Target="../embeddings/oleObject124.bin" TargetMode="Internal" /><Relationship Id="rId9" Type="http://schemas.openxmlformats.org/officeDocument/2006/relationships/image" Target="../media/image75.w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33.bin" TargetMode="Internal" /><Relationship Id="rId11" Type="http://schemas.openxmlformats.org/officeDocument/2006/relationships/image" Target="../media/image84.wmf" /><Relationship Id="rId12" Type="http://schemas.openxmlformats.org/officeDocument/2006/relationships/oleObject" Target="../embeddings/oleObject134.bin" TargetMode="Internal" /><Relationship Id="rId13" Type="http://schemas.openxmlformats.org/officeDocument/2006/relationships/image" Target="../media/image85.wmf" /><Relationship Id="rId14" Type="http://schemas.openxmlformats.org/officeDocument/2006/relationships/oleObject" Target="../embeddings/oleObject135.bin" TargetMode="Internal" /><Relationship Id="rId15" Type="http://schemas.openxmlformats.org/officeDocument/2006/relationships/image" Target="../media/image86.wmf" /><Relationship Id="rId16" Type="http://schemas.openxmlformats.org/officeDocument/2006/relationships/oleObject" Target="../embeddings/oleObject136.bin" TargetMode="Internal" /><Relationship Id="rId17" Type="http://schemas.openxmlformats.org/officeDocument/2006/relationships/image" Target="../media/image87.wmf" /><Relationship Id="rId18" Type="http://schemas.openxmlformats.org/officeDocument/2006/relationships/oleObject" Target="../embeddings/oleObject137.bin" TargetMode="Internal" /><Relationship Id="rId19" Type="http://schemas.openxmlformats.org/officeDocument/2006/relationships/image" Target="../media/image88.wmf" /><Relationship Id="rId2" Type="http://schemas.openxmlformats.org/officeDocument/2006/relationships/oleObject" Target="../embeddings/oleObject129.bin" TargetMode="Internal" /><Relationship Id="rId20" Type="http://schemas.openxmlformats.org/officeDocument/2006/relationships/oleObject" Target="../embeddings/oleObject138.bin" TargetMode="Internal" /><Relationship Id="rId21" Type="http://schemas.openxmlformats.org/officeDocument/2006/relationships/image" Target="../media/image89.wmf" /><Relationship Id="rId22" Type="http://schemas.openxmlformats.org/officeDocument/2006/relationships/oleObject" Target="../embeddings/oleObject139.bin" TargetMode="Internal" /><Relationship Id="rId23" Type="http://schemas.openxmlformats.org/officeDocument/2006/relationships/image" Target="../media/image90.wmf" /><Relationship Id="rId24" Type="http://schemas.openxmlformats.org/officeDocument/2006/relationships/oleObject" Target="../embeddings/oleObject140.bin" TargetMode="Internal" /><Relationship Id="rId25" Type="http://schemas.openxmlformats.org/officeDocument/2006/relationships/image" Target="../media/image91.wmf" /><Relationship Id="rId26" Type="http://schemas.openxmlformats.org/officeDocument/2006/relationships/vmlDrawing" Target="../drawings/vmlDrawing21.vml" /><Relationship Id="rId3" Type="http://schemas.openxmlformats.org/officeDocument/2006/relationships/image" Target="../media/image80.wmf" /><Relationship Id="rId4" Type="http://schemas.openxmlformats.org/officeDocument/2006/relationships/oleObject" Target="../embeddings/oleObject130.bin" TargetMode="Internal" /><Relationship Id="rId5" Type="http://schemas.openxmlformats.org/officeDocument/2006/relationships/image" Target="../media/image81.wmf" /><Relationship Id="rId6" Type="http://schemas.openxmlformats.org/officeDocument/2006/relationships/oleObject" Target="../embeddings/oleObject131.bin" TargetMode="Internal" /><Relationship Id="rId7" Type="http://schemas.openxmlformats.org/officeDocument/2006/relationships/image" Target="../media/image82.wmf" /><Relationship Id="rId8" Type="http://schemas.openxmlformats.org/officeDocument/2006/relationships/oleObject" Target="../embeddings/oleObject132.bin" TargetMode="Internal" /><Relationship Id="rId9" Type="http://schemas.openxmlformats.org/officeDocument/2006/relationships/image" Target="../media/image83.w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41.bin" TargetMode="Internal" /><Relationship Id="rId3" Type="http://schemas.openxmlformats.org/officeDocument/2006/relationships/image" Target="../media/image92.emf" /><Relationship Id="rId4" Type="http://schemas.openxmlformats.org/officeDocument/2006/relationships/oleObject" Target="../embeddings/oleObject142.bin" TargetMode="Internal" /><Relationship Id="rId5" Type="http://schemas.openxmlformats.org/officeDocument/2006/relationships/image" Target="../media/image93.emf" /><Relationship Id="rId6" Type="http://schemas.openxmlformats.org/officeDocument/2006/relationships/oleObject" Target="../embeddings/oleObject143.bin" TargetMode="Internal" /><Relationship Id="rId7" Type="http://schemas.openxmlformats.org/officeDocument/2006/relationships/image" Target="../media/image94.emf" /><Relationship Id="rId8" Type="http://schemas.openxmlformats.org/officeDocument/2006/relationships/vmlDrawing" Target="../drawings/vmlDrawing22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48.bin" TargetMode="Internal" /><Relationship Id="rId11" Type="http://schemas.openxmlformats.org/officeDocument/2006/relationships/image" Target="../media/image99.wmf" /><Relationship Id="rId12" Type="http://schemas.openxmlformats.org/officeDocument/2006/relationships/oleObject" Target="../embeddings/oleObject149.bin" TargetMode="Internal" /><Relationship Id="rId13" Type="http://schemas.openxmlformats.org/officeDocument/2006/relationships/image" Target="../media/image100.wmf" /><Relationship Id="rId14" Type="http://schemas.openxmlformats.org/officeDocument/2006/relationships/oleObject" Target="../embeddings/oleObject150.bin" TargetMode="Internal" /><Relationship Id="rId15" Type="http://schemas.openxmlformats.org/officeDocument/2006/relationships/image" Target="../media/image101.wmf" /><Relationship Id="rId16" Type="http://schemas.openxmlformats.org/officeDocument/2006/relationships/oleObject" Target="../embeddings/oleObject151.bin" TargetMode="Internal" /><Relationship Id="rId17" Type="http://schemas.openxmlformats.org/officeDocument/2006/relationships/image" Target="../media/image102.wmf" /><Relationship Id="rId18" Type="http://schemas.openxmlformats.org/officeDocument/2006/relationships/oleObject" Target="../embeddings/oleObject152.bin" TargetMode="Internal" /><Relationship Id="rId19" Type="http://schemas.openxmlformats.org/officeDocument/2006/relationships/image" Target="../media/image103.wmf" /><Relationship Id="rId2" Type="http://schemas.openxmlformats.org/officeDocument/2006/relationships/oleObject" Target="../embeddings/oleObject144.bin" TargetMode="Internal" /><Relationship Id="rId20" Type="http://schemas.openxmlformats.org/officeDocument/2006/relationships/oleObject" Target="../embeddings/oleObject153.bin" TargetMode="Internal" /><Relationship Id="rId21" Type="http://schemas.openxmlformats.org/officeDocument/2006/relationships/image" Target="../media/image104.wmf" /><Relationship Id="rId22" Type="http://schemas.openxmlformats.org/officeDocument/2006/relationships/vmlDrawing" Target="../drawings/vmlDrawing23.vml" /><Relationship Id="rId3" Type="http://schemas.openxmlformats.org/officeDocument/2006/relationships/image" Target="../media/image95.wmf" /><Relationship Id="rId4" Type="http://schemas.openxmlformats.org/officeDocument/2006/relationships/oleObject" Target="../embeddings/oleObject145.bin" TargetMode="Internal" /><Relationship Id="rId5" Type="http://schemas.openxmlformats.org/officeDocument/2006/relationships/image" Target="../media/image96.wmf" /><Relationship Id="rId6" Type="http://schemas.openxmlformats.org/officeDocument/2006/relationships/oleObject" Target="../embeddings/oleObject146.bin" TargetMode="Internal" /><Relationship Id="rId7" Type="http://schemas.openxmlformats.org/officeDocument/2006/relationships/image" Target="../media/image97.wmf" /><Relationship Id="rId8" Type="http://schemas.openxmlformats.org/officeDocument/2006/relationships/oleObject" Target="../embeddings/oleObject147.bin" TargetMode="Internal" /><Relationship Id="rId9" Type="http://schemas.openxmlformats.org/officeDocument/2006/relationships/image" Target="../media/image98.w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54.bin" TargetMode="Internal" /><Relationship Id="rId3" Type="http://schemas.openxmlformats.org/officeDocument/2006/relationships/image" Target="../media/image105.emf" /><Relationship Id="rId4" Type="http://schemas.openxmlformats.org/officeDocument/2006/relationships/oleObject" Target="../embeddings/oleObject155.bin" TargetMode="Internal" /><Relationship Id="rId5" Type="http://schemas.openxmlformats.org/officeDocument/2006/relationships/image" Target="../media/image106.emf" /><Relationship Id="rId6" Type="http://schemas.openxmlformats.org/officeDocument/2006/relationships/vmlDrawing" Target="../drawings/vmlDrawing24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56.bin" TargetMode="Internal" /><Relationship Id="rId3" Type="http://schemas.openxmlformats.org/officeDocument/2006/relationships/image" Target="../media/image107.emf" /><Relationship Id="rId4" Type="http://schemas.openxmlformats.org/officeDocument/2006/relationships/vmlDrawing" Target="../drawings/vmlDrawing25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61.bin" TargetMode="Internal" /><Relationship Id="rId11" Type="http://schemas.openxmlformats.org/officeDocument/2006/relationships/image" Target="../media/image112.wmf" /><Relationship Id="rId12" Type="http://schemas.openxmlformats.org/officeDocument/2006/relationships/oleObject" Target="../embeddings/oleObject162.bin" TargetMode="Internal" /><Relationship Id="rId13" Type="http://schemas.openxmlformats.org/officeDocument/2006/relationships/image" Target="../media/image113.wmf" /><Relationship Id="rId14" Type="http://schemas.openxmlformats.org/officeDocument/2006/relationships/oleObject" Target="../embeddings/oleObject163.bin" TargetMode="Internal" /><Relationship Id="rId15" Type="http://schemas.openxmlformats.org/officeDocument/2006/relationships/image" Target="../media/image114.wmf" /><Relationship Id="rId16" Type="http://schemas.openxmlformats.org/officeDocument/2006/relationships/oleObject" Target="../embeddings/oleObject164.bin" TargetMode="Internal" /><Relationship Id="rId17" Type="http://schemas.openxmlformats.org/officeDocument/2006/relationships/image" Target="../media/image115.wmf" /><Relationship Id="rId18" Type="http://schemas.openxmlformats.org/officeDocument/2006/relationships/vmlDrawing" Target="../drawings/vmlDrawing26.vml" /><Relationship Id="rId2" Type="http://schemas.openxmlformats.org/officeDocument/2006/relationships/oleObject" Target="../embeddings/oleObject157.bin" TargetMode="Internal" /><Relationship Id="rId3" Type="http://schemas.openxmlformats.org/officeDocument/2006/relationships/image" Target="../media/image108.wmf" /><Relationship Id="rId4" Type="http://schemas.openxmlformats.org/officeDocument/2006/relationships/oleObject" Target="../embeddings/oleObject158.bin" TargetMode="Internal" /><Relationship Id="rId5" Type="http://schemas.openxmlformats.org/officeDocument/2006/relationships/image" Target="../media/image109.wmf" /><Relationship Id="rId6" Type="http://schemas.openxmlformats.org/officeDocument/2006/relationships/oleObject" Target="../embeddings/oleObject159.bin" TargetMode="Internal" /><Relationship Id="rId7" Type="http://schemas.openxmlformats.org/officeDocument/2006/relationships/image" Target="../media/image110.wmf" /><Relationship Id="rId8" Type="http://schemas.openxmlformats.org/officeDocument/2006/relationships/oleObject" Target="../embeddings/oleObject160.bin" TargetMode="Internal" /><Relationship Id="rId9" Type="http://schemas.openxmlformats.org/officeDocument/2006/relationships/image" Target="../media/image111.w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7.bin" TargetMode="Internal" /><Relationship Id="rId11" Type="http://schemas.openxmlformats.org/officeDocument/2006/relationships/image" Target="../media/image10.wmf" /><Relationship Id="rId12" Type="http://schemas.openxmlformats.org/officeDocument/2006/relationships/oleObject" Target="../embeddings/oleObject8.bin" TargetMode="Internal" /><Relationship Id="rId13" Type="http://schemas.openxmlformats.org/officeDocument/2006/relationships/image" Target="../media/image11.wmf" /><Relationship Id="rId14" Type="http://schemas.openxmlformats.org/officeDocument/2006/relationships/oleObject" Target="../embeddings/oleObject9.bin" TargetMode="Internal" /><Relationship Id="rId15" Type="http://schemas.openxmlformats.org/officeDocument/2006/relationships/image" Target="../media/image12.wmf" /><Relationship Id="rId16" Type="http://schemas.openxmlformats.org/officeDocument/2006/relationships/oleObject" Target="../embeddings/oleObject10.bin" TargetMode="Internal" /><Relationship Id="rId17" Type="http://schemas.openxmlformats.org/officeDocument/2006/relationships/oleObject" Target="../embeddings/oleObject11.bin" TargetMode="Internal" /><Relationship Id="rId18" Type="http://schemas.openxmlformats.org/officeDocument/2006/relationships/oleObject" Target="../embeddings/oleObject12.bin" TargetMode="Internal" /><Relationship Id="rId19" Type="http://schemas.openxmlformats.org/officeDocument/2006/relationships/oleObject" Target="../embeddings/oleObject13.bin" TargetMode="Internal" /><Relationship Id="rId2" Type="http://schemas.openxmlformats.org/officeDocument/2006/relationships/oleObject" Target="../embeddings/oleObject3.bin" TargetMode="Internal" /><Relationship Id="rId20" Type="http://schemas.openxmlformats.org/officeDocument/2006/relationships/oleObject" Target="../embeddings/oleObject14.bin" TargetMode="Internal" /><Relationship Id="rId21" Type="http://schemas.openxmlformats.org/officeDocument/2006/relationships/oleObject" Target="../embeddings/oleObject15.bin" TargetMode="Internal" /><Relationship Id="rId22" Type="http://schemas.openxmlformats.org/officeDocument/2006/relationships/oleObject" Target="../embeddings/oleObject16.bin" TargetMode="Internal" /><Relationship Id="rId23" Type="http://schemas.openxmlformats.org/officeDocument/2006/relationships/vmlDrawing" Target="../drawings/vmlDrawing2.vml" /><Relationship Id="rId3" Type="http://schemas.openxmlformats.org/officeDocument/2006/relationships/image" Target="../media/image6.wmf" /><Relationship Id="rId4" Type="http://schemas.openxmlformats.org/officeDocument/2006/relationships/oleObject" Target="../embeddings/oleObject4.bin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5.bin" TargetMode="Internal" /><Relationship Id="rId7" Type="http://schemas.openxmlformats.org/officeDocument/2006/relationships/image" Target="../media/image8.wmf" /><Relationship Id="rId8" Type="http://schemas.openxmlformats.org/officeDocument/2006/relationships/oleObject" Target="../embeddings/oleObject6.bin" TargetMode="Internal" /><Relationship Id="rId9" Type="http://schemas.openxmlformats.org/officeDocument/2006/relationships/image" Target="../media/image9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13.emf" /><Relationship Id="rId4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14.emf" /><Relationship Id="rId4" Type="http://schemas.openxmlformats.org/officeDocument/2006/relationships/image" Target="../media/image15.png" /><Relationship Id="rId5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9.bin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5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4.bin" TargetMode="Internal" /><Relationship Id="rId11" Type="http://schemas.openxmlformats.org/officeDocument/2006/relationships/image" Target="../media/image10.wmf" /><Relationship Id="rId12" Type="http://schemas.openxmlformats.org/officeDocument/2006/relationships/oleObject" Target="../embeddings/oleObject25.bin" TargetMode="Internal" /><Relationship Id="rId13" Type="http://schemas.openxmlformats.org/officeDocument/2006/relationships/image" Target="../media/image11.wmf" /><Relationship Id="rId14" Type="http://schemas.openxmlformats.org/officeDocument/2006/relationships/oleObject" Target="../embeddings/oleObject26.bin" TargetMode="Internal" /><Relationship Id="rId15" Type="http://schemas.openxmlformats.org/officeDocument/2006/relationships/image" Target="../media/image12.wmf" /><Relationship Id="rId16" Type="http://schemas.openxmlformats.org/officeDocument/2006/relationships/oleObject" Target="../embeddings/oleObject27.bin" TargetMode="Internal" /><Relationship Id="rId17" Type="http://schemas.openxmlformats.org/officeDocument/2006/relationships/image" Target="../media/image17.wmf" /><Relationship Id="rId18" Type="http://schemas.openxmlformats.org/officeDocument/2006/relationships/vmlDrawing" Target="../drawings/vmlDrawing6.v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6.w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8.w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9.w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58520" y="2240280"/>
            <a:ext cx="1036256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2.2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正弦函数、余弦函数的性质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二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213" title=""/>
          <p:cNvGrpSpPr/>
          <p:nvPr/>
        </p:nvGrpSpPr>
        <p:grpSpPr>
          <a:xfrm>
            <a:off x="2336800" y="1543474"/>
            <a:ext cx="7577667" cy="694267"/>
            <a:chOff x="512" y="1791"/>
            <a:chExt cx="4773" cy="438"/>
          </a:xfrm>
        </p:grpSpPr>
        <p:sp>
          <p:nvSpPr>
            <p:cNvPr id="13370" name="Text Box 172"/>
            <p:cNvSpPr txBox="1"/>
            <p:nvPr/>
          </p:nvSpPr>
          <p:spPr>
            <a:xfrm>
              <a:off x="530" y="1859"/>
              <a:ext cx="474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      0       …                …     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      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1" name="Text Box 166"/>
            <p:cNvSpPr txBox="1"/>
            <p:nvPr/>
          </p:nvSpPr>
          <p:spPr>
            <a:xfrm>
              <a:off x="512" y="1848"/>
              <a:ext cx="477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372" name="Group 168"/>
            <p:cNvGrpSpPr/>
            <p:nvPr/>
          </p:nvGrpSpPr>
          <p:grpSpPr>
            <a:xfrm>
              <a:off x="1094" y="1791"/>
              <a:ext cx="4055" cy="438"/>
              <a:chOff x="1094" y="1695"/>
              <a:chExt cx="4055" cy="438"/>
            </a:xfrm>
          </p:grpSpPr>
          <p:graphicFrame>
            <p:nvGraphicFramePr>
              <p:cNvPr id="13373" name="Object 169"/>
              <p:cNvGraphicFramePr>
                <a:graphicFrameLocks noChangeAspect="1"/>
              </p:cNvGraphicFramePr>
              <p:nvPr/>
            </p:nvGraphicFramePr>
            <p:xfrm>
              <a:off x="1094" y="1695"/>
              <a:ext cx="330" cy="412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5" r:id="rId2" imgW="280035" imgH="394335" progId="Equation.DSMT4">
                      <p:embed/>
                    </p:oleObj>
                  </mc:Choice>
                  <mc:Fallback>
                    <p:oleObj r:id="rId2" imgW="280035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094" y="1695"/>
                            <a:ext cx="330" cy="4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74" name="Object 170"/>
              <p:cNvGraphicFramePr>
                <a:graphicFrameLocks noChangeAspect="1"/>
              </p:cNvGraphicFramePr>
              <p:nvPr/>
            </p:nvGraphicFramePr>
            <p:xfrm>
              <a:off x="3041" y="1711"/>
              <a:ext cx="153" cy="422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6" r:id="rId4" imgW="165100" imgH="394335" progId="Equation.DSMT4">
                      <p:embed/>
                    </p:oleObj>
                  </mc:Choice>
                  <mc:Fallback>
                    <p:oleObj r:id="rId4" imgW="1651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041" y="1711"/>
                            <a:ext cx="153" cy="4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75" name="Object 171"/>
              <p:cNvGraphicFramePr>
                <a:graphicFrameLocks noChangeAspect="1"/>
              </p:cNvGraphicFramePr>
              <p:nvPr/>
            </p:nvGraphicFramePr>
            <p:xfrm>
              <a:off x="4903" y="1709"/>
              <a:ext cx="246" cy="4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7" r:id="rId6" imgW="241300" imgH="394335" progId="Equation.DSMT4">
                      <p:embed/>
                    </p:oleObj>
                  </mc:Choice>
                  <mc:Fallback>
                    <p:oleObj r:id="rId6" imgW="2413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03" y="1709"/>
                            <a:ext cx="246" cy="4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15" name="Text Box 67" title=""/>
          <p:cNvSpPr txBox="1"/>
          <p:nvPr/>
        </p:nvSpPr>
        <p:spPr>
          <a:xfrm>
            <a:off x="2343151" y="3816774"/>
            <a:ext cx="2076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76" name="Text Box 68" title=""/>
          <p:cNvSpPr txBox="1"/>
          <p:nvPr/>
        </p:nvSpPr>
        <p:spPr>
          <a:xfrm>
            <a:off x="2190751" y="3230457"/>
            <a:ext cx="34840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y=sinx  (x</a:t>
            </a:r>
            <a:r>
              <a:rPr lang="en-US" altLang="zh-CN" sz="240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69" title=""/>
          <p:cNvGrpSpPr/>
          <p:nvPr/>
        </p:nvGrpSpPr>
        <p:grpSpPr>
          <a:xfrm>
            <a:off x="2264833" y="3708295"/>
            <a:ext cx="7791451" cy="895349"/>
            <a:chOff x="444" y="3196"/>
            <a:chExt cx="4908" cy="564"/>
          </a:xfrm>
        </p:grpSpPr>
        <p:sp>
          <p:nvSpPr>
            <p:cNvPr id="13367" name="Text Box 70"/>
            <p:cNvSpPr txBox="1"/>
            <p:nvPr/>
          </p:nvSpPr>
          <p:spPr>
            <a:xfrm>
              <a:off x="444" y="3336"/>
              <a:ext cx="49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增区间为 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[    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，  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]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其值从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-1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增至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68" name="Object 71"/>
            <p:cNvGraphicFramePr>
              <a:graphicFrameLocks noChangeAspect="1"/>
            </p:cNvGraphicFramePr>
            <p:nvPr/>
          </p:nvGraphicFramePr>
          <p:xfrm>
            <a:off x="1473" y="3209"/>
            <a:ext cx="408" cy="55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8" r:id="rId8" imgW="393700" imgH="596900" progId="Equation.3">
                    <p:embed/>
                  </p:oleObj>
                </mc:Choice>
                <mc:Fallback>
                  <p:oleObj r:id="rId8" imgW="393700" imgH="596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73" y="3209"/>
                          <a:ext cx="408" cy="5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72"/>
            <p:cNvGraphicFramePr>
              <a:graphicFrameLocks noChangeAspect="1"/>
            </p:cNvGraphicFramePr>
            <p:nvPr/>
          </p:nvGraphicFramePr>
          <p:xfrm>
            <a:off x="1995" y="3196"/>
            <a:ext cx="250" cy="56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9" r:id="rId10" imgW="165100" imgH="596900" progId="Equation.3">
                    <p:embed/>
                  </p:oleObj>
                </mc:Choice>
                <mc:Fallback>
                  <p:oleObj r:id="rId10" imgW="165100" imgH="596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5" y="3196"/>
                          <a:ext cx="250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77" name="表格 13376" title=""/>
          <p:cNvGraphicFramePr>
            <a:graphicFrameLocks noGrp="1"/>
          </p:cNvGraphicFramePr>
          <p:nvPr/>
        </p:nvGraphicFramePr>
        <p:xfrm>
          <a:off x="2273300" y="1532890"/>
          <a:ext cx="7668260" cy="1333500"/>
        </p:xfrm>
        <a:graphic>
          <a:graphicData uri="http://schemas.openxmlformats.org/drawingml/2006/table">
            <a:tbl>
              <a:tblPr/>
              <a:tblGrid>
                <a:gridCol w="916940"/>
                <a:gridCol w="749300"/>
                <a:gridCol w="765810"/>
                <a:gridCol w="734060"/>
                <a:gridCol w="751840"/>
                <a:gridCol w="749300"/>
                <a:gridCol w="749300"/>
                <a:gridCol w="750570"/>
                <a:gridCol w="749300"/>
                <a:gridCol w="751840"/>
              </a:tblGrid>
              <a:tr h="66675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735" b="1">
                          <a:latin typeface="宋体" panose="02010600030101010101" pitchFamily="2" charset="-122"/>
                        </a:rPr>
                        <a:t>x</a:t>
                      </a:r>
                      <a:endParaRPr lang="en-US" altLang="zh-CN" sz="1735" b="1">
                        <a:latin typeface="宋体" panose="02010600030101010101" pitchFamily="2" charset="-122"/>
                      </a:endParaRPr>
                    </a:p>
                  </a:txBody>
                  <a:tcPr marL="91437" marR="9143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735" b="1" err="1">
                          <a:latin typeface="宋体" panose="02010600030101010101" pitchFamily="2" charset="-122"/>
                        </a:rPr>
                        <a:t>sinx</a:t>
                      </a:r>
                      <a:endParaRPr lang="en-US" altLang="zh-CN" sz="1735" b="1">
                        <a:latin typeface="宋体" panose="02010600030101010101" pitchFamily="2" charset="-122"/>
                      </a:endParaRPr>
                    </a:p>
                  </a:txBody>
                  <a:tcPr marL="91437" marR="9143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5800">
                        <a:spcBef>
                          <a:spcPct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935" b="1"/>
                    </a:p>
                  </a:txBody>
                  <a:tcPr marL="91437" marR="914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182" name="Text Box 174" title=""/>
          <p:cNvSpPr txBox="1"/>
          <p:nvPr/>
        </p:nvSpPr>
        <p:spPr>
          <a:xfrm>
            <a:off x="3367617" y="2275841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183" name="Text Box 175" title=""/>
          <p:cNvSpPr txBox="1"/>
          <p:nvPr/>
        </p:nvSpPr>
        <p:spPr>
          <a:xfrm>
            <a:off x="4861984" y="2275841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 0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184" name="Text Box 176" title=""/>
          <p:cNvSpPr txBox="1"/>
          <p:nvPr/>
        </p:nvSpPr>
        <p:spPr>
          <a:xfrm>
            <a:off x="6328833" y="2275841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 1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185" name="Text Box 177" title=""/>
          <p:cNvSpPr txBox="1"/>
          <p:nvPr/>
        </p:nvSpPr>
        <p:spPr>
          <a:xfrm>
            <a:off x="7850717" y="2275841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 0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186" name="Text Box 178" title=""/>
          <p:cNvSpPr txBox="1"/>
          <p:nvPr/>
        </p:nvSpPr>
        <p:spPr>
          <a:xfrm>
            <a:off x="9304867" y="2275841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187" name="Line 179" title=""/>
          <p:cNvSpPr/>
          <p:nvPr/>
        </p:nvSpPr>
        <p:spPr>
          <a:xfrm flipV="1">
            <a:off x="4106333" y="2345690"/>
            <a:ext cx="359833" cy="359833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299188" name="Line 180" title=""/>
          <p:cNvSpPr/>
          <p:nvPr/>
        </p:nvSpPr>
        <p:spPr>
          <a:xfrm flipV="1">
            <a:off x="5617633" y="2341457"/>
            <a:ext cx="357717" cy="357717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299189" name="Line 181" title=""/>
          <p:cNvSpPr/>
          <p:nvPr/>
        </p:nvSpPr>
        <p:spPr>
          <a:xfrm>
            <a:off x="7147984" y="2383790"/>
            <a:ext cx="381000" cy="304800"/>
          </a:xfrm>
          <a:prstGeom prst="line">
            <a:avLst/>
          </a:prstGeom>
          <a:ln w="254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299190" name="Line 182" title=""/>
          <p:cNvSpPr/>
          <p:nvPr/>
        </p:nvSpPr>
        <p:spPr>
          <a:xfrm>
            <a:off x="8629651" y="2421890"/>
            <a:ext cx="381000" cy="304800"/>
          </a:xfrm>
          <a:prstGeom prst="line">
            <a:avLst/>
          </a:prstGeom>
          <a:ln w="254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grpSp>
        <p:nvGrpSpPr>
          <p:cNvPr id="5" name="Group 183" title=""/>
          <p:cNvGrpSpPr/>
          <p:nvPr/>
        </p:nvGrpSpPr>
        <p:grpSpPr>
          <a:xfrm>
            <a:off x="2317751" y="4573482"/>
            <a:ext cx="7791449" cy="852488"/>
            <a:chOff x="444" y="3596"/>
            <a:chExt cx="4908" cy="537"/>
          </a:xfrm>
        </p:grpSpPr>
        <p:sp>
          <p:nvSpPr>
            <p:cNvPr id="13364" name="Text Box 184"/>
            <p:cNvSpPr txBox="1"/>
            <p:nvPr/>
          </p:nvSpPr>
          <p:spPr>
            <a:xfrm>
              <a:off x="444" y="3708"/>
              <a:ext cx="49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减区间为 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[   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，   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其值从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减至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-1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65" name="Object 185"/>
            <p:cNvGraphicFramePr>
              <a:graphicFrameLocks noChangeAspect="1"/>
            </p:cNvGraphicFramePr>
            <p:nvPr/>
          </p:nvGraphicFramePr>
          <p:xfrm>
            <a:off x="1489" y="3596"/>
            <a:ext cx="226" cy="50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0" r:id="rId12" imgW="165100" imgH="596900" progId="Equation.3">
                    <p:embed/>
                  </p:oleObj>
                </mc:Choice>
                <mc:Fallback>
                  <p:oleObj r:id="rId12" imgW="165100" imgH="596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9" y="3596"/>
                          <a:ext cx="226" cy="5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186"/>
            <p:cNvGraphicFramePr>
              <a:graphicFrameLocks noChangeAspect="1"/>
            </p:cNvGraphicFramePr>
            <p:nvPr/>
          </p:nvGraphicFramePr>
          <p:xfrm>
            <a:off x="1865" y="3614"/>
            <a:ext cx="346" cy="51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1" r:id="rId14" imgW="342900" imgH="596900" progId="Equation.3">
                    <p:embed/>
                  </p:oleObj>
                </mc:Choice>
                <mc:Fallback>
                  <p:oleObj r:id="rId14" imgW="342900" imgH="596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65" y="3614"/>
                          <a:ext cx="346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9196" name="AutoShape 188" title=""/>
          <p:cNvSpPr/>
          <p:nvPr/>
        </p:nvSpPr>
        <p:spPr>
          <a:xfrm>
            <a:off x="5842000" y="2906607"/>
            <a:ext cx="4654551" cy="882649"/>
          </a:xfrm>
          <a:prstGeom prst="cloudCallout">
            <a:avLst>
              <a:gd name="adj1" fmla="val -44370"/>
              <a:gd name="adj2" fmla="val 7518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3810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还有其他单调区间吗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  <p:cond evt="onBegin" delay="0">
                          <p:tn val="9"/>
                        </p:cond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  <p:cond evt="onBegin" delay="0">
                          <p:tn val="33"/>
                        </p:cond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  <p:cond evt="onBegin" delay="0">
                          <p:tn val="41"/>
                        </p:cond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  <p:cond evt="onBegin" delay="0">
                          <p:tn val="49"/>
                        </p:cond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  <p:cond evt="onBegin" delay="0">
                          <p:tn val="53"/>
                        </p:cond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76" grpId="0"/>
      <p:bldP spid="299182" grpId="0"/>
      <p:bldP spid="299183" grpId="0"/>
      <p:bldP spid="299184" grpId="0"/>
      <p:bldP spid="299185" grpId="0"/>
      <p:bldP spid="299186" grpId="0"/>
      <p:bldP spid="2991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1785" name="Object 185" title=""/>
          <p:cNvGraphicFramePr>
            <a:graphicFrameLocks noChangeAspect="1"/>
          </p:cNvGraphicFramePr>
          <p:nvPr/>
        </p:nvGraphicFramePr>
        <p:xfrm>
          <a:off x="3022600" y="4064000"/>
          <a:ext cx="4083051" cy="8212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2146300" imgH="431800" progId="Equation.DSMT4">
                  <p:embed/>
                </p:oleObj>
              </mc:Choice>
              <mc:Fallback>
                <p:oleObj r:id="rId2" imgW="21463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2600" y="4064000"/>
                        <a:ext cx="4083051" cy="821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788" name="Object 188" title=""/>
          <p:cNvGraphicFramePr>
            <a:graphicFrameLocks noChangeAspect="1"/>
          </p:cNvGraphicFramePr>
          <p:nvPr/>
        </p:nvGraphicFramePr>
        <p:xfrm>
          <a:off x="7048500" y="4984751"/>
          <a:ext cx="3522133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4" imgW="1765300" imgH="431800" progId="Equation.DSMT4">
                  <p:embed/>
                </p:oleObj>
              </mc:Choice>
              <mc:Fallback>
                <p:oleObj r:id="rId4" imgW="17653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8500" y="4984751"/>
                        <a:ext cx="352213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Group 115" title=""/>
          <p:cNvGrpSpPr/>
          <p:nvPr/>
        </p:nvGrpSpPr>
        <p:grpSpPr>
          <a:xfrm>
            <a:off x="2067984" y="1502833"/>
            <a:ext cx="7876116" cy="732367"/>
            <a:chOff x="444" y="1302"/>
            <a:chExt cx="4962" cy="462"/>
          </a:xfrm>
        </p:grpSpPr>
        <p:grpSp>
          <p:nvGrpSpPr>
            <p:cNvPr id="14398" name="Group 116"/>
            <p:cNvGrpSpPr/>
            <p:nvPr/>
          </p:nvGrpSpPr>
          <p:grpSpPr>
            <a:xfrm>
              <a:off x="2580" y="1302"/>
              <a:ext cx="2826" cy="462"/>
              <a:chOff x="2724" y="1302"/>
              <a:chExt cx="2826" cy="462"/>
            </a:xfrm>
          </p:grpSpPr>
          <p:sp>
            <p:nvSpPr>
              <p:cNvPr id="14402" name="Freeform 117"/>
              <p:cNvSpPr/>
              <p:nvPr/>
            </p:nvSpPr>
            <p:spPr>
              <a:xfrm>
                <a:off x="2724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03" name="Freeform 118"/>
              <p:cNvSpPr/>
              <p:nvPr/>
            </p:nvSpPr>
            <p:spPr>
              <a:xfrm>
                <a:off x="4140" y="1302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399" name="Group 119"/>
            <p:cNvGrpSpPr/>
            <p:nvPr/>
          </p:nvGrpSpPr>
          <p:grpSpPr>
            <a:xfrm>
              <a:off x="444" y="1308"/>
              <a:ext cx="2130" cy="456"/>
              <a:chOff x="588" y="1308"/>
              <a:chExt cx="2130" cy="456"/>
            </a:xfrm>
          </p:grpSpPr>
          <p:sp>
            <p:nvSpPr>
              <p:cNvPr id="14400" name="Freeform 120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01" name="Freeform 121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14341" name="Text Box 122" title=""/>
          <p:cNvSpPr txBox="1"/>
          <p:nvPr/>
        </p:nvSpPr>
        <p:spPr>
          <a:xfrm>
            <a:off x="9992784" y="1432984"/>
            <a:ext cx="298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Line 123" title=""/>
          <p:cNvSpPr/>
          <p:nvPr/>
        </p:nvSpPr>
        <p:spPr>
          <a:xfrm flipV="1">
            <a:off x="1970617" y="1833033"/>
            <a:ext cx="8231716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4343" name="Line 124" title=""/>
          <p:cNvSpPr/>
          <p:nvPr/>
        </p:nvSpPr>
        <p:spPr>
          <a:xfrm>
            <a:off x="1993900" y="2239433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44" name="Line 125" title=""/>
          <p:cNvSpPr/>
          <p:nvPr/>
        </p:nvSpPr>
        <p:spPr>
          <a:xfrm>
            <a:off x="1991784" y="1500717"/>
            <a:ext cx="7886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45" name="Text Box 126" title=""/>
          <p:cNvSpPr txBox="1"/>
          <p:nvPr/>
        </p:nvSpPr>
        <p:spPr>
          <a:xfrm>
            <a:off x="5223933" y="645584"/>
            <a:ext cx="298451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Text Box 127" title=""/>
          <p:cNvSpPr txBox="1"/>
          <p:nvPr/>
        </p:nvSpPr>
        <p:spPr>
          <a:xfrm>
            <a:off x="5215467" y="1659467"/>
            <a:ext cx="3471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Line 128" title=""/>
          <p:cNvSpPr/>
          <p:nvPr/>
        </p:nvSpPr>
        <p:spPr>
          <a:xfrm flipH="1">
            <a:off x="8227484" y="17843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48" name="Line 129" title=""/>
          <p:cNvSpPr/>
          <p:nvPr/>
        </p:nvSpPr>
        <p:spPr>
          <a:xfrm flipH="1">
            <a:off x="6576484" y="17885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49" name="Line 130" title=""/>
          <p:cNvSpPr/>
          <p:nvPr/>
        </p:nvSpPr>
        <p:spPr>
          <a:xfrm flipH="1">
            <a:off x="7706784" y="17885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0" name="Line 131" title=""/>
          <p:cNvSpPr/>
          <p:nvPr/>
        </p:nvSpPr>
        <p:spPr>
          <a:xfrm flipH="1">
            <a:off x="8834967" y="17928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1" name="Line 132" title=""/>
          <p:cNvSpPr/>
          <p:nvPr/>
        </p:nvSpPr>
        <p:spPr>
          <a:xfrm flipH="1">
            <a:off x="3225800" y="17970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2" name="Line 133" title=""/>
          <p:cNvSpPr/>
          <p:nvPr/>
        </p:nvSpPr>
        <p:spPr>
          <a:xfrm flipH="1">
            <a:off x="9408584" y="18012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3" name="Line 134" title=""/>
          <p:cNvSpPr/>
          <p:nvPr/>
        </p:nvSpPr>
        <p:spPr>
          <a:xfrm flipH="1">
            <a:off x="4917017" y="17843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4" name="Line 135" title=""/>
          <p:cNvSpPr/>
          <p:nvPr/>
        </p:nvSpPr>
        <p:spPr>
          <a:xfrm flipH="1">
            <a:off x="3714751" y="17885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5" name="Line 136" title=""/>
          <p:cNvSpPr/>
          <p:nvPr/>
        </p:nvSpPr>
        <p:spPr>
          <a:xfrm flipH="1">
            <a:off x="2671233" y="17970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6" name="Text Box 137" title=""/>
          <p:cNvSpPr txBox="1"/>
          <p:nvPr/>
        </p:nvSpPr>
        <p:spPr>
          <a:xfrm>
            <a:off x="4099984" y="1752600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7" name="Text Box 138" title=""/>
          <p:cNvSpPr txBox="1"/>
          <p:nvPr/>
        </p:nvSpPr>
        <p:spPr>
          <a:xfrm>
            <a:off x="5173133" y="2201333"/>
            <a:ext cx="4466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8" name="Text Box 139" title=""/>
          <p:cNvSpPr txBox="1"/>
          <p:nvPr/>
        </p:nvSpPr>
        <p:spPr>
          <a:xfrm>
            <a:off x="7526867" y="1828800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9" name="Text Box 140" title=""/>
          <p:cNvSpPr txBox="1"/>
          <p:nvPr/>
        </p:nvSpPr>
        <p:spPr>
          <a:xfrm>
            <a:off x="8669867" y="1803400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0" name="Text Box 141" title=""/>
          <p:cNvSpPr txBox="1"/>
          <p:nvPr/>
        </p:nvSpPr>
        <p:spPr>
          <a:xfrm>
            <a:off x="9768417" y="1820333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1" name="Line 142" title=""/>
          <p:cNvSpPr/>
          <p:nvPr/>
        </p:nvSpPr>
        <p:spPr>
          <a:xfrm flipH="1">
            <a:off x="9950451" y="18076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2" name="Text Box 143" title=""/>
          <p:cNvSpPr txBox="1"/>
          <p:nvPr/>
        </p:nvSpPr>
        <p:spPr>
          <a:xfrm>
            <a:off x="2942167" y="1754717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3" name="Text Box 144" title=""/>
          <p:cNvSpPr txBox="1"/>
          <p:nvPr/>
        </p:nvSpPr>
        <p:spPr>
          <a:xfrm>
            <a:off x="1862667" y="1775884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4" name="Text Box 145" title=""/>
          <p:cNvSpPr txBox="1"/>
          <p:nvPr/>
        </p:nvSpPr>
        <p:spPr>
          <a:xfrm>
            <a:off x="5234517" y="1195917"/>
            <a:ext cx="446616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5" name="Text Box 146" title=""/>
          <p:cNvSpPr txBox="1"/>
          <p:nvPr/>
        </p:nvSpPr>
        <p:spPr>
          <a:xfrm>
            <a:off x="6419851" y="1786467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6" name="Line 147" title=""/>
          <p:cNvSpPr/>
          <p:nvPr/>
        </p:nvSpPr>
        <p:spPr>
          <a:xfrm flipH="1">
            <a:off x="4328584" y="17822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7" name="Line 148" title=""/>
          <p:cNvSpPr/>
          <p:nvPr/>
        </p:nvSpPr>
        <p:spPr>
          <a:xfrm flipH="1">
            <a:off x="6000751" y="17907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8" name="Line 149" title=""/>
          <p:cNvSpPr/>
          <p:nvPr/>
        </p:nvSpPr>
        <p:spPr>
          <a:xfrm flipH="1">
            <a:off x="7147984" y="17864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4369" name="Object 150" title=""/>
          <p:cNvGraphicFramePr>
            <a:graphicFrameLocks noChangeAspect="1"/>
          </p:cNvGraphicFramePr>
          <p:nvPr/>
        </p:nvGraphicFramePr>
        <p:xfrm>
          <a:off x="5911851" y="1792817"/>
          <a:ext cx="207433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6" imgW="152400" imgH="343535" progId="Equation.3">
                  <p:embed/>
                </p:oleObj>
              </mc:Choice>
              <mc:Fallback>
                <p:oleObj r:id="rId6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11851" y="1792817"/>
                        <a:ext cx="207433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151" title=""/>
          <p:cNvGraphicFramePr>
            <a:graphicFrameLocks noChangeAspect="1"/>
          </p:cNvGraphicFramePr>
          <p:nvPr/>
        </p:nvGraphicFramePr>
        <p:xfrm>
          <a:off x="3553884" y="1835151"/>
          <a:ext cx="319616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8" imgW="317500" imgH="342900" progId="Equation.3">
                  <p:embed/>
                </p:oleObj>
              </mc:Choice>
              <mc:Fallback>
                <p:oleObj r:id="rId8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3884" y="1835151"/>
                        <a:ext cx="319616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152" title=""/>
          <p:cNvGraphicFramePr>
            <a:graphicFrameLocks noChangeAspect="1"/>
          </p:cNvGraphicFramePr>
          <p:nvPr/>
        </p:nvGraphicFramePr>
        <p:xfrm>
          <a:off x="8100484" y="1820333"/>
          <a:ext cx="273049" cy="3577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0" imgW="215900" imgH="342900" progId="Equation.3">
                  <p:embed/>
                </p:oleObj>
              </mc:Choice>
              <mc:Fallback>
                <p:oleObj r:id="rId10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00484" y="1820333"/>
                        <a:ext cx="273049" cy="3577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153" title=""/>
          <p:cNvGraphicFramePr>
            <a:graphicFrameLocks noChangeAspect="1"/>
          </p:cNvGraphicFramePr>
          <p:nvPr/>
        </p:nvGraphicFramePr>
        <p:xfrm>
          <a:off x="9292167" y="1852084"/>
          <a:ext cx="268817" cy="273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12" imgW="228600" imgH="343535" progId="Equation.3">
                  <p:embed/>
                </p:oleObj>
              </mc:Choice>
              <mc:Fallback>
                <p:oleObj r:id="rId12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92167" y="1852084"/>
                        <a:ext cx="268817" cy="273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154" title=""/>
          <p:cNvGraphicFramePr>
            <a:graphicFrameLocks noChangeAspect="1"/>
          </p:cNvGraphicFramePr>
          <p:nvPr/>
        </p:nvGraphicFramePr>
        <p:xfrm>
          <a:off x="4749800" y="1773767"/>
          <a:ext cx="285751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14" imgW="254635" imgH="343535" progId="Equation.3">
                  <p:embed/>
                </p:oleObj>
              </mc:Choice>
              <mc:Fallback>
                <p:oleObj r:id="rId14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49800" y="1773767"/>
                        <a:ext cx="285751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Line 155" title=""/>
          <p:cNvSpPr/>
          <p:nvPr/>
        </p:nvSpPr>
        <p:spPr>
          <a:xfrm flipH="1" flipV="1">
            <a:off x="5998633" y="147955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75" name="Line 156" title=""/>
          <p:cNvSpPr/>
          <p:nvPr/>
        </p:nvSpPr>
        <p:spPr>
          <a:xfrm flipH="1" flipV="1">
            <a:off x="7152217" y="1841500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76" name="Line 157" title=""/>
          <p:cNvSpPr/>
          <p:nvPr/>
        </p:nvSpPr>
        <p:spPr>
          <a:xfrm flipH="1" flipV="1">
            <a:off x="8227484" y="14710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77" name="Line 158" title=""/>
          <p:cNvSpPr/>
          <p:nvPr/>
        </p:nvSpPr>
        <p:spPr>
          <a:xfrm flipH="1" flipV="1">
            <a:off x="9408584" y="182245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78" name="Line 159" title=""/>
          <p:cNvSpPr/>
          <p:nvPr/>
        </p:nvSpPr>
        <p:spPr>
          <a:xfrm flipH="1" flipV="1">
            <a:off x="4923367" y="18520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79" name="Line 160" title=""/>
          <p:cNvSpPr/>
          <p:nvPr/>
        </p:nvSpPr>
        <p:spPr>
          <a:xfrm flipH="1" flipV="1">
            <a:off x="3723217" y="14710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80" name="Line 161" title=""/>
          <p:cNvSpPr/>
          <p:nvPr/>
        </p:nvSpPr>
        <p:spPr>
          <a:xfrm flipH="1" flipV="1">
            <a:off x="2675467" y="18520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4381" name="Object 162" title=""/>
          <p:cNvGraphicFramePr>
            <a:graphicFrameLocks noChangeAspect="1"/>
          </p:cNvGraphicFramePr>
          <p:nvPr/>
        </p:nvGraphicFramePr>
        <p:xfrm>
          <a:off x="7040033" y="1813984"/>
          <a:ext cx="313267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16" imgW="228600" imgH="343535" progId="Equation.3">
                  <p:embed/>
                </p:oleObj>
              </mc:Choice>
              <mc:Fallback>
                <p:oleObj r:id="rId16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40033" y="1813984"/>
                        <a:ext cx="313267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163" title=""/>
          <p:cNvGraphicFramePr>
            <a:graphicFrameLocks noChangeAspect="1"/>
          </p:cNvGraphicFramePr>
          <p:nvPr/>
        </p:nvGraphicFramePr>
        <p:xfrm>
          <a:off x="2487084" y="1835151"/>
          <a:ext cx="319616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18" imgW="317500" imgH="342900" progId="Equation.3">
                  <p:embed/>
                </p:oleObj>
              </mc:Choice>
              <mc:Fallback>
                <p:oleObj r:id="rId18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87084" y="1835151"/>
                        <a:ext cx="319616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3" name="Group 164" title=""/>
          <p:cNvGrpSpPr/>
          <p:nvPr/>
        </p:nvGrpSpPr>
        <p:grpSpPr>
          <a:xfrm>
            <a:off x="4917017" y="952500"/>
            <a:ext cx="1083733" cy="1557867"/>
            <a:chOff x="2239" y="940"/>
            <a:chExt cx="690" cy="981"/>
          </a:xfrm>
        </p:grpSpPr>
        <p:sp>
          <p:nvSpPr>
            <p:cNvPr id="14396" name="Line 165"/>
            <p:cNvSpPr/>
            <p:nvPr/>
          </p:nvSpPr>
          <p:spPr>
            <a:xfrm flipH="1">
              <a:off x="2239" y="961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97" name="Line 166"/>
            <p:cNvSpPr/>
            <p:nvPr/>
          </p:nvSpPr>
          <p:spPr>
            <a:xfrm flipH="1">
              <a:off x="2929" y="940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14384" name="Group 172" title=""/>
          <p:cNvGrpSpPr/>
          <p:nvPr/>
        </p:nvGrpSpPr>
        <p:grpSpPr>
          <a:xfrm>
            <a:off x="5998633" y="971551"/>
            <a:ext cx="1145117" cy="1557867"/>
            <a:chOff x="2833" y="1011"/>
            <a:chExt cx="706" cy="981"/>
          </a:xfrm>
        </p:grpSpPr>
        <p:sp>
          <p:nvSpPr>
            <p:cNvPr id="14394" name="Line 168"/>
            <p:cNvSpPr/>
            <p:nvPr/>
          </p:nvSpPr>
          <p:spPr>
            <a:xfrm flipH="1">
              <a:off x="2833" y="1032"/>
              <a:ext cx="0" cy="96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95" name="Line 169"/>
            <p:cNvSpPr/>
            <p:nvPr/>
          </p:nvSpPr>
          <p:spPr>
            <a:xfrm flipH="1">
              <a:off x="3539" y="1011"/>
              <a:ext cx="0" cy="96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4385" name="Text Box 170" title=""/>
          <p:cNvSpPr txBox="1"/>
          <p:nvPr/>
        </p:nvSpPr>
        <p:spPr>
          <a:xfrm>
            <a:off x="7890933" y="984251"/>
            <a:ext cx="10752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y=sinx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6" name="Line 171" title=""/>
          <p:cNvSpPr/>
          <p:nvPr/>
        </p:nvSpPr>
        <p:spPr>
          <a:xfrm flipH="1" flipV="1">
            <a:off x="5475817" y="810684"/>
            <a:ext cx="0" cy="1746249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4387" name="Text Box 114" title=""/>
          <p:cNvSpPr txBox="1"/>
          <p:nvPr/>
        </p:nvSpPr>
        <p:spPr>
          <a:xfrm>
            <a:off x="1427480" y="2677795"/>
            <a:ext cx="9232265" cy="953135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由上面的正弦曲线你能得到哪些正弦函数的增区间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和减区间？怎样把它们整合在一起？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1784" name="Text Box 184" title=""/>
          <p:cNvSpPr txBox="1"/>
          <p:nvPr/>
        </p:nvSpPr>
        <p:spPr>
          <a:xfrm>
            <a:off x="1517651" y="4214284"/>
            <a:ext cx="1813983" cy="521970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增区间：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1786" name="Text Box 186" title=""/>
          <p:cNvSpPr txBox="1"/>
          <p:nvPr/>
        </p:nvSpPr>
        <p:spPr>
          <a:xfrm>
            <a:off x="1517651" y="5088467"/>
            <a:ext cx="2046816" cy="521970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减区间：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81787" name="Object 187" title=""/>
          <p:cNvGraphicFramePr>
            <a:graphicFrameLocks noChangeAspect="1"/>
          </p:cNvGraphicFramePr>
          <p:nvPr/>
        </p:nvGraphicFramePr>
        <p:xfrm>
          <a:off x="3056467" y="4993217"/>
          <a:ext cx="3898900" cy="8233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0" imgW="2044700" imgH="431800" progId="Equation.DSMT4">
                  <p:embed/>
                </p:oleObj>
              </mc:Choice>
              <mc:Fallback>
                <p:oleObj r:id="rId20" imgW="20447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56467" y="4993217"/>
                        <a:ext cx="3898900" cy="8233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789" name="Object 189" title=""/>
          <p:cNvGraphicFramePr>
            <a:graphicFrameLocks noChangeAspect="1"/>
          </p:cNvGraphicFramePr>
          <p:nvPr/>
        </p:nvGraphicFramePr>
        <p:xfrm>
          <a:off x="7171267" y="4053417"/>
          <a:ext cx="3395133" cy="842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22" imgW="1739900" imgH="431800" progId="Equation.DSMT4">
                  <p:embed/>
                </p:oleObj>
              </mc:Choice>
              <mc:Fallback>
                <p:oleObj r:id="rId22" imgW="17399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171267" y="4053417"/>
                        <a:ext cx="3395133" cy="842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790" name="Text Box 190" title=""/>
          <p:cNvSpPr txBox="1"/>
          <p:nvPr/>
        </p:nvSpPr>
        <p:spPr>
          <a:xfrm>
            <a:off x="10825269" y="4231217"/>
            <a:ext cx="551815" cy="1477433"/>
          </a:xfrm>
          <a:prstGeom prst="rect">
            <a:avLst/>
          </a:prstGeom>
          <a:noFill/>
          <a:ln w="28575">
            <a:noFill/>
          </a:ln>
        </p:spPr>
        <p:txBody>
          <a:bodyPr vert="eaVert" lIns="91440" tIns="45720" rIns="91440" bIns="4572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周期性</a:t>
            </a:r>
            <a:endParaRPr lang="zh-CN" altLang="en-US" sz="24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81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1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784" grpId="0"/>
      <p:bldP spid="281786" grpId="0"/>
      <p:bldP spid="281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5362" name="Group 3" title=""/>
          <p:cNvGrpSpPr/>
          <p:nvPr/>
        </p:nvGrpSpPr>
        <p:grpSpPr>
          <a:xfrm>
            <a:off x="2067984" y="1703917"/>
            <a:ext cx="7876116" cy="732367"/>
            <a:chOff x="444" y="1302"/>
            <a:chExt cx="4962" cy="462"/>
          </a:xfrm>
        </p:grpSpPr>
        <p:grpSp>
          <p:nvGrpSpPr>
            <p:cNvPr id="15424" name="Group 4"/>
            <p:cNvGrpSpPr/>
            <p:nvPr/>
          </p:nvGrpSpPr>
          <p:grpSpPr>
            <a:xfrm>
              <a:off x="2580" y="1302"/>
              <a:ext cx="2826" cy="462"/>
              <a:chOff x="2724" y="1302"/>
              <a:chExt cx="2826" cy="462"/>
            </a:xfrm>
          </p:grpSpPr>
          <p:sp>
            <p:nvSpPr>
              <p:cNvPr id="15428" name="Freeform 5"/>
              <p:cNvSpPr/>
              <p:nvPr/>
            </p:nvSpPr>
            <p:spPr>
              <a:xfrm>
                <a:off x="2724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429" name="Freeform 6"/>
              <p:cNvSpPr/>
              <p:nvPr/>
            </p:nvSpPr>
            <p:spPr>
              <a:xfrm>
                <a:off x="4140" y="1302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5425" name="Group 7"/>
            <p:cNvGrpSpPr/>
            <p:nvPr/>
          </p:nvGrpSpPr>
          <p:grpSpPr>
            <a:xfrm>
              <a:off x="444" y="1308"/>
              <a:ext cx="2130" cy="456"/>
              <a:chOff x="588" y="1308"/>
              <a:chExt cx="2130" cy="456"/>
            </a:xfrm>
          </p:grpSpPr>
          <p:sp>
            <p:nvSpPr>
              <p:cNvPr id="15426" name="Freeform 8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427" name="Freeform 9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15363" name="Text Box 10" title=""/>
          <p:cNvSpPr txBox="1"/>
          <p:nvPr/>
        </p:nvSpPr>
        <p:spPr>
          <a:xfrm>
            <a:off x="9992784" y="1636184"/>
            <a:ext cx="298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Line 11" title=""/>
          <p:cNvSpPr/>
          <p:nvPr/>
        </p:nvSpPr>
        <p:spPr>
          <a:xfrm flipV="1">
            <a:off x="1970617" y="2034117"/>
            <a:ext cx="8231716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5365" name="Line 12" title=""/>
          <p:cNvSpPr/>
          <p:nvPr/>
        </p:nvSpPr>
        <p:spPr>
          <a:xfrm>
            <a:off x="1993900" y="2440517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66" name="Line 13" title=""/>
          <p:cNvSpPr/>
          <p:nvPr/>
        </p:nvSpPr>
        <p:spPr>
          <a:xfrm>
            <a:off x="1991784" y="1701800"/>
            <a:ext cx="7886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67" name="Text Box 14" title=""/>
          <p:cNvSpPr txBox="1"/>
          <p:nvPr/>
        </p:nvSpPr>
        <p:spPr>
          <a:xfrm>
            <a:off x="5223933" y="848784"/>
            <a:ext cx="298451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Text Box 15" title=""/>
          <p:cNvSpPr txBox="1"/>
          <p:nvPr/>
        </p:nvSpPr>
        <p:spPr>
          <a:xfrm>
            <a:off x="5382684" y="1883833"/>
            <a:ext cx="3471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Line 16" title=""/>
          <p:cNvSpPr/>
          <p:nvPr/>
        </p:nvSpPr>
        <p:spPr>
          <a:xfrm flipH="1">
            <a:off x="8227484" y="19854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0" name="Line 17" title=""/>
          <p:cNvSpPr/>
          <p:nvPr/>
        </p:nvSpPr>
        <p:spPr>
          <a:xfrm flipH="1">
            <a:off x="6576484" y="19896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1" name="Line 18" title=""/>
          <p:cNvSpPr/>
          <p:nvPr/>
        </p:nvSpPr>
        <p:spPr>
          <a:xfrm flipH="1">
            <a:off x="7706784" y="19917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2" name="Line 19" title=""/>
          <p:cNvSpPr/>
          <p:nvPr/>
        </p:nvSpPr>
        <p:spPr>
          <a:xfrm flipH="1">
            <a:off x="8834967" y="19939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3" name="Line 20" title=""/>
          <p:cNvSpPr/>
          <p:nvPr/>
        </p:nvSpPr>
        <p:spPr>
          <a:xfrm flipH="1">
            <a:off x="3225800" y="19981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4" name="Line 21" title=""/>
          <p:cNvSpPr/>
          <p:nvPr/>
        </p:nvSpPr>
        <p:spPr>
          <a:xfrm flipH="1">
            <a:off x="9408584" y="20023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5" name="Line 22" title=""/>
          <p:cNvSpPr/>
          <p:nvPr/>
        </p:nvSpPr>
        <p:spPr>
          <a:xfrm flipH="1">
            <a:off x="4917017" y="19854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6" name="Line 23" title=""/>
          <p:cNvSpPr/>
          <p:nvPr/>
        </p:nvSpPr>
        <p:spPr>
          <a:xfrm flipH="1">
            <a:off x="3714751" y="19896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7" name="Line 24" title=""/>
          <p:cNvSpPr/>
          <p:nvPr/>
        </p:nvSpPr>
        <p:spPr>
          <a:xfrm flipH="1">
            <a:off x="2671233" y="19981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78" name="Text Box 25" title=""/>
          <p:cNvSpPr txBox="1"/>
          <p:nvPr/>
        </p:nvSpPr>
        <p:spPr>
          <a:xfrm>
            <a:off x="4099984" y="1953684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9" name="Text Box 26" title=""/>
          <p:cNvSpPr txBox="1"/>
          <p:nvPr/>
        </p:nvSpPr>
        <p:spPr>
          <a:xfrm>
            <a:off x="5173133" y="2402417"/>
            <a:ext cx="4466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Text Box 27" title=""/>
          <p:cNvSpPr txBox="1"/>
          <p:nvPr/>
        </p:nvSpPr>
        <p:spPr>
          <a:xfrm>
            <a:off x="7526867" y="20298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1" name="Text Box 28" title=""/>
          <p:cNvSpPr txBox="1"/>
          <p:nvPr/>
        </p:nvSpPr>
        <p:spPr>
          <a:xfrm>
            <a:off x="8669867" y="20044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2" name="Text Box 29" title=""/>
          <p:cNvSpPr txBox="1"/>
          <p:nvPr/>
        </p:nvSpPr>
        <p:spPr>
          <a:xfrm>
            <a:off x="9768417" y="2021417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3" name="Line 30" title=""/>
          <p:cNvSpPr/>
          <p:nvPr/>
        </p:nvSpPr>
        <p:spPr>
          <a:xfrm flipH="1">
            <a:off x="9950451" y="20087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84" name="Text Box 31" title=""/>
          <p:cNvSpPr txBox="1"/>
          <p:nvPr/>
        </p:nvSpPr>
        <p:spPr>
          <a:xfrm>
            <a:off x="2942167" y="1957917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5" name="Text Box 32" title=""/>
          <p:cNvSpPr txBox="1"/>
          <p:nvPr/>
        </p:nvSpPr>
        <p:spPr>
          <a:xfrm>
            <a:off x="1862667" y="1976967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6" name="Text Box 33" title=""/>
          <p:cNvSpPr txBox="1"/>
          <p:nvPr/>
        </p:nvSpPr>
        <p:spPr>
          <a:xfrm>
            <a:off x="5234517" y="1399117"/>
            <a:ext cx="446616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7" name="Text Box 34" title=""/>
          <p:cNvSpPr txBox="1"/>
          <p:nvPr/>
        </p:nvSpPr>
        <p:spPr>
          <a:xfrm>
            <a:off x="6419851" y="1987551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8" name="Line 35" title=""/>
          <p:cNvSpPr/>
          <p:nvPr/>
        </p:nvSpPr>
        <p:spPr>
          <a:xfrm flipH="1">
            <a:off x="4328584" y="19854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89" name="Line 36" title=""/>
          <p:cNvSpPr/>
          <p:nvPr/>
        </p:nvSpPr>
        <p:spPr>
          <a:xfrm flipH="1">
            <a:off x="6000751" y="19917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90" name="Line 37" title=""/>
          <p:cNvSpPr/>
          <p:nvPr/>
        </p:nvSpPr>
        <p:spPr>
          <a:xfrm flipH="1">
            <a:off x="7147984" y="19875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5391" name="Object 38" title=""/>
          <p:cNvGraphicFramePr>
            <a:graphicFrameLocks noChangeAspect="1"/>
          </p:cNvGraphicFramePr>
          <p:nvPr/>
        </p:nvGraphicFramePr>
        <p:xfrm>
          <a:off x="5812367" y="1996017"/>
          <a:ext cx="207433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2" imgW="152400" imgH="343535" progId="Equation.3">
                  <p:embed/>
                </p:oleObj>
              </mc:Choice>
              <mc:Fallback>
                <p:oleObj r:id="rId2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2367" y="1996017"/>
                        <a:ext cx="207433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9" title=""/>
          <p:cNvGraphicFramePr>
            <a:graphicFrameLocks noChangeAspect="1"/>
          </p:cNvGraphicFramePr>
          <p:nvPr/>
        </p:nvGraphicFramePr>
        <p:xfrm>
          <a:off x="3553884" y="2036233"/>
          <a:ext cx="319616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4" imgW="317500" imgH="342900" progId="Equation.3">
                  <p:embed/>
                </p:oleObj>
              </mc:Choice>
              <mc:Fallback>
                <p:oleObj r:id="rId4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3884" y="2036233"/>
                        <a:ext cx="319616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40" title=""/>
          <p:cNvGraphicFramePr>
            <a:graphicFrameLocks noChangeAspect="1"/>
          </p:cNvGraphicFramePr>
          <p:nvPr/>
        </p:nvGraphicFramePr>
        <p:xfrm>
          <a:off x="8100484" y="2021417"/>
          <a:ext cx="273049" cy="357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6" imgW="215900" imgH="342900" progId="Equation.3">
                  <p:embed/>
                </p:oleObj>
              </mc:Choice>
              <mc:Fallback>
                <p:oleObj r:id="rId6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00484" y="2021417"/>
                        <a:ext cx="273049" cy="357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41" title=""/>
          <p:cNvGraphicFramePr>
            <a:graphicFrameLocks noChangeAspect="1"/>
          </p:cNvGraphicFramePr>
          <p:nvPr/>
        </p:nvGraphicFramePr>
        <p:xfrm>
          <a:off x="9292167" y="2055284"/>
          <a:ext cx="268817" cy="270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8" imgW="228600" imgH="343535" progId="Equation.3">
                  <p:embed/>
                </p:oleObj>
              </mc:Choice>
              <mc:Fallback>
                <p:oleObj r:id="rId8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92167" y="2055284"/>
                        <a:ext cx="268817" cy="270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42" title=""/>
          <p:cNvGraphicFramePr>
            <a:graphicFrameLocks noChangeAspect="1"/>
          </p:cNvGraphicFramePr>
          <p:nvPr/>
        </p:nvGraphicFramePr>
        <p:xfrm>
          <a:off x="4627033" y="1974851"/>
          <a:ext cx="285751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10" imgW="254635" imgH="343535" progId="Equation.3">
                  <p:embed/>
                </p:oleObj>
              </mc:Choice>
              <mc:Fallback>
                <p:oleObj r:id="rId10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27033" y="1974851"/>
                        <a:ext cx="285751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6" name="Line 43" title=""/>
          <p:cNvSpPr/>
          <p:nvPr/>
        </p:nvSpPr>
        <p:spPr>
          <a:xfrm flipH="1" flipV="1">
            <a:off x="5998633" y="1680633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97" name="Line 44" title=""/>
          <p:cNvSpPr/>
          <p:nvPr/>
        </p:nvSpPr>
        <p:spPr>
          <a:xfrm flipH="1" flipV="1">
            <a:off x="7152217" y="20425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98" name="Line 45" title=""/>
          <p:cNvSpPr/>
          <p:nvPr/>
        </p:nvSpPr>
        <p:spPr>
          <a:xfrm flipH="1" flipV="1">
            <a:off x="8227484" y="16721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99" name="Line 46" title=""/>
          <p:cNvSpPr/>
          <p:nvPr/>
        </p:nvSpPr>
        <p:spPr>
          <a:xfrm flipH="1" flipV="1">
            <a:off x="9408584" y="2023533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400" name="Line 47" title=""/>
          <p:cNvSpPr/>
          <p:nvPr/>
        </p:nvSpPr>
        <p:spPr>
          <a:xfrm flipH="1" flipV="1">
            <a:off x="4923367" y="20531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401" name="Line 48" title=""/>
          <p:cNvSpPr/>
          <p:nvPr/>
        </p:nvSpPr>
        <p:spPr>
          <a:xfrm flipH="1" flipV="1">
            <a:off x="3723217" y="16721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402" name="Line 49" title=""/>
          <p:cNvSpPr/>
          <p:nvPr/>
        </p:nvSpPr>
        <p:spPr>
          <a:xfrm flipH="1" flipV="1">
            <a:off x="2675467" y="20531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5403" name="Object 50" title=""/>
          <p:cNvGraphicFramePr>
            <a:graphicFrameLocks noChangeAspect="1"/>
          </p:cNvGraphicFramePr>
          <p:nvPr/>
        </p:nvGraphicFramePr>
        <p:xfrm>
          <a:off x="6851651" y="2015067"/>
          <a:ext cx="313267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12" imgW="228600" imgH="343535" progId="Equation.3">
                  <p:embed/>
                </p:oleObj>
              </mc:Choice>
              <mc:Fallback>
                <p:oleObj r:id="rId12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1651" y="2015067"/>
                        <a:ext cx="313267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51" title=""/>
          <p:cNvGraphicFramePr>
            <a:graphicFrameLocks noChangeAspect="1"/>
          </p:cNvGraphicFramePr>
          <p:nvPr/>
        </p:nvGraphicFramePr>
        <p:xfrm>
          <a:off x="2487084" y="2036233"/>
          <a:ext cx="319616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14" imgW="317500" imgH="342900" progId="Equation.3">
                  <p:embed/>
                </p:oleObj>
              </mc:Choice>
              <mc:Fallback>
                <p:oleObj r:id="rId14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7084" y="2036233"/>
                        <a:ext cx="319616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5" name="Group 52" title=""/>
          <p:cNvGrpSpPr/>
          <p:nvPr/>
        </p:nvGrpSpPr>
        <p:grpSpPr>
          <a:xfrm>
            <a:off x="4917017" y="1153584"/>
            <a:ext cx="1079500" cy="1557867"/>
            <a:chOff x="2239" y="940"/>
            <a:chExt cx="690" cy="981"/>
          </a:xfrm>
        </p:grpSpPr>
        <p:sp>
          <p:nvSpPr>
            <p:cNvPr id="15422" name="Line 53"/>
            <p:cNvSpPr/>
            <p:nvPr/>
          </p:nvSpPr>
          <p:spPr>
            <a:xfrm flipH="1">
              <a:off x="2239" y="961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423" name="Line 54"/>
            <p:cNvSpPr/>
            <p:nvPr/>
          </p:nvSpPr>
          <p:spPr>
            <a:xfrm flipH="1">
              <a:off x="2929" y="940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15406" name="Group 55" title=""/>
          <p:cNvGrpSpPr/>
          <p:nvPr/>
        </p:nvGrpSpPr>
        <p:grpSpPr>
          <a:xfrm>
            <a:off x="5998633" y="1172633"/>
            <a:ext cx="1151467" cy="1557867"/>
            <a:chOff x="2833" y="1011"/>
            <a:chExt cx="706" cy="981"/>
          </a:xfrm>
        </p:grpSpPr>
        <p:sp>
          <p:nvSpPr>
            <p:cNvPr id="15420" name="Line 56"/>
            <p:cNvSpPr/>
            <p:nvPr/>
          </p:nvSpPr>
          <p:spPr>
            <a:xfrm flipH="1">
              <a:off x="2833" y="1032"/>
              <a:ext cx="0" cy="96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421" name="Line 57"/>
            <p:cNvSpPr/>
            <p:nvPr/>
          </p:nvSpPr>
          <p:spPr>
            <a:xfrm flipH="1">
              <a:off x="3539" y="1011"/>
              <a:ext cx="0" cy="96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5407" name="Text Box 58" title=""/>
          <p:cNvSpPr txBox="1"/>
          <p:nvPr/>
        </p:nvSpPr>
        <p:spPr>
          <a:xfrm>
            <a:off x="7890933" y="1185333"/>
            <a:ext cx="10752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y=sinx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08" name="Line 59" title=""/>
          <p:cNvSpPr/>
          <p:nvPr/>
        </p:nvSpPr>
        <p:spPr>
          <a:xfrm flipH="1" flipV="1">
            <a:off x="5475817" y="1011767"/>
            <a:ext cx="0" cy="1746251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5409" name="Text Box 60" title=""/>
          <p:cNvSpPr txBox="1"/>
          <p:nvPr/>
        </p:nvSpPr>
        <p:spPr>
          <a:xfrm>
            <a:off x="1518285" y="2757805"/>
            <a:ext cx="9046210" cy="1124585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914400">
              <a:lnSpc>
                <a:spcPct val="120000"/>
              </a:lnSpc>
              <a:tabLst>
                <a:tab pos="6632575"/>
              </a:tabLst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正弦函数有多少个增区间和减区间？观察正弦函数的各个增区间和减区间，函数值的变化有什么规律？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4740" name="Text Box 68" title=""/>
          <p:cNvSpPr txBox="1"/>
          <p:nvPr/>
        </p:nvSpPr>
        <p:spPr>
          <a:xfrm>
            <a:off x="2982807" y="4114588"/>
            <a:ext cx="6050280" cy="52197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正弦函数有无数多个增区间和减区间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5417" name="Text Box 73" title=""/>
          <p:cNvSpPr txBox="1"/>
          <p:nvPr/>
        </p:nvSpPr>
        <p:spPr>
          <a:xfrm>
            <a:off x="2941956" y="4774142"/>
            <a:ext cx="7114116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在每个增区间上，函数值从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增大到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5414" name="Text Box 74" title=""/>
          <p:cNvSpPr txBox="1"/>
          <p:nvPr/>
        </p:nvSpPr>
        <p:spPr>
          <a:xfrm>
            <a:off x="2982595" y="5418455"/>
            <a:ext cx="6610350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在每个减区间上，函数值从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减小到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-1.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40" grpId="0"/>
      <p:bldP spid="154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75" title=""/>
          <p:cNvGrpSpPr/>
          <p:nvPr/>
        </p:nvGrpSpPr>
        <p:grpSpPr>
          <a:xfrm>
            <a:off x="1483995" y="1114110"/>
            <a:ext cx="9105900" cy="2676840"/>
            <a:chOff x="309" y="702"/>
            <a:chExt cx="5304" cy="1686"/>
          </a:xfrm>
        </p:grpSpPr>
        <p:sp>
          <p:nvSpPr>
            <p:cNvPr id="16388" name="Text Box 71"/>
            <p:cNvSpPr txBox="1"/>
            <p:nvPr/>
          </p:nvSpPr>
          <p:spPr>
            <a:xfrm>
              <a:off x="309" y="702"/>
              <a:ext cx="5304" cy="16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正弦函数在每一个闭区间                            上都是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增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函数，其值从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-1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增大到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；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在每一个闭区间           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上都是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减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函数，其值从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减小到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-1.     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6389" name="Object 72"/>
            <p:cNvGraphicFramePr>
              <a:graphicFrameLocks noChangeAspect="1"/>
            </p:cNvGraphicFramePr>
            <p:nvPr/>
          </p:nvGraphicFramePr>
          <p:xfrm>
            <a:off x="2982" y="702"/>
            <a:ext cx="2327" cy="5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0" r:id="rId2" imgW="3683000" imgH="749300" progId="Equation.DSMT4">
                    <p:embed/>
                  </p:oleObj>
                </mc:Choice>
                <mc:Fallback>
                  <p:oleObj r:id="rId2" imgW="3683000" imgH="749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82" y="702"/>
                          <a:ext cx="2327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73"/>
            <p:cNvGraphicFramePr>
              <a:graphicFrameLocks noChangeAspect="1"/>
            </p:cNvGraphicFramePr>
            <p:nvPr/>
          </p:nvGraphicFramePr>
          <p:xfrm>
            <a:off x="1774" y="1522"/>
            <a:ext cx="2212" cy="52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1" r:id="rId4" imgW="1663700" imgH="393700" progId="Equation.DSMT4">
                    <p:embed/>
                  </p:oleObj>
                </mc:Choice>
                <mc:Fallback>
                  <p:oleObj r:id="rId4" imgW="16637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74" y="1522"/>
                          <a:ext cx="2212" cy="5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70" name="Text Box 74" title=""/>
          <p:cNvSpPr txBox="1"/>
          <p:nvPr/>
        </p:nvSpPr>
        <p:spPr>
          <a:xfrm>
            <a:off x="1483995" y="4610100"/>
            <a:ext cx="9106535" cy="5219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余弦函数可以得到怎样相似的结论呢？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7019" name="Object 299" title=""/>
          <p:cNvGraphicFramePr>
            <a:graphicFrameLocks noChangeAspect="1"/>
          </p:cNvGraphicFramePr>
          <p:nvPr/>
        </p:nvGraphicFramePr>
        <p:xfrm>
          <a:off x="4064000" y="4737100"/>
          <a:ext cx="2931584" cy="594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2" imgW="1296670" imgH="254000" progId="Equation.DSMT4">
                  <p:embed/>
                </p:oleObj>
              </mc:Choice>
              <mc:Fallback>
                <p:oleObj r:id="rId2" imgW="129667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4000" y="4737100"/>
                        <a:ext cx="2931584" cy="5947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5" name="Object 125" title=""/>
          <p:cNvGraphicFramePr>
            <a:graphicFrameLocks noChangeAspect="1"/>
          </p:cNvGraphicFramePr>
          <p:nvPr/>
        </p:nvGraphicFramePr>
        <p:xfrm>
          <a:off x="5027084" y="3242733"/>
          <a:ext cx="3083983" cy="5863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4" imgW="1385570" imgH="254000" progId="Equation.DSMT4">
                  <p:embed/>
                </p:oleObj>
              </mc:Choice>
              <mc:Fallback>
                <p:oleObj r:id="rId4" imgW="138557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7084" y="3242733"/>
                        <a:ext cx="3083983" cy="5863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08" title=""/>
          <p:cNvSpPr txBox="1"/>
          <p:nvPr/>
        </p:nvSpPr>
        <p:spPr>
          <a:xfrm>
            <a:off x="2042584" y="4914900"/>
            <a:ext cx="7791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在每个闭区间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____________________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上都是减函数，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17413" name="Text Box 64" title=""/>
          <p:cNvSpPr txBox="1"/>
          <p:nvPr/>
        </p:nvSpPr>
        <p:spPr>
          <a:xfrm>
            <a:off x="2343151" y="4995333"/>
            <a:ext cx="2076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4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414" name="Text Box 241" title=""/>
          <p:cNvSpPr txBox="1"/>
          <p:nvPr/>
        </p:nvSpPr>
        <p:spPr>
          <a:xfrm>
            <a:off x="5259917" y="1166284"/>
            <a:ext cx="298449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5" name="Text Box 243" title=""/>
          <p:cNvSpPr txBox="1"/>
          <p:nvPr/>
        </p:nvSpPr>
        <p:spPr>
          <a:xfrm>
            <a:off x="10011833" y="1900767"/>
            <a:ext cx="2984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Line 244" title=""/>
          <p:cNvSpPr/>
          <p:nvPr/>
        </p:nvSpPr>
        <p:spPr>
          <a:xfrm>
            <a:off x="1983317" y="2334684"/>
            <a:ext cx="82719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7417" name="Line 245" title=""/>
          <p:cNvSpPr/>
          <p:nvPr/>
        </p:nvSpPr>
        <p:spPr>
          <a:xfrm>
            <a:off x="2048933" y="2715684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18" name="Line 246" title=""/>
          <p:cNvSpPr/>
          <p:nvPr/>
        </p:nvSpPr>
        <p:spPr>
          <a:xfrm>
            <a:off x="2046817" y="2000251"/>
            <a:ext cx="788458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19" name="Line 247" title=""/>
          <p:cNvSpPr/>
          <p:nvPr/>
        </p:nvSpPr>
        <p:spPr>
          <a:xfrm flipH="1" flipV="1">
            <a:off x="5522384" y="1403351"/>
            <a:ext cx="0" cy="1746249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7420" name="Text Box 248" title=""/>
          <p:cNvSpPr txBox="1"/>
          <p:nvPr/>
        </p:nvSpPr>
        <p:spPr>
          <a:xfrm>
            <a:off x="5268384" y="2159000"/>
            <a:ext cx="3492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1" name="Line 249" title=""/>
          <p:cNvSpPr/>
          <p:nvPr/>
        </p:nvSpPr>
        <p:spPr>
          <a:xfrm flipH="1">
            <a:off x="8280400" y="22838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2" name="Line 250" title=""/>
          <p:cNvSpPr/>
          <p:nvPr/>
        </p:nvSpPr>
        <p:spPr>
          <a:xfrm flipH="1">
            <a:off x="6629400" y="22881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3" name="Line 251" title=""/>
          <p:cNvSpPr/>
          <p:nvPr/>
        </p:nvSpPr>
        <p:spPr>
          <a:xfrm flipH="1">
            <a:off x="7761817" y="2288117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4" name="Line 252" title=""/>
          <p:cNvSpPr/>
          <p:nvPr/>
        </p:nvSpPr>
        <p:spPr>
          <a:xfrm flipH="1">
            <a:off x="8887884" y="22923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5" name="Line 253" title=""/>
          <p:cNvSpPr/>
          <p:nvPr/>
        </p:nvSpPr>
        <p:spPr>
          <a:xfrm flipH="1">
            <a:off x="3278717" y="22965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6" name="Line 254" title=""/>
          <p:cNvSpPr/>
          <p:nvPr/>
        </p:nvSpPr>
        <p:spPr>
          <a:xfrm flipH="1">
            <a:off x="9463617" y="23008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7" name="Line 256" title=""/>
          <p:cNvSpPr/>
          <p:nvPr/>
        </p:nvSpPr>
        <p:spPr>
          <a:xfrm flipH="1">
            <a:off x="4972051" y="22838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8" name="Line 257" title=""/>
          <p:cNvSpPr/>
          <p:nvPr/>
        </p:nvSpPr>
        <p:spPr>
          <a:xfrm flipH="1">
            <a:off x="3769784" y="22881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9" name="Line 258" title=""/>
          <p:cNvSpPr/>
          <p:nvPr/>
        </p:nvSpPr>
        <p:spPr>
          <a:xfrm flipH="1">
            <a:off x="2726267" y="22965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30" name="Text Box 259" title=""/>
          <p:cNvSpPr txBox="1"/>
          <p:nvPr/>
        </p:nvSpPr>
        <p:spPr>
          <a:xfrm>
            <a:off x="4155017" y="2252133"/>
            <a:ext cx="395816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1" name="Text Box 260" title=""/>
          <p:cNvSpPr txBox="1"/>
          <p:nvPr/>
        </p:nvSpPr>
        <p:spPr>
          <a:xfrm>
            <a:off x="5226051" y="2690284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2" name="Text Box 261" title=""/>
          <p:cNvSpPr txBox="1"/>
          <p:nvPr/>
        </p:nvSpPr>
        <p:spPr>
          <a:xfrm>
            <a:off x="7579784" y="2328333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3" name="Text Box 262" title=""/>
          <p:cNvSpPr txBox="1"/>
          <p:nvPr/>
        </p:nvSpPr>
        <p:spPr>
          <a:xfrm>
            <a:off x="8722784" y="2302933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4" name="Text Box 263" title=""/>
          <p:cNvSpPr txBox="1"/>
          <p:nvPr/>
        </p:nvSpPr>
        <p:spPr>
          <a:xfrm>
            <a:off x="9821333" y="23219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Line 264" title=""/>
          <p:cNvSpPr/>
          <p:nvPr/>
        </p:nvSpPr>
        <p:spPr>
          <a:xfrm flipH="1">
            <a:off x="9971617" y="22733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36" name="Text Box 265" title=""/>
          <p:cNvSpPr txBox="1"/>
          <p:nvPr/>
        </p:nvSpPr>
        <p:spPr>
          <a:xfrm>
            <a:off x="2995084" y="2292351"/>
            <a:ext cx="4826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7" name="Text Box 266" title=""/>
          <p:cNvSpPr txBox="1"/>
          <p:nvPr/>
        </p:nvSpPr>
        <p:spPr>
          <a:xfrm>
            <a:off x="1915584" y="2275417"/>
            <a:ext cx="4826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8" name="Text Box 267" title=""/>
          <p:cNvSpPr txBox="1"/>
          <p:nvPr/>
        </p:nvSpPr>
        <p:spPr>
          <a:xfrm>
            <a:off x="5287433" y="1697567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9" name="Text Box 268" title=""/>
          <p:cNvSpPr txBox="1"/>
          <p:nvPr/>
        </p:nvSpPr>
        <p:spPr>
          <a:xfrm>
            <a:off x="6557433" y="2275417"/>
            <a:ext cx="3958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40" name="Line 269" title=""/>
          <p:cNvSpPr/>
          <p:nvPr/>
        </p:nvSpPr>
        <p:spPr>
          <a:xfrm flipH="1">
            <a:off x="4381500" y="22838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41" name="Line 270" title=""/>
          <p:cNvSpPr/>
          <p:nvPr/>
        </p:nvSpPr>
        <p:spPr>
          <a:xfrm flipH="1">
            <a:off x="6055784" y="22902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42" name="Line 271" title=""/>
          <p:cNvSpPr/>
          <p:nvPr/>
        </p:nvSpPr>
        <p:spPr>
          <a:xfrm flipH="1">
            <a:off x="7203017" y="22860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7443" name="Object 272" title=""/>
          <p:cNvGraphicFramePr>
            <a:graphicFrameLocks noChangeAspect="1"/>
          </p:cNvGraphicFramePr>
          <p:nvPr/>
        </p:nvGraphicFramePr>
        <p:xfrm>
          <a:off x="5979584" y="2353733"/>
          <a:ext cx="207433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6" imgW="152400" imgH="343535" progId="Equation.3">
                  <p:embed/>
                </p:oleObj>
              </mc:Choice>
              <mc:Fallback>
                <p:oleObj r:id="rId6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9584" y="2353733"/>
                        <a:ext cx="207433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273" title=""/>
          <p:cNvGraphicFramePr>
            <a:graphicFrameLocks noChangeAspect="1"/>
          </p:cNvGraphicFramePr>
          <p:nvPr/>
        </p:nvGraphicFramePr>
        <p:xfrm>
          <a:off x="3608917" y="2334684"/>
          <a:ext cx="319616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8" imgW="317500" imgH="342900" progId="Equation.3">
                  <p:embed/>
                </p:oleObj>
              </mc:Choice>
              <mc:Fallback>
                <p:oleObj r:id="rId8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8917" y="2334684"/>
                        <a:ext cx="319616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Object 274" title=""/>
          <p:cNvGraphicFramePr>
            <a:graphicFrameLocks noChangeAspect="1"/>
          </p:cNvGraphicFramePr>
          <p:nvPr/>
        </p:nvGraphicFramePr>
        <p:xfrm>
          <a:off x="8155517" y="2321984"/>
          <a:ext cx="273049" cy="355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10" imgW="215900" imgH="342900" progId="Equation.3">
                  <p:embed/>
                </p:oleObj>
              </mc:Choice>
              <mc:Fallback>
                <p:oleObj r:id="rId10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5517" y="2321984"/>
                        <a:ext cx="273049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275" title=""/>
          <p:cNvGraphicFramePr>
            <a:graphicFrameLocks noChangeAspect="1"/>
          </p:cNvGraphicFramePr>
          <p:nvPr/>
        </p:nvGraphicFramePr>
        <p:xfrm>
          <a:off x="9345084" y="2353733"/>
          <a:ext cx="268816" cy="270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12" imgW="228600" imgH="343535" progId="Equation.3">
                  <p:embed/>
                </p:oleObj>
              </mc:Choice>
              <mc:Fallback>
                <p:oleObj r:id="rId12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45084" y="2353733"/>
                        <a:ext cx="268816" cy="270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Object 276" title=""/>
          <p:cNvGraphicFramePr>
            <a:graphicFrameLocks noChangeAspect="1"/>
          </p:cNvGraphicFramePr>
          <p:nvPr/>
        </p:nvGraphicFramePr>
        <p:xfrm>
          <a:off x="4802717" y="2273300"/>
          <a:ext cx="285749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r:id="rId14" imgW="254635" imgH="343535" progId="Equation.3">
                  <p:embed/>
                </p:oleObj>
              </mc:Choice>
              <mc:Fallback>
                <p:oleObj r:id="rId14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02717" y="2273300"/>
                        <a:ext cx="285749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8" name="Line 277" title=""/>
          <p:cNvSpPr/>
          <p:nvPr/>
        </p:nvSpPr>
        <p:spPr>
          <a:xfrm flipH="1" flipV="1">
            <a:off x="6625167" y="2341033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49" name="Line 278" title=""/>
          <p:cNvSpPr/>
          <p:nvPr/>
        </p:nvSpPr>
        <p:spPr>
          <a:xfrm flipH="1" flipV="1">
            <a:off x="7757584" y="1998133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50" name="Line 279" title=""/>
          <p:cNvSpPr/>
          <p:nvPr/>
        </p:nvSpPr>
        <p:spPr>
          <a:xfrm flipH="1" flipV="1">
            <a:off x="8892117" y="23325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51" name="Line 280" title=""/>
          <p:cNvSpPr/>
          <p:nvPr/>
        </p:nvSpPr>
        <p:spPr>
          <a:xfrm flipH="1" flipV="1">
            <a:off x="9963151" y="19282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52" name="Line 281" title=""/>
          <p:cNvSpPr/>
          <p:nvPr/>
        </p:nvSpPr>
        <p:spPr>
          <a:xfrm flipH="1" flipV="1">
            <a:off x="3280833" y="1970617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53" name="Line 282" title=""/>
          <p:cNvSpPr/>
          <p:nvPr/>
        </p:nvSpPr>
        <p:spPr>
          <a:xfrm flipH="1" flipV="1">
            <a:off x="4385733" y="2351617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7454" name="Object 283" title=""/>
          <p:cNvGraphicFramePr>
            <a:graphicFrameLocks noChangeAspect="1"/>
          </p:cNvGraphicFramePr>
          <p:nvPr/>
        </p:nvGraphicFramePr>
        <p:xfrm>
          <a:off x="7095067" y="2313517"/>
          <a:ext cx="313267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16" imgW="228600" imgH="343535" progId="Equation.3">
                  <p:embed/>
                </p:oleObj>
              </mc:Choice>
              <mc:Fallback>
                <p:oleObj r:id="rId16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95067" y="2313517"/>
                        <a:ext cx="313267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5" name="Object 284" title=""/>
          <p:cNvGraphicFramePr>
            <a:graphicFrameLocks noChangeAspect="1"/>
          </p:cNvGraphicFramePr>
          <p:nvPr/>
        </p:nvGraphicFramePr>
        <p:xfrm>
          <a:off x="2542117" y="2334684"/>
          <a:ext cx="319616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r:id="rId18" imgW="317500" imgH="342900" progId="Equation.3">
                  <p:embed/>
                </p:oleObj>
              </mc:Choice>
              <mc:Fallback>
                <p:oleObj r:id="rId18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42117" y="2334684"/>
                        <a:ext cx="319616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Line 285" title=""/>
          <p:cNvSpPr/>
          <p:nvPr/>
        </p:nvSpPr>
        <p:spPr>
          <a:xfrm flipH="1" flipV="1">
            <a:off x="2137833" y="2351617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7457" name="Group 286" title=""/>
          <p:cNvGrpSpPr/>
          <p:nvPr/>
        </p:nvGrpSpPr>
        <p:grpSpPr>
          <a:xfrm>
            <a:off x="2702984" y="1964267"/>
            <a:ext cx="7334249" cy="736600"/>
            <a:chOff x="611" y="1255"/>
            <a:chExt cx="4621" cy="471"/>
          </a:xfrm>
        </p:grpSpPr>
        <p:sp>
          <p:nvSpPr>
            <p:cNvPr id="17468" name="Freeform 287"/>
            <p:cNvSpPr/>
            <p:nvPr/>
          </p:nvSpPr>
          <p:spPr>
            <a:xfrm rot="-10800000" flipH="1">
              <a:off x="2746" y="1269"/>
              <a:ext cx="1410" cy="456"/>
            </a:xfrm>
            <a:custGeom>
              <a:cxnLst>
                <a:cxn ang="0">
                  <a:pos x="0" y="210"/>
                </a:cxn>
                <a:cxn ang="0">
                  <a:pos x="330" y="0"/>
                </a:cxn>
                <a:cxn ang="0">
                  <a:pos x="696" y="210"/>
                </a:cxn>
                <a:cxn ang="0">
                  <a:pos x="1062" y="456"/>
                </a:cxn>
                <a:cxn ang="0">
                  <a:pos x="1410" y="210"/>
                </a:cxn>
              </a:cxnLst>
              <a:rect l="l" t="t" r="r" b="b"/>
              <a:pathLst>
                <a:path w="1410" h="456">
                  <a:moveTo>
                    <a:pt x="0" y="210"/>
                  </a:moveTo>
                  <a:cubicBezTo>
                    <a:pt x="107" y="105"/>
                    <a:pt x="214" y="0"/>
                    <a:pt x="330" y="0"/>
                  </a:cubicBezTo>
                  <a:cubicBezTo>
                    <a:pt x="446" y="0"/>
                    <a:pt x="574" y="134"/>
                    <a:pt x="696" y="210"/>
                  </a:cubicBezTo>
                  <a:cubicBezTo>
                    <a:pt x="818" y="286"/>
                    <a:pt x="943" y="456"/>
                    <a:pt x="1062" y="456"/>
                  </a:cubicBezTo>
                  <a:cubicBezTo>
                    <a:pt x="1181" y="456"/>
                    <a:pt x="1295" y="333"/>
                    <a:pt x="1410" y="210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7469" name="Group 288"/>
            <p:cNvGrpSpPr/>
            <p:nvPr/>
          </p:nvGrpSpPr>
          <p:grpSpPr>
            <a:xfrm rot="-10800000" flipH="1">
              <a:off x="611" y="1270"/>
              <a:ext cx="2130" cy="456"/>
              <a:chOff x="588" y="1308"/>
              <a:chExt cx="2130" cy="456"/>
            </a:xfrm>
          </p:grpSpPr>
          <p:sp>
            <p:nvSpPr>
              <p:cNvPr id="17471" name="Freeform 289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7472" name="Freeform 290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7470" name="Freeform 291"/>
            <p:cNvSpPr/>
            <p:nvPr/>
          </p:nvSpPr>
          <p:spPr>
            <a:xfrm>
              <a:off x="4146" y="1255"/>
              <a:ext cx="1086" cy="468"/>
            </a:xfrm>
            <a:custGeom>
              <a:cxnLst>
                <a:cxn ang="0">
                  <a:pos x="0" y="233"/>
                </a:cxn>
                <a:cxn ang="0">
                  <a:pos x="390" y="467"/>
                </a:cxn>
                <a:cxn ang="0">
                  <a:pos x="756" y="227"/>
                </a:cxn>
                <a:cxn ang="0">
                  <a:pos x="984" y="35"/>
                </a:cxn>
                <a:cxn ang="0">
                  <a:pos x="1086" y="17"/>
                </a:cxn>
              </a:cxnLst>
              <a:rect l="l" t="t" r="r" b="b"/>
              <a:pathLst>
                <a:path w="1086" h="468">
                  <a:moveTo>
                    <a:pt x="0" y="233"/>
                  </a:moveTo>
                  <a:cubicBezTo>
                    <a:pt x="132" y="350"/>
                    <a:pt x="264" y="468"/>
                    <a:pt x="390" y="467"/>
                  </a:cubicBezTo>
                  <a:cubicBezTo>
                    <a:pt x="516" y="466"/>
                    <a:pt x="657" y="299"/>
                    <a:pt x="756" y="227"/>
                  </a:cubicBezTo>
                  <a:cubicBezTo>
                    <a:pt x="855" y="155"/>
                    <a:pt x="929" y="70"/>
                    <a:pt x="984" y="35"/>
                  </a:cubicBezTo>
                  <a:cubicBezTo>
                    <a:pt x="1039" y="0"/>
                    <a:pt x="1069" y="20"/>
                    <a:pt x="1086" y="1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aphicFrame>
        <p:nvGraphicFramePr>
          <p:cNvPr id="17458" name="Object 292" title=""/>
          <p:cNvGraphicFramePr>
            <a:graphicFrameLocks noChangeAspect="1"/>
          </p:cNvGraphicFramePr>
          <p:nvPr/>
        </p:nvGraphicFramePr>
        <p:xfrm>
          <a:off x="2170007" y="984039"/>
          <a:ext cx="1488016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20" imgW="584200" imgH="165100" progId="Equation.DSMT4">
                  <p:embed/>
                </p:oleObj>
              </mc:Choice>
              <mc:Fallback>
                <p:oleObj r:id="rId20" imgW="5842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70007" y="984039"/>
                        <a:ext cx="1488016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" name="Text Box 123" title=""/>
          <p:cNvSpPr txBox="1"/>
          <p:nvPr/>
        </p:nvSpPr>
        <p:spPr>
          <a:xfrm>
            <a:off x="1869017" y="3401484"/>
            <a:ext cx="87989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余弦函数在每个闭区间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____________________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上都是增函数，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17460" name="Text Box 304" title=""/>
          <p:cNvSpPr txBox="1"/>
          <p:nvPr/>
        </p:nvSpPr>
        <p:spPr>
          <a:xfrm>
            <a:off x="2789767" y="4099984"/>
            <a:ext cx="5640917" cy="460375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其值从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增大到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87025" name="Object 305" title=""/>
          <p:cNvGraphicFramePr>
            <a:graphicFrameLocks noChangeAspect="1"/>
          </p:cNvGraphicFramePr>
          <p:nvPr/>
        </p:nvGraphicFramePr>
        <p:xfrm>
          <a:off x="3909484" y="4104217"/>
          <a:ext cx="400049" cy="347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r:id="rId22" imgW="191135" imgH="165735" progId="Equation.DSMT4">
                  <p:embed/>
                </p:oleObj>
              </mc:Choice>
              <mc:Fallback>
                <p:oleObj r:id="rId22" imgW="191135" imgH="1657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09484" y="4104217"/>
                        <a:ext cx="400049" cy="347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7" name="Object 307" title=""/>
          <p:cNvGraphicFramePr>
            <a:graphicFrameLocks noChangeAspect="1"/>
          </p:cNvGraphicFramePr>
          <p:nvPr/>
        </p:nvGraphicFramePr>
        <p:xfrm>
          <a:off x="5526617" y="4119033"/>
          <a:ext cx="188383" cy="3492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24" imgW="88900" imgH="165100" progId="Equation.DSMT4">
                  <p:embed/>
                </p:oleObj>
              </mc:Choice>
              <mc:Fallback>
                <p:oleObj r:id="rId24" imgW="889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26617" y="4119033"/>
                        <a:ext cx="188383" cy="3492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3" name="Text Box 309" title=""/>
          <p:cNvSpPr txBox="1"/>
          <p:nvPr/>
        </p:nvSpPr>
        <p:spPr>
          <a:xfrm>
            <a:off x="2806700" y="5524500"/>
            <a:ext cx="6127751" cy="460375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其值从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减小到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87030" name="Object 310" title=""/>
          <p:cNvGraphicFramePr>
            <a:graphicFrameLocks noChangeAspect="1"/>
          </p:cNvGraphicFramePr>
          <p:nvPr/>
        </p:nvGraphicFramePr>
        <p:xfrm>
          <a:off x="4025900" y="5573184"/>
          <a:ext cx="188384" cy="3492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r:id="rId26" imgW="88900" imgH="165100" progId="Equation.DSMT4">
                  <p:embed/>
                </p:oleObj>
              </mc:Choice>
              <mc:Fallback>
                <p:oleObj r:id="rId26" imgW="889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25900" y="5573184"/>
                        <a:ext cx="188384" cy="349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1" name="Object 311" title=""/>
          <p:cNvGraphicFramePr>
            <a:graphicFrameLocks noChangeAspect="1"/>
          </p:cNvGraphicFramePr>
          <p:nvPr/>
        </p:nvGraphicFramePr>
        <p:xfrm>
          <a:off x="5509684" y="5560484"/>
          <a:ext cx="400049" cy="347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28" imgW="191135" imgH="165735" progId="Equation.DSMT4">
                  <p:embed/>
                </p:oleObj>
              </mc:Choice>
              <mc:Fallback>
                <p:oleObj r:id="rId28" imgW="191135" imgH="1657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509684" y="5560484"/>
                        <a:ext cx="400049" cy="347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6" name="Freeform 64" title=""/>
          <p:cNvSpPr/>
          <p:nvPr/>
        </p:nvSpPr>
        <p:spPr>
          <a:xfrm>
            <a:off x="2139951" y="2347384"/>
            <a:ext cx="596900" cy="36830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376" h="231">
                <a:moveTo>
                  <a:pt x="0" y="232"/>
                </a:moveTo>
                <a:cubicBezTo>
                  <a:pt x="44" y="221"/>
                  <a:pt x="89" y="210"/>
                  <a:pt x="130" y="196"/>
                </a:cubicBezTo>
                <a:cubicBezTo>
                  <a:pt x="171" y="182"/>
                  <a:pt x="209" y="169"/>
                  <a:pt x="244" y="146"/>
                </a:cubicBezTo>
                <a:cubicBezTo>
                  <a:pt x="279" y="123"/>
                  <a:pt x="319" y="79"/>
                  <a:pt x="340" y="56"/>
                </a:cubicBezTo>
                <a:cubicBezTo>
                  <a:pt x="361" y="33"/>
                  <a:pt x="362" y="19"/>
                  <a:pt x="368" y="10"/>
                </a:cubicBezTo>
                <a:cubicBezTo>
                  <a:pt x="374" y="1"/>
                  <a:pt x="375" y="0"/>
                  <a:pt x="376" y="0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7" name="Text Box 13" title=""/>
          <p:cNvSpPr txBox="1"/>
          <p:nvPr/>
        </p:nvSpPr>
        <p:spPr>
          <a:xfrm>
            <a:off x="1353185" y="1148080"/>
            <a:ext cx="9396730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8434" name="对象 51201" title=""/>
          <p:cNvGraphicFramePr>
            <a:graphicFrameLocks noChangeAspect="1"/>
          </p:cNvGraphicFramePr>
          <p:nvPr/>
        </p:nvGraphicFramePr>
        <p:xfrm>
          <a:off x="1739265" y="1202690"/>
          <a:ext cx="8118475" cy="2802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2" imgW="8001000" imgH="2838450" progId="Word.Document.8">
                  <p:embed/>
                </p:oleObj>
              </mc:Choice>
              <mc:Fallback>
                <p:oleObj r:id="rId2" imgW="8001000" imgH="2838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265" y="1202690"/>
                        <a:ext cx="8118475" cy="2802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13" title=""/>
          <p:cNvSpPr txBox="1"/>
          <p:nvPr/>
        </p:nvSpPr>
        <p:spPr>
          <a:xfrm>
            <a:off x="1352550" y="4777740"/>
            <a:ext cx="939673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8895" name="Text Box 127" title=""/>
          <p:cNvSpPr txBox="1"/>
          <p:nvPr/>
        </p:nvSpPr>
        <p:spPr>
          <a:xfrm>
            <a:off x="1430655" y="3332480"/>
            <a:ext cx="9419590" cy="2245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正弦函数当且仅当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x=______________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时取得最大值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当且仅当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x=_____________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时取得最小值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9460" name="Group 126" title=""/>
          <p:cNvGrpSpPr/>
          <p:nvPr/>
        </p:nvGrpSpPr>
        <p:grpSpPr>
          <a:xfrm>
            <a:off x="1877484" y="990601"/>
            <a:ext cx="8426449" cy="2004483"/>
            <a:chOff x="257" y="1100"/>
            <a:chExt cx="5309" cy="1262"/>
          </a:xfrm>
        </p:grpSpPr>
        <p:grpSp>
          <p:nvGrpSpPr>
            <p:cNvPr id="19466" name="Group 124"/>
            <p:cNvGrpSpPr/>
            <p:nvPr/>
          </p:nvGrpSpPr>
          <p:grpSpPr>
            <a:xfrm>
              <a:off x="257" y="1100"/>
              <a:ext cx="5309" cy="1262"/>
              <a:chOff x="257" y="1092"/>
              <a:chExt cx="5309" cy="1262"/>
            </a:xfrm>
          </p:grpSpPr>
          <p:sp>
            <p:nvSpPr>
              <p:cNvPr id="19468" name="Text Box 73"/>
              <p:cNvSpPr txBox="1"/>
              <p:nvPr/>
            </p:nvSpPr>
            <p:spPr>
              <a:xfrm>
                <a:off x="5378" y="1588"/>
                <a:ext cx="18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9" name="Line 74"/>
              <p:cNvSpPr/>
              <p:nvPr/>
            </p:nvSpPr>
            <p:spPr>
              <a:xfrm>
                <a:off x="290" y="1840"/>
                <a:ext cx="52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  <p:txBody>
              <a:bodyPr/>
              <a:lstStyle/>
              <a:p/>
            </p:txBody>
          </p:sp>
          <p:sp>
            <p:nvSpPr>
              <p:cNvPr id="19470" name="Line 75"/>
              <p:cNvSpPr/>
              <p:nvPr/>
            </p:nvSpPr>
            <p:spPr>
              <a:xfrm>
                <a:off x="340" y="2080"/>
                <a:ext cx="495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1" name="Line 76"/>
              <p:cNvSpPr/>
              <p:nvPr/>
            </p:nvSpPr>
            <p:spPr>
              <a:xfrm>
                <a:off x="339" y="1630"/>
                <a:ext cx="496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2" name="Text Box 77"/>
              <p:cNvSpPr txBox="1"/>
              <p:nvPr/>
            </p:nvSpPr>
            <p:spPr>
              <a:xfrm>
                <a:off x="2375" y="1092"/>
                <a:ext cx="18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Line 78"/>
              <p:cNvSpPr/>
              <p:nvPr/>
            </p:nvSpPr>
            <p:spPr>
              <a:xfrm flipH="1" flipV="1">
                <a:off x="2529" y="1254"/>
                <a:ext cx="0" cy="1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  <p:txBody>
              <a:bodyPr/>
              <a:lstStyle/>
              <a:p/>
            </p:txBody>
          </p:sp>
          <p:sp>
            <p:nvSpPr>
              <p:cNvPr id="19474" name="Text Box 79"/>
              <p:cNvSpPr txBox="1"/>
              <p:nvPr/>
            </p:nvSpPr>
            <p:spPr>
              <a:xfrm>
                <a:off x="2369" y="1730"/>
                <a:ext cx="21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Line 80"/>
              <p:cNvSpPr/>
              <p:nvPr/>
            </p:nvSpPr>
            <p:spPr>
              <a:xfrm flipH="1">
                <a:off x="4266" y="1809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6" name="Line 81"/>
              <p:cNvSpPr/>
              <p:nvPr/>
            </p:nvSpPr>
            <p:spPr>
              <a:xfrm flipH="1">
                <a:off x="3226" y="1811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7" name="Line 82"/>
              <p:cNvSpPr/>
              <p:nvPr/>
            </p:nvSpPr>
            <p:spPr>
              <a:xfrm flipH="1">
                <a:off x="3939" y="1812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8" name="Line 83"/>
              <p:cNvSpPr/>
              <p:nvPr/>
            </p:nvSpPr>
            <p:spPr>
              <a:xfrm flipH="1">
                <a:off x="4649" y="1814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79" name="Line 84"/>
              <p:cNvSpPr/>
              <p:nvPr/>
            </p:nvSpPr>
            <p:spPr>
              <a:xfrm flipH="1">
                <a:off x="1116" y="1817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80" name="Line 85"/>
              <p:cNvSpPr/>
              <p:nvPr/>
            </p:nvSpPr>
            <p:spPr>
              <a:xfrm flipH="1">
                <a:off x="5011" y="1819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81" name="Line 87"/>
              <p:cNvSpPr/>
              <p:nvPr/>
            </p:nvSpPr>
            <p:spPr>
              <a:xfrm flipH="1">
                <a:off x="2182" y="1809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82" name="Line 88"/>
              <p:cNvSpPr/>
              <p:nvPr/>
            </p:nvSpPr>
            <p:spPr>
              <a:xfrm flipH="1">
                <a:off x="1424" y="1811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83" name="Line 89"/>
              <p:cNvSpPr/>
              <p:nvPr/>
            </p:nvSpPr>
            <p:spPr>
              <a:xfrm flipH="1">
                <a:off x="767" y="1817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84" name="Text Box 90"/>
              <p:cNvSpPr txBox="1"/>
              <p:nvPr/>
            </p:nvSpPr>
            <p:spPr>
              <a:xfrm>
                <a:off x="1667" y="1789"/>
                <a:ext cx="25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-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5" name="Text Box 91"/>
              <p:cNvSpPr txBox="1"/>
              <p:nvPr/>
            </p:nvSpPr>
            <p:spPr>
              <a:xfrm>
                <a:off x="2341" y="2063"/>
                <a:ext cx="283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-1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6" name="Text Box 92"/>
              <p:cNvSpPr txBox="1"/>
              <p:nvPr/>
            </p:nvSpPr>
            <p:spPr>
              <a:xfrm>
                <a:off x="3824" y="1837"/>
                <a:ext cx="27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2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7" name="Text Box 93"/>
              <p:cNvSpPr txBox="1"/>
              <p:nvPr/>
            </p:nvSpPr>
            <p:spPr>
              <a:xfrm>
                <a:off x="4544" y="1821"/>
                <a:ext cx="273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8" name="Text Box 94"/>
              <p:cNvSpPr txBox="1"/>
              <p:nvPr/>
            </p:nvSpPr>
            <p:spPr>
              <a:xfrm>
                <a:off x="5237" y="1832"/>
                <a:ext cx="27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4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9" name="Line 95"/>
              <p:cNvSpPr/>
              <p:nvPr/>
            </p:nvSpPr>
            <p:spPr>
              <a:xfrm flipH="1">
                <a:off x="5352" y="1823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90" name="Text Box 96"/>
              <p:cNvSpPr txBox="1"/>
              <p:nvPr/>
            </p:nvSpPr>
            <p:spPr>
              <a:xfrm>
                <a:off x="937" y="1792"/>
                <a:ext cx="303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-2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1" name="Text Box 97"/>
              <p:cNvSpPr txBox="1"/>
              <p:nvPr/>
            </p:nvSpPr>
            <p:spPr>
              <a:xfrm>
                <a:off x="257" y="1804"/>
                <a:ext cx="303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-3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2" name="Text Box 98"/>
              <p:cNvSpPr txBox="1"/>
              <p:nvPr/>
            </p:nvSpPr>
            <p:spPr>
              <a:xfrm>
                <a:off x="2381" y="1438"/>
                <a:ext cx="28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3" name="Text Box 99"/>
              <p:cNvSpPr txBox="1"/>
              <p:nvPr/>
            </p:nvSpPr>
            <p:spPr>
              <a:xfrm>
                <a:off x="3128" y="1810"/>
                <a:ext cx="25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4" name="Line 100"/>
              <p:cNvSpPr/>
              <p:nvPr/>
            </p:nvSpPr>
            <p:spPr>
              <a:xfrm flipH="1">
                <a:off x="1810" y="1808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95" name="Line 101"/>
              <p:cNvSpPr/>
              <p:nvPr/>
            </p:nvSpPr>
            <p:spPr>
              <a:xfrm flipH="1">
                <a:off x="2864" y="1813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496" name="Line 102"/>
              <p:cNvSpPr/>
              <p:nvPr/>
            </p:nvSpPr>
            <p:spPr>
              <a:xfrm flipH="1">
                <a:off x="3587" y="1810"/>
                <a:ext cx="0" cy="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aphicFrame>
            <p:nvGraphicFramePr>
              <p:cNvPr id="19497" name="Object 103"/>
              <p:cNvGraphicFramePr>
                <a:graphicFrameLocks noChangeAspect="1"/>
              </p:cNvGraphicFramePr>
              <p:nvPr/>
            </p:nvGraphicFramePr>
            <p:xfrm>
              <a:off x="2808" y="1815"/>
              <a:ext cx="131" cy="2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07" r:id="rId2" imgW="152400" imgH="343535" progId="Equation.3">
                      <p:embed/>
                    </p:oleObj>
                  </mc:Choice>
                  <mc:Fallback>
                    <p:oleObj r:id="rId2" imgW="152400" imgH="343535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808" y="1815"/>
                            <a:ext cx="131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8" name="Object 104"/>
              <p:cNvGraphicFramePr>
                <a:graphicFrameLocks noChangeAspect="1"/>
              </p:cNvGraphicFramePr>
              <p:nvPr/>
            </p:nvGraphicFramePr>
            <p:xfrm>
              <a:off x="1323" y="1841"/>
              <a:ext cx="201" cy="2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08" r:id="rId4" imgW="317500" imgH="342900" progId="Equation.3">
                      <p:embed/>
                    </p:oleObj>
                  </mc:Choice>
                  <mc:Fallback>
                    <p:oleObj r:id="rId4" imgW="317500" imgH="3429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23" y="1841"/>
                            <a:ext cx="201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9" name="Object 105"/>
              <p:cNvGraphicFramePr>
                <a:graphicFrameLocks noChangeAspect="1"/>
              </p:cNvGraphicFramePr>
              <p:nvPr/>
            </p:nvGraphicFramePr>
            <p:xfrm>
              <a:off x="4187" y="1832"/>
              <a:ext cx="172" cy="22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09" r:id="rId6" imgW="215900" imgH="342900" progId="Equation.3">
                      <p:embed/>
                    </p:oleObj>
                  </mc:Choice>
                  <mc:Fallback>
                    <p:oleObj r:id="rId6" imgW="215900" imgH="3429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187" y="1832"/>
                            <a:ext cx="172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0" name="Object 106"/>
              <p:cNvGraphicFramePr>
                <a:graphicFrameLocks noChangeAspect="1"/>
              </p:cNvGraphicFramePr>
              <p:nvPr/>
            </p:nvGraphicFramePr>
            <p:xfrm>
              <a:off x="4937" y="1852"/>
              <a:ext cx="169" cy="17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10" r:id="rId8" imgW="228600" imgH="343535" progId="Equation.3">
                      <p:embed/>
                    </p:oleObj>
                  </mc:Choice>
                  <mc:Fallback>
                    <p:oleObj r:id="rId8" imgW="228600" imgH="343535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937" y="1852"/>
                            <a:ext cx="169" cy="1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1" name="Object 107"/>
              <p:cNvGraphicFramePr>
                <a:graphicFrameLocks noChangeAspect="1"/>
              </p:cNvGraphicFramePr>
              <p:nvPr/>
            </p:nvGraphicFramePr>
            <p:xfrm>
              <a:off x="2045" y="1802"/>
              <a:ext cx="238" cy="24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11" r:id="rId10" imgW="254635" imgH="343535" progId="Equation.3">
                      <p:embed/>
                    </p:oleObj>
                  </mc:Choice>
                  <mc:Fallback>
                    <p:oleObj r:id="rId10" imgW="254635" imgH="343535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45" y="1802"/>
                            <a:ext cx="238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02" name="Line 108"/>
              <p:cNvSpPr/>
              <p:nvPr/>
            </p:nvSpPr>
            <p:spPr>
              <a:xfrm flipH="1" flipV="1">
                <a:off x="2863" y="1617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503" name="Line 109"/>
              <p:cNvSpPr/>
              <p:nvPr/>
            </p:nvSpPr>
            <p:spPr>
              <a:xfrm flipH="1" flipV="1">
                <a:off x="3589" y="1845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504" name="Line 110"/>
              <p:cNvSpPr/>
              <p:nvPr/>
            </p:nvSpPr>
            <p:spPr>
              <a:xfrm flipH="1" flipV="1">
                <a:off x="4267" y="1611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505" name="Line 111"/>
              <p:cNvSpPr/>
              <p:nvPr/>
            </p:nvSpPr>
            <p:spPr>
              <a:xfrm flipH="1" flipV="1">
                <a:off x="5011" y="1833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506" name="Line 112"/>
              <p:cNvSpPr/>
              <p:nvPr/>
            </p:nvSpPr>
            <p:spPr>
              <a:xfrm flipH="1" flipV="1">
                <a:off x="2185" y="1851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507" name="Line 113"/>
              <p:cNvSpPr/>
              <p:nvPr/>
            </p:nvSpPr>
            <p:spPr>
              <a:xfrm flipH="1" flipV="1">
                <a:off x="1429" y="1611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9508" name="Line 114"/>
              <p:cNvSpPr/>
              <p:nvPr/>
            </p:nvSpPr>
            <p:spPr>
              <a:xfrm flipH="1" flipV="1">
                <a:off x="769" y="1851"/>
                <a:ext cx="0" cy="2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aphicFrame>
            <p:nvGraphicFramePr>
              <p:cNvPr id="19509" name="Object 115"/>
              <p:cNvGraphicFramePr>
                <a:graphicFrameLocks noChangeAspect="1"/>
              </p:cNvGraphicFramePr>
              <p:nvPr/>
            </p:nvGraphicFramePr>
            <p:xfrm>
              <a:off x="3519" y="1827"/>
              <a:ext cx="197" cy="2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12" r:id="rId12" imgW="228600" imgH="343535" progId="Equation.3">
                      <p:embed/>
                    </p:oleObj>
                  </mc:Choice>
                  <mc:Fallback>
                    <p:oleObj r:id="rId12" imgW="228600" imgH="343535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519" y="1827"/>
                            <a:ext cx="197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0" name="Object 116"/>
              <p:cNvGraphicFramePr>
                <a:graphicFrameLocks noChangeAspect="1"/>
              </p:cNvGraphicFramePr>
              <p:nvPr/>
            </p:nvGraphicFramePr>
            <p:xfrm>
              <a:off x="651" y="1841"/>
              <a:ext cx="201" cy="2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13" r:id="rId14" imgW="317500" imgH="342900" progId="Equation.3">
                      <p:embed/>
                    </p:oleObj>
                  </mc:Choice>
                  <mc:Fallback>
                    <p:oleObj r:id="rId14" imgW="317500" imgH="3429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51" y="1841"/>
                            <a:ext cx="201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1" name="Group 117"/>
              <p:cNvGrpSpPr/>
              <p:nvPr/>
            </p:nvGrpSpPr>
            <p:grpSpPr>
              <a:xfrm>
                <a:off x="383" y="1624"/>
                <a:ext cx="4962" cy="462"/>
                <a:chOff x="444" y="1302"/>
                <a:chExt cx="4962" cy="462"/>
              </a:xfrm>
            </p:grpSpPr>
            <p:grpSp>
              <p:nvGrpSpPr>
                <p:cNvPr id="19512" name="Group 118"/>
                <p:cNvGrpSpPr/>
                <p:nvPr/>
              </p:nvGrpSpPr>
              <p:grpSpPr>
                <a:xfrm>
                  <a:off x="2580" y="1302"/>
                  <a:ext cx="2826" cy="462"/>
                  <a:chOff x="2724" y="1302"/>
                  <a:chExt cx="2826" cy="462"/>
                </a:xfrm>
              </p:grpSpPr>
              <p:sp>
                <p:nvSpPr>
                  <p:cNvPr id="19516" name="Freeform 119"/>
                  <p:cNvSpPr/>
                  <p:nvPr/>
                </p:nvSpPr>
                <p:spPr>
                  <a:xfrm>
                    <a:off x="2724" y="1308"/>
                    <a:ext cx="1410" cy="456"/>
                  </a:xfrm>
                  <a:custGeom>
                    <a:cxnLst>
                      <a:cxn ang="0">
                        <a:pos x="0" y="210"/>
                      </a:cxn>
                      <a:cxn ang="0">
                        <a:pos x="330" y="0"/>
                      </a:cxn>
                      <a:cxn ang="0">
                        <a:pos x="696" y="210"/>
                      </a:cxn>
                      <a:cxn ang="0">
                        <a:pos x="1062" y="456"/>
                      </a:cxn>
                      <a:cxn ang="0">
                        <a:pos x="1410" y="210"/>
                      </a:cxn>
                    </a:cxnLst>
                    <a:rect l="l" t="t" r="r" b="b"/>
                    <a:pathLst>
                      <a:path w="1410" h="456">
                        <a:moveTo>
                          <a:pt x="0" y="210"/>
                        </a:moveTo>
                        <a:cubicBezTo>
                          <a:pt x="107" y="105"/>
                          <a:pt x="214" y="0"/>
                          <a:pt x="330" y="0"/>
                        </a:cubicBezTo>
                        <a:cubicBezTo>
                          <a:pt x="446" y="0"/>
                          <a:pt x="574" y="134"/>
                          <a:pt x="696" y="210"/>
                        </a:cubicBezTo>
                        <a:cubicBezTo>
                          <a:pt x="818" y="286"/>
                          <a:pt x="943" y="456"/>
                          <a:pt x="1062" y="456"/>
                        </a:cubicBezTo>
                        <a:cubicBezTo>
                          <a:pt x="1181" y="456"/>
                          <a:pt x="1295" y="333"/>
                          <a:pt x="1410" y="210"/>
                        </a:cubicBezTo>
                      </a:path>
                    </a:pathLst>
                  </a:custGeom>
                  <a:noFill/>
                  <a:ln w="254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9517" name="Freeform 120"/>
                  <p:cNvSpPr/>
                  <p:nvPr/>
                </p:nvSpPr>
                <p:spPr>
                  <a:xfrm>
                    <a:off x="4140" y="1302"/>
                    <a:ext cx="1410" cy="456"/>
                  </a:xfrm>
                  <a:custGeom>
                    <a:cxnLst>
                      <a:cxn ang="0">
                        <a:pos x="0" y="210"/>
                      </a:cxn>
                      <a:cxn ang="0">
                        <a:pos x="330" y="0"/>
                      </a:cxn>
                      <a:cxn ang="0">
                        <a:pos x="696" y="210"/>
                      </a:cxn>
                      <a:cxn ang="0">
                        <a:pos x="1062" y="456"/>
                      </a:cxn>
                      <a:cxn ang="0">
                        <a:pos x="1410" y="210"/>
                      </a:cxn>
                    </a:cxnLst>
                    <a:rect l="l" t="t" r="r" b="b"/>
                    <a:pathLst>
                      <a:path w="1410" h="456">
                        <a:moveTo>
                          <a:pt x="0" y="210"/>
                        </a:moveTo>
                        <a:cubicBezTo>
                          <a:pt x="107" y="105"/>
                          <a:pt x="214" y="0"/>
                          <a:pt x="330" y="0"/>
                        </a:cubicBezTo>
                        <a:cubicBezTo>
                          <a:pt x="446" y="0"/>
                          <a:pt x="574" y="134"/>
                          <a:pt x="696" y="210"/>
                        </a:cubicBezTo>
                        <a:cubicBezTo>
                          <a:pt x="818" y="286"/>
                          <a:pt x="943" y="456"/>
                          <a:pt x="1062" y="456"/>
                        </a:cubicBezTo>
                        <a:cubicBezTo>
                          <a:pt x="1181" y="456"/>
                          <a:pt x="1295" y="333"/>
                          <a:pt x="1410" y="210"/>
                        </a:cubicBezTo>
                      </a:path>
                    </a:pathLst>
                  </a:custGeom>
                  <a:noFill/>
                  <a:ln w="254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19513" name="Group 121"/>
                <p:cNvGrpSpPr/>
                <p:nvPr/>
              </p:nvGrpSpPr>
              <p:grpSpPr>
                <a:xfrm>
                  <a:off x="444" y="1308"/>
                  <a:ext cx="2130" cy="456"/>
                  <a:chOff x="588" y="1308"/>
                  <a:chExt cx="2130" cy="456"/>
                </a:xfrm>
              </p:grpSpPr>
              <p:sp>
                <p:nvSpPr>
                  <p:cNvPr id="19514" name="Freeform 122"/>
                  <p:cNvSpPr/>
                  <p:nvPr/>
                </p:nvSpPr>
                <p:spPr>
                  <a:xfrm>
                    <a:off x="1308" y="1308"/>
                    <a:ext cx="1410" cy="456"/>
                  </a:xfrm>
                  <a:custGeom>
                    <a:cxnLst>
                      <a:cxn ang="0">
                        <a:pos x="0" y="210"/>
                      </a:cxn>
                      <a:cxn ang="0">
                        <a:pos x="330" y="0"/>
                      </a:cxn>
                      <a:cxn ang="0">
                        <a:pos x="696" y="210"/>
                      </a:cxn>
                      <a:cxn ang="0">
                        <a:pos x="1062" y="456"/>
                      </a:cxn>
                      <a:cxn ang="0">
                        <a:pos x="1410" y="210"/>
                      </a:cxn>
                    </a:cxnLst>
                    <a:rect l="l" t="t" r="r" b="b"/>
                    <a:pathLst>
                      <a:path w="1410" h="456">
                        <a:moveTo>
                          <a:pt x="0" y="210"/>
                        </a:moveTo>
                        <a:cubicBezTo>
                          <a:pt x="107" y="105"/>
                          <a:pt x="214" y="0"/>
                          <a:pt x="330" y="0"/>
                        </a:cubicBezTo>
                        <a:cubicBezTo>
                          <a:pt x="446" y="0"/>
                          <a:pt x="574" y="134"/>
                          <a:pt x="696" y="210"/>
                        </a:cubicBezTo>
                        <a:cubicBezTo>
                          <a:pt x="818" y="286"/>
                          <a:pt x="943" y="456"/>
                          <a:pt x="1062" y="456"/>
                        </a:cubicBezTo>
                        <a:cubicBezTo>
                          <a:pt x="1181" y="456"/>
                          <a:pt x="1295" y="333"/>
                          <a:pt x="1410" y="210"/>
                        </a:cubicBezTo>
                      </a:path>
                    </a:pathLst>
                  </a:custGeom>
                  <a:noFill/>
                  <a:ln w="254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9515" name="Freeform 123"/>
                  <p:cNvSpPr/>
                  <p:nvPr/>
                </p:nvSpPr>
                <p:spPr>
                  <a:xfrm>
                    <a:off x="588" y="1512"/>
                    <a:ext cx="726" cy="252"/>
                  </a:xfrm>
                  <a:custGeom>
                    <a:cxnLst>
                      <a:cxn ang="0">
                        <a:pos x="726" y="0"/>
                      </a:cxn>
                      <a:cxn ang="0">
                        <a:pos x="384" y="252"/>
                      </a:cxn>
                      <a:cxn ang="0">
                        <a:pos x="0" y="0"/>
                      </a:cxn>
                    </a:cxnLst>
                    <a:rect l="l" t="t" r="r" b="b"/>
                    <a:pathLst>
                      <a:path w="726" h="251">
                        <a:moveTo>
                          <a:pt x="726" y="0"/>
                        </a:moveTo>
                        <a:cubicBezTo>
                          <a:pt x="615" y="126"/>
                          <a:pt x="505" y="252"/>
                          <a:pt x="384" y="252"/>
                        </a:cubicBezTo>
                        <a:cubicBezTo>
                          <a:pt x="263" y="252"/>
                          <a:pt x="131" y="126"/>
                          <a:pt x="0" y="0"/>
                        </a:cubicBezTo>
                      </a:path>
                    </a:pathLst>
                  </a:custGeom>
                  <a:noFill/>
                  <a:ln w="254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graphicFrame>
          <p:nvGraphicFramePr>
            <p:cNvPr id="19467" name="Object 125"/>
            <p:cNvGraphicFramePr>
              <a:graphicFrameLocks noChangeAspect="1"/>
            </p:cNvGraphicFramePr>
            <p:nvPr/>
          </p:nvGraphicFramePr>
          <p:xfrm>
            <a:off x="973" y="1300"/>
            <a:ext cx="876" cy="3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4" r:id="rId16" imgW="571500" imgH="203200" progId="Equation.DSMT4">
                    <p:embed/>
                  </p:oleObj>
                </mc:Choice>
                <mc:Fallback>
                  <p:oleObj r:id="rId16" imgW="5715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73" y="1300"/>
                          <a:ext cx="87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8897" name="Object 129" title=""/>
          <p:cNvGraphicFramePr>
            <a:graphicFrameLocks noChangeAspect="1"/>
          </p:cNvGraphicFramePr>
          <p:nvPr/>
        </p:nvGraphicFramePr>
        <p:xfrm>
          <a:off x="4941782" y="3482763"/>
          <a:ext cx="1951567" cy="817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r:id="rId18" imgW="3441700" imgH="1333500" progId="Equation.DSMT4">
                  <p:embed/>
                </p:oleObj>
              </mc:Choice>
              <mc:Fallback>
                <p:oleObj r:id="rId18" imgW="3441700" imgH="1333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1782" y="3482763"/>
                        <a:ext cx="1951567" cy="817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98" name="Object 130" title=""/>
          <p:cNvGraphicFramePr>
            <a:graphicFrameLocks noChangeAspect="1"/>
          </p:cNvGraphicFramePr>
          <p:nvPr/>
        </p:nvGraphicFramePr>
        <p:xfrm>
          <a:off x="9463405" y="3971290"/>
          <a:ext cx="175684" cy="3280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r:id="rId20" imgW="88900" imgH="165100" progId="Equation.DSMT4">
                  <p:embed/>
                </p:oleObj>
              </mc:Choice>
              <mc:Fallback>
                <p:oleObj r:id="rId20" imgW="889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463405" y="3971290"/>
                        <a:ext cx="175684" cy="328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900" name="Object 132" title=""/>
          <p:cNvGraphicFramePr>
            <a:graphicFrameLocks noChangeAspect="1"/>
          </p:cNvGraphicFramePr>
          <p:nvPr/>
        </p:nvGraphicFramePr>
        <p:xfrm>
          <a:off x="3391747" y="4611582"/>
          <a:ext cx="1940984" cy="827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r:id="rId22" imgW="3873500" imgH="1333500" progId="Equation.DSMT4">
                  <p:embed/>
                </p:oleObj>
              </mc:Choice>
              <mc:Fallback>
                <p:oleObj r:id="rId22" imgW="3873500" imgH="1333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1747" y="4611582"/>
                        <a:ext cx="1940984" cy="827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901" name="Object 133" title=""/>
          <p:cNvGraphicFramePr>
            <a:graphicFrameLocks noChangeAspect="1"/>
          </p:cNvGraphicFramePr>
          <p:nvPr/>
        </p:nvGraphicFramePr>
        <p:xfrm>
          <a:off x="7846060" y="4987925"/>
          <a:ext cx="378884" cy="3280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r:id="rId24" imgW="191135" imgH="165735" progId="Equation.DSMT4">
                  <p:embed/>
                </p:oleObj>
              </mc:Choice>
              <mc:Fallback>
                <p:oleObj r:id="rId24" imgW="191135" imgH="1657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846060" y="4987925"/>
                        <a:ext cx="378884" cy="328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9795" name="Text Box 3" title=""/>
          <p:cNvSpPr txBox="1"/>
          <p:nvPr/>
        </p:nvSpPr>
        <p:spPr>
          <a:xfrm>
            <a:off x="1402080" y="3346450"/>
            <a:ext cx="9444355" cy="2245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余弦函数当且仅当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x=__________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时取得最大值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当且仅当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x=___________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时取得最小值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89853" name="Object 61" title=""/>
          <p:cNvGraphicFramePr>
            <a:graphicFrameLocks noChangeAspect="1"/>
          </p:cNvGraphicFramePr>
          <p:nvPr/>
        </p:nvGraphicFramePr>
        <p:xfrm>
          <a:off x="4781762" y="3894456"/>
          <a:ext cx="1390649" cy="4254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r:id="rId2" imgW="1333500" imgH="279400" progId="Equation.DSMT4">
                  <p:embed/>
                </p:oleObj>
              </mc:Choice>
              <mc:Fallback>
                <p:oleObj r:id="rId2" imgW="13335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1762" y="3894456"/>
                        <a:ext cx="1390649" cy="4254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54" name="Object 62" title=""/>
          <p:cNvGraphicFramePr>
            <a:graphicFrameLocks noChangeAspect="1"/>
          </p:cNvGraphicFramePr>
          <p:nvPr/>
        </p:nvGraphicFramePr>
        <p:xfrm>
          <a:off x="8799618" y="3894244"/>
          <a:ext cx="162984" cy="3280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r:id="rId4" imgW="88900" imgH="165100" progId="Equation.DSMT4">
                  <p:embed/>
                </p:oleObj>
              </mc:Choice>
              <mc:Fallback>
                <p:oleObj r:id="rId4" imgW="889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99618" y="3894244"/>
                        <a:ext cx="162984" cy="3280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55" name="Object 63" title=""/>
          <p:cNvGraphicFramePr>
            <a:graphicFrameLocks noChangeAspect="1"/>
          </p:cNvGraphicFramePr>
          <p:nvPr/>
        </p:nvGraphicFramePr>
        <p:xfrm>
          <a:off x="3341582" y="4831927"/>
          <a:ext cx="1799167" cy="472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r:id="rId6" imgW="1803400" imgH="279400" progId="Equation.DSMT4">
                  <p:embed/>
                </p:oleObj>
              </mc:Choice>
              <mc:Fallback>
                <p:oleObj r:id="rId6" imgW="18034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1582" y="4831927"/>
                        <a:ext cx="1799167" cy="472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56" name="Object 64" title=""/>
          <p:cNvGraphicFramePr>
            <a:graphicFrameLocks noChangeAspect="1"/>
          </p:cNvGraphicFramePr>
          <p:nvPr/>
        </p:nvGraphicFramePr>
        <p:xfrm>
          <a:off x="7435850" y="4952154"/>
          <a:ext cx="406400" cy="351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r:id="rId8" imgW="191135" imgH="165735" progId="Equation.DSMT4">
                  <p:embed/>
                </p:oleObj>
              </mc:Choice>
              <mc:Fallback>
                <p:oleObj r:id="rId8" imgW="191135" imgH="1657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35850" y="4952154"/>
                        <a:ext cx="406400" cy="351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6" title=""/>
          <p:cNvSpPr txBox="1"/>
          <p:nvPr/>
        </p:nvSpPr>
        <p:spPr>
          <a:xfrm>
            <a:off x="5253567" y="1119294"/>
            <a:ext cx="298451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8" name="Text Box 68" title=""/>
          <p:cNvSpPr txBox="1"/>
          <p:nvPr/>
        </p:nvSpPr>
        <p:spPr>
          <a:xfrm>
            <a:off x="10039351" y="1887643"/>
            <a:ext cx="298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9" name="Line 69" title=""/>
          <p:cNvSpPr/>
          <p:nvPr/>
        </p:nvSpPr>
        <p:spPr>
          <a:xfrm>
            <a:off x="1921933" y="2287694"/>
            <a:ext cx="832696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20490" name="Line 70" title=""/>
          <p:cNvSpPr/>
          <p:nvPr/>
        </p:nvSpPr>
        <p:spPr>
          <a:xfrm>
            <a:off x="2042584" y="2668694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1" name="Line 71" title=""/>
          <p:cNvSpPr/>
          <p:nvPr/>
        </p:nvSpPr>
        <p:spPr>
          <a:xfrm>
            <a:off x="2040467" y="1955377"/>
            <a:ext cx="788458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2" name="Line 72" title=""/>
          <p:cNvSpPr/>
          <p:nvPr/>
        </p:nvSpPr>
        <p:spPr>
          <a:xfrm flipH="1" flipV="1">
            <a:off x="5516033" y="1358477"/>
            <a:ext cx="0" cy="1746251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20493" name="Text Box 73" title=""/>
          <p:cNvSpPr txBox="1"/>
          <p:nvPr/>
        </p:nvSpPr>
        <p:spPr>
          <a:xfrm>
            <a:off x="5262033" y="2114127"/>
            <a:ext cx="3492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4" name="Line 74" title=""/>
          <p:cNvSpPr/>
          <p:nvPr/>
        </p:nvSpPr>
        <p:spPr>
          <a:xfrm flipH="1">
            <a:off x="8274051" y="223901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5" name="Line 75" title=""/>
          <p:cNvSpPr/>
          <p:nvPr/>
        </p:nvSpPr>
        <p:spPr>
          <a:xfrm flipH="1">
            <a:off x="6623051" y="224324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6" name="Line 76" title=""/>
          <p:cNvSpPr/>
          <p:nvPr/>
        </p:nvSpPr>
        <p:spPr>
          <a:xfrm flipH="1">
            <a:off x="7755467" y="224324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7" name="Line 77" title=""/>
          <p:cNvSpPr/>
          <p:nvPr/>
        </p:nvSpPr>
        <p:spPr>
          <a:xfrm flipH="1">
            <a:off x="8881533" y="224747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8" name="Line 78" title=""/>
          <p:cNvSpPr/>
          <p:nvPr/>
        </p:nvSpPr>
        <p:spPr>
          <a:xfrm flipH="1">
            <a:off x="3274484" y="225171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99" name="Line 79" title=""/>
          <p:cNvSpPr/>
          <p:nvPr/>
        </p:nvSpPr>
        <p:spPr>
          <a:xfrm flipH="1">
            <a:off x="9457267" y="225594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00" name="Line 81" title=""/>
          <p:cNvSpPr/>
          <p:nvPr/>
        </p:nvSpPr>
        <p:spPr>
          <a:xfrm flipH="1">
            <a:off x="4965700" y="223901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01" name="Line 82" title=""/>
          <p:cNvSpPr/>
          <p:nvPr/>
        </p:nvSpPr>
        <p:spPr>
          <a:xfrm flipH="1">
            <a:off x="3761317" y="224324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02" name="Line 83" title=""/>
          <p:cNvSpPr/>
          <p:nvPr/>
        </p:nvSpPr>
        <p:spPr>
          <a:xfrm flipH="1">
            <a:off x="2719917" y="225171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03" name="Text Box 84" title=""/>
          <p:cNvSpPr txBox="1"/>
          <p:nvPr/>
        </p:nvSpPr>
        <p:spPr>
          <a:xfrm>
            <a:off x="4148667" y="2207261"/>
            <a:ext cx="3958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4" name="Text Box 85" title=""/>
          <p:cNvSpPr txBox="1"/>
          <p:nvPr/>
        </p:nvSpPr>
        <p:spPr>
          <a:xfrm>
            <a:off x="5219700" y="2643294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5" name="Text Box 86" title=""/>
          <p:cNvSpPr txBox="1"/>
          <p:nvPr/>
        </p:nvSpPr>
        <p:spPr>
          <a:xfrm>
            <a:off x="7573433" y="2283461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6" name="Text Box 87" title=""/>
          <p:cNvSpPr txBox="1"/>
          <p:nvPr/>
        </p:nvSpPr>
        <p:spPr>
          <a:xfrm>
            <a:off x="8716433" y="2258061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7" name="Text Box 88" title=""/>
          <p:cNvSpPr txBox="1"/>
          <p:nvPr/>
        </p:nvSpPr>
        <p:spPr>
          <a:xfrm>
            <a:off x="9814984" y="227499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8" name="Line 89" title=""/>
          <p:cNvSpPr/>
          <p:nvPr/>
        </p:nvSpPr>
        <p:spPr>
          <a:xfrm flipH="1">
            <a:off x="9997017" y="226229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09" name="Text Box 90" title=""/>
          <p:cNvSpPr txBox="1"/>
          <p:nvPr/>
        </p:nvSpPr>
        <p:spPr>
          <a:xfrm>
            <a:off x="2988733" y="2211494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0" name="Text Box 91" title=""/>
          <p:cNvSpPr txBox="1"/>
          <p:nvPr/>
        </p:nvSpPr>
        <p:spPr>
          <a:xfrm>
            <a:off x="1909233" y="2228427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1" name="Text Box 92" title=""/>
          <p:cNvSpPr txBox="1"/>
          <p:nvPr/>
        </p:nvSpPr>
        <p:spPr>
          <a:xfrm>
            <a:off x="5281084" y="1652694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2" name="Text Box 93" title=""/>
          <p:cNvSpPr txBox="1"/>
          <p:nvPr/>
        </p:nvSpPr>
        <p:spPr>
          <a:xfrm>
            <a:off x="6468533" y="2241127"/>
            <a:ext cx="3958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3" name="Line 94" title=""/>
          <p:cNvSpPr/>
          <p:nvPr/>
        </p:nvSpPr>
        <p:spPr>
          <a:xfrm flipH="1">
            <a:off x="4375151" y="223689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14" name="Line 95" title=""/>
          <p:cNvSpPr/>
          <p:nvPr/>
        </p:nvSpPr>
        <p:spPr>
          <a:xfrm flipH="1">
            <a:off x="6047317" y="224536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15" name="Line 96" title=""/>
          <p:cNvSpPr/>
          <p:nvPr/>
        </p:nvSpPr>
        <p:spPr>
          <a:xfrm flipH="1">
            <a:off x="7262284" y="224112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20516" name="Object 97" title=""/>
          <p:cNvGraphicFramePr>
            <a:graphicFrameLocks noChangeAspect="1"/>
          </p:cNvGraphicFramePr>
          <p:nvPr/>
        </p:nvGraphicFramePr>
        <p:xfrm>
          <a:off x="5814484" y="2249594"/>
          <a:ext cx="209549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r:id="rId10" imgW="152400" imgH="343535" progId="Equation.3">
                  <p:embed/>
                </p:oleObj>
              </mc:Choice>
              <mc:Fallback>
                <p:oleObj r:id="rId10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14484" y="2249594"/>
                        <a:ext cx="209549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98" title=""/>
          <p:cNvGraphicFramePr>
            <a:graphicFrameLocks noChangeAspect="1"/>
          </p:cNvGraphicFramePr>
          <p:nvPr/>
        </p:nvGraphicFramePr>
        <p:xfrm>
          <a:off x="3469217" y="2289810"/>
          <a:ext cx="319616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r:id="rId12" imgW="317500" imgH="342900" progId="Equation.3">
                  <p:embed/>
                </p:oleObj>
              </mc:Choice>
              <mc:Fallback>
                <p:oleObj r:id="rId12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9217" y="2289810"/>
                        <a:ext cx="319616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99" title=""/>
          <p:cNvGraphicFramePr>
            <a:graphicFrameLocks noChangeAspect="1"/>
          </p:cNvGraphicFramePr>
          <p:nvPr/>
        </p:nvGraphicFramePr>
        <p:xfrm>
          <a:off x="8015817" y="2274994"/>
          <a:ext cx="273049" cy="357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r:id="rId14" imgW="215900" imgH="342900" progId="Equation.3">
                  <p:embed/>
                </p:oleObj>
              </mc:Choice>
              <mc:Fallback>
                <p:oleObj r:id="rId14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15817" y="2274994"/>
                        <a:ext cx="273049" cy="357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Object 100" title=""/>
          <p:cNvGraphicFramePr>
            <a:graphicFrameLocks noChangeAspect="1"/>
          </p:cNvGraphicFramePr>
          <p:nvPr/>
        </p:nvGraphicFramePr>
        <p:xfrm>
          <a:off x="9472084" y="2306743"/>
          <a:ext cx="268816" cy="2730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r:id="rId16" imgW="228600" imgH="343535" progId="Equation.3">
                  <p:embed/>
                </p:oleObj>
              </mc:Choice>
              <mc:Fallback>
                <p:oleObj r:id="rId16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72084" y="2306743"/>
                        <a:ext cx="268816" cy="2730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" name="Object 101" title=""/>
          <p:cNvGraphicFramePr>
            <a:graphicFrameLocks noChangeAspect="1"/>
          </p:cNvGraphicFramePr>
          <p:nvPr/>
        </p:nvGraphicFramePr>
        <p:xfrm>
          <a:off x="4929717" y="2239010"/>
          <a:ext cx="285749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r:id="rId18" imgW="254635" imgH="343535" progId="Equation.3">
                  <p:embed/>
                </p:oleObj>
              </mc:Choice>
              <mc:Fallback>
                <p:oleObj r:id="rId18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29717" y="2239010"/>
                        <a:ext cx="285749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" name="Line 102" title=""/>
          <p:cNvSpPr/>
          <p:nvPr/>
        </p:nvSpPr>
        <p:spPr>
          <a:xfrm flipH="1" flipV="1">
            <a:off x="6618817" y="229616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22" name="Line 103" title=""/>
          <p:cNvSpPr/>
          <p:nvPr/>
        </p:nvSpPr>
        <p:spPr>
          <a:xfrm flipH="1" flipV="1">
            <a:off x="7751233" y="195326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23" name="Line 104" title=""/>
          <p:cNvSpPr/>
          <p:nvPr/>
        </p:nvSpPr>
        <p:spPr>
          <a:xfrm flipH="1" flipV="1">
            <a:off x="8885767" y="228769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24" name="Line 105" title=""/>
          <p:cNvSpPr/>
          <p:nvPr/>
        </p:nvSpPr>
        <p:spPr>
          <a:xfrm flipH="1" flipV="1">
            <a:off x="9990667" y="191516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25" name="Line 106" title=""/>
          <p:cNvSpPr/>
          <p:nvPr/>
        </p:nvSpPr>
        <p:spPr>
          <a:xfrm flipH="1" flipV="1">
            <a:off x="3274484" y="192362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26" name="Line 107" title=""/>
          <p:cNvSpPr/>
          <p:nvPr/>
        </p:nvSpPr>
        <p:spPr>
          <a:xfrm flipH="1" flipV="1">
            <a:off x="4379384" y="230462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20527" name="Object 108" title=""/>
          <p:cNvGraphicFramePr>
            <a:graphicFrameLocks noChangeAspect="1"/>
          </p:cNvGraphicFramePr>
          <p:nvPr/>
        </p:nvGraphicFramePr>
        <p:xfrm>
          <a:off x="7266517" y="2266527"/>
          <a:ext cx="313267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r:id="rId20" imgW="228600" imgH="343535" progId="Equation.3">
                  <p:embed/>
                </p:oleObj>
              </mc:Choice>
              <mc:Fallback>
                <p:oleObj r:id="rId20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66517" y="2266527"/>
                        <a:ext cx="313267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8" name="Object 109" title=""/>
          <p:cNvGraphicFramePr>
            <a:graphicFrameLocks noChangeAspect="1"/>
          </p:cNvGraphicFramePr>
          <p:nvPr/>
        </p:nvGraphicFramePr>
        <p:xfrm>
          <a:off x="2669117" y="2289810"/>
          <a:ext cx="319616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r:id="rId22" imgW="317500" imgH="342900" progId="Equation.3">
                  <p:embed/>
                </p:oleObj>
              </mc:Choice>
              <mc:Fallback>
                <p:oleObj r:id="rId22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69117" y="2289810"/>
                        <a:ext cx="319616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9" name="Line 110" title=""/>
          <p:cNvSpPr/>
          <p:nvPr/>
        </p:nvSpPr>
        <p:spPr>
          <a:xfrm flipH="1" flipV="1">
            <a:off x="2131484" y="230462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0530" name="Group 111" title=""/>
          <p:cNvGrpSpPr/>
          <p:nvPr/>
        </p:nvGrpSpPr>
        <p:grpSpPr>
          <a:xfrm>
            <a:off x="2690284" y="1925743"/>
            <a:ext cx="7336367" cy="747184"/>
            <a:chOff x="611" y="1255"/>
            <a:chExt cx="4621" cy="471"/>
          </a:xfrm>
        </p:grpSpPr>
        <p:sp>
          <p:nvSpPr>
            <p:cNvPr id="20533" name="Freeform 112"/>
            <p:cNvSpPr/>
            <p:nvPr/>
          </p:nvSpPr>
          <p:spPr>
            <a:xfrm rot="-10800000" flipH="1">
              <a:off x="2746" y="1269"/>
              <a:ext cx="1410" cy="456"/>
            </a:xfrm>
            <a:custGeom>
              <a:cxnLst>
                <a:cxn ang="0">
                  <a:pos x="0" y="210"/>
                </a:cxn>
                <a:cxn ang="0">
                  <a:pos x="330" y="0"/>
                </a:cxn>
                <a:cxn ang="0">
                  <a:pos x="696" y="210"/>
                </a:cxn>
                <a:cxn ang="0">
                  <a:pos x="1062" y="456"/>
                </a:cxn>
                <a:cxn ang="0">
                  <a:pos x="1410" y="210"/>
                </a:cxn>
              </a:cxnLst>
              <a:rect l="l" t="t" r="r" b="b"/>
              <a:pathLst>
                <a:path w="1410" h="456">
                  <a:moveTo>
                    <a:pt x="0" y="210"/>
                  </a:moveTo>
                  <a:cubicBezTo>
                    <a:pt x="107" y="105"/>
                    <a:pt x="214" y="0"/>
                    <a:pt x="330" y="0"/>
                  </a:cubicBezTo>
                  <a:cubicBezTo>
                    <a:pt x="446" y="0"/>
                    <a:pt x="574" y="134"/>
                    <a:pt x="696" y="210"/>
                  </a:cubicBezTo>
                  <a:cubicBezTo>
                    <a:pt x="818" y="286"/>
                    <a:pt x="943" y="456"/>
                    <a:pt x="1062" y="456"/>
                  </a:cubicBezTo>
                  <a:cubicBezTo>
                    <a:pt x="1181" y="456"/>
                    <a:pt x="1295" y="333"/>
                    <a:pt x="1410" y="21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0534" name="Group 113"/>
            <p:cNvGrpSpPr/>
            <p:nvPr/>
          </p:nvGrpSpPr>
          <p:grpSpPr>
            <a:xfrm rot="-10800000" flipH="1">
              <a:off x="611" y="1270"/>
              <a:ext cx="2130" cy="456"/>
              <a:chOff x="588" y="1308"/>
              <a:chExt cx="2130" cy="456"/>
            </a:xfrm>
          </p:grpSpPr>
          <p:sp>
            <p:nvSpPr>
              <p:cNvPr id="20536" name="Freeform 114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7" name="Freeform 115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35" name="Freeform 116"/>
            <p:cNvSpPr/>
            <p:nvPr/>
          </p:nvSpPr>
          <p:spPr>
            <a:xfrm>
              <a:off x="4146" y="1255"/>
              <a:ext cx="1086" cy="468"/>
            </a:xfrm>
            <a:custGeom>
              <a:cxnLst>
                <a:cxn ang="0">
                  <a:pos x="0" y="233"/>
                </a:cxn>
                <a:cxn ang="0">
                  <a:pos x="390" y="467"/>
                </a:cxn>
                <a:cxn ang="0">
                  <a:pos x="756" y="227"/>
                </a:cxn>
                <a:cxn ang="0">
                  <a:pos x="984" y="35"/>
                </a:cxn>
                <a:cxn ang="0">
                  <a:pos x="1086" y="17"/>
                </a:cxn>
              </a:cxnLst>
              <a:rect l="l" t="t" r="r" b="b"/>
              <a:pathLst>
                <a:path w="1086" h="468">
                  <a:moveTo>
                    <a:pt x="0" y="233"/>
                  </a:moveTo>
                  <a:cubicBezTo>
                    <a:pt x="132" y="350"/>
                    <a:pt x="264" y="468"/>
                    <a:pt x="390" y="467"/>
                  </a:cubicBezTo>
                  <a:cubicBezTo>
                    <a:pt x="516" y="466"/>
                    <a:pt x="657" y="299"/>
                    <a:pt x="756" y="227"/>
                  </a:cubicBezTo>
                  <a:cubicBezTo>
                    <a:pt x="855" y="155"/>
                    <a:pt x="929" y="70"/>
                    <a:pt x="984" y="35"/>
                  </a:cubicBezTo>
                  <a:cubicBezTo>
                    <a:pt x="1039" y="0"/>
                    <a:pt x="1069" y="20"/>
                    <a:pt x="1086" y="17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aphicFrame>
        <p:nvGraphicFramePr>
          <p:cNvPr id="20531" name="Object 117" title=""/>
          <p:cNvGraphicFramePr>
            <a:graphicFrameLocks noChangeAspect="1"/>
          </p:cNvGraphicFramePr>
          <p:nvPr/>
        </p:nvGraphicFramePr>
        <p:xfrm>
          <a:off x="3441700" y="1411394"/>
          <a:ext cx="1339851" cy="3788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r:id="rId24" imgW="584200" imgH="165100" progId="Equation.DSMT4">
                  <p:embed/>
                </p:oleObj>
              </mc:Choice>
              <mc:Fallback>
                <p:oleObj r:id="rId24" imgW="5842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41700" y="1411394"/>
                        <a:ext cx="1339851" cy="3788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Freeform 58" title=""/>
          <p:cNvSpPr/>
          <p:nvPr/>
        </p:nvSpPr>
        <p:spPr>
          <a:xfrm>
            <a:off x="2123017" y="2332143"/>
            <a:ext cx="586316" cy="332317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369" h="210">
                <a:moveTo>
                  <a:pt x="0" y="210"/>
                </a:moveTo>
                <a:cubicBezTo>
                  <a:pt x="65" y="196"/>
                  <a:pt x="131" y="182"/>
                  <a:pt x="192" y="147"/>
                </a:cubicBezTo>
                <a:cubicBezTo>
                  <a:pt x="253" y="112"/>
                  <a:pt x="311" y="56"/>
                  <a:pt x="369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Text Box 3" title=""/>
          <p:cNvSpPr txBox="1"/>
          <p:nvPr/>
        </p:nvSpPr>
        <p:spPr>
          <a:xfrm>
            <a:off x="1466215" y="1382395"/>
            <a:ext cx="9259570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求使函数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sinx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取得最大值、最小值的自变量的集合，并写出最大值、最小值各是多少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1466215" y="3479800"/>
            <a:ext cx="9259570" cy="2029460"/>
            <a:chOff x="2309" y="5480"/>
            <a:chExt cx="14582" cy="3196"/>
          </a:xfrm>
        </p:grpSpPr>
        <p:sp>
          <p:nvSpPr>
            <p:cNvPr id="2057" name="Text Box 13"/>
            <p:cNvSpPr txBox="1"/>
            <p:nvPr/>
          </p:nvSpPr>
          <p:spPr>
            <a:xfrm>
              <a:off x="2309" y="5480"/>
              <a:ext cx="14582" cy="3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答案：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94925" name="Object 13"/>
            <p:cNvGraphicFramePr>
              <a:graphicFrameLocks noChangeAspect="1"/>
            </p:cNvGraphicFramePr>
            <p:nvPr/>
          </p:nvGraphicFramePr>
          <p:xfrm>
            <a:off x="5616" y="5617"/>
            <a:ext cx="4617" cy="14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1" r:id="rId2" imgW="1449070" imgH="457835" progId="Equation.DSMT4">
                    <p:embed/>
                  </p:oleObj>
                </mc:Choice>
                <mc:Fallback>
                  <p:oleObj r:id="rId2" imgW="1449070" imgH="4578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616" y="5617"/>
                          <a:ext cx="4617" cy="1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26" name="Text Box 14"/>
            <p:cNvSpPr txBox="1"/>
            <p:nvPr/>
          </p:nvSpPr>
          <p:spPr>
            <a:xfrm>
              <a:off x="10999" y="5983"/>
              <a:ext cx="244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最大值为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4928" name="Text Box 16"/>
            <p:cNvSpPr txBox="1"/>
            <p:nvPr/>
          </p:nvSpPr>
          <p:spPr>
            <a:xfrm>
              <a:off x="10999" y="7541"/>
              <a:ext cx="268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最小值为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-2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94936" name="Object 24"/>
            <p:cNvGraphicFramePr>
              <a:graphicFrameLocks noChangeAspect="1"/>
            </p:cNvGraphicFramePr>
            <p:nvPr/>
          </p:nvGraphicFramePr>
          <p:xfrm>
            <a:off x="5616" y="7175"/>
            <a:ext cx="4937" cy="14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2" r:id="rId4" imgW="1549400" imgH="457200" progId="Equation.DSMT4">
                    <p:embed/>
                  </p:oleObj>
                </mc:Choice>
                <mc:Fallback>
                  <p:oleObj r:id="rId4" imgW="15494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16" y="7175"/>
                          <a:ext cx="4937" cy="1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122" title=""/>
          <p:cNvSpPr txBox="1"/>
          <p:nvPr/>
        </p:nvSpPr>
        <p:spPr>
          <a:xfrm>
            <a:off x="1449705" y="744855"/>
            <a:ext cx="9312275" cy="1641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下列函数有最大值、最小值吗？如果有，请写出取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最大值、最小值时的自变量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的集合，并说出最大值、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最小值分别是什么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2531" name="Object 123" title=""/>
          <p:cNvGraphicFramePr>
            <a:graphicFrameLocks noChangeAspect="1"/>
          </p:cNvGraphicFramePr>
          <p:nvPr/>
        </p:nvGraphicFramePr>
        <p:xfrm>
          <a:off x="2647527" y="2445174"/>
          <a:ext cx="2944283" cy="4402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r:id="rId2" imgW="1359535" imgH="203200" progId="Equation.DSMT4">
                  <p:embed/>
                </p:oleObj>
              </mc:Choice>
              <mc:Fallback>
                <p:oleObj r:id="rId2" imgW="13595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7527" y="2445174"/>
                        <a:ext cx="2944283" cy="440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4" title=""/>
          <p:cNvGraphicFramePr>
            <a:graphicFrameLocks noChangeAspect="1"/>
          </p:cNvGraphicFramePr>
          <p:nvPr/>
        </p:nvGraphicFramePr>
        <p:xfrm>
          <a:off x="6205009" y="2436284"/>
          <a:ext cx="32258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r:id="rId4" imgW="1436370" imgH="203200" progId="Equation.DSMT4">
                  <p:embed/>
                </p:oleObj>
              </mc:Choice>
              <mc:Fallback>
                <p:oleObj r:id="rId4" imgW="143637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5009" y="2436284"/>
                        <a:ext cx="3225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 title=""/>
          <p:cNvGrpSpPr/>
          <p:nvPr/>
        </p:nvGrpSpPr>
        <p:grpSpPr>
          <a:xfrm>
            <a:off x="1449070" y="3027680"/>
            <a:ext cx="9311640" cy="3322320"/>
            <a:chOff x="2282" y="4768"/>
            <a:chExt cx="14664" cy="5232"/>
          </a:xfrm>
        </p:grpSpPr>
        <p:sp>
          <p:nvSpPr>
            <p:cNvPr id="2057" name="Text Box 13"/>
            <p:cNvSpPr txBox="1"/>
            <p:nvPr/>
          </p:nvSpPr>
          <p:spPr>
            <a:xfrm>
              <a:off x="2282" y="4768"/>
              <a:ext cx="14665" cy="52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69437" name="Text Box 125"/>
            <p:cNvSpPr txBox="1"/>
            <p:nvPr/>
          </p:nvSpPr>
          <p:spPr>
            <a:xfrm>
              <a:off x="2543" y="4964"/>
              <a:ext cx="9248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:</a:t>
              </a:r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这两个函数都有最大值、最小值</a:t>
              </a:r>
              <a:r>
                <a: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pSp>
          <p:nvGrpSpPr>
            <p:cNvPr id="2" name="Group 143"/>
            <p:cNvGrpSpPr/>
            <p:nvPr/>
          </p:nvGrpSpPr>
          <p:grpSpPr>
            <a:xfrm>
              <a:off x="3153" y="5883"/>
              <a:ext cx="12889" cy="823"/>
              <a:chOff x="617" y="1946"/>
              <a:chExt cx="5156" cy="330"/>
            </a:xfrm>
          </p:grpSpPr>
          <p:sp>
            <p:nvSpPr>
              <p:cNvPr id="22545" name="Text Box 126"/>
              <p:cNvSpPr txBox="1"/>
              <p:nvPr/>
            </p:nvSpPr>
            <p:spPr>
              <a:xfrm>
                <a:off x="617" y="1946"/>
                <a:ext cx="5156" cy="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使函数              取得最大值的  的集合为</a:t>
                </a:r>
                <a:endPara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graphicFrame>
            <p:nvGraphicFramePr>
              <p:cNvPr id="22546" name="Object 128"/>
              <p:cNvGraphicFramePr>
                <a:graphicFrameLocks noChangeAspect="1"/>
              </p:cNvGraphicFramePr>
              <p:nvPr/>
            </p:nvGraphicFramePr>
            <p:xfrm>
              <a:off x="1697" y="1987"/>
              <a:ext cx="1528" cy="26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35" r:id="rId6" imgW="1181735" imgH="203200" progId="Equation.DSMT4">
                      <p:embed/>
                    </p:oleObj>
                  </mc:Choice>
                  <mc:Fallback>
                    <p:oleObj r:id="rId6" imgW="1181735" imgH="203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697" y="1987"/>
                            <a:ext cx="1528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7" name="Object 129"/>
              <p:cNvGraphicFramePr>
                <a:graphicFrameLocks noChangeAspect="1"/>
              </p:cNvGraphicFramePr>
              <p:nvPr/>
            </p:nvGraphicFramePr>
            <p:xfrm>
              <a:off x="4651" y="2045"/>
              <a:ext cx="165" cy="18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36" r:id="rId8" imgW="127635" imgH="140335" progId="Equation.DSMT4">
                      <p:embed/>
                    </p:oleObj>
                  </mc:Choice>
                  <mc:Fallback>
                    <p:oleObj r:id="rId8" imgW="127635" imgH="140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651" y="2045"/>
                            <a:ext cx="165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9446" name="Object 134"/>
            <p:cNvGraphicFramePr>
              <a:graphicFrameLocks noChangeAspect="1"/>
            </p:cNvGraphicFramePr>
            <p:nvPr/>
          </p:nvGraphicFramePr>
          <p:xfrm>
            <a:off x="4057" y="6993"/>
            <a:ext cx="3597" cy="82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7" r:id="rId10" imgW="1220470" imgH="279400" progId="Equation.DSMT4">
                    <p:embed/>
                  </p:oleObj>
                </mc:Choice>
                <mc:Fallback>
                  <p:oleObj r:id="rId10" imgW="122047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57" y="6993"/>
                          <a:ext cx="3597" cy="8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44"/>
            <p:cNvGrpSpPr/>
            <p:nvPr/>
          </p:nvGrpSpPr>
          <p:grpSpPr>
            <a:xfrm>
              <a:off x="3187" y="8083"/>
              <a:ext cx="12889" cy="823"/>
              <a:chOff x="662" y="2844"/>
              <a:chExt cx="5156" cy="330"/>
            </a:xfrm>
          </p:grpSpPr>
          <p:sp>
            <p:nvSpPr>
              <p:cNvPr id="22542" name="Text Box 135"/>
              <p:cNvSpPr txBox="1"/>
              <p:nvPr/>
            </p:nvSpPr>
            <p:spPr>
              <a:xfrm>
                <a:off x="662" y="2844"/>
                <a:ext cx="5156" cy="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使函数              取得最小值的  的集合为</a:t>
                </a:r>
                <a:endPara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graphicFrame>
            <p:nvGraphicFramePr>
              <p:cNvPr id="22543" name="Object 136"/>
              <p:cNvGraphicFramePr>
                <a:graphicFrameLocks noChangeAspect="1"/>
              </p:cNvGraphicFramePr>
              <p:nvPr/>
            </p:nvGraphicFramePr>
            <p:xfrm>
              <a:off x="1756" y="2885"/>
              <a:ext cx="1558" cy="26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38" r:id="rId12" imgW="1181735" imgH="203200" progId="Equation.DSMT4">
                      <p:embed/>
                    </p:oleObj>
                  </mc:Choice>
                  <mc:Fallback>
                    <p:oleObj r:id="rId12" imgW="1181735" imgH="203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756" y="2885"/>
                            <a:ext cx="1558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4" name="Object 137"/>
              <p:cNvGraphicFramePr>
                <a:graphicFrameLocks noChangeAspect="1"/>
              </p:cNvGraphicFramePr>
              <p:nvPr/>
            </p:nvGraphicFramePr>
            <p:xfrm>
              <a:off x="4710" y="2943"/>
              <a:ext cx="165" cy="18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39" r:id="rId14" imgW="127635" imgH="140335" progId="Equation.DSMT4">
                      <p:embed/>
                    </p:oleObj>
                  </mc:Choice>
                  <mc:Fallback>
                    <p:oleObj r:id="rId14" imgW="127635" imgH="140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710" y="2943"/>
                            <a:ext cx="165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9450" name="Object 138"/>
            <p:cNvGraphicFramePr>
              <a:graphicFrameLocks noChangeAspect="1"/>
            </p:cNvGraphicFramePr>
            <p:nvPr/>
          </p:nvGraphicFramePr>
          <p:xfrm>
            <a:off x="3987" y="9057"/>
            <a:ext cx="4357" cy="8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0" r:id="rId16" imgW="1436370" imgH="279400" progId="Equation.DSMT4">
                    <p:embed/>
                  </p:oleObj>
                </mc:Choice>
                <mc:Fallback>
                  <p:oleObj r:id="rId16" imgW="143637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87" y="9057"/>
                          <a:ext cx="4357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451" name="Text Box 139"/>
            <p:cNvSpPr txBox="1"/>
            <p:nvPr/>
          </p:nvSpPr>
          <p:spPr>
            <a:xfrm>
              <a:off x="7550" y="6943"/>
              <a:ext cx="2528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最大值为</a:t>
              </a:r>
              <a:endPara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269452" name="Object 140"/>
            <p:cNvGraphicFramePr>
              <a:graphicFrameLocks noChangeAspect="1"/>
            </p:cNvGraphicFramePr>
            <p:nvPr/>
          </p:nvGraphicFramePr>
          <p:xfrm>
            <a:off x="9950" y="7083"/>
            <a:ext cx="1810" cy="6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1" r:id="rId18" imgW="533400" imgH="177800" progId="Equation.DSMT4">
                    <p:embed/>
                  </p:oleObj>
                </mc:Choice>
                <mc:Fallback>
                  <p:oleObj r:id="rId18" imgW="5334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950" y="7083"/>
                          <a:ext cx="1810" cy="6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453" name="Text Box 141"/>
            <p:cNvSpPr txBox="1"/>
            <p:nvPr/>
          </p:nvSpPr>
          <p:spPr>
            <a:xfrm>
              <a:off x="8110" y="9043"/>
              <a:ext cx="2528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最小值为</a:t>
              </a:r>
              <a:endPara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269454" name="Object 142"/>
            <p:cNvGraphicFramePr>
              <a:graphicFrameLocks noChangeAspect="1"/>
            </p:cNvGraphicFramePr>
            <p:nvPr/>
          </p:nvGraphicFramePr>
          <p:xfrm>
            <a:off x="10660" y="9197"/>
            <a:ext cx="2153" cy="6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2" r:id="rId20" imgW="635000" imgH="177800" progId="Equation.DSMT4">
                    <p:embed/>
                  </p:oleObj>
                </mc:Choice>
                <mc:Fallback>
                  <p:oleObj r:id="rId20" imgW="6350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60" y="9197"/>
                          <a:ext cx="2153" cy="6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10186"/>
            <a:ext cx="47815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7941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3" title=""/>
          <p:cNvSpPr txBox="1"/>
          <p:nvPr/>
        </p:nvSpPr>
        <p:spPr>
          <a:xfrm>
            <a:off x="1417955" y="1002030"/>
            <a:ext cx="933323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周期函数的概念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66244" name="Text Box 4" title=""/>
          <p:cNvSpPr txBox="1"/>
          <p:nvPr/>
        </p:nvSpPr>
        <p:spPr>
          <a:xfrm>
            <a:off x="1430020" y="3824605"/>
            <a:ext cx="933259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2.正弦函数、余弦函数是否是周期函数？周期是多少？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最小正周期是多少？</a:t>
            </a:r>
            <a:endParaRPr lang="zh-CN" altLang="en-US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062" name="Text Box 6" title=""/>
          <p:cNvSpPr txBox="1"/>
          <p:nvPr/>
        </p:nvSpPr>
        <p:spPr>
          <a:xfrm>
            <a:off x="1417320" y="1547495"/>
            <a:ext cx="9334500" cy="1770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对于函数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f(x)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，如果存在一个非零常数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，使得当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取定义域内的每一个值时，都有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f(x+T)=f(x)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，那么函数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f(x)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就叫做周期函数，非零常数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叫做这个函数的周期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Group 22" title=""/>
          <p:cNvGrpSpPr/>
          <p:nvPr/>
        </p:nvGrpSpPr>
        <p:grpSpPr>
          <a:xfrm>
            <a:off x="1417074" y="4778022"/>
            <a:ext cx="9331866" cy="1384342"/>
            <a:chOff x="-59" y="3118"/>
            <a:chExt cx="5878" cy="871"/>
          </a:xfrm>
        </p:grpSpPr>
        <p:sp>
          <p:nvSpPr>
            <p:cNvPr id="2057" name="Text Box 13"/>
            <p:cNvSpPr txBox="1"/>
            <p:nvPr/>
          </p:nvSpPr>
          <p:spPr>
            <a:xfrm>
              <a:off x="-59" y="3118"/>
              <a:ext cx="5878" cy="8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正弦函数、 余弦函数都是周期函数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             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都是它们的周期，最小正周期均是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058" name="Object 14"/>
            <p:cNvGraphicFramePr>
              <a:graphicFrameLocks noChangeAspect="1"/>
            </p:cNvGraphicFramePr>
            <p:nvPr/>
          </p:nvGraphicFramePr>
          <p:xfrm>
            <a:off x="3941" y="3245"/>
            <a:ext cx="1680" cy="2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2" imgW="1181735" imgH="203200" progId="Equation.DSMT4">
                    <p:embed/>
                  </p:oleObj>
                </mc:Choice>
                <mc:Fallback>
                  <p:oleObj r:id="rId2" imgW="11817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41" y="3245"/>
                          <a:ext cx="168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5" title=""/>
          <p:cNvGraphicFramePr>
            <a:graphicFrameLocks noChangeAspect="1"/>
          </p:cNvGraphicFramePr>
          <p:nvPr/>
        </p:nvGraphicFramePr>
        <p:xfrm>
          <a:off x="6789420" y="5637531"/>
          <a:ext cx="505884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229235" imgH="177800" progId="Equation.DSMT4">
                  <p:embed/>
                </p:oleObj>
              </mc:Choice>
              <mc:Fallback>
                <p:oleObj r:id="rId4" imgW="22923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9420" y="5637531"/>
                        <a:ext cx="505884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  <p:bldP spid="20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1343660" y="986155"/>
            <a:ext cx="9625330" cy="4615180"/>
            <a:chOff x="2116" y="1553"/>
            <a:chExt cx="15158" cy="7268"/>
          </a:xfrm>
        </p:grpSpPr>
        <p:sp>
          <p:nvSpPr>
            <p:cNvPr id="2057" name="Text Box 13"/>
            <p:cNvSpPr txBox="1"/>
            <p:nvPr/>
          </p:nvSpPr>
          <p:spPr>
            <a:xfrm>
              <a:off x="2578" y="1553"/>
              <a:ext cx="14696" cy="72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3554" name="Text Box 22"/>
            <p:cNvSpPr txBox="1"/>
            <p:nvPr/>
          </p:nvSpPr>
          <p:spPr>
            <a:xfrm>
              <a:off x="3760" y="1670"/>
              <a:ext cx="11703" cy="18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    </a:t>
              </a: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使函数                           取得最大值的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的集合是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555" name="Text Box 20"/>
            <p:cNvSpPr txBox="1"/>
            <p:nvPr/>
          </p:nvSpPr>
          <p:spPr>
            <a:xfrm>
              <a:off x="2116" y="1857"/>
              <a:ext cx="460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en-US" altLang="zh-CN" sz="240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令      </a:t>
              </a:r>
              <a:r>
                <a: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endPara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3556" name="Object 21"/>
            <p:cNvGraphicFramePr>
              <a:graphicFrameLocks noChangeAspect="1"/>
            </p:cNvGraphicFramePr>
            <p:nvPr/>
          </p:nvGraphicFramePr>
          <p:xfrm>
            <a:off x="4322" y="1921"/>
            <a:ext cx="1720" cy="5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3" r:id="rId2" imgW="432435" imgH="177800" progId="Equation.DSMT4">
                    <p:embed/>
                  </p:oleObj>
                </mc:Choice>
                <mc:Fallback>
                  <p:oleObj r:id="rId2" imgW="4324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22" y="1921"/>
                          <a:ext cx="1720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24"/>
            <p:cNvGraphicFramePr>
              <a:graphicFrameLocks noChangeAspect="1"/>
            </p:cNvGraphicFramePr>
            <p:nvPr/>
          </p:nvGraphicFramePr>
          <p:xfrm>
            <a:off x="6013" y="2577"/>
            <a:ext cx="5097" cy="14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4" r:id="rId4" imgW="1574800" imgH="457200" progId="Equation.DSMT4">
                    <p:embed/>
                  </p:oleObj>
                </mc:Choice>
                <mc:Fallback>
                  <p:oleObj r:id="rId4" imgW="15748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13" y="2577"/>
                          <a:ext cx="5097" cy="1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40"/>
            <p:cNvGrpSpPr/>
            <p:nvPr/>
          </p:nvGrpSpPr>
          <p:grpSpPr>
            <a:xfrm>
              <a:off x="3557" y="4093"/>
              <a:ext cx="5584" cy="1273"/>
              <a:chOff x="662" y="1885"/>
              <a:chExt cx="2234" cy="509"/>
            </a:xfrm>
          </p:grpSpPr>
          <p:sp>
            <p:nvSpPr>
              <p:cNvPr id="23568" name="Text Box 26"/>
              <p:cNvSpPr txBox="1"/>
              <p:nvPr/>
            </p:nvSpPr>
            <p:spPr>
              <a:xfrm>
                <a:off x="662" y="1994"/>
                <a:ext cx="2234" cy="2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由                             ，得</a:t>
                </a:r>
                <a:endParaRPr lang="zh-CN" altLang="en-US" sz="24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3569" name="Object 27"/>
              <p:cNvGraphicFramePr>
                <a:graphicFrameLocks noChangeAspect="1"/>
              </p:cNvGraphicFramePr>
              <p:nvPr/>
            </p:nvGraphicFramePr>
            <p:xfrm>
              <a:off x="968" y="1885"/>
              <a:ext cx="1511" cy="509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45" r:id="rId6" imgW="1169035" imgH="393700" progId="Equation.DSMT4">
                      <p:embed/>
                    </p:oleObj>
                  </mc:Choice>
                  <mc:Fallback>
                    <p:oleObj r:id="rId6" imgW="1169035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68" y="1885"/>
                            <a:ext cx="1511" cy="5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0844" name="Object 28"/>
            <p:cNvGraphicFramePr>
              <a:graphicFrameLocks noChangeAspect="1"/>
            </p:cNvGraphicFramePr>
            <p:nvPr/>
          </p:nvGraphicFramePr>
          <p:xfrm>
            <a:off x="9157" y="4057"/>
            <a:ext cx="2623" cy="127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6" r:id="rId8" imgW="813435" imgH="393700" progId="Equation.DSMT4">
                    <p:embed/>
                  </p:oleObj>
                </mc:Choice>
                <mc:Fallback>
                  <p:oleObj r:id="rId8" imgW="813435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157" y="4057"/>
                          <a:ext cx="2623" cy="1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23"/>
            <p:cNvGraphicFramePr>
              <a:graphicFrameLocks noChangeAspect="1"/>
            </p:cNvGraphicFramePr>
            <p:nvPr/>
          </p:nvGraphicFramePr>
          <p:xfrm>
            <a:off x="8046" y="1943"/>
            <a:ext cx="3613" cy="6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7" r:id="rId10" imgW="1118235" imgH="203200" progId="Equation.DSMT4">
                    <p:embed/>
                  </p:oleObj>
                </mc:Choice>
                <mc:Fallback>
                  <p:oleObj r:id="rId10" imgW="11182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046" y="1943"/>
                          <a:ext cx="3613" cy="6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29"/>
            <p:cNvGraphicFramePr>
              <a:graphicFrameLocks noChangeAspect="1"/>
            </p:cNvGraphicFramePr>
            <p:nvPr/>
          </p:nvGraphicFramePr>
          <p:xfrm>
            <a:off x="3507" y="2870"/>
            <a:ext cx="420" cy="42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8" r:id="rId12" imgW="127635" imgH="127635" progId="Equation.DSMT4">
                    <p:embed/>
                  </p:oleObj>
                </mc:Choice>
                <mc:Fallback>
                  <p:oleObj r:id="rId12" imgW="127635" imgH="1276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07" y="2870"/>
                          <a:ext cx="420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5"/>
            <p:cNvGrpSpPr/>
            <p:nvPr/>
          </p:nvGrpSpPr>
          <p:grpSpPr>
            <a:xfrm>
              <a:off x="3317" y="5577"/>
              <a:ext cx="12048" cy="724"/>
              <a:chOff x="566" y="2479"/>
              <a:chExt cx="4820" cy="289"/>
            </a:xfrm>
          </p:grpSpPr>
          <p:sp>
            <p:nvSpPr>
              <p:cNvPr id="23565" name="Text Box 31"/>
              <p:cNvSpPr txBox="1"/>
              <p:nvPr/>
            </p:nvSpPr>
            <p:spPr>
              <a:xfrm>
                <a:off x="566" y="2479"/>
                <a:ext cx="4820" cy="28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因此使函数                取得最大值的  的集合为</a:t>
                </a:r>
                <a:endPara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3566" name="Object 33"/>
              <p:cNvGraphicFramePr>
                <a:graphicFrameLocks noChangeAspect="1"/>
              </p:cNvGraphicFramePr>
              <p:nvPr/>
            </p:nvGraphicFramePr>
            <p:xfrm>
              <a:off x="4390" y="2557"/>
              <a:ext cx="165" cy="18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49" r:id="rId14" imgW="127635" imgH="140335" progId="Equation.DSMT4">
                      <p:embed/>
                    </p:oleObj>
                  </mc:Choice>
                  <mc:Fallback>
                    <p:oleObj r:id="rId14" imgW="127635" imgH="140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390" y="2557"/>
                            <a:ext cx="165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7" name="Object 34"/>
              <p:cNvGraphicFramePr>
                <a:graphicFrameLocks noChangeAspect="1"/>
              </p:cNvGraphicFramePr>
              <p:nvPr/>
            </p:nvGraphicFramePr>
            <p:xfrm>
              <a:off x="1645" y="2495"/>
              <a:ext cx="1578" cy="26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50" r:id="rId16" imgW="1219835" imgH="203200" progId="Equation.DSMT4">
                      <p:embed/>
                    </p:oleObj>
                  </mc:Choice>
                  <mc:Fallback>
                    <p:oleObj r:id="rId16" imgW="1219835" imgH="203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645" y="2495"/>
                            <a:ext cx="1578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0852" name="Object 36"/>
            <p:cNvGraphicFramePr>
              <a:graphicFrameLocks noChangeAspect="1"/>
            </p:cNvGraphicFramePr>
            <p:nvPr/>
          </p:nvGraphicFramePr>
          <p:xfrm>
            <a:off x="6565" y="6301"/>
            <a:ext cx="4880" cy="14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1" r:id="rId18" imgW="1511300" imgH="457200" progId="Equation.DSMT4">
                    <p:embed/>
                  </p:oleObj>
                </mc:Choice>
                <mc:Fallback>
                  <p:oleObj r:id="rId18" imgW="15113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565" y="6301"/>
                          <a:ext cx="4880" cy="14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53" name="Text Box 37"/>
            <p:cNvSpPr txBox="1"/>
            <p:nvPr/>
          </p:nvSpPr>
          <p:spPr>
            <a:xfrm>
              <a:off x="3577" y="7980"/>
              <a:ext cx="268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最大值为</a:t>
              </a:r>
              <a:r>
                <a: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3.</a:t>
              </a:r>
              <a:endPara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10186"/>
            <a:ext cx="47815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7941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7" name="Text Box 13" title=""/>
          <p:cNvSpPr txBox="1"/>
          <p:nvPr/>
        </p:nvSpPr>
        <p:spPr>
          <a:xfrm>
            <a:off x="1536700" y="1452880"/>
            <a:ext cx="9331960" cy="332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4578" name="Group 24" title=""/>
          <p:cNvGrpSpPr/>
          <p:nvPr/>
        </p:nvGrpSpPr>
        <p:grpSpPr>
          <a:xfrm>
            <a:off x="2283884" y="1773767"/>
            <a:ext cx="7497804" cy="478394"/>
            <a:chOff x="566" y="2479"/>
            <a:chExt cx="4724" cy="302"/>
          </a:xfrm>
        </p:grpSpPr>
        <p:sp>
          <p:nvSpPr>
            <p:cNvPr id="24680" name="Text Box 25"/>
            <p:cNvSpPr txBox="1"/>
            <p:nvPr/>
          </p:nvSpPr>
          <p:spPr>
            <a:xfrm>
              <a:off x="566" y="2479"/>
              <a:ext cx="4724" cy="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同理使函数                取得最小值的  的集合为</a:t>
              </a:r>
              <a:endPara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4681" name="Object 26"/>
            <p:cNvGraphicFramePr>
              <a:graphicFrameLocks noChangeAspect="1"/>
            </p:cNvGraphicFramePr>
            <p:nvPr/>
          </p:nvGraphicFramePr>
          <p:xfrm>
            <a:off x="4324" y="2557"/>
            <a:ext cx="165" cy="1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2" r:id="rId2" imgW="127635" imgH="140335" progId="Equation.DSMT4">
                    <p:embed/>
                  </p:oleObj>
                </mc:Choice>
                <mc:Fallback>
                  <p:oleObj r:id="rId2" imgW="127635" imgH="1403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24" y="2557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82" name="Object 27"/>
            <p:cNvGraphicFramePr>
              <a:graphicFrameLocks noChangeAspect="1"/>
            </p:cNvGraphicFramePr>
            <p:nvPr/>
          </p:nvGraphicFramePr>
          <p:xfrm>
            <a:off x="1591" y="2518"/>
            <a:ext cx="1578" cy="2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3" r:id="rId4" imgW="1219835" imgH="203200" progId="Equation.DSMT4">
                    <p:embed/>
                  </p:oleObj>
                </mc:Choice>
                <mc:Fallback>
                  <p:oleObj r:id="rId4" imgW="12198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91" y="2518"/>
                          <a:ext cx="1578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2892" name="Object 28" title=""/>
          <p:cNvGraphicFramePr>
            <a:graphicFrameLocks noChangeAspect="1"/>
          </p:cNvGraphicFramePr>
          <p:nvPr/>
        </p:nvGraphicFramePr>
        <p:xfrm>
          <a:off x="2738967" y="2728384"/>
          <a:ext cx="2891367" cy="93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r:id="rId6" imgW="1410970" imgH="457835" progId="Equation.DSMT4">
                  <p:embed/>
                </p:oleObj>
              </mc:Choice>
              <mc:Fallback>
                <p:oleObj r:id="rId6" imgW="1410970" imgH="4578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8967" y="2728384"/>
                        <a:ext cx="2891367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93" name="Text Box 29" title=""/>
          <p:cNvSpPr txBox="1"/>
          <p:nvPr/>
        </p:nvSpPr>
        <p:spPr>
          <a:xfrm>
            <a:off x="2389293" y="3869690"/>
            <a:ext cx="3272367" cy="460375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最小值为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-3.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0186"/>
            <a:ext cx="47815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7941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3" title=""/>
          <p:cNvSpPr txBox="1"/>
          <p:nvPr/>
        </p:nvSpPr>
        <p:spPr>
          <a:xfrm>
            <a:off x="1465580" y="1144905"/>
            <a:ext cx="9259570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求使下列函数取得最大值、最小值的自变量的集合，并写出最大值、最小值各是多少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5603" name="Object 17" title=""/>
          <p:cNvGraphicFramePr>
            <a:graphicFrameLocks noChangeAspect="1"/>
          </p:cNvGraphicFramePr>
          <p:nvPr/>
        </p:nvGraphicFramePr>
        <p:xfrm>
          <a:off x="4070350" y="2355850"/>
          <a:ext cx="2686051" cy="848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r:id="rId2" imgW="1245870" imgH="394335" progId="Equation.DSMT4">
                  <p:embed/>
                </p:oleObj>
              </mc:Choice>
              <mc:Fallback>
                <p:oleObj r:id="rId2" imgW="1245870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0350" y="2355850"/>
                        <a:ext cx="2686051" cy="8487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 title=""/>
          <p:cNvGrpSpPr/>
          <p:nvPr/>
        </p:nvGrpSpPr>
        <p:grpSpPr>
          <a:xfrm>
            <a:off x="1466215" y="3808730"/>
            <a:ext cx="9259570" cy="2029460"/>
            <a:chOff x="2309" y="5480"/>
            <a:chExt cx="14582" cy="3196"/>
          </a:xfrm>
        </p:grpSpPr>
        <p:sp>
          <p:nvSpPr>
            <p:cNvPr id="2057" name="Text Box 13"/>
            <p:cNvSpPr txBox="1"/>
            <p:nvPr/>
          </p:nvSpPr>
          <p:spPr>
            <a:xfrm>
              <a:off x="2309" y="5480"/>
              <a:ext cx="14582" cy="3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答案：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94931" name="Object 19"/>
            <p:cNvGraphicFramePr>
              <a:graphicFrameLocks noChangeAspect="1"/>
            </p:cNvGraphicFramePr>
            <p:nvPr/>
          </p:nvGraphicFramePr>
          <p:xfrm>
            <a:off x="5447" y="5910"/>
            <a:ext cx="4617" cy="8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6" r:id="rId4" imgW="1449070" imgH="279400" progId="Equation.DSMT4">
                    <p:embed/>
                  </p:oleObj>
                </mc:Choice>
                <mc:Fallback>
                  <p:oleObj r:id="rId4" imgW="144907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47" y="5910"/>
                          <a:ext cx="4617" cy="8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32" name="Text Box 20"/>
            <p:cNvSpPr txBox="1"/>
            <p:nvPr/>
          </p:nvSpPr>
          <p:spPr>
            <a:xfrm>
              <a:off x="11247" y="5837"/>
              <a:ext cx="244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最大值为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94933" name="Object 21"/>
            <p:cNvGraphicFramePr>
              <a:graphicFrameLocks noChangeAspect="1"/>
            </p:cNvGraphicFramePr>
            <p:nvPr/>
          </p:nvGraphicFramePr>
          <p:xfrm>
            <a:off x="5650" y="7373"/>
            <a:ext cx="3687" cy="8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7" r:id="rId6" imgW="1156970" imgH="279400" progId="Equation.DSMT4">
                    <p:embed/>
                  </p:oleObj>
                </mc:Choice>
                <mc:Fallback>
                  <p:oleObj r:id="rId6" imgW="115697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50" y="7373"/>
                          <a:ext cx="3687" cy="8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34" name="Text Box 22"/>
            <p:cNvSpPr txBox="1"/>
            <p:nvPr/>
          </p:nvSpPr>
          <p:spPr>
            <a:xfrm>
              <a:off x="10953" y="7320"/>
              <a:ext cx="244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最小值为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7" name="Text Box 13" title=""/>
          <p:cNvSpPr txBox="1"/>
          <p:nvPr/>
        </p:nvSpPr>
        <p:spPr>
          <a:xfrm>
            <a:off x="1466215" y="669290"/>
            <a:ext cx="9259570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6626" name="Text Box 5" title=""/>
          <p:cNvSpPr txBox="1"/>
          <p:nvPr/>
        </p:nvSpPr>
        <p:spPr>
          <a:xfrm>
            <a:off x="1979084" y="669078"/>
            <a:ext cx="10212916" cy="13836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利用三角函数的单调性，比较下列各组数的大小：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 sin(     )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sin(     ).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6627" name="Object 6" title=""/>
          <p:cNvGraphicFramePr>
            <a:graphicFrameLocks noChangeAspect="1"/>
          </p:cNvGraphicFramePr>
          <p:nvPr/>
        </p:nvGraphicFramePr>
        <p:xfrm>
          <a:off x="4472517" y="1194858"/>
          <a:ext cx="605367" cy="783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8" r:id="rId2" imgW="304800" imgH="394335" progId="Equation.DSMT4">
                  <p:embed/>
                </p:oleObj>
              </mc:Choice>
              <mc:Fallback>
                <p:oleObj r:id="rId2" imgW="304800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2517" y="1194858"/>
                        <a:ext cx="605367" cy="783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7" title=""/>
          <p:cNvGraphicFramePr>
            <a:graphicFrameLocks noChangeAspect="1"/>
          </p:cNvGraphicFramePr>
          <p:nvPr/>
        </p:nvGraphicFramePr>
        <p:xfrm>
          <a:off x="6984577" y="1217930"/>
          <a:ext cx="613833" cy="759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9" r:id="rId4" imgW="317500" imgH="394335" progId="Equation.DSMT4">
                  <p:embed/>
                </p:oleObj>
              </mc:Choice>
              <mc:Fallback>
                <p:oleObj r:id="rId4" imgW="317500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4577" y="1217930"/>
                        <a:ext cx="613833" cy="759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9" title=""/>
          <p:cNvSpPr/>
          <p:nvPr/>
        </p:nvSpPr>
        <p:spPr>
          <a:xfrm>
            <a:off x="2950845" y="2355216"/>
            <a:ext cx="44238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(2) cos(        )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</a:rPr>
              <a:t>cos(        ).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10" title=""/>
          <p:cNvGraphicFramePr>
            <a:graphicFrameLocks noChangeAspect="1"/>
          </p:cNvGraphicFramePr>
          <p:nvPr/>
        </p:nvGraphicFramePr>
        <p:xfrm>
          <a:off x="3941868" y="2302934"/>
          <a:ext cx="679451" cy="639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0" r:id="rId6" imgW="419735" imgH="394335" progId="Equation.DSMT4">
                  <p:embed/>
                </p:oleObj>
              </mc:Choice>
              <mc:Fallback>
                <p:oleObj r:id="rId6" imgW="419735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1868" y="2302934"/>
                        <a:ext cx="679451" cy="639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1" title=""/>
          <p:cNvGraphicFramePr>
            <a:graphicFrameLocks noChangeAspect="1"/>
          </p:cNvGraphicFramePr>
          <p:nvPr/>
        </p:nvGraphicFramePr>
        <p:xfrm>
          <a:off x="5546726" y="2319655"/>
          <a:ext cx="694267" cy="651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1" r:id="rId8" imgW="419735" imgH="394335" progId="Equation.DSMT4">
                  <p:embed/>
                </p:oleObj>
              </mc:Choice>
              <mc:Fallback>
                <p:oleObj r:id="rId8" imgW="419735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6726" y="2319655"/>
                        <a:ext cx="694267" cy="651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 title=""/>
          <p:cNvGrpSpPr/>
          <p:nvPr/>
        </p:nvGrpSpPr>
        <p:grpSpPr>
          <a:xfrm>
            <a:off x="1466215" y="3562985"/>
            <a:ext cx="9259570" cy="2675890"/>
            <a:chOff x="2309" y="5611"/>
            <a:chExt cx="14582" cy="4214"/>
          </a:xfrm>
        </p:grpSpPr>
        <p:sp>
          <p:nvSpPr>
            <p:cNvPr id="3" name="Text Box 13"/>
            <p:cNvSpPr txBox="1"/>
            <p:nvPr/>
          </p:nvSpPr>
          <p:spPr>
            <a:xfrm>
              <a:off x="2309" y="5611"/>
              <a:ext cx="14582" cy="42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70350" name="Text Box 14"/>
            <p:cNvSpPr txBox="1"/>
            <p:nvPr/>
          </p:nvSpPr>
          <p:spPr>
            <a:xfrm>
              <a:off x="3212" y="5717"/>
              <a:ext cx="42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</a:t>
              </a:r>
              <a:r>
                <a:rPr lang="en-US" altLang="zh-CN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:</a:t>
              </a:r>
              <a:endPara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endParaRPr>
            </a:p>
          </p:txBody>
        </p:sp>
        <p:grpSp>
          <p:nvGrpSpPr>
            <p:cNvPr id="2" name="Group 41"/>
            <p:cNvGrpSpPr/>
            <p:nvPr/>
          </p:nvGrpSpPr>
          <p:grpSpPr>
            <a:xfrm>
              <a:off x="3937" y="5717"/>
              <a:ext cx="6800" cy="1063"/>
              <a:chOff x="654" y="2139"/>
              <a:chExt cx="2720" cy="425"/>
            </a:xfrm>
          </p:grpSpPr>
          <p:sp>
            <p:nvSpPr>
              <p:cNvPr id="26640" name="Rectangle 16"/>
              <p:cNvSpPr/>
              <p:nvPr/>
            </p:nvSpPr>
            <p:spPr>
              <a:xfrm flipH="1">
                <a:off x="654" y="2179"/>
                <a:ext cx="119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MT Extra" panose="05050102010205020202" pitchFamily="18" charset="2"/>
                  </a:rPr>
                  <a:t>（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MT Extra" panose="05050102010205020202" pitchFamily="18" charset="2"/>
                  </a:rPr>
                  <a:t>1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MT Extra" panose="05050102010205020202" pitchFamily="18" charset="2"/>
                  </a:rPr>
                  <a:t>）因为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MT Extra" panose="05050102010205020202" pitchFamily="18" charset="2"/>
                </a:endParaRPr>
              </a:p>
            </p:txBody>
          </p:sp>
          <p:graphicFrame>
            <p:nvGraphicFramePr>
              <p:cNvPr id="26641" name="Object 17"/>
              <p:cNvGraphicFramePr>
                <a:graphicFrameLocks noChangeAspect="1"/>
              </p:cNvGraphicFramePr>
              <p:nvPr/>
            </p:nvGraphicFramePr>
            <p:xfrm>
              <a:off x="1782" y="2139"/>
              <a:ext cx="1592" cy="42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62" r:id="rId10" imgW="1359535" imgH="393700" progId="Equation.DSMT4">
                      <p:embed/>
                    </p:oleObj>
                  </mc:Choice>
                  <mc:Fallback>
                    <p:oleObj r:id="rId10" imgW="1359535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782" y="2139"/>
                            <a:ext cx="1592" cy="4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0355" name="Text Box 19"/>
            <p:cNvSpPr txBox="1"/>
            <p:nvPr/>
          </p:nvSpPr>
          <p:spPr>
            <a:xfrm>
              <a:off x="4437" y="7254"/>
              <a:ext cx="1007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又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y=sinx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在      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上是增函数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endPara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70356" name="Object 20"/>
            <p:cNvGraphicFramePr>
              <a:graphicFrameLocks noChangeAspect="1"/>
            </p:cNvGraphicFramePr>
            <p:nvPr/>
          </p:nvGraphicFramePr>
          <p:xfrm>
            <a:off x="7281" y="6969"/>
            <a:ext cx="1700" cy="13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3" r:id="rId12" imgW="508000" imgH="393700" progId="Equation.DSMT4">
                    <p:embed/>
                  </p:oleObj>
                </mc:Choice>
                <mc:Fallback>
                  <p:oleObj r:id="rId12" imgW="5080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281" y="6969"/>
                          <a:ext cx="1700" cy="1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60" name="Text Box 24"/>
            <p:cNvSpPr txBox="1"/>
            <p:nvPr/>
          </p:nvSpPr>
          <p:spPr>
            <a:xfrm>
              <a:off x="4437" y="8544"/>
              <a:ext cx="895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所以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sin(    ) &gt; sin(     ).</a:t>
              </a:r>
              <a:endPara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70361" name="Object 25"/>
            <p:cNvGraphicFramePr>
              <a:graphicFrameLocks noChangeAspect="1"/>
            </p:cNvGraphicFramePr>
            <p:nvPr/>
          </p:nvGraphicFramePr>
          <p:xfrm>
            <a:off x="6465" y="8291"/>
            <a:ext cx="953" cy="12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4" r:id="rId14" imgW="304800" imgH="393700" progId="Equation.DSMT4">
                    <p:embed/>
                  </p:oleObj>
                </mc:Choice>
                <mc:Fallback>
                  <p:oleObj r:id="rId14" imgW="3048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65" y="8291"/>
                          <a:ext cx="953" cy="1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0362" name="Object 26"/>
            <p:cNvGraphicFramePr>
              <a:graphicFrameLocks noChangeAspect="1"/>
            </p:cNvGraphicFramePr>
            <p:nvPr/>
          </p:nvGraphicFramePr>
          <p:xfrm>
            <a:off x="9384" y="8308"/>
            <a:ext cx="967" cy="119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5" r:id="rId16" imgW="317500" imgH="394335" progId="Equation.DSMT4">
                    <p:embed/>
                  </p:oleObj>
                </mc:Choice>
                <mc:Fallback>
                  <p:oleObj r:id="rId16" imgW="317500" imgH="3943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384" y="8308"/>
                          <a:ext cx="967" cy="1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10186"/>
            <a:ext cx="47815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7941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402080" y="797560"/>
            <a:ext cx="9386570" cy="5261610"/>
            <a:chOff x="2108" y="1660"/>
            <a:chExt cx="14782" cy="8286"/>
          </a:xfrm>
        </p:grpSpPr>
        <p:sp>
          <p:nvSpPr>
            <p:cNvPr id="2057" name="Text Box 13"/>
            <p:cNvSpPr txBox="1"/>
            <p:nvPr/>
          </p:nvSpPr>
          <p:spPr>
            <a:xfrm>
              <a:off x="2108" y="1660"/>
              <a:ext cx="14783" cy="82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pSp>
          <p:nvGrpSpPr>
            <p:cNvPr id="27650" name="Group 114"/>
            <p:cNvGrpSpPr/>
            <p:nvPr/>
          </p:nvGrpSpPr>
          <p:grpSpPr>
            <a:xfrm>
              <a:off x="3229" y="2017"/>
              <a:ext cx="8543" cy="1060"/>
              <a:chOff x="392" y="807"/>
              <a:chExt cx="3417" cy="423"/>
            </a:xfrm>
          </p:grpSpPr>
          <p:sp>
            <p:nvSpPr>
              <p:cNvPr id="27670" name="Text Box 9"/>
              <p:cNvSpPr txBox="1"/>
              <p:nvPr/>
            </p:nvSpPr>
            <p:spPr>
              <a:xfrm>
                <a:off x="392" y="867"/>
                <a:ext cx="523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(2)</a:t>
                </a:r>
                <a:endParaRPr lang="en-US" altLang="zh-CN" sz="240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71" name="Rectangle 58"/>
              <p:cNvSpPr/>
              <p:nvPr/>
            </p:nvSpPr>
            <p:spPr>
              <a:xfrm>
                <a:off x="1006" y="848"/>
                <a:ext cx="2803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err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cos(     )=cos    = cos   , </a:t>
                </a:r>
                <a:endPara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7672" name="Object 59"/>
              <p:cNvGraphicFramePr>
                <a:graphicFrameLocks noChangeAspect="1"/>
              </p:cNvGraphicFramePr>
              <p:nvPr/>
            </p:nvGraphicFramePr>
            <p:xfrm>
              <a:off x="1493" y="827"/>
              <a:ext cx="430" cy="40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66" r:id="rId2" imgW="419735" imgH="394335" progId="Equation.DSMT4">
                      <p:embed/>
                    </p:oleObj>
                  </mc:Choice>
                  <mc:Fallback>
                    <p:oleObj r:id="rId2" imgW="419735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493" y="827"/>
                            <a:ext cx="430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3" name="Object 60"/>
              <p:cNvGraphicFramePr>
                <a:graphicFrameLocks noChangeAspect="1"/>
              </p:cNvGraphicFramePr>
              <p:nvPr/>
            </p:nvGraphicFramePr>
            <p:xfrm>
              <a:off x="2444" y="807"/>
              <a:ext cx="326" cy="40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67" r:id="rId4" imgW="317500" imgH="394335" progId="Equation.DSMT4">
                      <p:embed/>
                    </p:oleObj>
                  </mc:Choice>
                  <mc:Fallback>
                    <p:oleObj r:id="rId4" imgW="3175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444" y="807"/>
                            <a:ext cx="326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4" name="Object 61"/>
              <p:cNvGraphicFramePr>
                <a:graphicFrameLocks noChangeAspect="1"/>
              </p:cNvGraphicFramePr>
              <p:nvPr/>
            </p:nvGraphicFramePr>
            <p:xfrm>
              <a:off x="3318" y="823"/>
              <a:ext cx="249" cy="40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68" r:id="rId6" imgW="241300" imgH="394335" progId="Equation.DSMT4">
                      <p:embed/>
                    </p:oleObj>
                  </mc:Choice>
                  <mc:Fallback>
                    <p:oleObj r:id="rId6" imgW="2413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318" y="823"/>
                            <a:ext cx="249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651" name="Group 115"/>
            <p:cNvGrpSpPr/>
            <p:nvPr/>
          </p:nvGrpSpPr>
          <p:grpSpPr>
            <a:xfrm>
              <a:off x="4960" y="3383"/>
              <a:ext cx="7248" cy="1073"/>
              <a:chOff x="1024" y="1353"/>
              <a:chExt cx="2899" cy="430"/>
            </a:xfrm>
          </p:grpSpPr>
          <p:sp>
            <p:nvSpPr>
              <p:cNvPr id="27666" name="Rectangle 64"/>
              <p:cNvSpPr/>
              <p:nvPr/>
            </p:nvSpPr>
            <p:spPr>
              <a:xfrm>
                <a:off x="1024" y="1402"/>
                <a:ext cx="289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err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cos(     )=cos    =cos   .   </a:t>
                </a:r>
                <a:endPara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7667" name="Object 63"/>
              <p:cNvGraphicFramePr>
                <a:graphicFrameLocks noChangeAspect="1"/>
              </p:cNvGraphicFramePr>
              <p:nvPr/>
            </p:nvGraphicFramePr>
            <p:xfrm>
              <a:off x="1501" y="1353"/>
              <a:ext cx="438" cy="41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69" r:id="rId8" imgW="419735" imgH="394335" progId="Equation.DSMT4">
                      <p:embed/>
                    </p:oleObj>
                  </mc:Choice>
                  <mc:Fallback>
                    <p:oleObj r:id="rId8" imgW="419735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501" y="1353"/>
                            <a:ext cx="438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8" name="Object 65"/>
              <p:cNvGraphicFramePr>
                <a:graphicFrameLocks noChangeAspect="1"/>
              </p:cNvGraphicFramePr>
              <p:nvPr/>
            </p:nvGraphicFramePr>
            <p:xfrm>
              <a:off x="2485" y="1373"/>
              <a:ext cx="318" cy="41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0" r:id="rId10" imgW="304800" imgH="394335" progId="Equation.DSMT4">
                      <p:embed/>
                    </p:oleObj>
                  </mc:Choice>
                  <mc:Fallback>
                    <p:oleObj r:id="rId10" imgW="3048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485" y="1373"/>
                            <a:ext cx="318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9" name="Object 66"/>
              <p:cNvGraphicFramePr>
                <a:graphicFrameLocks noChangeAspect="1"/>
              </p:cNvGraphicFramePr>
              <p:nvPr/>
            </p:nvGraphicFramePr>
            <p:xfrm>
              <a:off x="3253" y="1357"/>
              <a:ext cx="173" cy="41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1" r:id="rId12" imgW="165100" imgH="394335" progId="Equation.DSMT4">
                      <p:embed/>
                    </p:oleObj>
                  </mc:Choice>
                  <mc:Fallback>
                    <p:oleObj r:id="rId12" imgW="1651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253" y="1357"/>
                            <a:ext cx="173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10"/>
            <p:cNvGrpSpPr/>
            <p:nvPr/>
          </p:nvGrpSpPr>
          <p:grpSpPr>
            <a:xfrm>
              <a:off x="4817" y="4853"/>
              <a:ext cx="4520" cy="1100"/>
              <a:chOff x="967" y="1941"/>
              <a:chExt cx="1808" cy="440"/>
            </a:xfrm>
          </p:grpSpPr>
          <p:sp>
            <p:nvSpPr>
              <p:cNvPr id="27664" name="Rectangle 70"/>
              <p:cNvSpPr/>
              <p:nvPr/>
            </p:nvSpPr>
            <p:spPr>
              <a:xfrm flipH="1">
                <a:off x="967" y="1971"/>
                <a:ext cx="77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MT Extra" panose="05050102010205020202" pitchFamily="18" charset="2"/>
                  </a:rPr>
                  <a:t>因为</a:t>
                </a:r>
                <a:endPara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MT Extra" panose="05050102010205020202" pitchFamily="18" charset="2"/>
                </a:endParaRPr>
              </a:p>
            </p:txBody>
          </p:sp>
          <p:graphicFrame>
            <p:nvGraphicFramePr>
              <p:cNvPr id="27665" name="Object 71"/>
              <p:cNvGraphicFramePr>
                <a:graphicFrameLocks noChangeAspect="1"/>
              </p:cNvGraphicFramePr>
              <p:nvPr/>
            </p:nvGraphicFramePr>
            <p:xfrm>
              <a:off x="1542" y="1941"/>
              <a:ext cx="1233" cy="44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2" r:id="rId14" imgW="1016635" imgH="394335" progId="Equation.DSMT4">
                      <p:embed/>
                    </p:oleObj>
                  </mc:Choice>
                  <mc:Fallback>
                    <p:oleObj r:id="rId14" imgW="1016635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542" y="1941"/>
                            <a:ext cx="1233" cy="4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13"/>
            <p:cNvGrpSpPr/>
            <p:nvPr/>
          </p:nvGrpSpPr>
          <p:grpSpPr>
            <a:xfrm>
              <a:off x="4830" y="7007"/>
              <a:ext cx="6127" cy="1298"/>
              <a:chOff x="1030" y="2793"/>
              <a:chExt cx="2451" cy="520"/>
            </a:xfrm>
          </p:grpSpPr>
          <p:sp>
            <p:nvSpPr>
              <p:cNvPr id="27661" name="Text Box 74"/>
              <p:cNvSpPr txBox="1"/>
              <p:nvPr/>
            </p:nvSpPr>
            <p:spPr>
              <a:xfrm>
                <a:off x="1030" y="2895"/>
                <a:ext cx="245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所以</a:t>
                </a:r>
                <a:r>
                  <a:rPr lang="en-US" altLang="zh-CN" sz="2400" err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cos   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cos   ,  </a:t>
                </a:r>
                <a:endPara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7662" name="Object 75"/>
              <p:cNvGraphicFramePr>
                <a:graphicFrameLocks noChangeAspect="1"/>
              </p:cNvGraphicFramePr>
              <p:nvPr/>
            </p:nvGraphicFramePr>
            <p:xfrm>
              <a:off x="1791" y="2793"/>
              <a:ext cx="206" cy="49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3" r:id="rId16" imgW="165100" imgH="394335" progId="Equation.DSMT4">
                      <p:embed/>
                    </p:oleObj>
                  </mc:Choice>
                  <mc:Fallback>
                    <p:oleObj r:id="rId16" imgW="1651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791" y="2793"/>
                            <a:ext cx="206" cy="4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3" name="Object 76"/>
              <p:cNvGraphicFramePr>
                <a:graphicFrameLocks noChangeAspect="1"/>
              </p:cNvGraphicFramePr>
              <p:nvPr/>
            </p:nvGraphicFramePr>
            <p:xfrm>
              <a:off x="2502" y="2835"/>
              <a:ext cx="293" cy="47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4" r:id="rId18" imgW="241300" imgH="394335" progId="Equation.DSMT4">
                      <p:embed/>
                    </p:oleObj>
                  </mc:Choice>
                  <mc:Fallback>
                    <p:oleObj r:id="rId18" imgW="241300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02" y="2835"/>
                            <a:ext cx="293" cy="4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11"/>
            <p:cNvGrpSpPr/>
            <p:nvPr/>
          </p:nvGrpSpPr>
          <p:grpSpPr>
            <a:xfrm>
              <a:off x="4727" y="6117"/>
              <a:ext cx="9120" cy="821"/>
              <a:chOff x="931" y="2447"/>
              <a:chExt cx="3648" cy="328"/>
            </a:xfrm>
          </p:grpSpPr>
          <p:sp>
            <p:nvSpPr>
              <p:cNvPr id="27659" name="Text Box 84"/>
              <p:cNvSpPr txBox="1"/>
              <p:nvPr/>
            </p:nvSpPr>
            <p:spPr>
              <a:xfrm>
                <a:off x="931" y="2447"/>
                <a:ext cx="364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又 </a:t>
                </a:r>
                <a:r>
                  <a:rPr lang="en-US" altLang="zh-CN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y=cosx </a:t>
                </a:r>
                <a:r>
                  <a:rPr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在       上是减函数</a:t>
                </a:r>
                <a:r>
                  <a:rPr lang="en-US" altLang="zh-CN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,</a:t>
                </a:r>
                <a:endPara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7660" name="Object 85"/>
              <p:cNvGraphicFramePr>
                <a:graphicFrameLocks noChangeAspect="1"/>
              </p:cNvGraphicFramePr>
              <p:nvPr/>
            </p:nvGraphicFramePr>
            <p:xfrm>
              <a:off x="2164" y="2452"/>
              <a:ext cx="573" cy="32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5" r:id="rId20" imgW="355600" imgH="203200" progId="Equation.DSMT4">
                      <p:embed/>
                    </p:oleObj>
                  </mc:Choice>
                  <mc:Fallback>
                    <p:oleObj r:id="rId20" imgW="355600" imgH="203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164" y="2452"/>
                            <a:ext cx="573" cy="3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12"/>
            <p:cNvGrpSpPr/>
            <p:nvPr/>
          </p:nvGrpSpPr>
          <p:grpSpPr>
            <a:xfrm>
              <a:off x="4730" y="8704"/>
              <a:ext cx="7277" cy="1052"/>
              <a:chOff x="995" y="3433"/>
              <a:chExt cx="2911" cy="420"/>
            </a:xfrm>
          </p:grpSpPr>
          <p:sp>
            <p:nvSpPr>
              <p:cNvPr id="27656" name="Rectangle 103"/>
              <p:cNvSpPr/>
              <p:nvPr/>
            </p:nvSpPr>
            <p:spPr>
              <a:xfrm>
                <a:off x="995" y="3490"/>
                <a:ext cx="291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即</a:t>
                </a:r>
                <a:r>
                  <a:rPr lang="en-US" altLang="zh-CN" sz="2400" err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cos(     )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cos(    ).</a:t>
                </a:r>
                <a:endParaRPr lang="en-US" altLang="zh-CN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7657" name="Object 104"/>
              <p:cNvGraphicFramePr>
                <a:graphicFrameLocks noChangeAspect="1"/>
              </p:cNvGraphicFramePr>
              <p:nvPr/>
            </p:nvGraphicFramePr>
            <p:xfrm>
              <a:off x="2773" y="3433"/>
              <a:ext cx="431" cy="40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6" r:id="rId22" imgW="419735" imgH="394335" progId="Equation.DSMT4">
                      <p:embed/>
                    </p:oleObj>
                  </mc:Choice>
                  <mc:Fallback>
                    <p:oleObj r:id="rId22" imgW="419735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773" y="3433"/>
                            <a:ext cx="431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8" name="Object 105"/>
              <p:cNvGraphicFramePr>
                <a:graphicFrameLocks noChangeAspect="1"/>
              </p:cNvGraphicFramePr>
              <p:nvPr/>
            </p:nvGraphicFramePr>
            <p:xfrm>
              <a:off x="1678" y="3443"/>
              <a:ext cx="438" cy="41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77" r:id="rId24" imgW="419735" imgH="394335" progId="Equation.DSMT4">
                      <p:embed/>
                    </p:oleObj>
                  </mc:Choice>
                  <mc:Fallback>
                    <p:oleObj r:id="rId24" imgW="419735" imgH="3943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1678" y="3443"/>
                            <a:ext cx="438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" name="五边形 1" title=""/>
          <p:cNvSpPr/>
          <p:nvPr/>
        </p:nvSpPr>
        <p:spPr>
          <a:xfrm>
            <a:off x="500380" y="210186"/>
            <a:ext cx="47815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7941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7" name="Text Box 13" title=""/>
          <p:cNvSpPr txBox="1"/>
          <p:nvPr/>
        </p:nvSpPr>
        <p:spPr>
          <a:xfrm>
            <a:off x="1539240" y="1031875"/>
            <a:ext cx="9259570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8674" name="对象 47105" title=""/>
          <p:cNvGraphicFramePr>
            <a:graphicFrameLocks noChangeAspect="1"/>
          </p:cNvGraphicFramePr>
          <p:nvPr/>
        </p:nvGraphicFramePr>
        <p:xfrm>
          <a:off x="1644968" y="1178878"/>
          <a:ext cx="7038975" cy="2529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8" r:id="rId2" imgW="6838950" imgH="2463800" progId="Word.Document.8">
                  <p:embed/>
                </p:oleObj>
              </mc:Choice>
              <mc:Fallback>
                <p:oleObj r:id="rId2" imgW="6838950" imgH="2463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4968" y="1178878"/>
                        <a:ext cx="7038975" cy="2529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1539240" y="3933825"/>
            <a:ext cx="9643745" cy="2189480"/>
            <a:chOff x="2424" y="6195"/>
            <a:chExt cx="15187" cy="3448"/>
          </a:xfrm>
        </p:grpSpPr>
        <p:sp>
          <p:nvSpPr>
            <p:cNvPr id="2" name="Text Box 13"/>
            <p:cNvSpPr txBox="1"/>
            <p:nvPr/>
          </p:nvSpPr>
          <p:spPr>
            <a:xfrm>
              <a:off x="2424" y="6195"/>
              <a:ext cx="14582" cy="31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答案：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(1)</a:t>
              </a:r>
              <a:endPara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</a:t>
              </a:r>
              <a:endPara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(2)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9698" name="对象 48129"/>
            <p:cNvGraphicFramePr>
              <a:graphicFrameLocks noChangeAspect="1"/>
            </p:cNvGraphicFramePr>
            <p:nvPr/>
          </p:nvGraphicFramePr>
          <p:xfrm>
            <a:off x="4979" y="6416"/>
            <a:ext cx="12633" cy="140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79" r:id="rId4" imgW="8001000" imgH="704850" progId="Word.Document.8">
                    <p:embed/>
                  </p:oleObj>
                </mc:Choice>
                <mc:Fallback>
                  <p:oleObj r:id="rId4" imgW="8001000" imgH="70485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79" y="6416"/>
                          <a:ext cx="12633" cy="1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2" name="对象 49153"/>
            <p:cNvGraphicFramePr>
              <a:graphicFrameLocks noChangeAspect="1"/>
            </p:cNvGraphicFramePr>
            <p:nvPr/>
          </p:nvGraphicFramePr>
          <p:xfrm>
            <a:off x="4989" y="7981"/>
            <a:ext cx="12623" cy="166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0" r:id="rId6" imgW="8001000" imgH="1054100" progId="Word.Document.8">
                    <p:embed/>
                  </p:oleObj>
                </mc:Choice>
                <mc:Fallback>
                  <p:oleObj r:id="rId6" imgW="8001000" imgH="105410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89" y="7981"/>
                          <a:ext cx="12623" cy="16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746" name="Text Box 4" title=""/>
          <p:cNvSpPr txBox="1"/>
          <p:nvPr/>
        </p:nvSpPr>
        <p:spPr>
          <a:xfrm>
            <a:off x="1374140" y="841375"/>
            <a:ext cx="94049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求函数                    的单调递增区间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1747" name="Object 5" title=""/>
          <p:cNvGraphicFramePr>
            <a:graphicFrameLocks noChangeAspect="1"/>
          </p:cNvGraphicFramePr>
          <p:nvPr/>
        </p:nvGraphicFramePr>
        <p:xfrm>
          <a:off x="3270039" y="857674"/>
          <a:ext cx="3429000" cy="728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1" r:id="rId2" imgW="1854200" imgH="393700" progId="Equation.DSMT4">
                  <p:embed/>
                </p:oleObj>
              </mc:Choice>
              <mc:Fallback>
                <p:oleObj r:id="rId2" imgW="1854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0039" y="857674"/>
                        <a:ext cx="3429000" cy="728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 title=""/>
          <p:cNvGrpSpPr/>
          <p:nvPr/>
        </p:nvGrpSpPr>
        <p:grpSpPr>
          <a:xfrm>
            <a:off x="1373505" y="1580515"/>
            <a:ext cx="9405620" cy="4728845"/>
            <a:chOff x="2163" y="2587"/>
            <a:chExt cx="14812" cy="7447"/>
          </a:xfrm>
        </p:grpSpPr>
        <p:sp>
          <p:nvSpPr>
            <p:cNvPr id="2057" name="Text Box 13"/>
            <p:cNvSpPr txBox="1"/>
            <p:nvPr/>
          </p:nvSpPr>
          <p:spPr>
            <a:xfrm>
              <a:off x="2163" y="2746"/>
              <a:ext cx="14813" cy="72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pSp>
          <p:nvGrpSpPr>
            <p:cNvPr id="2" name="Group 25"/>
            <p:cNvGrpSpPr/>
            <p:nvPr/>
          </p:nvGrpSpPr>
          <p:grpSpPr>
            <a:xfrm>
              <a:off x="2163" y="2587"/>
              <a:ext cx="4897" cy="1123"/>
              <a:chOff x="-119" y="866"/>
              <a:chExt cx="1959" cy="450"/>
            </a:xfrm>
          </p:grpSpPr>
          <p:sp>
            <p:nvSpPr>
              <p:cNvPr id="31767" name="Text Box 6"/>
              <p:cNvSpPr txBox="1"/>
              <p:nvPr/>
            </p:nvSpPr>
            <p:spPr>
              <a:xfrm>
                <a:off x="-119" y="942"/>
                <a:ext cx="1075" cy="2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en-US" altLang="zh-CN" sz="24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zh-CN" altLang="en-US" sz="24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令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graphicFrame>
            <p:nvGraphicFramePr>
              <p:cNvPr id="31768" name="Object 7"/>
              <p:cNvGraphicFramePr>
                <a:graphicFrameLocks noChangeAspect="1"/>
              </p:cNvGraphicFramePr>
              <p:nvPr/>
            </p:nvGraphicFramePr>
            <p:xfrm>
              <a:off x="954" y="866"/>
              <a:ext cx="886" cy="45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82" r:id="rId4" imgW="775335" imgH="393700" progId="Equation.DSMT4">
                      <p:embed/>
                    </p:oleObj>
                  </mc:Choice>
                  <mc:Fallback>
                    <p:oleObj r:id="rId4" imgW="775335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4" y="866"/>
                            <a:ext cx="886" cy="4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02" name="Text Box 8"/>
            <p:cNvSpPr txBox="1"/>
            <p:nvPr/>
          </p:nvSpPr>
          <p:spPr>
            <a:xfrm>
              <a:off x="6887" y="2807"/>
              <a:ext cx="8697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              的单调递增区间是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0503" name="Object 9"/>
            <p:cNvGraphicFramePr>
              <a:graphicFrameLocks noChangeAspect="1"/>
            </p:cNvGraphicFramePr>
            <p:nvPr/>
          </p:nvGraphicFramePr>
          <p:xfrm>
            <a:off x="8043" y="2850"/>
            <a:ext cx="1743" cy="6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3" r:id="rId6" imgW="558800" imgH="203200" progId="Equation.DSMT4">
                    <p:embed/>
                  </p:oleObj>
                </mc:Choice>
                <mc:Fallback>
                  <p:oleObj r:id="rId6" imgW="5588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43" y="2850"/>
                          <a:ext cx="1743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1370" name="Object 10"/>
            <p:cNvGraphicFramePr>
              <a:graphicFrameLocks noChangeAspect="1"/>
            </p:cNvGraphicFramePr>
            <p:nvPr/>
          </p:nvGraphicFramePr>
          <p:xfrm>
            <a:off x="4257" y="3743"/>
            <a:ext cx="4183" cy="134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4" r:id="rId8" imgW="1347470" imgH="432435" progId="Equation.DSMT4">
                    <p:embed/>
                  </p:oleObj>
                </mc:Choice>
                <mc:Fallback>
                  <p:oleObj r:id="rId8" imgW="1347470" imgH="4324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57" y="3743"/>
                          <a:ext cx="4183" cy="1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7"/>
            <p:cNvGrpSpPr/>
            <p:nvPr/>
          </p:nvGrpSpPr>
          <p:grpSpPr>
            <a:xfrm>
              <a:off x="8877" y="3647"/>
              <a:ext cx="6550" cy="1213"/>
              <a:chOff x="2566" y="1290"/>
              <a:chExt cx="2621" cy="486"/>
            </a:xfrm>
          </p:grpSpPr>
          <p:sp>
            <p:nvSpPr>
              <p:cNvPr id="31765" name="Text Box 11"/>
              <p:cNvSpPr txBox="1"/>
              <p:nvPr/>
            </p:nvSpPr>
            <p:spPr>
              <a:xfrm>
                <a:off x="2566" y="1382"/>
                <a:ext cx="307" cy="2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由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graphicFrame>
            <p:nvGraphicFramePr>
              <p:cNvPr id="31766" name="Object 12"/>
              <p:cNvGraphicFramePr>
                <a:graphicFrameLocks noChangeAspect="1"/>
              </p:cNvGraphicFramePr>
              <p:nvPr/>
            </p:nvGraphicFramePr>
            <p:xfrm>
              <a:off x="2852" y="1290"/>
              <a:ext cx="2335" cy="486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85" r:id="rId10" imgW="1892300" imgH="393700" progId="Equation.DSMT4">
                      <p:embed/>
                    </p:oleObj>
                  </mc:Choice>
                  <mc:Fallback>
                    <p:oleObj r:id="rId10" imgW="1892300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852" y="1290"/>
                            <a:ext cx="2335" cy="4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28"/>
            <p:cNvGrpSpPr/>
            <p:nvPr/>
          </p:nvGrpSpPr>
          <p:grpSpPr>
            <a:xfrm>
              <a:off x="4287" y="5227"/>
              <a:ext cx="7013" cy="1197"/>
              <a:chOff x="730" y="1923"/>
              <a:chExt cx="2806" cy="479"/>
            </a:xfrm>
          </p:grpSpPr>
          <p:sp>
            <p:nvSpPr>
              <p:cNvPr id="31763" name="Text Box 13"/>
              <p:cNvSpPr txBox="1"/>
              <p:nvPr/>
            </p:nvSpPr>
            <p:spPr>
              <a:xfrm>
                <a:off x="730" y="1993"/>
                <a:ext cx="307" cy="2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得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graphicFrame>
            <p:nvGraphicFramePr>
              <p:cNvPr id="31764" name="Object 14"/>
              <p:cNvGraphicFramePr>
                <a:graphicFrameLocks noChangeAspect="1"/>
              </p:cNvGraphicFramePr>
              <p:nvPr/>
            </p:nvGraphicFramePr>
            <p:xfrm>
              <a:off x="1126" y="1923"/>
              <a:ext cx="2410" cy="479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86" r:id="rId12" imgW="1981200" imgH="393700" progId="Equation.DSMT4">
                      <p:embed/>
                    </p:oleObj>
                  </mc:Choice>
                  <mc:Fallback>
                    <p:oleObj r:id="rId12" imgW="1981200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126" y="1923"/>
                            <a:ext cx="2410" cy="4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29"/>
            <p:cNvGrpSpPr/>
            <p:nvPr/>
          </p:nvGrpSpPr>
          <p:grpSpPr>
            <a:xfrm>
              <a:off x="4020" y="6377"/>
              <a:ext cx="11243" cy="1287"/>
              <a:chOff x="624" y="2382"/>
              <a:chExt cx="4498" cy="515"/>
            </a:xfrm>
          </p:grpSpPr>
          <p:sp>
            <p:nvSpPr>
              <p:cNvPr id="31760" name="Text Box 15"/>
              <p:cNvSpPr txBox="1"/>
              <p:nvPr/>
            </p:nvSpPr>
            <p:spPr>
              <a:xfrm>
                <a:off x="624" y="2479"/>
                <a:ext cx="307" cy="2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设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graphicFrame>
            <p:nvGraphicFramePr>
              <p:cNvPr id="31761" name="Object 16"/>
              <p:cNvGraphicFramePr>
                <a:graphicFrameLocks noChangeAspect="1"/>
              </p:cNvGraphicFramePr>
              <p:nvPr/>
            </p:nvGraphicFramePr>
            <p:xfrm>
              <a:off x="874" y="2482"/>
              <a:ext cx="1172" cy="31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87" r:id="rId14" imgW="940435" imgH="254000" progId="Equation.DSMT4">
                      <p:embed/>
                    </p:oleObj>
                  </mc:Choice>
                  <mc:Fallback>
                    <p:oleObj r:id="rId14" imgW="940435" imgH="2540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74" y="2482"/>
                            <a:ext cx="1172" cy="3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18"/>
              <p:cNvGraphicFramePr>
                <a:graphicFrameLocks noChangeAspect="1"/>
              </p:cNvGraphicFramePr>
              <p:nvPr/>
            </p:nvGraphicFramePr>
            <p:xfrm>
              <a:off x="2077" y="2382"/>
              <a:ext cx="3045" cy="51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88" r:id="rId16" imgW="2552700" imgH="431800" progId="Equation.DSMT4">
                      <p:embed/>
                    </p:oleObj>
                  </mc:Choice>
                  <mc:Fallback>
                    <p:oleObj r:id="rId16" imgW="2552700" imgH="4318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077" y="2382"/>
                            <a:ext cx="3045" cy="5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1379" name="Text Box 19"/>
            <p:cNvSpPr txBox="1"/>
            <p:nvPr/>
          </p:nvSpPr>
          <p:spPr>
            <a:xfrm>
              <a:off x="4033" y="7773"/>
              <a:ext cx="124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可得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271380" name="Object 20"/>
            <p:cNvGraphicFramePr>
              <a:graphicFrameLocks noChangeAspect="1"/>
            </p:cNvGraphicFramePr>
            <p:nvPr/>
          </p:nvGraphicFramePr>
          <p:xfrm>
            <a:off x="5150" y="7560"/>
            <a:ext cx="3573" cy="12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9" r:id="rId18" imgW="1207770" imgH="432435" progId="Equation.DSMT4">
                    <p:embed/>
                  </p:oleObj>
                </mc:Choice>
                <mc:Fallback>
                  <p:oleObj r:id="rId18" imgW="1207770" imgH="4324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150" y="7560"/>
                          <a:ext cx="3573" cy="1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30"/>
            <p:cNvGrpSpPr/>
            <p:nvPr/>
          </p:nvGrpSpPr>
          <p:grpSpPr>
            <a:xfrm>
              <a:off x="3380" y="8758"/>
              <a:ext cx="8870" cy="1277"/>
              <a:chOff x="368" y="3335"/>
              <a:chExt cx="3548" cy="511"/>
            </a:xfrm>
          </p:grpSpPr>
          <p:sp>
            <p:nvSpPr>
              <p:cNvPr id="31758" name="Text Box 21"/>
              <p:cNvSpPr txBox="1"/>
              <p:nvPr/>
            </p:nvSpPr>
            <p:spPr>
              <a:xfrm>
                <a:off x="368" y="3445"/>
                <a:ext cx="2803" cy="2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所以原函数的单调递增区间为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graphicFrame>
            <p:nvGraphicFramePr>
              <p:cNvPr id="31759" name="Object 24"/>
              <p:cNvGraphicFramePr>
                <a:graphicFrameLocks noChangeAspect="1"/>
              </p:cNvGraphicFramePr>
              <p:nvPr/>
            </p:nvGraphicFramePr>
            <p:xfrm>
              <a:off x="3104" y="3335"/>
              <a:ext cx="812" cy="51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90" r:id="rId20" imgW="686435" imgH="432435" progId="Equation.DSMT4">
                      <p:embed/>
                    </p:oleObj>
                  </mc:Choice>
                  <mc:Fallback>
                    <p:oleObj r:id="rId20" imgW="686435" imgH="43243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104" y="3335"/>
                            <a:ext cx="812" cy="5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" name="五边形 1" title=""/>
          <p:cNvSpPr/>
          <p:nvPr/>
        </p:nvSpPr>
        <p:spPr>
          <a:xfrm>
            <a:off x="500380" y="210186"/>
            <a:ext cx="47815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7941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7" name="Text Box 13" title=""/>
          <p:cNvSpPr txBox="1"/>
          <p:nvPr/>
        </p:nvSpPr>
        <p:spPr>
          <a:xfrm>
            <a:off x="1600200" y="1130935"/>
            <a:ext cx="9259570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1600200" y="3399155"/>
            <a:ext cx="9553575" cy="2029460"/>
            <a:chOff x="2520" y="5353"/>
            <a:chExt cx="15045" cy="3196"/>
          </a:xfrm>
        </p:grpSpPr>
        <p:sp>
          <p:nvSpPr>
            <p:cNvPr id="2" name="Text Box 13"/>
            <p:cNvSpPr txBox="1"/>
            <p:nvPr/>
          </p:nvSpPr>
          <p:spPr>
            <a:xfrm>
              <a:off x="2520" y="5353"/>
              <a:ext cx="14582" cy="3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答案：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3603" y="5589"/>
            <a:ext cx="13963" cy="27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91" r:id="rId2" imgW="9131300" imgH="1733550" progId="Word.Document.8">
                    <p:embed/>
                  </p:oleObj>
                </mc:Choice>
                <mc:Fallback>
                  <p:oleObj r:id="rId2" imgW="9131300" imgH="173355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03" y="5589"/>
                          <a:ext cx="13963" cy="27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1" name="Object 2" title=""/>
          <p:cNvGraphicFramePr>
            <a:graphicFrameLocks noChangeAspect="1"/>
          </p:cNvGraphicFramePr>
          <p:nvPr/>
        </p:nvGraphicFramePr>
        <p:xfrm>
          <a:off x="1215390" y="1238885"/>
          <a:ext cx="8968740" cy="733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2" r:id="rId4" imgW="8515350" imgH="704850" progId="Word.Document.8">
                  <p:embed/>
                </p:oleObj>
              </mc:Choice>
              <mc:Fallback>
                <p:oleObj r:id="rId4" imgW="8515350" imgH="704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5390" y="1238885"/>
                        <a:ext cx="896874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7" name="Text Box 13" title=""/>
          <p:cNvSpPr txBox="1"/>
          <p:nvPr/>
        </p:nvSpPr>
        <p:spPr>
          <a:xfrm>
            <a:off x="1539240" y="987425"/>
            <a:ext cx="9259570" cy="3969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5842" name="Object 4" title=""/>
          <p:cNvGraphicFramePr>
            <a:graphicFrameLocks noChangeAspect="1"/>
          </p:cNvGraphicFramePr>
          <p:nvPr/>
        </p:nvGraphicFramePr>
        <p:xfrm>
          <a:off x="2087245" y="1049020"/>
          <a:ext cx="7649845" cy="4101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3" r:id="rId2" imgW="6673850" imgH="3771900" progId="Word.Document.8">
                  <p:embed/>
                </p:oleObj>
              </mc:Choice>
              <mc:Fallback>
                <p:oleObj r:id="rId2" imgW="6673850" imgH="3771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7245" y="1049020"/>
                        <a:ext cx="7649845" cy="4101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21970" y="31559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13" title=""/>
          <p:cNvSpPr txBox="1"/>
          <p:nvPr/>
        </p:nvSpPr>
        <p:spPr>
          <a:xfrm>
            <a:off x="1539240" y="5106670"/>
            <a:ext cx="925957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90" name="Text Box 5" title=""/>
          <p:cNvSpPr txBox="1"/>
          <p:nvPr/>
        </p:nvSpPr>
        <p:spPr>
          <a:xfrm>
            <a:off x="1697355" y="1254125"/>
            <a:ext cx="907288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观察正弦曲线和余弦曲线，写出满足下列条件的区间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7891" name="Object 6" title=""/>
          <p:cNvGraphicFramePr>
            <a:graphicFrameLocks noChangeAspect="1"/>
          </p:cNvGraphicFramePr>
          <p:nvPr/>
        </p:nvGraphicFramePr>
        <p:xfrm>
          <a:off x="2901951" y="2573867"/>
          <a:ext cx="1686983" cy="472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4" r:id="rId2" imgW="723900" imgH="203200" progId="Equation.DSMT4">
                  <p:embed/>
                </p:oleObj>
              </mc:Choice>
              <mc:Fallback>
                <p:oleObj r:id="rId2" imgW="7239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1951" y="2573867"/>
                        <a:ext cx="1686983" cy="472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7" title=""/>
          <p:cNvGraphicFramePr>
            <a:graphicFrameLocks noChangeAspect="1"/>
          </p:cNvGraphicFramePr>
          <p:nvPr/>
        </p:nvGraphicFramePr>
        <p:xfrm>
          <a:off x="7544859" y="2573444"/>
          <a:ext cx="1748367" cy="474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5" r:id="rId4" imgW="749935" imgH="203200" progId="Equation.DSMT4">
                  <p:embed/>
                </p:oleObj>
              </mc:Choice>
              <mc:Fallback>
                <p:oleObj r:id="rId4" imgW="7499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4859" y="2573444"/>
                        <a:ext cx="1748367" cy="474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8" title=""/>
          <p:cNvGraphicFramePr>
            <a:graphicFrameLocks noChangeAspect="1"/>
          </p:cNvGraphicFramePr>
          <p:nvPr/>
        </p:nvGraphicFramePr>
        <p:xfrm>
          <a:off x="2876551" y="4140200"/>
          <a:ext cx="1775883" cy="472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6" r:id="rId6" imgW="762635" imgH="203200" progId="Equation.DSMT4">
                  <p:embed/>
                </p:oleObj>
              </mc:Choice>
              <mc:Fallback>
                <p:oleObj r:id="rId6" imgW="7626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6551" y="4140200"/>
                        <a:ext cx="1775883" cy="472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9" title=""/>
          <p:cNvGraphicFramePr>
            <a:graphicFrameLocks noChangeAspect="1"/>
          </p:cNvGraphicFramePr>
          <p:nvPr/>
        </p:nvGraphicFramePr>
        <p:xfrm>
          <a:off x="7516707" y="4201583"/>
          <a:ext cx="1805516" cy="472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7" r:id="rId8" imgW="775335" imgH="203200" progId="Equation.DSMT4">
                  <p:embed/>
                </p:oleObj>
              </mc:Choice>
              <mc:Fallback>
                <p:oleObj r:id="rId8" imgW="7753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16707" y="4201583"/>
                        <a:ext cx="1805516" cy="472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 title=""/>
          <p:cNvGraphicFramePr>
            <a:graphicFrameLocks noChangeAspect="1"/>
          </p:cNvGraphicFramePr>
          <p:nvPr/>
        </p:nvGraphicFramePr>
        <p:xfrm>
          <a:off x="2709333" y="3289300"/>
          <a:ext cx="2817284" cy="541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8" r:id="rId10" imgW="1321435" imgH="254000" progId="Equation.DSMT4">
                  <p:embed/>
                </p:oleObj>
              </mc:Choice>
              <mc:Fallback>
                <p:oleObj r:id="rId10" imgW="132143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09333" y="3289300"/>
                        <a:ext cx="2817284" cy="541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6" name="Object 12" title=""/>
          <p:cNvGraphicFramePr>
            <a:graphicFrameLocks noChangeAspect="1"/>
          </p:cNvGraphicFramePr>
          <p:nvPr/>
        </p:nvGraphicFramePr>
        <p:xfrm>
          <a:off x="6978227" y="3289512"/>
          <a:ext cx="3433233" cy="541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9" r:id="rId12" imgW="1612900" imgH="254000" progId="Equation.DSMT4">
                  <p:embed/>
                </p:oleObj>
              </mc:Choice>
              <mc:Fallback>
                <p:oleObj r:id="rId12" imgW="16129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8227" y="3289512"/>
                        <a:ext cx="3433233" cy="541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7" name="Object 13" title=""/>
          <p:cNvGraphicFramePr>
            <a:graphicFrameLocks noChangeAspect="1"/>
          </p:cNvGraphicFramePr>
          <p:nvPr/>
        </p:nvGraphicFramePr>
        <p:xfrm>
          <a:off x="2379133" y="4834467"/>
          <a:ext cx="3541184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0" r:id="rId14" imgW="1663700" imgH="393700" progId="Equation.DSMT4">
                  <p:embed/>
                </p:oleObj>
              </mc:Choice>
              <mc:Fallback>
                <p:oleObj r:id="rId14" imgW="1663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79133" y="4834467"/>
                        <a:ext cx="3541184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8" name="Object 14" title=""/>
          <p:cNvGraphicFramePr>
            <a:graphicFrameLocks noChangeAspect="1"/>
          </p:cNvGraphicFramePr>
          <p:nvPr/>
        </p:nvGraphicFramePr>
        <p:xfrm>
          <a:off x="7117292" y="4765041"/>
          <a:ext cx="3460751" cy="8403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1" r:id="rId16" imgW="1625600" imgH="393700" progId="Equation.DSMT4">
                  <p:embed/>
                </p:oleObj>
              </mc:Choice>
              <mc:Fallback>
                <p:oleObj r:id="rId16" imgW="1625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17292" y="4765041"/>
                        <a:ext cx="3460751" cy="840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3" title=""/>
          <p:cNvSpPr txBox="1"/>
          <p:nvPr/>
        </p:nvSpPr>
        <p:spPr>
          <a:xfrm>
            <a:off x="1471295" y="1302385"/>
            <a:ext cx="938847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函数的周期性对于研究函数有什么意义？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7759" name="Text Box 15" title=""/>
          <p:cNvSpPr txBox="1"/>
          <p:nvPr/>
        </p:nvSpPr>
        <p:spPr>
          <a:xfrm>
            <a:off x="1471295" y="1868805"/>
            <a:ext cx="9387205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对于周期函数，如果我们能把握它在一个周期内的情况，那么整个周期内的情况也就把握了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这是研究周期函数的一个重要方法，即由一个周期的情况，扩展到整个函数的情况，提高了研究函数的效率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431415" y="2604770"/>
            <a:ext cx="669290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正弦函数、余弦函数的单调性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431415" y="3675380"/>
            <a:ext cx="66929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正弦函数、余弦函数的奇偶性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431415" y="4582160"/>
            <a:ext cx="66929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正弦函数、余弦函数的最值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592570" y="31057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20510" y="510730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18765" y="463486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  <p:bldP spid="3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0" name="Text Box 5" title=""/>
          <p:cNvSpPr txBox="1"/>
          <p:nvPr/>
        </p:nvSpPr>
        <p:spPr>
          <a:xfrm>
            <a:off x="1316991" y="1003724"/>
            <a:ext cx="8883649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观察正弦曲线和余弦曲线的对称性，你有什么发现？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7171" name="Group 6" title=""/>
          <p:cNvGrpSpPr/>
          <p:nvPr/>
        </p:nvGrpSpPr>
        <p:grpSpPr>
          <a:xfrm>
            <a:off x="2137833" y="3439584"/>
            <a:ext cx="7876117" cy="732367"/>
            <a:chOff x="444" y="1302"/>
            <a:chExt cx="4962" cy="462"/>
          </a:xfrm>
        </p:grpSpPr>
        <p:grpSp>
          <p:nvGrpSpPr>
            <p:cNvPr id="7268" name="Group 7"/>
            <p:cNvGrpSpPr/>
            <p:nvPr/>
          </p:nvGrpSpPr>
          <p:grpSpPr>
            <a:xfrm>
              <a:off x="2580" y="1302"/>
              <a:ext cx="2826" cy="462"/>
              <a:chOff x="2724" y="1302"/>
              <a:chExt cx="2826" cy="462"/>
            </a:xfrm>
          </p:grpSpPr>
          <p:sp>
            <p:nvSpPr>
              <p:cNvPr id="7272" name="Freeform 8"/>
              <p:cNvSpPr/>
              <p:nvPr/>
            </p:nvSpPr>
            <p:spPr>
              <a:xfrm>
                <a:off x="2724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73" name="Freeform 9"/>
              <p:cNvSpPr/>
              <p:nvPr/>
            </p:nvSpPr>
            <p:spPr>
              <a:xfrm>
                <a:off x="4140" y="1302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7269" name="Group 10"/>
            <p:cNvGrpSpPr/>
            <p:nvPr/>
          </p:nvGrpSpPr>
          <p:grpSpPr>
            <a:xfrm>
              <a:off x="444" y="1308"/>
              <a:ext cx="2130" cy="456"/>
              <a:chOff x="588" y="1308"/>
              <a:chExt cx="2130" cy="456"/>
            </a:xfrm>
          </p:grpSpPr>
          <p:sp>
            <p:nvSpPr>
              <p:cNvPr id="7270" name="Freeform 11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71" name="Freeform 12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7172" name="Group 104" title=""/>
          <p:cNvGrpSpPr/>
          <p:nvPr/>
        </p:nvGrpSpPr>
        <p:grpSpPr>
          <a:xfrm>
            <a:off x="2747433" y="5234517"/>
            <a:ext cx="7243233" cy="715433"/>
            <a:chOff x="611" y="1255"/>
            <a:chExt cx="4621" cy="471"/>
          </a:xfrm>
        </p:grpSpPr>
        <p:sp>
          <p:nvSpPr>
            <p:cNvPr id="7263" name="Freeform 105"/>
            <p:cNvSpPr/>
            <p:nvPr/>
          </p:nvSpPr>
          <p:spPr>
            <a:xfrm rot="-10800000" flipH="1">
              <a:off x="2746" y="1269"/>
              <a:ext cx="1410" cy="456"/>
            </a:xfrm>
            <a:custGeom>
              <a:cxnLst>
                <a:cxn ang="0">
                  <a:pos x="0" y="210"/>
                </a:cxn>
                <a:cxn ang="0">
                  <a:pos x="330" y="0"/>
                </a:cxn>
                <a:cxn ang="0">
                  <a:pos x="696" y="210"/>
                </a:cxn>
                <a:cxn ang="0">
                  <a:pos x="1062" y="456"/>
                </a:cxn>
                <a:cxn ang="0">
                  <a:pos x="1410" y="210"/>
                </a:cxn>
              </a:cxnLst>
              <a:rect l="l" t="t" r="r" b="b"/>
              <a:pathLst>
                <a:path w="1410" h="456">
                  <a:moveTo>
                    <a:pt x="0" y="210"/>
                  </a:moveTo>
                  <a:cubicBezTo>
                    <a:pt x="107" y="105"/>
                    <a:pt x="214" y="0"/>
                    <a:pt x="330" y="0"/>
                  </a:cubicBezTo>
                  <a:cubicBezTo>
                    <a:pt x="446" y="0"/>
                    <a:pt x="574" y="134"/>
                    <a:pt x="696" y="210"/>
                  </a:cubicBezTo>
                  <a:cubicBezTo>
                    <a:pt x="818" y="286"/>
                    <a:pt x="943" y="456"/>
                    <a:pt x="1062" y="456"/>
                  </a:cubicBezTo>
                  <a:cubicBezTo>
                    <a:pt x="1181" y="456"/>
                    <a:pt x="1295" y="333"/>
                    <a:pt x="1410" y="210"/>
                  </a:cubicBezTo>
                </a:path>
              </a:pathLst>
            </a:custGeom>
            <a:noFill/>
            <a:ln w="25400" cap="flat" cmpd="sng">
              <a:solidFill>
                <a:srgbClr val="3399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7264" name="Group 106"/>
            <p:cNvGrpSpPr/>
            <p:nvPr/>
          </p:nvGrpSpPr>
          <p:grpSpPr>
            <a:xfrm rot="-10800000" flipH="1">
              <a:off x="611" y="1270"/>
              <a:ext cx="2130" cy="456"/>
              <a:chOff x="588" y="1308"/>
              <a:chExt cx="2130" cy="456"/>
            </a:xfrm>
          </p:grpSpPr>
          <p:sp>
            <p:nvSpPr>
              <p:cNvPr id="7266" name="Freeform 107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rgbClr val="3399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67" name="Freeform 108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rgbClr val="3399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7265" name="Freeform 109"/>
            <p:cNvSpPr/>
            <p:nvPr/>
          </p:nvSpPr>
          <p:spPr>
            <a:xfrm>
              <a:off x="4146" y="1255"/>
              <a:ext cx="1086" cy="468"/>
            </a:xfrm>
            <a:custGeom>
              <a:cxnLst>
                <a:cxn ang="0">
                  <a:pos x="0" y="233"/>
                </a:cxn>
                <a:cxn ang="0">
                  <a:pos x="390" y="467"/>
                </a:cxn>
                <a:cxn ang="0">
                  <a:pos x="756" y="227"/>
                </a:cxn>
                <a:cxn ang="0">
                  <a:pos x="984" y="35"/>
                </a:cxn>
                <a:cxn ang="0">
                  <a:pos x="1086" y="17"/>
                </a:cxn>
              </a:cxnLst>
              <a:rect l="l" t="t" r="r" b="b"/>
              <a:pathLst>
                <a:path w="1086" h="468">
                  <a:moveTo>
                    <a:pt x="0" y="233"/>
                  </a:moveTo>
                  <a:cubicBezTo>
                    <a:pt x="132" y="350"/>
                    <a:pt x="264" y="468"/>
                    <a:pt x="390" y="467"/>
                  </a:cubicBezTo>
                  <a:cubicBezTo>
                    <a:pt x="516" y="466"/>
                    <a:pt x="657" y="299"/>
                    <a:pt x="756" y="227"/>
                  </a:cubicBezTo>
                  <a:cubicBezTo>
                    <a:pt x="855" y="155"/>
                    <a:pt x="929" y="70"/>
                    <a:pt x="984" y="35"/>
                  </a:cubicBezTo>
                  <a:cubicBezTo>
                    <a:pt x="1039" y="0"/>
                    <a:pt x="1069" y="20"/>
                    <a:pt x="1086" y="17"/>
                  </a:cubicBezTo>
                </a:path>
              </a:pathLst>
            </a:custGeom>
            <a:noFill/>
            <a:ln w="25400" cap="flat" cmpd="sng">
              <a:solidFill>
                <a:srgbClr val="3399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173" name="Text Box 14" title=""/>
          <p:cNvSpPr txBox="1"/>
          <p:nvPr/>
        </p:nvSpPr>
        <p:spPr>
          <a:xfrm>
            <a:off x="10009717" y="3327400"/>
            <a:ext cx="298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Line 15" title=""/>
          <p:cNvSpPr/>
          <p:nvPr/>
        </p:nvSpPr>
        <p:spPr>
          <a:xfrm>
            <a:off x="1934633" y="3782484"/>
            <a:ext cx="833966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7175" name="Line 16" title=""/>
          <p:cNvSpPr/>
          <p:nvPr/>
        </p:nvSpPr>
        <p:spPr>
          <a:xfrm>
            <a:off x="2067984" y="4163484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6" name="Line 17" title=""/>
          <p:cNvSpPr/>
          <p:nvPr/>
        </p:nvSpPr>
        <p:spPr>
          <a:xfrm>
            <a:off x="2065867" y="3450167"/>
            <a:ext cx="788458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7" name="Text Box 18" title=""/>
          <p:cNvSpPr txBox="1"/>
          <p:nvPr/>
        </p:nvSpPr>
        <p:spPr>
          <a:xfrm>
            <a:off x="5298017" y="2595033"/>
            <a:ext cx="298449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Line 19" title=""/>
          <p:cNvSpPr/>
          <p:nvPr/>
        </p:nvSpPr>
        <p:spPr>
          <a:xfrm flipH="1" flipV="1">
            <a:off x="5541433" y="2853267"/>
            <a:ext cx="0" cy="1746251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7179" name="Text Box 20" title=""/>
          <p:cNvSpPr txBox="1"/>
          <p:nvPr/>
        </p:nvSpPr>
        <p:spPr>
          <a:xfrm>
            <a:off x="5268384" y="3776133"/>
            <a:ext cx="347133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Line 21" title=""/>
          <p:cNvSpPr/>
          <p:nvPr/>
        </p:nvSpPr>
        <p:spPr>
          <a:xfrm flipH="1">
            <a:off x="8299451" y="37338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1" name="Line 22" title=""/>
          <p:cNvSpPr/>
          <p:nvPr/>
        </p:nvSpPr>
        <p:spPr>
          <a:xfrm flipH="1">
            <a:off x="6648451" y="37380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2" name="Line 23" title=""/>
          <p:cNvSpPr/>
          <p:nvPr/>
        </p:nvSpPr>
        <p:spPr>
          <a:xfrm flipH="1">
            <a:off x="7780867" y="37380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3" name="Line 24" title=""/>
          <p:cNvSpPr/>
          <p:nvPr/>
        </p:nvSpPr>
        <p:spPr>
          <a:xfrm flipH="1">
            <a:off x="8906933" y="37422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4" name="Line 25" title=""/>
          <p:cNvSpPr/>
          <p:nvPr/>
        </p:nvSpPr>
        <p:spPr>
          <a:xfrm flipH="1">
            <a:off x="3299884" y="37465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5" name="Line 26" title=""/>
          <p:cNvSpPr/>
          <p:nvPr/>
        </p:nvSpPr>
        <p:spPr>
          <a:xfrm flipH="1">
            <a:off x="9482667" y="37507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6" name="Line 28" title=""/>
          <p:cNvSpPr/>
          <p:nvPr/>
        </p:nvSpPr>
        <p:spPr>
          <a:xfrm flipH="1">
            <a:off x="4991100" y="37338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7" name="Line 29" title=""/>
          <p:cNvSpPr/>
          <p:nvPr/>
        </p:nvSpPr>
        <p:spPr>
          <a:xfrm flipH="1">
            <a:off x="3786717" y="37380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8" name="Line 30" title=""/>
          <p:cNvSpPr/>
          <p:nvPr/>
        </p:nvSpPr>
        <p:spPr>
          <a:xfrm flipH="1">
            <a:off x="2745317" y="37465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9" name="Text Box 31" title=""/>
          <p:cNvSpPr txBox="1"/>
          <p:nvPr/>
        </p:nvSpPr>
        <p:spPr>
          <a:xfrm>
            <a:off x="4174067" y="3702051"/>
            <a:ext cx="3958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0" name="Text Box 32" title=""/>
          <p:cNvSpPr txBox="1"/>
          <p:nvPr/>
        </p:nvSpPr>
        <p:spPr>
          <a:xfrm>
            <a:off x="5245100" y="4138084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1" name="Text Box 33" title=""/>
          <p:cNvSpPr txBox="1"/>
          <p:nvPr/>
        </p:nvSpPr>
        <p:spPr>
          <a:xfrm>
            <a:off x="7598833" y="3778251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2" name="Text Box 34" title=""/>
          <p:cNvSpPr txBox="1"/>
          <p:nvPr/>
        </p:nvSpPr>
        <p:spPr>
          <a:xfrm>
            <a:off x="8741833" y="3752851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3" name="Text Box 35" title=""/>
          <p:cNvSpPr txBox="1"/>
          <p:nvPr/>
        </p:nvSpPr>
        <p:spPr>
          <a:xfrm>
            <a:off x="9840384" y="37697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4" name="Line 36" title=""/>
          <p:cNvSpPr/>
          <p:nvPr/>
        </p:nvSpPr>
        <p:spPr>
          <a:xfrm flipH="1">
            <a:off x="10022417" y="37570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95" name="Text Box 37" title=""/>
          <p:cNvSpPr txBox="1"/>
          <p:nvPr/>
        </p:nvSpPr>
        <p:spPr>
          <a:xfrm>
            <a:off x="3014133" y="3706284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6" name="Text Box 38" title=""/>
          <p:cNvSpPr txBox="1"/>
          <p:nvPr/>
        </p:nvSpPr>
        <p:spPr>
          <a:xfrm>
            <a:off x="1934633" y="3723217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7" name="Text Box 39" title=""/>
          <p:cNvSpPr txBox="1"/>
          <p:nvPr/>
        </p:nvSpPr>
        <p:spPr>
          <a:xfrm>
            <a:off x="5306484" y="3147484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8" name="Text Box 40" title=""/>
          <p:cNvSpPr txBox="1"/>
          <p:nvPr/>
        </p:nvSpPr>
        <p:spPr>
          <a:xfrm>
            <a:off x="6493933" y="3735917"/>
            <a:ext cx="3958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" name="Line 41" title=""/>
          <p:cNvSpPr/>
          <p:nvPr/>
        </p:nvSpPr>
        <p:spPr>
          <a:xfrm flipH="1">
            <a:off x="4400551" y="37316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0" name="Line 42" title=""/>
          <p:cNvSpPr/>
          <p:nvPr/>
        </p:nvSpPr>
        <p:spPr>
          <a:xfrm flipH="1">
            <a:off x="6072717" y="37401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1" name="Line 43" title=""/>
          <p:cNvSpPr/>
          <p:nvPr/>
        </p:nvSpPr>
        <p:spPr>
          <a:xfrm flipH="1">
            <a:off x="7222067" y="37359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7202" name="Object 44" title=""/>
          <p:cNvGraphicFramePr>
            <a:graphicFrameLocks noChangeAspect="1"/>
          </p:cNvGraphicFramePr>
          <p:nvPr/>
        </p:nvGraphicFramePr>
        <p:xfrm>
          <a:off x="5985933" y="3744384"/>
          <a:ext cx="207433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152400" imgH="343535" progId="Equation.3">
                  <p:embed/>
                </p:oleObj>
              </mc:Choice>
              <mc:Fallback>
                <p:oleObj r:id="rId2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85933" y="3744384"/>
                        <a:ext cx="20743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45" title=""/>
          <p:cNvGraphicFramePr>
            <a:graphicFrameLocks noChangeAspect="1"/>
          </p:cNvGraphicFramePr>
          <p:nvPr/>
        </p:nvGraphicFramePr>
        <p:xfrm>
          <a:off x="3627967" y="3784600"/>
          <a:ext cx="319617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4" imgW="317500" imgH="342900" progId="Equation.3">
                  <p:embed/>
                </p:oleObj>
              </mc:Choice>
              <mc:Fallback>
                <p:oleObj r:id="rId4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7967" y="3784600"/>
                        <a:ext cx="319617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46" title=""/>
          <p:cNvGraphicFramePr>
            <a:graphicFrameLocks noChangeAspect="1"/>
          </p:cNvGraphicFramePr>
          <p:nvPr/>
        </p:nvGraphicFramePr>
        <p:xfrm>
          <a:off x="8174567" y="3769784"/>
          <a:ext cx="273051" cy="357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6" imgW="215900" imgH="342900" progId="Equation.3">
                  <p:embed/>
                </p:oleObj>
              </mc:Choice>
              <mc:Fallback>
                <p:oleObj r:id="rId6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74567" y="3769784"/>
                        <a:ext cx="273051" cy="357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5" name="Object 47" title=""/>
          <p:cNvGraphicFramePr>
            <a:graphicFrameLocks noChangeAspect="1"/>
          </p:cNvGraphicFramePr>
          <p:nvPr/>
        </p:nvGraphicFramePr>
        <p:xfrm>
          <a:off x="9364133" y="3801533"/>
          <a:ext cx="268817" cy="2730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8" imgW="228600" imgH="343535" progId="Equation.3">
                  <p:embed/>
                </p:oleObj>
              </mc:Choice>
              <mc:Fallback>
                <p:oleObj r:id="rId8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64133" y="3801533"/>
                        <a:ext cx="268817" cy="2730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6" name="Object 48" title=""/>
          <p:cNvGraphicFramePr>
            <a:graphicFrameLocks noChangeAspect="1"/>
          </p:cNvGraphicFramePr>
          <p:nvPr/>
        </p:nvGraphicFramePr>
        <p:xfrm>
          <a:off x="4821767" y="3723217"/>
          <a:ext cx="285751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0" imgW="254635" imgH="343535" progId="Equation.3">
                  <p:embed/>
                </p:oleObj>
              </mc:Choice>
              <mc:Fallback>
                <p:oleObj r:id="rId10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1767" y="3723217"/>
                        <a:ext cx="285751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Line 49" title=""/>
          <p:cNvSpPr/>
          <p:nvPr/>
        </p:nvSpPr>
        <p:spPr>
          <a:xfrm flipH="1" flipV="1">
            <a:off x="6072717" y="3429000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8" name="Line 50" title=""/>
          <p:cNvSpPr/>
          <p:nvPr/>
        </p:nvSpPr>
        <p:spPr>
          <a:xfrm flipH="1" flipV="1">
            <a:off x="7224184" y="379095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9" name="Line 51" title=""/>
          <p:cNvSpPr/>
          <p:nvPr/>
        </p:nvSpPr>
        <p:spPr>
          <a:xfrm flipH="1" flipV="1">
            <a:off x="8301567" y="341841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10" name="Line 52" title=""/>
          <p:cNvSpPr/>
          <p:nvPr/>
        </p:nvSpPr>
        <p:spPr>
          <a:xfrm flipH="1" flipV="1">
            <a:off x="9482667" y="3771900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11" name="Line 53" title=""/>
          <p:cNvSpPr/>
          <p:nvPr/>
        </p:nvSpPr>
        <p:spPr>
          <a:xfrm flipH="1" flipV="1">
            <a:off x="4995333" y="379941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12" name="Line 54" title=""/>
          <p:cNvSpPr/>
          <p:nvPr/>
        </p:nvSpPr>
        <p:spPr>
          <a:xfrm flipH="1" flipV="1">
            <a:off x="3795184" y="341841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13" name="Line 55" title=""/>
          <p:cNvSpPr/>
          <p:nvPr/>
        </p:nvSpPr>
        <p:spPr>
          <a:xfrm flipH="1" flipV="1">
            <a:off x="2747433" y="3799417"/>
            <a:ext cx="0" cy="36406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7214" name="Object 56" title=""/>
          <p:cNvGraphicFramePr>
            <a:graphicFrameLocks noChangeAspect="1"/>
          </p:cNvGraphicFramePr>
          <p:nvPr/>
        </p:nvGraphicFramePr>
        <p:xfrm>
          <a:off x="7114117" y="3761317"/>
          <a:ext cx="313267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12" imgW="228600" imgH="343535" progId="Equation.3">
                  <p:embed/>
                </p:oleObj>
              </mc:Choice>
              <mc:Fallback>
                <p:oleObj r:id="rId12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14117" y="3761317"/>
                        <a:ext cx="313267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Object 57" title=""/>
          <p:cNvGraphicFramePr>
            <a:graphicFrameLocks noChangeAspect="1"/>
          </p:cNvGraphicFramePr>
          <p:nvPr/>
        </p:nvGraphicFramePr>
        <p:xfrm>
          <a:off x="2561167" y="3784600"/>
          <a:ext cx="319617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4" imgW="317500" imgH="342900" progId="Equation.3">
                  <p:embed/>
                </p:oleObj>
              </mc:Choice>
              <mc:Fallback>
                <p:oleObj r:id="rId14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61167" y="3784600"/>
                        <a:ext cx="319617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74" name="AutoShape 110" title=""/>
          <p:cNvSpPr/>
          <p:nvPr/>
        </p:nvSpPr>
        <p:spPr>
          <a:xfrm>
            <a:off x="5674784" y="2446867"/>
            <a:ext cx="3729567" cy="491067"/>
          </a:xfrm>
          <a:prstGeom prst="wedgeRoundRectCallout">
            <a:avLst>
              <a:gd name="adj1" fmla="val -52384"/>
              <a:gd name="adj2" fmla="val 196926"/>
              <a:gd name="adj3" fmla="val 16667"/>
            </a:avLst>
          </a:prstGeom>
          <a:noFill/>
          <a:ln w="222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/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正弦曲线关于原点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对称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217" name="Text Box 59" title=""/>
          <p:cNvSpPr txBox="1"/>
          <p:nvPr/>
        </p:nvSpPr>
        <p:spPr>
          <a:xfrm>
            <a:off x="5245100" y="4510617"/>
            <a:ext cx="298451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8" name="Text Box 61" title=""/>
          <p:cNvSpPr txBox="1"/>
          <p:nvPr/>
        </p:nvSpPr>
        <p:spPr>
          <a:xfrm>
            <a:off x="10013951" y="5122333"/>
            <a:ext cx="298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" name="Line 62" title=""/>
          <p:cNvSpPr/>
          <p:nvPr/>
        </p:nvSpPr>
        <p:spPr>
          <a:xfrm>
            <a:off x="1926167" y="5577417"/>
            <a:ext cx="835236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7220" name="Line 63" title=""/>
          <p:cNvSpPr/>
          <p:nvPr/>
        </p:nvSpPr>
        <p:spPr>
          <a:xfrm>
            <a:off x="2072217" y="5958417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1" name="Line 64" title=""/>
          <p:cNvSpPr/>
          <p:nvPr/>
        </p:nvSpPr>
        <p:spPr>
          <a:xfrm>
            <a:off x="2070100" y="5242984"/>
            <a:ext cx="788458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2" name="Line 65" title=""/>
          <p:cNvSpPr/>
          <p:nvPr/>
        </p:nvSpPr>
        <p:spPr>
          <a:xfrm flipH="1" flipV="1">
            <a:off x="5547784" y="4646084"/>
            <a:ext cx="0" cy="1746249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7223" name="Text Box 66" title=""/>
          <p:cNvSpPr txBox="1"/>
          <p:nvPr/>
        </p:nvSpPr>
        <p:spPr>
          <a:xfrm>
            <a:off x="5240867" y="5503333"/>
            <a:ext cx="872067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24" name="Line 67" title=""/>
          <p:cNvSpPr/>
          <p:nvPr/>
        </p:nvSpPr>
        <p:spPr>
          <a:xfrm flipH="1">
            <a:off x="8269817" y="55287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5" name="Line 68" title=""/>
          <p:cNvSpPr/>
          <p:nvPr/>
        </p:nvSpPr>
        <p:spPr>
          <a:xfrm flipH="1">
            <a:off x="6652684" y="55308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6" name="Line 69" title=""/>
          <p:cNvSpPr/>
          <p:nvPr/>
        </p:nvSpPr>
        <p:spPr>
          <a:xfrm flipH="1">
            <a:off x="7785100" y="55329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7" name="Line 70" title=""/>
          <p:cNvSpPr/>
          <p:nvPr/>
        </p:nvSpPr>
        <p:spPr>
          <a:xfrm flipH="1">
            <a:off x="8890000" y="55350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8" name="Line 71" title=""/>
          <p:cNvSpPr/>
          <p:nvPr/>
        </p:nvSpPr>
        <p:spPr>
          <a:xfrm flipH="1">
            <a:off x="3304117" y="55414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29" name="Line 72" title=""/>
          <p:cNvSpPr/>
          <p:nvPr/>
        </p:nvSpPr>
        <p:spPr>
          <a:xfrm flipH="1">
            <a:off x="9486900" y="55435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30" name="Line 74" title=""/>
          <p:cNvSpPr/>
          <p:nvPr/>
        </p:nvSpPr>
        <p:spPr>
          <a:xfrm flipH="1">
            <a:off x="5029200" y="55287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31" name="Line 75" title=""/>
          <p:cNvSpPr/>
          <p:nvPr/>
        </p:nvSpPr>
        <p:spPr>
          <a:xfrm flipH="1">
            <a:off x="3793067" y="55308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32" name="Line 76" title=""/>
          <p:cNvSpPr/>
          <p:nvPr/>
        </p:nvSpPr>
        <p:spPr>
          <a:xfrm flipH="1">
            <a:off x="2794000" y="55414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33" name="Text Box 77" title=""/>
          <p:cNvSpPr txBox="1"/>
          <p:nvPr/>
        </p:nvSpPr>
        <p:spPr>
          <a:xfrm>
            <a:off x="4178300" y="5496984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4" name="Text Box 78" title=""/>
          <p:cNvSpPr txBox="1"/>
          <p:nvPr/>
        </p:nvSpPr>
        <p:spPr>
          <a:xfrm>
            <a:off x="5249333" y="5933017"/>
            <a:ext cx="4487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5" name="Text Box 79" title=""/>
          <p:cNvSpPr txBox="1"/>
          <p:nvPr/>
        </p:nvSpPr>
        <p:spPr>
          <a:xfrm>
            <a:off x="7605184" y="55731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6" name="Text Box 80" title=""/>
          <p:cNvSpPr txBox="1"/>
          <p:nvPr/>
        </p:nvSpPr>
        <p:spPr>
          <a:xfrm>
            <a:off x="8748184" y="55477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7" name="Text Box 81" title=""/>
          <p:cNvSpPr txBox="1"/>
          <p:nvPr/>
        </p:nvSpPr>
        <p:spPr>
          <a:xfrm>
            <a:off x="9844617" y="5564717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8" name="Line 82" title=""/>
          <p:cNvSpPr/>
          <p:nvPr/>
        </p:nvSpPr>
        <p:spPr>
          <a:xfrm flipH="1">
            <a:off x="10028767" y="55499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39" name="Text Box 83" title=""/>
          <p:cNvSpPr txBox="1"/>
          <p:nvPr/>
        </p:nvSpPr>
        <p:spPr>
          <a:xfrm>
            <a:off x="3020484" y="5499100"/>
            <a:ext cx="48048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0" name="Text Box 84" title=""/>
          <p:cNvSpPr txBox="1"/>
          <p:nvPr/>
        </p:nvSpPr>
        <p:spPr>
          <a:xfrm>
            <a:off x="1940984" y="5518151"/>
            <a:ext cx="48048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1" name="Text Box 85" title=""/>
          <p:cNvSpPr txBox="1"/>
          <p:nvPr/>
        </p:nvSpPr>
        <p:spPr>
          <a:xfrm>
            <a:off x="5312833" y="4940300"/>
            <a:ext cx="4466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2" name="Text Box 86" title=""/>
          <p:cNvSpPr txBox="1"/>
          <p:nvPr/>
        </p:nvSpPr>
        <p:spPr>
          <a:xfrm>
            <a:off x="6498167" y="5528733"/>
            <a:ext cx="3958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3" name="Line 87" title=""/>
          <p:cNvSpPr/>
          <p:nvPr/>
        </p:nvSpPr>
        <p:spPr>
          <a:xfrm flipH="1">
            <a:off x="4404784" y="55266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44" name="Line 88" title=""/>
          <p:cNvSpPr/>
          <p:nvPr/>
        </p:nvSpPr>
        <p:spPr>
          <a:xfrm flipH="1">
            <a:off x="6045200" y="55350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45" name="Line 89" title=""/>
          <p:cNvSpPr/>
          <p:nvPr/>
        </p:nvSpPr>
        <p:spPr>
          <a:xfrm flipH="1">
            <a:off x="7260167" y="55287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7246" name="Object 90" title=""/>
          <p:cNvGraphicFramePr>
            <a:graphicFrameLocks noChangeAspect="1"/>
          </p:cNvGraphicFramePr>
          <p:nvPr/>
        </p:nvGraphicFramePr>
        <p:xfrm>
          <a:off x="5922433" y="5571067"/>
          <a:ext cx="209551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16" imgW="152400" imgH="343535" progId="Equation.3">
                  <p:embed/>
                </p:oleObj>
              </mc:Choice>
              <mc:Fallback>
                <p:oleObj r:id="rId16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2433" y="5571067"/>
                        <a:ext cx="209551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7" name="Object 91" title=""/>
          <p:cNvGraphicFramePr>
            <a:graphicFrameLocks noChangeAspect="1"/>
          </p:cNvGraphicFramePr>
          <p:nvPr/>
        </p:nvGraphicFramePr>
        <p:xfrm>
          <a:off x="3632200" y="5577417"/>
          <a:ext cx="319617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17" imgW="317500" imgH="342900" progId="Equation.3">
                  <p:embed/>
                </p:oleObj>
              </mc:Choice>
              <mc:Fallback>
                <p:oleObj r:id="rId17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2200" y="5577417"/>
                        <a:ext cx="319617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8" name="Object 92" title=""/>
          <p:cNvGraphicFramePr>
            <a:graphicFrameLocks noChangeAspect="1"/>
          </p:cNvGraphicFramePr>
          <p:nvPr/>
        </p:nvGraphicFramePr>
        <p:xfrm>
          <a:off x="8178800" y="5564717"/>
          <a:ext cx="273051" cy="357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18" imgW="215900" imgH="342900" progId="Equation.3">
                  <p:embed/>
                </p:oleObj>
              </mc:Choice>
              <mc:Fallback>
                <p:oleObj r:id="rId18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78800" y="5564717"/>
                        <a:ext cx="273051" cy="357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" name="Object 93" title=""/>
          <p:cNvGraphicFramePr>
            <a:graphicFrameLocks noChangeAspect="1"/>
          </p:cNvGraphicFramePr>
          <p:nvPr/>
        </p:nvGraphicFramePr>
        <p:xfrm>
          <a:off x="9436100" y="5607051"/>
          <a:ext cx="268817" cy="270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19" imgW="228600" imgH="343535" progId="Equation.3">
                  <p:embed/>
                </p:oleObj>
              </mc:Choice>
              <mc:Fallback>
                <p:oleObj r:id="rId19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36100" y="5607051"/>
                        <a:ext cx="268817" cy="270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" name="Object 94" title=""/>
          <p:cNvGraphicFramePr>
            <a:graphicFrameLocks noChangeAspect="1"/>
          </p:cNvGraphicFramePr>
          <p:nvPr/>
        </p:nvGraphicFramePr>
        <p:xfrm>
          <a:off x="4828117" y="5549900"/>
          <a:ext cx="285749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0" imgW="254635" imgH="343535" progId="Equation.3">
                  <p:embed/>
                </p:oleObj>
              </mc:Choice>
              <mc:Fallback>
                <p:oleObj r:id="rId20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8117" y="5549900"/>
                        <a:ext cx="285749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1" name="Line 95" title=""/>
          <p:cNvSpPr/>
          <p:nvPr/>
        </p:nvSpPr>
        <p:spPr>
          <a:xfrm flipH="1" flipV="1">
            <a:off x="6648451" y="55858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52" name="Line 96" title=""/>
          <p:cNvSpPr/>
          <p:nvPr/>
        </p:nvSpPr>
        <p:spPr>
          <a:xfrm flipH="1" flipV="1">
            <a:off x="7782984" y="52429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53" name="Line 97" title=""/>
          <p:cNvSpPr/>
          <p:nvPr/>
        </p:nvSpPr>
        <p:spPr>
          <a:xfrm flipH="1" flipV="1">
            <a:off x="8892117" y="5575300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54" name="Line 98" title=""/>
          <p:cNvSpPr/>
          <p:nvPr/>
        </p:nvSpPr>
        <p:spPr>
          <a:xfrm flipH="1" flipV="1">
            <a:off x="10020300" y="52048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55" name="Line 99" title=""/>
          <p:cNvSpPr/>
          <p:nvPr/>
        </p:nvSpPr>
        <p:spPr>
          <a:xfrm flipH="1" flipV="1">
            <a:off x="3304117" y="521335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56" name="Line 100" title=""/>
          <p:cNvSpPr/>
          <p:nvPr/>
        </p:nvSpPr>
        <p:spPr>
          <a:xfrm flipH="1" flipV="1">
            <a:off x="4409017" y="559435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7257" name="Object 101" title=""/>
          <p:cNvGraphicFramePr>
            <a:graphicFrameLocks noChangeAspect="1"/>
          </p:cNvGraphicFramePr>
          <p:nvPr/>
        </p:nvGraphicFramePr>
        <p:xfrm>
          <a:off x="7139517" y="5577417"/>
          <a:ext cx="313267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1" imgW="228600" imgH="343535" progId="Equation.3">
                  <p:embed/>
                </p:oleObj>
              </mc:Choice>
              <mc:Fallback>
                <p:oleObj r:id="rId21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39517" y="5577417"/>
                        <a:ext cx="313267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8" name="Object 102" title=""/>
          <p:cNvGraphicFramePr>
            <a:graphicFrameLocks noChangeAspect="1"/>
          </p:cNvGraphicFramePr>
          <p:nvPr/>
        </p:nvGraphicFramePr>
        <p:xfrm>
          <a:off x="2656417" y="5588000"/>
          <a:ext cx="319616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2" imgW="317500" imgH="342900" progId="Equation.3">
                  <p:embed/>
                </p:oleObj>
              </mc:Choice>
              <mc:Fallback>
                <p:oleObj r:id="rId22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56417" y="5588000"/>
                        <a:ext cx="319616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9" name="Line 103" title=""/>
          <p:cNvSpPr/>
          <p:nvPr/>
        </p:nvSpPr>
        <p:spPr>
          <a:xfrm flipH="1" flipV="1">
            <a:off x="2161117" y="5594351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7375" name="AutoShape 111" title=""/>
          <p:cNvSpPr/>
          <p:nvPr/>
        </p:nvSpPr>
        <p:spPr>
          <a:xfrm>
            <a:off x="5683251" y="4351867"/>
            <a:ext cx="3674533" cy="478367"/>
          </a:xfrm>
          <a:prstGeom prst="wedgeRoundRectCallout">
            <a:avLst>
              <a:gd name="adj1" fmla="val -51296"/>
              <a:gd name="adj2" fmla="val 104153"/>
              <a:gd name="adj3" fmla="val 16667"/>
            </a:avLst>
          </a:prstGeom>
          <a:noFill/>
          <a:ln w="222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/>
          <a:lstStyle/>
          <a:p>
            <a:pPr algn="l">
              <a:buClrTx/>
              <a:buSzTx/>
              <a:buFontTx/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余弦曲线关于y轴对称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261" name="Freeform 106" title=""/>
          <p:cNvSpPr/>
          <p:nvPr/>
        </p:nvSpPr>
        <p:spPr>
          <a:xfrm>
            <a:off x="2152651" y="5619751"/>
            <a:ext cx="613833" cy="323849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387" h="204">
                <a:moveTo>
                  <a:pt x="0" y="204"/>
                </a:moveTo>
                <a:cubicBezTo>
                  <a:pt x="55" y="189"/>
                  <a:pt x="111" y="175"/>
                  <a:pt x="153" y="159"/>
                </a:cubicBezTo>
                <a:cubicBezTo>
                  <a:pt x="195" y="143"/>
                  <a:pt x="225" y="124"/>
                  <a:pt x="255" y="105"/>
                </a:cubicBezTo>
                <a:cubicBezTo>
                  <a:pt x="285" y="86"/>
                  <a:pt x="311" y="66"/>
                  <a:pt x="333" y="48"/>
                </a:cubicBezTo>
                <a:cubicBezTo>
                  <a:pt x="355" y="30"/>
                  <a:pt x="371" y="15"/>
                  <a:pt x="387" y="0"/>
                </a:cubicBezTo>
              </a:path>
            </a:pathLst>
          </a:custGeom>
          <a:noFill/>
          <a:ln w="28575" cap="flat" cmpd="sng">
            <a:solidFill>
              <a:srgbClr val="0099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74" grpId="0" animBg="1"/>
      <p:bldP spid="2673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2" title=""/>
          <p:cNvSpPr txBox="1"/>
          <p:nvPr/>
        </p:nvSpPr>
        <p:spPr>
          <a:xfrm>
            <a:off x="1606550" y="865505"/>
            <a:ext cx="906208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根据图象的特点，猜想正余弦函数分别有什么性质？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如何从理论上验证？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0685" name="Text Box 109" title=""/>
          <p:cNvSpPr txBox="1"/>
          <p:nvPr/>
        </p:nvSpPr>
        <p:spPr>
          <a:xfrm>
            <a:off x="2118784" y="3433657"/>
            <a:ext cx="37062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sin(-x)=-sinx(x</a:t>
            </a:r>
            <a:r>
              <a:rPr lang="en-US" altLang="zh-CN" sz="2400" err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2400" b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0686" name="Text Box 110" title=""/>
          <p:cNvSpPr txBox="1"/>
          <p:nvPr/>
        </p:nvSpPr>
        <p:spPr>
          <a:xfrm>
            <a:off x="6519333" y="3397674"/>
            <a:ext cx="274531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y=sinx(x</a:t>
            </a:r>
            <a:r>
              <a:rPr lang="en-US" altLang="zh-CN" sz="2400" err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0687" name="AutoShape 111" title=""/>
          <p:cNvSpPr/>
          <p:nvPr/>
        </p:nvSpPr>
        <p:spPr>
          <a:xfrm>
            <a:off x="5194300" y="3579707"/>
            <a:ext cx="1270000" cy="243416"/>
          </a:xfrm>
          <a:prstGeom prst="leftRightArrow">
            <a:avLst>
              <a:gd name="adj1" fmla="val 50000"/>
              <a:gd name="adj2" fmla="val 104179"/>
            </a:avLst>
          </a:prstGeom>
          <a:solidFill>
            <a:schemeClr val="accent6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80688" name="Text Box 112" title=""/>
          <p:cNvSpPr txBox="1"/>
          <p:nvPr/>
        </p:nvSpPr>
        <p:spPr>
          <a:xfrm>
            <a:off x="8564033" y="3401907"/>
            <a:ext cx="21039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是奇函数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0689" name="Text Box 113" title=""/>
          <p:cNvSpPr txBox="1"/>
          <p:nvPr/>
        </p:nvSpPr>
        <p:spPr>
          <a:xfrm>
            <a:off x="2167467" y="4704503"/>
            <a:ext cx="37041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err="1">
                <a:solidFill>
                  <a:srgbClr val="0000FF"/>
                </a:solidFill>
                <a:latin typeface="宋体" panose="02010600030101010101" pitchFamily="2" charset="-122"/>
              </a:rPr>
              <a:t>cos(-x)=cosx(x</a:t>
            </a:r>
            <a:r>
              <a:rPr lang="en-US" altLang="zh-CN" sz="2400" err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2400" b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0690" name="Text Box 114" title=""/>
          <p:cNvSpPr txBox="1"/>
          <p:nvPr/>
        </p:nvSpPr>
        <p:spPr>
          <a:xfrm>
            <a:off x="6565900" y="4670637"/>
            <a:ext cx="27474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y=cosx(x</a:t>
            </a:r>
            <a:r>
              <a:rPr lang="en-US" altLang="zh-CN" sz="2400" err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0691" name="AutoShape 115" title=""/>
          <p:cNvSpPr/>
          <p:nvPr/>
        </p:nvSpPr>
        <p:spPr>
          <a:xfrm>
            <a:off x="5259917" y="4852670"/>
            <a:ext cx="1270000" cy="243417"/>
          </a:xfrm>
          <a:prstGeom prst="leftRightArrow">
            <a:avLst>
              <a:gd name="adj1" fmla="val 50000"/>
              <a:gd name="adj2" fmla="val 104178"/>
            </a:avLst>
          </a:prstGeom>
          <a:solidFill>
            <a:schemeClr val="accent6"/>
          </a:solidFill>
          <a:ln w="9525">
            <a:noFill/>
          </a:ln>
        </p:spPr>
        <p:txBody>
          <a:bodyPr wrap="none" lIns="91440" tIns="45720" rIns="91440" bIns="45720" anchor="ctr" anchorCtr="0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80692" name="Text Box 116" title=""/>
          <p:cNvSpPr txBox="1"/>
          <p:nvPr/>
        </p:nvSpPr>
        <p:spPr>
          <a:xfrm>
            <a:off x="8564033" y="4672754"/>
            <a:ext cx="21039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是偶函数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0693" name="Text Box 117" title=""/>
          <p:cNvSpPr txBox="1"/>
          <p:nvPr/>
        </p:nvSpPr>
        <p:spPr>
          <a:xfrm>
            <a:off x="3744383" y="2340611"/>
            <a:ext cx="3704167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定义域关于原点对称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8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8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85" grpId="0"/>
      <p:bldP spid="280686" grpId="0"/>
      <p:bldP spid="280687" grpId="0" animBg="1"/>
      <p:bldP spid="280688" grpId="0"/>
      <p:bldP spid="280689" grpId="0"/>
      <p:bldP spid="280690" grpId="0"/>
      <p:bldP spid="280691" grpId="0" animBg="1"/>
      <p:bldP spid="280692" grpId="0"/>
      <p:bldP spid="2806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7759" name="Text Box 15" title=""/>
          <p:cNvSpPr txBox="1"/>
          <p:nvPr/>
        </p:nvSpPr>
        <p:spPr>
          <a:xfrm>
            <a:off x="1463675" y="1138555"/>
            <a:ext cx="9387205" cy="3230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9218" name="Object 4" title=""/>
          <p:cNvGraphicFramePr>
            <a:graphicFrameLocks noChangeAspect="1"/>
          </p:cNvGraphicFramePr>
          <p:nvPr/>
        </p:nvGraphicFramePr>
        <p:xfrm>
          <a:off x="2288011" y="1138344"/>
          <a:ext cx="7736205" cy="40081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7797800" imgH="4064000" progId="Word.Document.8">
                  <p:embed/>
                </p:oleObj>
              </mc:Choice>
              <mc:Fallback>
                <p:oleObj r:id="rId2" imgW="7797800" imgH="4064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8011" y="1138344"/>
                        <a:ext cx="7736205" cy="4008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057" name="Text Box 13" title=""/>
          <p:cNvSpPr txBox="1"/>
          <p:nvPr/>
        </p:nvSpPr>
        <p:spPr>
          <a:xfrm>
            <a:off x="1417320" y="4777740"/>
            <a:ext cx="933196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9" grpId="0" animBg="1"/>
      <p:bldP spid="20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7759" name="Text Box 15" title=""/>
          <p:cNvSpPr txBox="1"/>
          <p:nvPr/>
        </p:nvSpPr>
        <p:spPr>
          <a:xfrm>
            <a:off x="1463675" y="1485265"/>
            <a:ext cx="9387205" cy="3876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0242" name="对象 45057" title=""/>
          <p:cNvGraphicFramePr>
            <a:graphicFrameLocks noChangeAspect="1"/>
          </p:cNvGraphicFramePr>
          <p:nvPr/>
        </p:nvGraphicFramePr>
        <p:xfrm>
          <a:off x="1463569" y="1333499"/>
          <a:ext cx="7941945" cy="40284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8001000" imgH="4083050" progId="Word.Document.8">
                  <p:embed/>
                </p:oleObj>
              </mc:Choice>
              <mc:Fallback>
                <p:oleObj r:id="rId2" imgW="8001000" imgH="4083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3569" y="1333499"/>
                        <a:ext cx="7941945" cy="4028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4497070" y="623570"/>
            <a:ext cx="250952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58500" y="110998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7759" name="Text Box 15" title=""/>
          <p:cNvSpPr txBox="1"/>
          <p:nvPr/>
        </p:nvSpPr>
        <p:spPr>
          <a:xfrm>
            <a:off x="1463675" y="1138555"/>
            <a:ext cx="9295765" cy="1938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1266" name="对象 46081" title=""/>
          <p:cNvGraphicFramePr>
            <a:graphicFrameLocks noChangeAspect="1"/>
          </p:cNvGraphicFramePr>
          <p:nvPr/>
        </p:nvGraphicFramePr>
        <p:xfrm>
          <a:off x="1553740" y="1369589"/>
          <a:ext cx="7891145" cy="1311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7981950" imgH="1333500" progId="Word.Document.8">
                  <p:embed/>
                </p:oleObj>
              </mc:Choice>
              <mc:Fallback>
                <p:oleObj r:id="rId2" imgW="7981950" imgH="1333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740" y="1369589"/>
                        <a:ext cx="7891145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057" name="Text Box 13" title=""/>
          <p:cNvSpPr txBox="1"/>
          <p:nvPr/>
        </p:nvSpPr>
        <p:spPr>
          <a:xfrm>
            <a:off x="1417320" y="4777740"/>
            <a:ext cx="933196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偶函数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9" grpId="0" animBg="1"/>
      <p:bldP spid="20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Rectangle 18" title=""/>
          <p:cNvSpPr/>
          <p:nvPr/>
        </p:nvSpPr>
        <p:spPr>
          <a:xfrm>
            <a:off x="1424305" y="886460"/>
            <a:ext cx="93433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           时，正弦函数在哪些区间上是增函数？在哪些区间上是减函数？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Group 219" title=""/>
          <p:cNvGrpSpPr/>
          <p:nvPr/>
        </p:nvGrpSpPr>
        <p:grpSpPr>
          <a:xfrm>
            <a:off x="2080684" y="3939117"/>
            <a:ext cx="7876116" cy="732367"/>
            <a:chOff x="444" y="1302"/>
            <a:chExt cx="4962" cy="462"/>
          </a:xfrm>
        </p:grpSpPr>
        <p:grpSp>
          <p:nvGrpSpPr>
            <p:cNvPr id="12345" name="Group 220"/>
            <p:cNvGrpSpPr/>
            <p:nvPr/>
          </p:nvGrpSpPr>
          <p:grpSpPr>
            <a:xfrm>
              <a:off x="2580" y="1302"/>
              <a:ext cx="2826" cy="462"/>
              <a:chOff x="2724" y="1302"/>
              <a:chExt cx="2826" cy="462"/>
            </a:xfrm>
          </p:grpSpPr>
          <p:sp>
            <p:nvSpPr>
              <p:cNvPr id="12349" name="Freeform 221"/>
              <p:cNvSpPr/>
              <p:nvPr/>
            </p:nvSpPr>
            <p:spPr>
              <a:xfrm>
                <a:off x="2724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50" name="Freeform 222"/>
              <p:cNvSpPr/>
              <p:nvPr/>
            </p:nvSpPr>
            <p:spPr>
              <a:xfrm>
                <a:off x="4140" y="1302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2346" name="Group 223"/>
            <p:cNvGrpSpPr/>
            <p:nvPr/>
          </p:nvGrpSpPr>
          <p:grpSpPr>
            <a:xfrm>
              <a:off x="444" y="1308"/>
              <a:ext cx="2130" cy="456"/>
              <a:chOff x="588" y="1308"/>
              <a:chExt cx="2130" cy="456"/>
            </a:xfrm>
          </p:grpSpPr>
          <p:sp>
            <p:nvSpPr>
              <p:cNvPr id="12347" name="Freeform 224"/>
              <p:cNvSpPr/>
              <p:nvPr/>
            </p:nvSpPr>
            <p:spPr>
              <a:xfrm>
                <a:off x="1308" y="1308"/>
                <a:ext cx="1410" cy="456"/>
              </a:xfrm>
              <a:custGeom>
                <a:cxnLst>
                  <a:cxn ang="0">
                    <a:pos x="0" y="210"/>
                  </a:cxn>
                  <a:cxn ang="0">
                    <a:pos x="330" y="0"/>
                  </a:cxn>
                  <a:cxn ang="0">
                    <a:pos x="696" y="210"/>
                  </a:cxn>
                  <a:cxn ang="0">
                    <a:pos x="1062" y="456"/>
                  </a:cxn>
                  <a:cxn ang="0">
                    <a:pos x="1410" y="210"/>
                  </a:cxn>
                </a:cxnLst>
                <a:rect l="l" t="t" r="r" b="b"/>
                <a:pathLst>
                  <a:path w="1410" h="456">
                    <a:moveTo>
                      <a:pt x="0" y="210"/>
                    </a:moveTo>
                    <a:cubicBezTo>
                      <a:pt x="107" y="105"/>
                      <a:pt x="214" y="0"/>
                      <a:pt x="330" y="0"/>
                    </a:cubicBezTo>
                    <a:cubicBezTo>
                      <a:pt x="446" y="0"/>
                      <a:pt x="574" y="134"/>
                      <a:pt x="696" y="210"/>
                    </a:cubicBezTo>
                    <a:cubicBezTo>
                      <a:pt x="818" y="286"/>
                      <a:pt x="943" y="456"/>
                      <a:pt x="1062" y="456"/>
                    </a:cubicBezTo>
                    <a:cubicBezTo>
                      <a:pt x="1181" y="456"/>
                      <a:pt x="1295" y="333"/>
                      <a:pt x="1410" y="21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348" name="Freeform 225"/>
              <p:cNvSpPr/>
              <p:nvPr/>
            </p:nvSpPr>
            <p:spPr>
              <a:xfrm>
                <a:off x="588" y="1512"/>
                <a:ext cx="726" cy="252"/>
              </a:xfrm>
              <a:custGeom>
                <a:cxnLst>
                  <a:cxn ang="0">
                    <a:pos x="726" y="0"/>
                  </a:cxn>
                  <a:cxn ang="0">
                    <a:pos x="384" y="252"/>
                  </a:cxn>
                  <a:cxn ang="0">
                    <a:pos x="0" y="0"/>
                  </a:cxn>
                </a:cxnLst>
                <a:rect l="l" t="t" r="r" b="b"/>
                <a:pathLst>
                  <a:path w="726" h="251">
                    <a:moveTo>
                      <a:pt x="726" y="0"/>
                    </a:moveTo>
                    <a:cubicBezTo>
                      <a:pt x="615" y="126"/>
                      <a:pt x="505" y="252"/>
                      <a:pt x="384" y="252"/>
                    </a:cubicBezTo>
                    <a:cubicBezTo>
                      <a:pt x="263" y="252"/>
                      <a:pt x="131" y="12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12293" name="Text Box 227" title=""/>
          <p:cNvSpPr txBox="1"/>
          <p:nvPr/>
        </p:nvSpPr>
        <p:spPr>
          <a:xfrm>
            <a:off x="10005484" y="3871384"/>
            <a:ext cx="2984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Line 228" title=""/>
          <p:cNvSpPr/>
          <p:nvPr/>
        </p:nvSpPr>
        <p:spPr>
          <a:xfrm flipV="1">
            <a:off x="1983317" y="4269317"/>
            <a:ext cx="82296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2295" name="Line 229" title=""/>
          <p:cNvSpPr/>
          <p:nvPr/>
        </p:nvSpPr>
        <p:spPr>
          <a:xfrm>
            <a:off x="2006600" y="4675717"/>
            <a:ext cx="786553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296" name="Line 230" title=""/>
          <p:cNvSpPr/>
          <p:nvPr/>
        </p:nvSpPr>
        <p:spPr>
          <a:xfrm>
            <a:off x="2004484" y="3937000"/>
            <a:ext cx="7886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297" name="Text Box 231" title=""/>
          <p:cNvSpPr txBox="1"/>
          <p:nvPr/>
        </p:nvSpPr>
        <p:spPr>
          <a:xfrm>
            <a:off x="5236633" y="3083984"/>
            <a:ext cx="298451" cy="3987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Line 232" title=""/>
          <p:cNvSpPr/>
          <p:nvPr/>
        </p:nvSpPr>
        <p:spPr>
          <a:xfrm flipH="1" flipV="1">
            <a:off x="5482167" y="3340100"/>
            <a:ext cx="0" cy="1746251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/>
        </p:txBody>
      </p:sp>
      <p:sp>
        <p:nvSpPr>
          <p:cNvPr id="12299" name="Text Box 233" title=""/>
          <p:cNvSpPr txBox="1"/>
          <p:nvPr/>
        </p:nvSpPr>
        <p:spPr>
          <a:xfrm>
            <a:off x="5238751" y="4163484"/>
            <a:ext cx="3471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0" name="Line 234" title=""/>
          <p:cNvSpPr/>
          <p:nvPr/>
        </p:nvSpPr>
        <p:spPr>
          <a:xfrm flipH="1">
            <a:off x="8240184" y="42206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1" name="Line 235" title=""/>
          <p:cNvSpPr/>
          <p:nvPr/>
        </p:nvSpPr>
        <p:spPr>
          <a:xfrm flipH="1">
            <a:off x="6589184" y="42248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2" name="Line 236" title=""/>
          <p:cNvSpPr/>
          <p:nvPr/>
        </p:nvSpPr>
        <p:spPr>
          <a:xfrm flipH="1">
            <a:off x="7719484" y="4226984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3" name="Line 237" title=""/>
          <p:cNvSpPr/>
          <p:nvPr/>
        </p:nvSpPr>
        <p:spPr>
          <a:xfrm flipH="1">
            <a:off x="8847667" y="4229100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4" name="Line 238" title=""/>
          <p:cNvSpPr/>
          <p:nvPr/>
        </p:nvSpPr>
        <p:spPr>
          <a:xfrm flipH="1">
            <a:off x="3238500" y="42333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5" name="Line 239" title=""/>
          <p:cNvSpPr/>
          <p:nvPr/>
        </p:nvSpPr>
        <p:spPr>
          <a:xfrm flipH="1">
            <a:off x="9421284" y="42375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6" name="Line 241" title=""/>
          <p:cNvSpPr/>
          <p:nvPr/>
        </p:nvSpPr>
        <p:spPr>
          <a:xfrm flipH="1">
            <a:off x="4929717" y="42206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7" name="Line 242" title=""/>
          <p:cNvSpPr/>
          <p:nvPr/>
        </p:nvSpPr>
        <p:spPr>
          <a:xfrm flipH="1">
            <a:off x="3727451" y="4224867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8" name="Line 243" title=""/>
          <p:cNvSpPr/>
          <p:nvPr/>
        </p:nvSpPr>
        <p:spPr>
          <a:xfrm flipH="1">
            <a:off x="2683933" y="42333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09" name="Text Box 244" title=""/>
          <p:cNvSpPr txBox="1"/>
          <p:nvPr/>
        </p:nvSpPr>
        <p:spPr>
          <a:xfrm>
            <a:off x="4112684" y="4188884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0" name="Text Box 245" title=""/>
          <p:cNvSpPr txBox="1"/>
          <p:nvPr/>
        </p:nvSpPr>
        <p:spPr>
          <a:xfrm>
            <a:off x="5185833" y="4637617"/>
            <a:ext cx="446617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1" name="Text Box 246" title=""/>
          <p:cNvSpPr txBox="1"/>
          <p:nvPr/>
        </p:nvSpPr>
        <p:spPr>
          <a:xfrm>
            <a:off x="7539567" y="42650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2" name="Text Box 247" title=""/>
          <p:cNvSpPr txBox="1"/>
          <p:nvPr/>
        </p:nvSpPr>
        <p:spPr>
          <a:xfrm>
            <a:off x="8682567" y="4239684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3" name="Text Box 248" title=""/>
          <p:cNvSpPr txBox="1"/>
          <p:nvPr/>
        </p:nvSpPr>
        <p:spPr>
          <a:xfrm>
            <a:off x="9781117" y="4256617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4" name="Line 249" title=""/>
          <p:cNvSpPr/>
          <p:nvPr/>
        </p:nvSpPr>
        <p:spPr>
          <a:xfrm flipH="1">
            <a:off x="9963151" y="4243917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15" name="Text Box 250" title=""/>
          <p:cNvSpPr txBox="1"/>
          <p:nvPr/>
        </p:nvSpPr>
        <p:spPr>
          <a:xfrm>
            <a:off x="3088217" y="4203700"/>
            <a:ext cx="48048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6" name="Text Box 251" title=""/>
          <p:cNvSpPr txBox="1"/>
          <p:nvPr/>
        </p:nvSpPr>
        <p:spPr>
          <a:xfrm>
            <a:off x="1875367" y="4212167"/>
            <a:ext cx="480484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7" name="Text Box 252" title=""/>
          <p:cNvSpPr txBox="1"/>
          <p:nvPr/>
        </p:nvSpPr>
        <p:spPr>
          <a:xfrm>
            <a:off x="5247217" y="3634317"/>
            <a:ext cx="446616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8" name="Text Box 253" title=""/>
          <p:cNvSpPr txBox="1"/>
          <p:nvPr/>
        </p:nvSpPr>
        <p:spPr>
          <a:xfrm>
            <a:off x="6432551" y="4222751"/>
            <a:ext cx="397933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9" name="Line 254" title=""/>
          <p:cNvSpPr/>
          <p:nvPr/>
        </p:nvSpPr>
        <p:spPr>
          <a:xfrm flipH="1">
            <a:off x="4341284" y="4220633"/>
            <a:ext cx="0" cy="4868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20" name="Line 255" title=""/>
          <p:cNvSpPr/>
          <p:nvPr/>
        </p:nvSpPr>
        <p:spPr>
          <a:xfrm flipH="1">
            <a:off x="6013451" y="4226984"/>
            <a:ext cx="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21" name="Line 256" title=""/>
          <p:cNvSpPr/>
          <p:nvPr/>
        </p:nvSpPr>
        <p:spPr>
          <a:xfrm flipH="1">
            <a:off x="7160684" y="4222751"/>
            <a:ext cx="0" cy="4868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2322" name="Object 257" title=""/>
          <p:cNvGraphicFramePr>
            <a:graphicFrameLocks noChangeAspect="1"/>
          </p:cNvGraphicFramePr>
          <p:nvPr/>
        </p:nvGraphicFramePr>
        <p:xfrm>
          <a:off x="6013451" y="4231217"/>
          <a:ext cx="207433" cy="319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152400" imgH="343535" progId="Equation.3">
                  <p:embed/>
                </p:oleObj>
              </mc:Choice>
              <mc:Fallback>
                <p:oleObj r:id="rId2" imgW="1524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3451" y="4231217"/>
                        <a:ext cx="207433" cy="319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258" title=""/>
          <p:cNvGraphicFramePr>
            <a:graphicFrameLocks noChangeAspect="1"/>
          </p:cNvGraphicFramePr>
          <p:nvPr/>
        </p:nvGraphicFramePr>
        <p:xfrm>
          <a:off x="3644900" y="4271433"/>
          <a:ext cx="319617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317500" imgH="342900" progId="Equation.3">
                  <p:embed/>
                </p:oleObj>
              </mc:Choice>
              <mc:Fallback>
                <p:oleObj r:id="rId4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4900" y="4271433"/>
                        <a:ext cx="319617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259" title=""/>
          <p:cNvGraphicFramePr>
            <a:graphicFrameLocks noChangeAspect="1"/>
          </p:cNvGraphicFramePr>
          <p:nvPr/>
        </p:nvGraphicFramePr>
        <p:xfrm>
          <a:off x="8113184" y="4256617"/>
          <a:ext cx="273049" cy="357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215900" imgH="342900" progId="Equation.3">
                  <p:embed/>
                </p:oleObj>
              </mc:Choice>
              <mc:Fallback>
                <p:oleObj r:id="rId6" imgW="2159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3184" y="4256617"/>
                        <a:ext cx="273049" cy="357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260" title=""/>
          <p:cNvGraphicFramePr>
            <a:graphicFrameLocks noChangeAspect="1"/>
          </p:cNvGraphicFramePr>
          <p:nvPr/>
        </p:nvGraphicFramePr>
        <p:xfrm>
          <a:off x="9414933" y="4290484"/>
          <a:ext cx="268817" cy="270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8" imgW="228600" imgH="343535" progId="Equation.3">
                  <p:embed/>
                </p:oleObj>
              </mc:Choice>
              <mc:Fallback>
                <p:oleObj r:id="rId8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14933" y="4290484"/>
                        <a:ext cx="268817" cy="270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261" title=""/>
          <p:cNvGraphicFramePr>
            <a:graphicFrameLocks noChangeAspect="1"/>
          </p:cNvGraphicFramePr>
          <p:nvPr/>
        </p:nvGraphicFramePr>
        <p:xfrm>
          <a:off x="4984751" y="4210051"/>
          <a:ext cx="285749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0" imgW="254635" imgH="343535" progId="Equation.3">
                  <p:embed/>
                </p:oleObj>
              </mc:Choice>
              <mc:Fallback>
                <p:oleObj r:id="rId10" imgW="254635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4751" y="4210051"/>
                        <a:ext cx="285749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Line 262" title=""/>
          <p:cNvSpPr/>
          <p:nvPr/>
        </p:nvSpPr>
        <p:spPr>
          <a:xfrm flipH="1" flipV="1">
            <a:off x="6011333" y="3915833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28" name="Line 263" title=""/>
          <p:cNvSpPr/>
          <p:nvPr/>
        </p:nvSpPr>
        <p:spPr>
          <a:xfrm flipH="1" flipV="1">
            <a:off x="7164917" y="4277784"/>
            <a:ext cx="0" cy="36194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29" name="Line 264" title=""/>
          <p:cNvSpPr/>
          <p:nvPr/>
        </p:nvSpPr>
        <p:spPr>
          <a:xfrm flipH="1" flipV="1">
            <a:off x="8240184" y="39073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30" name="Line 265" title=""/>
          <p:cNvSpPr/>
          <p:nvPr/>
        </p:nvSpPr>
        <p:spPr>
          <a:xfrm flipH="1" flipV="1">
            <a:off x="9421284" y="4258733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31" name="Line 266" title=""/>
          <p:cNvSpPr/>
          <p:nvPr/>
        </p:nvSpPr>
        <p:spPr>
          <a:xfrm flipH="1" flipV="1">
            <a:off x="4936067" y="42883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32" name="Line 267" title=""/>
          <p:cNvSpPr/>
          <p:nvPr/>
        </p:nvSpPr>
        <p:spPr>
          <a:xfrm flipH="1" flipV="1">
            <a:off x="3735917" y="39073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333" name="Line 268" title=""/>
          <p:cNvSpPr/>
          <p:nvPr/>
        </p:nvSpPr>
        <p:spPr>
          <a:xfrm flipH="1" flipV="1">
            <a:off x="2688167" y="4288367"/>
            <a:ext cx="0" cy="36195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2334" name="Object 269" title=""/>
          <p:cNvGraphicFramePr>
            <a:graphicFrameLocks noChangeAspect="1"/>
          </p:cNvGraphicFramePr>
          <p:nvPr/>
        </p:nvGraphicFramePr>
        <p:xfrm>
          <a:off x="7152217" y="4250267"/>
          <a:ext cx="313267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12" imgW="228600" imgH="343535" progId="Equation.3">
                  <p:embed/>
                </p:oleObj>
              </mc:Choice>
              <mc:Fallback>
                <p:oleObj r:id="rId12" imgW="228600" imgH="343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2217" y="4250267"/>
                        <a:ext cx="313267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270" title=""/>
          <p:cNvGraphicFramePr>
            <a:graphicFrameLocks noChangeAspect="1"/>
          </p:cNvGraphicFramePr>
          <p:nvPr/>
        </p:nvGraphicFramePr>
        <p:xfrm>
          <a:off x="2677584" y="4271433"/>
          <a:ext cx="319616" cy="319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14" imgW="317500" imgH="342900" progId="Equation.3">
                  <p:embed/>
                </p:oleObj>
              </mc:Choice>
              <mc:Fallback>
                <p:oleObj r:id="rId14" imgW="317500" imgH="342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77584" y="4271433"/>
                        <a:ext cx="319616" cy="319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1" title=""/>
          <p:cNvGrpSpPr/>
          <p:nvPr/>
        </p:nvGrpSpPr>
        <p:grpSpPr>
          <a:xfrm>
            <a:off x="4942417" y="3388784"/>
            <a:ext cx="1071033" cy="1557867"/>
            <a:chOff x="2239" y="940"/>
            <a:chExt cx="690" cy="981"/>
          </a:xfrm>
        </p:grpSpPr>
        <p:sp>
          <p:nvSpPr>
            <p:cNvPr id="12343" name="Line 272"/>
            <p:cNvSpPr/>
            <p:nvPr/>
          </p:nvSpPr>
          <p:spPr>
            <a:xfrm flipH="1">
              <a:off x="2239" y="961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2344" name="Line 273"/>
            <p:cNvSpPr/>
            <p:nvPr/>
          </p:nvSpPr>
          <p:spPr>
            <a:xfrm flipH="1">
              <a:off x="2929" y="940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6" name="Group 274" title=""/>
          <p:cNvGrpSpPr/>
          <p:nvPr/>
        </p:nvGrpSpPr>
        <p:grpSpPr>
          <a:xfrm>
            <a:off x="6013451" y="3407833"/>
            <a:ext cx="1147233" cy="1557867"/>
            <a:chOff x="2239" y="940"/>
            <a:chExt cx="690" cy="981"/>
          </a:xfrm>
        </p:grpSpPr>
        <p:sp>
          <p:nvSpPr>
            <p:cNvPr id="12341" name="Line 275"/>
            <p:cNvSpPr/>
            <p:nvPr/>
          </p:nvSpPr>
          <p:spPr>
            <a:xfrm flipH="1">
              <a:off x="2239" y="961"/>
              <a:ext cx="0" cy="96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2342" name="Line 276"/>
            <p:cNvSpPr/>
            <p:nvPr/>
          </p:nvSpPr>
          <p:spPr>
            <a:xfrm flipH="1">
              <a:off x="2929" y="940"/>
              <a:ext cx="0" cy="96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2338" name="Text Box 329" title=""/>
          <p:cNvSpPr txBox="1"/>
          <p:nvPr/>
        </p:nvSpPr>
        <p:spPr>
          <a:xfrm>
            <a:off x="7903633" y="3420533"/>
            <a:ext cx="10752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y=sinx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39" name="Object 330" title=""/>
          <p:cNvGraphicFramePr>
            <a:graphicFrameLocks noChangeAspect="1"/>
          </p:cNvGraphicFramePr>
          <p:nvPr/>
        </p:nvGraphicFramePr>
        <p:xfrm>
          <a:off x="2313306" y="954406"/>
          <a:ext cx="1651000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16" imgW="826135" imgH="394335" progId="Equation.DSMT4">
                  <p:embed/>
                </p:oleObj>
              </mc:Choice>
              <mc:Fallback>
                <p:oleObj r:id="rId16" imgW="826135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13306" y="954406"/>
                        <a:ext cx="1651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316</Paragraphs>
  <Slides>34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49">
      <vt:lpstr>Arial</vt:lpstr>
      <vt:lpstr>微软雅黑</vt:lpstr>
      <vt:lpstr>Wingdings</vt:lpstr>
      <vt:lpstr>Calibri Light</vt:lpstr>
      <vt:lpstr>Calibri</vt:lpstr>
      <vt:lpstr>仿宋</vt:lpstr>
      <vt:lpstr>宋体</vt:lpstr>
      <vt:lpstr>楷体_GB2312</vt:lpstr>
      <vt:lpstr>Times New Roman</vt:lpstr>
      <vt:lpstr>Symbol</vt:lpstr>
      <vt:lpstr>方正姚体</vt:lpstr>
      <vt:lpstr>等线</vt:lpstr>
      <vt:lpstr>MT Extra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2023-08-01T15:49:17.568</cp:lastPrinted>
  <dcterms:created xsi:type="dcterms:W3CDTF">2023-08-01T15:49:17Z</dcterms:created>
  <dcterms:modified xsi:type="dcterms:W3CDTF">2023-08-01T07:49:17Z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