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012" r:id="rId5"/>
    <p:sldId id="2108" r:id="rId6"/>
    <p:sldId id="2109" r:id="rId7"/>
    <p:sldId id="2110" r:id="rId8"/>
    <p:sldId id="2111" r:id="rId9"/>
    <p:sldId id="2112" r:id="rId10"/>
    <p:sldId id="2113" r:id="rId11"/>
    <p:sldId id="2114" r:id="rId12"/>
    <p:sldId id="2115" r:id="rId13"/>
    <p:sldId id="2116" r:id="rId14"/>
    <p:sldId id="2117" r:id="rId15"/>
    <p:sldId id="2118" r:id="rId16"/>
    <p:sldId id="2119" r:id="rId17"/>
    <p:sldId id="2120" r:id="rId18"/>
    <p:sldId id="2121" r:id="rId19"/>
    <p:sldId id="2123" r:id="rId20"/>
    <p:sldId id="2124" r:id="rId21"/>
    <p:sldId id="2126" r:id="rId22"/>
    <p:sldId id="2127" r:id="rId23"/>
    <p:sldId id="2128" r:id="rId24"/>
    <p:sldId id="2135" r:id="rId25"/>
    <p:sldId id="2136" r:id="rId26"/>
    <p:sldId id="2137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90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87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5.wmf" /><Relationship Id="rId3" Type="http://schemas.openxmlformats.org/officeDocument/2006/relationships/image" Target="../media/image6.wmf" /><Relationship Id="rId4" Type="http://schemas.openxmlformats.org/officeDocument/2006/relationships/image" Target="../media/image7.wmf" /><Relationship Id="rId5" Type="http://schemas.openxmlformats.org/officeDocument/2006/relationships/image" Target="../media/image8.wmf" /><Relationship Id="rId6" Type="http://schemas.openxmlformats.org/officeDocument/2006/relationships/image" Target="../media/image9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wmf" /><Relationship Id="rId2" Type="http://schemas.openxmlformats.org/officeDocument/2006/relationships/image" Target="../media/image52.wmf" /><Relationship Id="rId3" Type="http://schemas.openxmlformats.org/officeDocument/2006/relationships/image" Target="../media/image53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5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7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8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9.wmf" /><Relationship Id="rId2" Type="http://schemas.openxmlformats.org/officeDocument/2006/relationships/image" Target="../media/image60.wmf" /><Relationship Id="rId3" Type="http://schemas.openxmlformats.org/officeDocument/2006/relationships/image" Target="../media/image61.wmf" /><Relationship Id="rId4" Type="http://schemas.openxmlformats.org/officeDocument/2006/relationships/image" Target="../media/image62.w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3.wmf" /><Relationship Id="rId2" Type="http://schemas.openxmlformats.org/officeDocument/2006/relationships/image" Target="../media/image64.wmf" /><Relationship Id="rId3" Type="http://schemas.openxmlformats.org/officeDocument/2006/relationships/image" Target="../media/image65.w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6.emf" /><Relationship Id="rId2" Type="http://schemas.openxmlformats.org/officeDocument/2006/relationships/image" Target="../media/image67.wmf" /><Relationship Id="rId3" Type="http://schemas.openxmlformats.org/officeDocument/2006/relationships/image" Target="../media/image6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2" Type="http://schemas.openxmlformats.org/officeDocument/2006/relationships/image" Target="../media/image11.wmf" /><Relationship Id="rId3" Type="http://schemas.openxmlformats.org/officeDocument/2006/relationships/image" Target="../media/image12.wmf" /><Relationship Id="rId4" Type="http://schemas.openxmlformats.org/officeDocument/2006/relationships/image" Target="../media/image13.wmf" /><Relationship Id="rId5" Type="http://schemas.openxmlformats.org/officeDocument/2006/relationships/image" Target="../media/image14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9.wmf" /><Relationship Id="rId2" Type="http://schemas.openxmlformats.org/officeDocument/2006/relationships/image" Target="../media/image70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1.wmf" /><Relationship Id="rId2" Type="http://schemas.openxmlformats.org/officeDocument/2006/relationships/image" Target="../media/image72.wmf" /><Relationship Id="rId3" Type="http://schemas.openxmlformats.org/officeDocument/2006/relationships/image" Target="../media/image73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Relationship Id="rId2" Type="http://schemas.openxmlformats.org/officeDocument/2006/relationships/image" Target="../media/image16.wmf" /><Relationship Id="rId3" Type="http://schemas.openxmlformats.org/officeDocument/2006/relationships/image" Target="../media/image17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wmf" /><Relationship Id="rId10" Type="http://schemas.openxmlformats.org/officeDocument/2006/relationships/image" Target="../media/image27.wmf" /><Relationship Id="rId11" Type="http://schemas.openxmlformats.org/officeDocument/2006/relationships/image" Target="../media/image28.wmf" /><Relationship Id="rId2" Type="http://schemas.openxmlformats.org/officeDocument/2006/relationships/image" Target="../media/image19.wmf" /><Relationship Id="rId3" Type="http://schemas.openxmlformats.org/officeDocument/2006/relationships/image" Target="../media/image20.wmf" /><Relationship Id="rId4" Type="http://schemas.openxmlformats.org/officeDocument/2006/relationships/image" Target="../media/image21.wmf" /><Relationship Id="rId5" Type="http://schemas.openxmlformats.org/officeDocument/2006/relationships/image" Target="../media/image22.wmf" /><Relationship Id="rId6" Type="http://schemas.openxmlformats.org/officeDocument/2006/relationships/image" Target="../media/image23.wmf" /><Relationship Id="rId7" Type="http://schemas.openxmlformats.org/officeDocument/2006/relationships/image" Target="../media/image24.wmf" /><Relationship Id="rId8" Type="http://schemas.openxmlformats.org/officeDocument/2006/relationships/image" Target="../media/image25.wmf" /><Relationship Id="rId9" Type="http://schemas.openxmlformats.org/officeDocument/2006/relationships/image" Target="../media/image26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wmf" /><Relationship Id="rId2" Type="http://schemas.openxmlformats.org/officeDocument/2006/relationships/image" Target="../media/image30.wmf" /><Relationship Id="rId3" Type="http://schemas.openxmlformats.org/officeDocument/2006/relationships/image" Target="../media/image31.wmf" /><Relationship Id="rId4" Type="http://schemas.openxmlformats.org/officeDocument/2006/relationships/image" Target="../media/image32.wmf" /><Relationship Id="rId5" Type="http://schemas.openxmlformats.org/officeDocument/2006/relationships/image" Target="../media/image33.wmf" /><Relationship Id="rId6" Type="http://schemas.openxmlformats.org/officeDocument/2006/relationships/image" Target="../media/image34.wmf" /><Relationship Id="rId7" Type="http://schemas.openxmlformats.org/officeDocument/2006/relationships/image" Target="../media/image35.wmf" /><Relationship Id="rId8" Type="http://schemas.openxmlformats.org/officeDocument/2006/relationships/image" Target="../media/image36.wmf" /><Relationship Id="rId9" Type="http://schemas.openxmlformats.org/officeDocument/2006/relationships/image" Target="../media/image37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wmf" /><Relationship Id="rId2" Type="http://schemas.openxmlformats.org/officeDocument/2006/relationships/image" Target="../media/image41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wmf" /><Relationship Id="rId2" Type="http://schemas.openxmlformats.org/officeDocument/2006/relationships/image" Target="../media/image43.wmf" /><Relationship Id="rId3" Type="http://schemas.openxmlformats.org/officeDocument/2006/relationships/image" Target="../media/image44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wmf" /><Relationship Id="rId2" Type="http://schemas.openxmlformats.org/officeDocument/2006/relationships/image" Target="../media/image48.wmf" /><Relationship Id="rId3" Type="http://schemas.openxmlformats.org/officeDocument/2006/relationships/image" Target="../media/image49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8.bin" TargetMode="Internal" /><Relationship Id="rId3" Type="http://schemas.openxmlformats.org/officeDocument/2006/relationships/image" Target="../media/image42.wmf" /><Relationship Id="rId4" Type="http://schemas.openxmlformats.org/officeDocument/2006/relationships/oleObject" Target="../embeddings/oleObject39.bin" TargetMode="Internal" /><Relationship Id="rId5" Type="http://schemas.openxmlformats.org/officeDocument/2006/relationships/image" Target="../media/image43.wmf" /><Relationship Id="rId6" Type="http://schemas.openxmlformats.org/officeDocument/2006/relationships/oleObject" Target="../embeddings/oleObject40.bin" TargetMode="Internal" /><Relationship Id="rId7" Type="http://schemas.openxmlformats.org/officeDocument/2006/relationships/image" Target="../media/image44.wmf" /><Relationship Id="rId8" Type="http://schemas.openxmlformats.org/officeDocument/2006/relationships/vmlDrawing" Target="../drawings/vmlDrawing8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5.png" /><Relationship Id="rId3" Type="http://schemas.openxmlformats.org/officeDocument/2006/relationships/image" Target="../media/image46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1.bin" TargetMode="Internal" /><Relationship Id="rId3" Type="http://schemas.openxmlformats.org/officeDocument/2006/relationships/image" Target="../media/image47.wmf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48.wmf" /><Relationship Id="rId6" Type="http://schemas.openxmlformats.org/officeDocument/2006/relationships/oleObject" Target="../embeddings/oleObject43.bin" TargetMode="Internal" /><Relationship Id="rId7" Type="http://schemas.openxmlformats.org/officeDocument/2006/relationships/image" Target="../media/image49.wmf" /><Relationship Id="rId8" Type="http://schemas.openxmlformats.org/officeDocument/2006/relationships/vmlDrawing" Target="../drawings/vmlDrawing9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4.bin" TargetMode="Internal" /><Relationship Id="rId3" Type="http://schemas.openxmlformats.org/officeDocument/2006/relationships/image" Target="../media/image50.wmf" /><Relationship Id="rId4" Type="http://schemas.openxmlformats.org/officeDocument/2006/relationships/vmlDrawing" Target="../drawings/vmlDrawing10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5.bin" TargetMode="Internal" /><Relationship Id="rId3" Type="http://schemas.openxmlformats.org/officeDocument/2006/relationships/image" Target="../media/image51.wmf" /><Relationship Id="rId4" Type="http://schemas.openxmlformats.org/officeDocument/2006/relationships/oleObject" Target="../embeddings/oleObject46.bin" TargetMode="Internal" /><Relationship Id="rId5" Type="http://schemas.openxmlformats.org/officeDocument/2006/relationships/image" Target="../media/image52.wmf" /><Relationship Id="rId6" Type="http://schemas.openxmlformats.org/officeDocument/2006/relationships/oleObject" Target="../embeddings/oleObject47.bin" TargetMode="Internal" /><Relationship Id="rId7" Type="http://schemas.openxmlformats.org/officeDocument/2006/relationships/image" Target="../media/image53.wmf" /><Relationship Id="rId8" Type="http://schemas.openxmlformats.org/officeDocument/2006/relationships/vmlDrawing" Target="../drawings/vmlDrawing1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8.bin" TargetMode="Internal" /><Relationship Id="rId3" Type="http://schemas.openxmlformats.org/officeDocument/2006/relationships/image" Target="../media/image54.emf" /><Relationship Id="rId4" Type="http://schemas.openxmlformats.org/officeDocument/2006/relationships/vmlDrawing" Target="../drawings/vmlDrawing12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9.bin" TargetMode="Internal" /><Relationship Id="rId3" Type="http://schemas.openxmlformats.org/officeDocument/2006/relationships/image" Target="../media/image55.emf" /><Relationship Id="rId4" Type="http://schemas.openxmlformats.org/officeDocument/2006/relationships/vmlDrawing" Target="../drawings/vmlDrawing13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0.bin" TargetMode="Internal" /><Relationship Id="rId3" Type="http://schemas.openxmlformats.org/officeDocument/2006/relationships/image" Target="../media/image56.emf" /><Relationship Id="rId4" Type="http://schemas.openxmlformats.org/officeDocument/2006/relationships/vmlDrawing" Target="../drawings/vmlDrawing14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1.bin" TargetMode="Internal" /><Relationship Id="rId3" Type="http://schemas.openxmlformats.org/officeDocument/2006/relationships/image" Target="../media/image57.emf" /><Relationship Id="rId4" Type="http://schemas.openxmlformats.org/officeDocument/2006/relationships/vmlDrawing" Target="../drawings/vmlDrawing1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2.bin" TargetMode="Internal" /><Relationship Id="rId3" Type="http://schemas.openxmlformats.org/officeDocument/2006/relationships/image" Target="../media/image58.emf" /><Relationship Id="rId4" Type="http://schemas.openxmlformats.org/officeDocument/2006/relationships/vmlDrawing" Target="../drawings/vmlDrawing16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.bin" TargetMode="Internal" /><Relationship Id="rId11" Type="http://schemas.openxmlformats.org/officeDocument/2006/relationships/image" Target="../media/image8.wmf" /><Relationship Id="rId12" Type="http://schemas.openxmlformats.org/officeDocument/2006/relationships/oleObject" Target="../embeddings/oleObject6.bin" TargetMode="Internal" /><Relationship Id="rId13" Type="http://schemas.openxmlformats.org/officeDocument/2006/relationships/image" Target="../media/image9.wmf" /><Relationship Id="rId14" Type="http://schemas.openxmlformats.org/officeDocument/2006/relationships/vmlDrawing" Target="../drawings/vmlDrawing1.v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5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6.wmf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7.wmf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7.vml" /><Relationship Id="rId2" Type="http://schemas.openxmlformats.org/officeDocument/2006/relationships/oleObject" Target="../embeddings/oleObject53.bin" TargetMode="Internal" /><Relationship Id="rId3" Type="http://schemas.openxmlformats.org/officeDocument/2006/relationships/image" Target="../media/image59.wmf" /><Relationship Id="rId4" Type="http://schemas.openxmlformats.org/officeDocument/2006/relationships/oleObject" Target="../embeddings/oleObject54.bin" TargetMode="Internal" /><Relationship Id="rId5" Type="http://schemas.openxmlformats.org/officeDocument/2006/relationships/image" Target="../media/image60.wmf" /><Relationship Id="rId6" Type="http://schemas.openxmlformats.org/officeDocument/2006/relationships/oleObject" Target="../embeddings/oleObject55.bin" TargetMode="Internal" /><Relationship Id="rId7" Type="http://schemas.openxmlformats.org/officeDocument/2006/relationships/image" Target="../media/image61.wmf" /><Relationship Id="rId8" Type="http://schemas.openxmlformats.org/officeDocument/2006/relationships/oleObject" Target="../embeddings/oleObject56.bin" TargetMode="Internal" /><Relationship Id="rId9" Type="http://schemas.openxmlformats.org/officeDocument/2006/relationships/image" Target="../media/image62.w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7.bin" TargetMode="Internal" /><Relationship Id="rId3" Type="http://schemas.openxmlformats.org/officeDocument/2006/relationships/image" Target="../media/image63.wmf" /><Relationship Id="rId4" Type="http://schemas.openxmlformats.org/officeDocument/2006/relationships/oleObject" Target="../embeddings/oleObject58.bin" TargetMode="Internal" /><Relationship Id="rId5" Type="http://schemas.openxmlformats.org/officeDocument/2006/relationships/image" Target="../media/image64.wmf" /><Relationship Id="rId6" Type="http://schemas.openxmlformats.org/officeDocument/2006/relationships/oleObject" Target="../embeddings/oleObject59.bin" TargetMode="Internal" /><Relationship Id="rId7" Type="http://schemas.openxmlformats.org/officeDocument/2006/relationships/image" Target="../media/image65.wmf" /><Relationship Id="rId8" Type="http://schemas.openxmlformats.org/officeDocument/2006/relationships/vmlDrawing" Target="../drawings/vmlDrawing18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0.bin" TargetMode="Internal" /><Relationship Id="rId3" Type="http://schemas.openxmlformats.org/officeDocument/2006/relationships/image" Target="../media/image66.emf" /><Relationship Id="rId4" Type="http://schemas.openxmlformats.org/officeDocument/2006/relationships/oleObject" Target="../embeddings/oleObject61.bin" TargetMode="Internal" /><Relationship Id="rId5" Type="http://schemas.openxmlformats.org/officeDocument/2006/relationships/image" Target="../media/image67.wmf" /><Relationship Id="rId6" Type="http://schemas.openxmlformats.org/officeDocument/2006/relationships/oleObject" Target="../embeddings/oleObject62.bin" TargetMode="Internal" /><Relationship Id="rId7" Type="http://schemas.openxmlformats.org/officeDocument/2006/relationships/image" Target="../media/image68.wmf" /><Relationship Id="rId8" Type="http://schemas.openxmlformats.org/officeDocument/2006/relationships/vmlDrawing" Target="../drawings/vmlDrawing19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3.bin" TargetMode="Internal" /><Relationship Id="rId3" Type="http://schemas.openxmlformats.org/officeDocument/2006/relationships/image" Target="../media/image69.wmf" /><Relationship Id="rId4" Type="http://schemas.openxmlformats.org/officeDocument/2006/relationships/oleObject" Target="../embeddings/oleObject64.bin" TargetMode="Internal" /><Relationship Id="rId5" Type="http://schemas.openxmlformats.org/officeDocument/2006/relationships/image" Target="../media/image70.emf" /><Relationship Id="rId6" Type="http://schemas.openxmlformats.org/officeDocument/2006/relationships/vmlDrawing" Target="../drawings/vmlDrawing20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5.bin" TargetMode="Internal" /><Relationship Id="rId3" Type="http://schemas.openxmlformats.org/officeDocument/2006/relationships/image" Target="../media/image71.wmf" /><Relationship Id="rId4" Type="http://schemas.openxmlformats.org/officeDocument/2006/relationships/oleObject" Target="../embeddings/oleObject66.bin" TargetMode="Internal" /><Relationship Id="rId5" Type="http://schemas.openxmlformats.org/officeDocument/2006/relationships/image" Target="../media/image72.wmf" /><Relationship Id="rId6" Type="http://schemas.openxmlformats.org/officeDocument/2006/relationships/oleObject" Target="../embeddings/oleObject67.bin" TargetMode="Internal" /><Relationship Id="rId7" Type="http://schemas.openxmlformats.org/officeDocument/2006/relationships/image" Target="../media/image73.wmf" /><Relationship Id="rId8" Type="http://schemas.openxmlformats.org/officeDocument/2006/relationships/vmlDrawing" Target="../drawings/vmlDrawing21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1.bin" TargetMode="Internal" /><Relationship Id="rId11" Type="http://schemas.openxmlformats.org/officeDocument/2006/relationships/image" Target="../media/image14.wmf" /><Relationship Id="rId12" Type="http://schemas.openxmlformats.org/officeDocument/2006/relationships/vmlDrawing" Target="../drawings/vmlDrawing2.v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0.wmf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11.wmf" /><Relationship Id="rId6" Type="http://schemas.openxmlformats.org/officeDocument/2006/relationships/oleObject" Target="../embeddings/oleObject9.bin" TargetMode="Internal" /><Relationship Id="rId7" Type="http://schemas.openxmlformats.org/officeDocument/2006/relationships/image" Target="../media/image12.wmf" /><Relationship Id="rId8" Type="http://schemas.openxmlformats.org/officeDocument/2006/relationships/oleObject" Target="../embeddings/oleObject10.bin" TargetMode="Internal" /><Relationship Id="rId9" Type="http://schemas.openxmlformats.org/officeDocument/2006/relationships/image" Target="../media/image13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15.w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16.wmf" /><Relationship Id="rId6" Type="http://schemas.openxmlformats.org/officeDocument/2006/relationships/oleObject" Target="../embeddings/oleObject14.bin" TargetMode="Internal" /><Relationship Id="rId7" Type="http://schemas.openxmlformats.org/officeDocument/2006/relationships/image" Target="../media/image17.wmf" /><Relationship Id="rId8" Type="http://schemas.openxmlformats.org/officeDocument/2006/relationships/vmlDrawing" Target="../drawings/vmlDrawing3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9.bin" TargetMode="Internal" /><Relationship Id="rId11" Type="http://schemas.openxmlformats.org/officeDocument/2006/relationships/image" Target="../media/image22.wmf" /><Relationship Id="rId12" Type="http://schemas.openxmlformats.org/officeDocument/2006/relationships/oleObject" Target="../embeddings/oleObject20.bin" TargetMode="Internal" /><Relationship Id="rId13" Type="http://schemas.openxmlformats.org/officeDocument/2006/relationships/image" Target="../media/image23.wmf" /><Relationship Id="rId14" Type="http://schemas.openxmlformats.org/officeDocument/2006/relationships/oleObject" Target="../embeddings/oleObject21.bin" TargetMode="Internal" /><Relationship Id="rId15" Type="http://schemas.openxmlformats.org/officeDocument/2006/relationships/image" Target="../media/image24.wmf" /><Relationship Id="rId16" Type="http://schemas.openxmlformats.org/officeDocument/2006/relationships/oleObject" Target="../embeddings/oleObject22.bin" TargetMode="Internal" /><Relationship Id="rId17" Type="http://schemas.openxmlformats.org/officeDocument/2006/relationships/image" Target="../media/image25.wmf" /><Relationship Id="rId18" Type="http://schemas.openxmlformats.org/officeDocument/2006/relationships/oleObject" Target="../embeddings/oleObject23.bin" TargetMode="Internal" /><Relationship Id="rId19" Type="http://schemas.openxmlformats.org/officeDocument/2006/relationships/image" Target="../media/image26.wmf" /><Relationship Id="rId2" Type="http://schemas.openxmlformats.org/officeDocument/2006/relationships/oleObject" Target="../embeddings/oleObject15.bin" TargetMode="Internal" /><Relationship Id="rId20" Type="http://schemas.openxmlformats.org/officeDocument/2006/relationships/oleObject" Target="../embeddings/oleObject24.bin" TargetMode="Internal" /><Relationship Id="rId21" Type="http://schemas.openxmlformats.org/officeDocument/2006/relationships/image" Target="../media/image27.wmf" /><Relationship Id="rId22" Type="http://schemas.openxmlformats.org/officeDocument/2006/relationships/oleObject" Target="../embeddings/oleObject25.bin" TargetMode="Internal" /><Relationship Id="rId23" Type="http://schemas.openxmlformats.org/officeDocument/2006/relationships/image" Target="../media/image28.wmf" /><Relationship Id="rId24" Type="http://schemas.openxmlformats.org/officeDocument/2006/relationships/vmlDrawing" Target="../drawings/vmlDrawing4.vml" /><Relationship Id="rId3" Type="http://schemas.openxmlformats.org/officeDocument/2006/relationships/image" Target="../media/image18.wmf" /><Relationship Id="rId4" Type="http://schemas.openxmlformats.org/officeDocument/2006/relationships/oleObject" Target="../embeddings/oleObject16.bin" TargetMode="Internal" /><Relationship Id="rId5" Type="http://schemas.openxmlformats.org/officeDocument/2006/relationships/image" Target="../media/image19.wmf" /><Relationship Id="rId6" Type="http://schemas.openxmlformats.org/officeDocument/2006/relationships/oleObject" Target="../embeddings/oleObject17.bin" TargetMode="Internal" /><Relationship Id="rId7" Type="http://schemas.openxmlformats.org/officeDocument/2006/relationships/image" Target="../media/image20.wmf" /><Relationship Id="rId8" Type="http://schemas.openxmlformats.org/officeDocument/2006/relationships/oleObject" Target="../embeddings/oleObject18.bin" TargetMode="Internal" /><Relationship Id="rId9" Type="http://schemas.openxmlformats.org/officeDocument/2006/relationships/image" Target="../media/image21.w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0.bin" TargetMode="Internal" /><Relationship Id="rId11" Type="http://schemas.openxmlformats.org/officeDocument/2006/relationships/image" Target="../media/image33.wmf" /><Relationship Id="rId12" Type="http://schemas.openxmlformats.org/officeDocument/2006/relationships/oleObject" Target="../embeddings/oleObject31.bin" TargetMode="Internal" /><Relationship Id="rId13" Type="http://schemas.openxmlformats.org/officeDocument/2006/relationships/image" Target="../media/image34.wmf" /><Relationship Id="rId14" Type="http://schemas.openxmlformats.org/officeDocument/2006/relationships/oleObject" Target="../embeddings/oleObject32.bin" TargetMode="Internal" /><Relationship Id="rId15" Type="http://schemas.openxmlformats.org/officeDocument/2006/relationships/image" Target="../media/image35.wmf" /><Relationship Id="rId16" Type="http://schemas.openxmlformats.org/officeDocument/2006/relationships/oleObject" Target="../embeddings/oleObject33.bin" TargetMode="Internal" /><Relationship Id="rId17" Type="http://schemas.openxmlformats.org/officeDocument/2006/relationships/image" Target="../media/image36.wmf" /><Relationship Id="rId18" Type="http://schemas.openxmlformats.org/officeDocument/2006/relationships/oleObject" Target="../embeddings/oleObject34.bin" TargetMode="Internal" /><Relationship Id="rId19" Type="http://schemas.openxmlformats.org/officeDocument/2006/relationships/image" Target="../media/image37.wmf" /><Relationship Id="rId2" Type="http://schemas.openxmlformats.org/officeDocument/2006/relationships/oleObject" Target="../embeddings/oleObject26.bin" TargetMode="Internal" /><Relationship Id="rId20" Type="http://schemas.openxmlformats.org/officeDocument/2006/relationships/vmlDrawing" Target="../drawings/vmlDrawing5.vml" /><Relationship Id="rId3" Type="http://schemas.openxmlformats.org/officeDocument/2006/relationships/image" Target="../media/image29.wmf" /><Relationship Id="rId4" Type="http://schemas.openxmlformats.org/officeDocument/2006/relationships/oleObject" Target="../embeddings/oleObject27.bin" TargetMode="Internal" /><Relationship Id="rId5" Type="http://schemas.openxmlformats.org/officeDocument/2006/relationships/image" Target="../media/image30.wmf" /><Relationship Id="rId6" Type="http://schemas.openxmlformats.org/officeDocument/2006/relationships/oleObject" Target="../embeddings/oleObject28.bin" TargetMode="Internal" /><Relationship Id="rId7" Type="http://schemas.openxmlformats.org/officeDocument/2006/relationships/image" Target="../media/image31.wmf" /><Relationship Id="rId8" Type="http://schemas.openxmlformats.org/officeDocument/2006/relationships/oleObject" Target="../embeddings/oleObject29.bin" TargetMode="Internal" /><Relationship Id="rId9" Type="http://schemas.openxmlformats.org/officeDocument/2006/relationships/image" Target="../media/image32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5.bin" TargetMode="Internal" /><Relationship Id="rId3" Type="http://schemas.openxmlformats.org/officeDocument/2006/relationships/image" Target="../media/image38.wmf" /><Relationship Id="rId4" Type="http://schemas.openxmlformats.org/officeDocument/2006/relationships/image" Target="../media/image39.png" /><Relationship Id="rId5" Type="http://schemas.openxmlformats.org/officeDocument/2006/relationships/vmlDrawing" Target="../drawings/vmlDrawing6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40.wmf" /><Relationship Id="rId4" Type="http://schemas.openxmlformats.org/officeDocument/2006/relationships/oleObject" Target="../embeddings/oleObject37.bin" TargetMode="Internal" /><Relationship Id="rId5" Type="http://schemas.openxmlformats.org/officeDocument/2006/relationships/image" Target="../media/image41.wmf" /><Relationship Id="rId6" Type="http://schemas.openxmlformats.org/officeDocument/2006/relationships/vmlDrawing" Target="../drawings/vmlDrawing7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8705" y="2240280"/>
            <a:ext cx="9878695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5.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1.3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二倍角的正弦、余弦和正切公式 </a:t>
            </a:r>
            <a:endParaRPr lang="zh-CN" altLang="en-US" sz="36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207"/>
          <p:cNvSpPr txBox="1"/>
          <p:nvPr/>
        </p:nvSpPr>
        <p:spPr>
          <a:xfrm>
            <a:off x="1602740" y="662305"/>
            <a:ext cx="9277350" cy="4912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3315" name="Object 324"/>
          <p:cNvGraphicFramePr>
            <a:graphicFrameLocks noChangeAspect="1"/>
          </p:cNvGraphicFramePr>
          <p:nvPr/>
        </p:nvGraphicFramePr>
        <p:xfrm>
          <a:off x="3039533" y="785284"/>
          <a:ext cx="4830233" cy="16446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2" imgW="1866265" imgH="635000" progId="Equation.DSMT4">
                  <p:embed/>
                </p:oleObj>
              </mc:Choice>
              <mc:Fallback>
                <p:oleObj r:id="rId2" imgW="1866265" imgH="635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9533" y="785284"/>
                        <a:ext cx="4830233" cy="16446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61" name="Object 325"/>
          <p:cNvGraphicFramePr>
            <a:graphicFrameLocks noChangeAspect="1"/>
          </p:cNvGraphicFramePr>
          <p:nvPr/>
        </p:nvGraphicFramePr>
        <p:xfrm>
          <a:off x="3481917" y="2436284"/>
          <a:ext cx="3860800" cy="16361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4" imgW="1497965" imgH="635000" progId="Equation.DSMT4">
                  <p:embed/>
                </p:oleObj>
              </mc:Choice>
              <mc:Fallback>
                <p:oleObj r:id="rId4" imgW="1497965" imgH="635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1917" y="2436284"/>
                        <a:ext cx="3860800" cy="16361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62" name="Object 326"/>
          <p:cNvGraphicFramePr>
            <a:graphicFrameLocks noChangeAspect="1"/>
          </p:cNvGraphicFramePr>
          <p:nvPr/>
        </p:nvGraphicFramePr>
        <p:xfrm>
          <a:off x="3458633" y="4292600"/>
          <a:ext cx="6199717" cy="9736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6" imgW="2501900" imgH="393700" progId="Equation.DSMT4">
                  <p:embed/>
                </p:oleObj>
              </mc:Choice>
              <mc:Fallback>
                <p:oleObj r:id="rId6" imgW="25019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8633" y="4292600"/>
                        <a:ext cx="6199717" cy="973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868805" y="1444625"/>
                <a:ext cx="8737600" cy="10020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sinα=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cos2α=</a:t>
                </a:r>
                <a:r>
                  <a:rPr lang="en-US" altLang="zh-CN" sz="32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 u="sng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05" y="1444625"/>
                <a:ext cx="8737600" cy="10020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68805" y="4026535"/>
                <a:ext cx="8737600" cy="9994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答案：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05" y="4026535"/>
                <a:ext cx="8737600" cy="9994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936750" y="1628775"/>
            <a:ext cx="8737600" cy="4570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5364" name="Text Box 41"/>
          <p:cNvSpPr txBox="1"/>
          <p:nvPr/>
        </p:nvSpPr>
        <p:spPr>
          <a:xfrm>
            <a:off x="2940051" y="1348317"/>
            <a:ext cx="127000" cy="36893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>
            <a:spAutoFit/>
          </a:bodyPr>
          <a:lstStyle/>
          <a:p>
            <a:endParaRPr lang="zh-CN" altLang="en-US" sz="24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5365" name="Object 42"/>
          <p:cNvGraphicFramePr>
            <a:graphicFrameLocks noChangeAspect="1"/>
          </p:cNvGraphicFramePr>
          <p:nvPr/>
        </p:nvGraphicFramePr>
        <p:xfrm>
          <a:off x="1936751" y="677333"/>
          <a:ext cx="8255000" cy="853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2" imgW="3810000" imgH="393700" progId="Equation.DSMT4">
                  <p:embed/>
                </p:oleObj>
              </mc:Choice>
              <mc:Fallback>
                <p:oleObj r:id="rId2" imgW="38100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6751" y="677333"/>
                        <a:ext cx="8255000" cy="85301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2990956" y="1566016"/>
          <a:ext cx="5227955" cy="2270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4" imgW="2514600" imgH="1091565" progId="Equation.DSMT4">
                  <p:embed/>
                </p:oleObj>
              </mc:Choice>
              <mc:Fallback>
                <p:oleObj r:id="rId4" imgW="2514600" imgH="10915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0956" y="1566016"/>
                        <a:ext cx="5227955" cy="227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2" name="Object 44"/>
          <p:cNvGraphicFramePr>
            <a:graphicFrameLocks noChangeAspect="1"/>
          </p:cNvGraphicFramePr>
          <p:nvPr/>
        </p:nvGraphicFramePr>
        <p:xfrm>
          <a:off x="2990638" y="3794548"/>
          <a:ext cx="5242984" cy="24489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6" imgW="2501900" imgH="1168400" progId="Equation.DSMT4">
                  <p:embed/>
                </p:oleObj>
              </mc:Choice>
              <mc:Fallback>
                <p:oleObj r:id="rId6" imgW="2501900" imgH="1168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0638" y="3794548"/>
                        <a:ext cx="5242984" cy="24489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809115" y="878205"/>
            <a:ext cx="8737600" cy="4570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</p:txBody>
      </p:sp>
      <p:graphicFrame>
        <p:nvGraphicFramePr>
          <p:cNvPr id="16388" name="Object 126"/>
          <p:cNvGraphicFramePr>
            <a:graphicFrameLocks noChangeAspect="1"/>
          </p:cNvGraphicFramePr>
          <p:nvPr/>
        </p:nvGraphicFramePr>
        <p:xfrm>
          <a:off x="2408767" y="1375833"/>
          <a:ext cx="5162551" cy="3920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2" imgW="2374900" imgH="1803400" progId="Equation.DSMT4">
                  <p:embed/>
                </p:oleObj>
              </mc:Choice>
              <mc:Fallback>
                <p:oleObj r:id="rId2" imgW="2374900" imgH="1803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8767" y="1375833"/>
                        <a:ext cx="5162551" cy="3920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928495" y="678815"/>
            <a:ext cx="8737600" cy="5850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</p:txBody>
      </p:sp>
      <p:graphicFrame>
        <p:nvGraphicFramePr>
          <p:cNvPr id="17411" name="Object 118"/>
          <p:cNvGraphicFramePr>
            <a:graphicFrameLocks noChangeAspect="1"/>
          </p:cNvGraphicFramePr>
          <p:nvPr/>
        </p:nvGraphicFramePr>
        <p:xfrm>
          <a:off x="2063751" y="626533"/>
          <a:ext cx="6652683" cy="2425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2" imgW="3124200" imgH="1257300" progId="Equation.DSMT4">
                  <p:embed/>
                </p:oleObj>
              </mc:Choice>
              <mc:Fallback>
                <p:oleObj r:id="rId2" imgW="3124200" imgH="1257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1" y="626533"/>
                        <a:ext cx="6652683" cy="242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7" name="Object 119"/>
          <p:cNvGraphicFramePr>
            <a:graphicFrameLocks noChangeAspect="1"/>
          </p:cNvGraphicFramePr>
          <p:nvPr/>
        </p:nvGraphicFramePr>
        <p:xfrm>
          <a:off x="2048933" y="3083984"/>
          <a:ext cx="6879167" cy="20087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4" imgW="3390900" imgH="990600" progId="Equation.DSMT4">
                  <p:embed/>
                </p:oleObj>
              </mc:Choice>
              <mc:Fallback>
                <p:oleObj r:id="rId4" imgW="3390900" imgH="990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8933" y="3083984"/>
                        <a:ext cx="6879167" cy="20087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8" name="Object 120"/>
          <p:cNvGraphicFramePr>
            <a:graphicFrameLocks noChangeAspect="1"/>
          </p:cNvGraphicFramePr>
          <p:nvPr/>
        </p:nvGraphicFramePr>
        <p:xfrm>
          <a:off x="1928284" y="5014384"/>
          <a:ext cx="7556500" cy="15472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6" imgW="3721100" imgH="762000" progId="Equation.DSMT4">
                  <p:embed/>
                </p:oleObj>
              </mc:Choice>
              <mc:Fallback>
                <p:oleObj r:id="rId6" imgW="3721100" imgH="76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8284" y="5014384"/>
                        <a:ext cx="7556500" cy="15472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640840" y="1161415"/>
            <a:ext cx="8965565" cy="3290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18434" name="对象 1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2368551" y="1276985"/>
          <a:ext cx="7213600" cy="317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2" imgW="5257800" imgH="2310765" progId="Word.Document.8">
                  <p:embed/>
                </p:oleObj>
              </mc:Choice>
              <mc:Fallback>
                <p:oleObj r:id="rId2" imgW="5257800" imgH="231076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8551" y="1276985"/>
                        <a:ext cx="72136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39445" y="4883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0840" y="4923790"/>
            <a:ext cx="8965565" cy="730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答案：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</a:t>
            </a: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1640840" y="1161415"/>
            <a:ext cx="8965565" cy="3290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2425" y="1242695"/>
            <a:ext cx="8965565" cy="3290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19458" name="对象 33797"/>
          <p:cNvGraphicFramePr>
            <a:graphicFrameLocks noChangeAspect="1"/>
          </p:cNvGraphicFramePr>
          <p:nvPr/>
        </p:nvGraphicFramePr>
        <p:xfrm>
          <a:off x="1928813" y="1557444"/>
          <a:ext cx="7765415" cy="28206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2" imgW="7981950" imgH="2901950" progId="Word.Document.8">
                  <p:embed/>
                </p:oleObj>
              </mc:Choice>
              <mc:Fallback>
                <p:oleObj r:id="rId2" imgW="7981950" imgH="2901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8813" y="1557444"/>
                        <a:ext cx="7765415" cy="2820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247140" y="503555"/>
            <a:ext cx="9641840" cy="5850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21506" name="对象 35841"/>
          <p:cNvGraphicFramePr>
            <a:graphicFrameLocks noChangeAspect="1"/>
          </p:cNvGraphicFramePr>
          <p:nvPr/>
        </p:nvGraphicFramePr>
        <p:xfrm>
          <a:off x="1823085" y="503555"/>
          <a:ext cx="7694930" cy="5969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r:id="rId2" imgW="8001000" imgH="6464300" progId="Word.Document.8">
                  <p:embed/>
                </p:oleObj>
              </mc:Choice>
              <mc:Fallback>
                <p:oleObj r:id="rId2" imgW="8001000" imgH="6464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3085" y="503555"/>
                        <a:ext cx="7694930" cy="596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256665" y="149860"/>
            <a:ext cx="9624060" cy="64903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22530" name="对象 36865"/>
          <p:cNvGraphicFramePr>
            <a:graphicFrameLocks noChangeAspect="1"/>
          </p:cNvGraphicFramePr>
          <p:nvPr/>
        </p:nvGraphicFramePr>
        <p:xfrm>
          <a:off x="2077297" y="71014"/>
          <a:ext cx="8036560" cy="68433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2" imgW="8001000" imgH="6819900" progId="Word.Document.8">
                  <p:embed/>
                </p:oleObj>
              </mc:Choice>
              <mc:Fallback>
                <p:oleObj r:id="rId2" imgW="8001000" imgH="6819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7297" y="71014"/>
                        <a:ext cx="8036560" cy="684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622425" y="1047115"/>
            <a:ext cx="8965565" cy="3290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24578" name="对象 40962"/>
          <p:cNvGraphicFramePr>
            <a:graphicFrameLocks noChangeAspect="1"/>
          </p:cNvGraphicFramePr>
          <p:nvPr/>
        </p:nvGraphicFramePr>
        <p:xfrm>
          <a:off x="2487084" y="1580092"/>
          <a:ext cx="7802033" cy="2758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r:id="rId2" imgW="6849745" imgH="2432685" progId="Word.Document.8">
                  <p:embed/>
                </p:oleObj>
              </mc:Choice>
              <mc:Fallback>
                <p:oleObj r:id="rId2" imgW="6849745" imgH="243268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87084" y="1580092"/>
                        <a:ext cx="7802033" cy="2758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39445" y="4883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0840" y="4923790"/>
            <a:ext cx="8965565" cy="730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答案：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</a:t>
            </a: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171"/>
          <p:cNvSpPr txBox="1"/>
          <p:nvPr/>
        </p:nvSpPr>
        <p:spPr>
          <a:xfrm>
            <a:off x="1489075" y="971550"/>
            <a:ext cx="921321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745615" y="1102360"/>
          <a:ext cx="3027045" cy="893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826135" imgH="254000" progId="Equation.DSMT4">
                  <p:embed/>
                </p:oleObj>
              </mc:Choice>
              <mc:Fallback>
                <p:oleObj r:id="rId2" imgW="82613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5615" y="1102360"/>
                        <a:ext cx="3027045" cy="893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739900" y="2131060"/>
          <a:ext cx="2968625" cy="893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851535" imgH="254000" progId="Equation.DSMT4">
                  <p:embed/>
                </p:oleObj>
              </mc:Choice>
              <mc:Fallback>
                <p:oleObj r:id="rId4" imgW="85153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9900" y="2131060"/>
                        <a:ext cx="2968625" cy="893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1784668" y="3160395"/>
          <a:ext cx="2923540" cy="893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838200" imgH="254000" progId="Equation.DSMT4">
                  <p:embed/>
                </p:oleObj>
              </mc:Choice>
              <mc:Fallback>
                <p:oleObj r:id="rId6" imgW="8382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4668" y="3160395"/>
                        <a:ext cx="2923540" cy="893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4708525" y="1193800"/>
          <a:ext cx="5567045" cy="709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8" imgW="1586865" imgH="203200" progId="Equation.DSMT4">
                  <p:embed/>
                </p:oleObj>
              </mc:Choice>
              <mc:Fallback>
                <p:oleObj r:id="rId8" imgW="15868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08525" y="1193800"/>
                        <a:ext cx="5567045" cy="709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4772660" y="2219960"/>
          <a:ext cx="5060315" cy="7150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0" imgW="1586865" imgH="203200" progId="Equation.DSMT4">
                  <p:embed/>
                </p:oleObj>
              </mc:Choice>
              <mc:Fallback>
                <p:oleObj r:id="rId10" imgW="15868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72660" y="2219960"/>
                        <a:ext cx="5060315" cy="715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4846955" y="2980690"/>
          <a:ext cx="3240405" cy="14052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12" imgW="965835" imgH="419735" progId="Equation.DSMT4">
                  <p:embed/>
                </p:oleObj>
              </mc:Choice>
              <mc:Fallback>
                <p:oleObj r:id="rId12" imgW="965835" imgH="4197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46955" y="2980690"/>
                        <a:ext cx="3240405" cy="1405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613535" y="2058035"/>
            <a:ext cx="9149080" cy="4570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3535" y="675005"/>
            <a:ext cx="9149080" cy="1370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5604" name="Text Box 83"/>
          <p:cNvSpPr txBox="1"/>
          <p:nvPr/>
        </p:nvSpPr>
        <p:spPr>
          <a:xfrm>
            <a:off x="1828800" y="1219200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Object 90"/>
          <p:cNvGraphicFramePr>
            <a:graphicFrameLocks noChangeAspect="1"/>
          </p:cNvGraphicFramePr>
          <p:nvPr/>
        </p:nvGraphicFramePr>
        <p:xfrm>
          <a:off x="2153708" y="923714"/>
          <a:ext cx="7219951" cy="800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r:id="rId2" imgW="3136900" imgH="393700" progId="Equation.DSMT4">
                  <p:embed/>
                </p:oleObj>
              </mc:Choice>
              <mc:Fallback>
                <p:oleObj r:id="rId2" imgW="31369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rcRect l="10577"/>
                      <a:stretch>
                        <a:fillRect/>
                      </a:stretch>
                    </p:blipFill>
                    <p:spPr>
                      <a:xfrm>
                        <a:off x="2153708" y="923714"/>
                        <a:ext cx="7219951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4" name="Object 94"/>
          <p:cNvGraphicFramePr>
            <a:graphicFrameLocks noChangeAspect="1"/>
          </p:cNvGraphicFramePr>
          <p:nvPr/>
        </p:nvGraphicFramePr>
        <p:xfrm>
          <a:off x="3177117" y="2042584"/>
          <a:ext cx="5522383" cy="15642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r:id="rId4" imgW="2273300" imgH="812800" progId="Equation.DSMT4">
                  <p:embed/>
                </p:oleObj>
              </mc:Choice>
              <mc:Fallback>
                <p:oleObj r:id="rId4" imgW="22733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117" y="2042584"/>
                        <a:ext cx="5522383" cy="1564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5" name="Object 95"/>
          <p:cNvGraphicFramePr>
            <a:graphicFrameLocks noChangeAspect="1"/>
          </p:cNvGraphicFramePr>
          <p:nvPr/>
        </p:nvGraphicFramePr>
        <p:xfrm>
          <a:off x="3225906" y="3566584"/>
          <a:ext cx="3475355" cy="1555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6" imgW="1816100" imgH="812800" progId="Equation.DSMT4">
                  <p:embed/>
                </p:oleObj>
              </mc:Choice>
              <mc:Fallback>
                <p:oleObj r:id="rId6" imgW="18161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25906" y="3566584"/>
                        <a:ext cx="3475355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6" name="Object 96"/>
          <p:cNvGraphicFramePr>
            <a:graphicFrameLocks noChangeAspect="1"/>
          </p:cNvGraphicFramePr>
          <p:nvPr/>
        </p:nvGraphicFramePr>
        <p:xfrm>
          <a:off x="3246967" y="5092700"/>
          <a:ext cx="2072217" cy="1595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r:id="rId8" imgW="1054735" imgH="813435" progId="Equation.DSMT4">
                  <p:embed/>
                </p:oleObj>
              </mc:Choice>
              <mc:Fallback>
                <p:oleObj r:id="rId8" imgW="1054735" imgH="8134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6967" y="5092700"/>
                        <a:ext cx="2072217" cy="1595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443990" y="2098675"/>
            <a:ext cx="9304655" cy="4570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7960" y="701040"/>
            <a:ext cx="9304655" cy="1370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26626" name="Object 130"/>
          <p:cNvGraphicFramePr>
            <a:graphicFrameLocks noChangeAspect="1"/>
          </p:cNvGraphicFramePr>
          <p:nvPr/>
        </p:nvGraphicFramePr>
        <p:xfrm>
          <a:off x="2060575" y="924560"/>
          <a:ext cx="7780655" cy="8274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r:id="rId2" imgW="3594100" imgH="393700" progId="Equation.DSMT4">
                  <p:embed/>
                </p:oleObj>
              </mc:Choice>
              <mc:Fallback>
                <p:oleObj r:id="rId2" imgW="3594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0575" y="924560"/>
                        <a:ext cx="7780655" cy="827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91" name="Object 131"/>
          <p:cNvGraphicFramePr>
            <a:graphicFrameLocks noChangeAspect="1"/>
          </p:cNvGraphicFramePr>
          <p:nvPr/>
        </p:nvGraphicFramePr>
        <p:xfrm>
          <a:off x="2317751" y="2459567"/>
          <a:ext cx="6364816" cy="17335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r:id="rId4" imgW="2984500" imgH="812800" progId="Equation.DSMT4">
                  <p:embed/>
                </p:oleObj>
              </mc:Choice>
              <mc:Fallback>
                <p:oleObj r:id="rId4" imgW="29845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1" y="2459567"/>
                        <a:ext cx="6364816" cy="1733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92" name="Object 132"/>
          <p:cNvGraphicFramePr>
            <a:graphicFrameLocks noChangeAspect="1"/>
          </p:cNvGraphicFramePr>
          <p:nvPr/>
        </p:nvGraphicFramePr>
        <p:xfrm>
          <a:off x="2931584" y="4256617"/>
          <a:ext cx="5080000" cy="2408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r:id="rId6" imgW="2463800" imgH="1168400" progId="Equation.DSMT4">
                  <p:embed/>
                </p:oleObj>
              </mc:Choice>
              <mc:Fallback>
                <p:oleObj r:id="rId6" imgW="2463800" imgH="1168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31584" y="4256617"/>
                        <a:ext cx="5080000" cy="2408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88340" y="2184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613535" y="3519805"/>
            <a:ext cx="8965565" cy="2011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3535" y="901065"/>
            <a:ext cx="8965565" cy="2011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33795" name="Object 293"/>
          <p:cNvGraphicFramePr>
            <a:graphicFrameLocks noChangeAspect="1"/>
          </p:cNvGraphicFramePr>
          <p:nvPr/>
        </p:nvGraphicFramePr>
        <p:xfrm>
          <a:off x="2777278" y="1895052"/>
          <a:ext cx="5670551" cy="884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r:id="rId2" imgW="7632700" imgH="1054100" progId="Equation.DSMT4">
                  <p:embed/>
                </p:oleObj>
              </mc:Choice>
              <mc:Fallback>
                <p:oleObj r:id="rId2" imgW="7632700" imgH="1054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clrChange>
                          <a:clrFrom>
                            <a:srgbClr val="00FF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7278" y="1895052"/>
                        <a:ext cx="5670551" cy="884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294"/>
          <p:cNvSpPr txBox="1"/>
          <p:nvPr/>
        </p:nvSpPr>
        <p:spPr>
          <a:xfrm>
            <a:off x="2194349" y="1059392"/>
            <a:ext cx="3496733" cy="492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求下列各式的值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41989" name="Object 295"/>
          <p:cNvGraphicFramePr>
            <a:graphicFrameLocks noChangeAspect="1"/>
          </p:cNvGraphicFramePr>
          <p:nvPr/>
        </p:nvGraphicFramePr>
        <p:xfrm>
          <a:off x="2127251" y="3778251"/>
          <a:ext cx="7501467" cy="9228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r:id="rId4" imgW="3517900" imgH="431800" progId="Equation.DSMT4">
                  <p:embed/>
                </p:oleObj>
              </mc:Choice>
              <mc:Fallback>
                <p:oleObj r:id="rId4" imgW="35179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7251" y="3778251"/>
                        <a:ext cx="7501467" cy="922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296"/>
          <p:cNvGraphicFramePr>
            <a:graphicFrameLocks noChangeAspect="1"/>
          </p:cNvGraphicFramePr>
          <p:nvPr/>
        </p:nvGraphicFramePr>
        <p:xfrm>
          <a:off x="2954867" y="4569884"/>
          <a:ext cx="3274484" cy="853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r:id="rId6" imgW="1511300" imgH="393700" progId="Equation.DSMT4">
                  <p:embed/>
                </p:oleObj>
              </mc:Choice>
              <mc:Fallback>
                <p:oleObj r:id="rId6" imgW="1511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54867" y="4569884"/>
                        <a:ext cx="3274484" cy="853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88340" y="2184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1612900" y="2734945"/>
            <a:ext cx="8965565" cy="265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3535" y="901065"/>
            <a:ext cx="8965565" cy="1370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34820" name="Object 280"/>
          <p:cNvGraphicFramePr>
            <a:graphicFrameLocks noChangeAspect="1"/>
          </p:cNvGraphicFramePr>
          <p:nvPr/>
        </p:nvGraphicFramePr>
        <p:xfrm>
          <a:off x="2277533" y="1076537"/>
          <a:ext cx="4338320" cy="8686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r:id="rId2" imgW="1816100" imgH="393700" progId="Equation.DSMT4">
                  <p:embed/>
                </p:oleObj>
              </mc:Choice>
              <mc:Fallback>
                <p:oleObj r:id="rId2" imgW="1816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7533" y="1076537"/>
                        <a:ext cx="4338320" cy="868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8" name="Object 282"/>
          <p:cNvGraphicFramePr>
            <a:graphicFrameLocks noChangeAspect="1"/>
          </p:cNvGraphicFramePr>
          <p:nvPr/>
        </p:nvGraphicFramePr>
        <p:xfrm>
          <a:off x="2645833" y="2861734"/>
          <a:ext cx="4379384" cy="27072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r:id="rId4" imgW="5473700" imgH="3352800" progId="Equation.DSMT4">
                  <p:embed/>
                </p:oleObj>
              </mc:Choice>
              <mc:Fallback>
                <p:oleObj r:id="rId4" imgW="5473700" imgH="335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45833" y="2861734"/>
                        <a:ext cx="4379384" cy="2707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88340" y="2184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1613535" y="2774950"/>
            <a:ext cx="8965565" cy="265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3535" y="901065"/>
            <a:ext cx="8965565" cy="1370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2217738" y="1058333"/>
          <a:ext cx="7178675" cy="927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r:id="rId2" imgW="2959100" imgH="393700" progId="Equation.DSMT4">
                  <p:embed/>
                </p:oleObj>
              </mc:Choice>
              <mc:Fallback>
                <p:oleObj r:id="rId2" imgW="2959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7738" y="1058333"/>
                        <a:ext cx="717867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2345267" y="2774950"/>
          <a:ext cx="3648710" cy="9042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r:id="rId4" imgW="1459865" imgH="393700" progId="Equation.DSMT4">
                  <p:embed/>
                </p:oleObj>
              </mc:Choice>
              <mc:Fallback>
                <p:oleObj r:id="rId4" imgW="14598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5267" y="2774950"/>
                        <a:ext cx="3648710" cy="904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3070860" y="3679190"/>
          <a:ext cx="6496050" cy="16179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r:id="rId6" imgW="3060700" imgH="762000" progId="Equation.DSMT4">
                  <p:embed/>
                </p:oleObj>
              </mc:Choice>
              <mc:Fallback>
                <p:oleObj r:id="rId6" imgW="3060700" imgH="76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0860" y="3679190"/>
                        <a:ext cx="6496050" cy="1617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88340" y="2184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46780" y="2604770"/>
            <a:ext cx="4834890" cy="64670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两角差的正弦公式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8150" y="3953510"/>
            <a:ext cx="6236335" cy="69485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两角和的正弦、余弦公式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7515" y="5208905"/>
            <a:ext cx="623633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两角和、差的正切公式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6" grpId="2" animBg="1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0275" y="497014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1945" y="382333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5" grpId="2" animBg="1"/>
      <p:bldP spid="3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34335" y="279209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5525" y="404368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逆向思维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二倍角公式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3835" y="2152650"/>
            <a:ext cx="900366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sin2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 sin(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 = 2sin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40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α</a:t>
            </a: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0610" y="3261360"/>
            <a:ext cx="178689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简记为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baseline="-250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α</a:t>
            </a:r>
            <a:endParaRPr lang="en-US" altLang="zh-CN" sz="2800" baseline="-250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594485" y="1323975"/>
            <a:ext cx="9003665" cy="2491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172" name="Object 101"/>
          <p:cNvGraphicFramePr>
            <a:graphicFrameLocks noChangeAspect="1"/>
          </p:cNvGraphicFramePr>
          <p:nvPr/>
        </p:nvGraphicFramePr>
        <p:xfrm>
          <a:off x="3558117" y="1513417"/>
          <a:ext cx="4669367" cy="673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1410335" imgH="203200" progId="Equation.DSMT4">
                  <p:embed/>
                </p:oleObj>
              </mc:Choice>
              <mc:Fallback>
                <p:oleObj r:id="rId2" imgW="14103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8117" y="1513417"/>
                        <a:ext cx="4669367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" name="Object 102"/>
          <p:cNvGraphicFramePr>
            <a:graphicFrameLocks noChangeAspect="1"/>
          </p:cNvGraphicFramePr>
          <p:nvPr/>
        </p:nvGraphicFramePr>
        <p:xfrm>
          <a:off x="3473451" y="2271184"/>
          <a:ext cx="2768600" cy="596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4" imgW="940435" imgH="203200" progId="Equation.DSMT4">
                  <p:embed/>
                </p:oleObj>
              </mc:Choice>
              <mc:Fallback>
                <p:oleObj r:id="rId4" imgW="9404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3451" y="2271184"/>
                        <a:ext cx="2768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" name="Object 103"/>
          <p:cNvGraphicFramePr>
            <a:graphicFrameLocks noChangeAspect="1"/>
          </p:cNvGraphicFramePr>
          <p:nvPr/>
        </p:nvGraphicFramePr>
        <p:xfrm>
          <a:off x="6360584" y="2279651"/>
          <a:ext cx="2520949" cy="618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6" imgW="826135" imgH="203200" progId="Equation.DSMT4">
                  <p:embed/>
                </p:oleObj>
              </mc:Choice>
              <mc:Fallback>
                <p:oleObj r:id="rId6" imgW="8261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0584" y="2279651"/>
                        <a:ext cx="2520949" cy="618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" name="Object 104"/>
          <p:cNvGraphicFramePr>
            <a:graphicFrameLocks noChangeAspect="1"/>
          </p:cNvGraphicFramePr>
          <p:nvPr/>
        </p:nvGraphicFramePr>
        <p:xfrm>
          <a:off x="3556000" y="3014133"/>
          <a:ext cx="2575984" cy="6244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8" imgW="838835" imgH="203200" progId="Equation.DSMT4">
                  <p:embed/>
                </p:oleObj>
              </mc:Choice>
              <mc:Fallback>
                <p:oleObj r:id="rId8" imgW="8388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56000" y="3014133"/>
                        <a:ext cx="2575984" cy="6244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0"/>
          <p:cNvGrpSpPr/>
          <p:nvPr/>
        </p:nvGrpSpPr>
        <p:grpSpPr>
          <a:xfrm>
            <a:off x="8116993" y="3815882"/>
            <a:ext cx="2480733" cy="596900"/>
            <a:chOff x="1663" y="2922"/>
            <a:chExt cx="1162" cy="343"/>
          </a:xfrm>
        </p:grpSpPr>
        <p:sp>
          <p:nvSpPr>
            <p:cNvPr id="7179" name="Text Box 108"/>
            <p:cNvSpPr txBox="1"/>
            <p:nvPr/>
          </p:nvSpPr>
          <p:spPr>
            <a:xfrm>
              <a:off x="1663" y="2966"/>
              <a:ext cx="1162" cy="24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简记为</a:t>
              </a:r>
              <a:endPara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7180" name="Object 109"/>
            <p:cNvGraphicFramePr>
              <a:graphicFrameLocks noChangeAspect="1"/>
            </p:cNvGraphicFramePr>
            <p:nvPr/>
          </p:nvGraphicFramePr>
          <p:xfrm>
            <a:off x="2307" y="2922"/>
            <a:ext cx="458" cy="34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10" imgW="305435" imgH="228600" progId="Equation.DSMT4">
                    <p:embed/>
                  </p:oleObj>
                </mc:Choice>
                <mc:Fallback>
                  <p:oleObj r:id="rId10" imgW="305435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07" y="2922"/>
                          <a:ext cx="458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二倍角公式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767205" y="1562100"/>
            <a:ext cx="9003665" cy="1691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197" name="Object 194"/>
          <p:cNvGraphicFramePr>
            <a:graphicFrameLocks noChangeAspect="1"/>
          </p:cNvGraphicFramePr>
          <p:nvPr/>
        </p:nvGraphicFramePr>
        <p:xfrm>
          <a:off x="2924387" y="2093384"/>
          <a:ext cx="3894667" cy="5651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1397635" imgH="203200" progId="Equation.DSMT4">
                  <p:embed/>
                </p:oleObj>
              </mc:Choice>
              <mc:Fallback>
                <p:oleObj r:id="rId2" imgW="13976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4387" y="2093384"/>
                        <a:ext cx="3894667" cy="5651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27" name="Object 195"/>
          <p:cNvGraphicFramePr>
            <a:graphicFrameLocks noChangeAspect="1"/>
          </p:cNvGraphicFramePr>
          <p:nvPr/>
        </p:nvGraphicFramePr>
        <p:xfrm>
          <a:off x="6823287" y="1775884"/>
          <a:ext cx="1771651" cy="1098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" imgW="635000" imgH="393700" progId="Equation.DSMT4">
                  <p:embed/>
                </p:oleObj>
              </mc:Choice>
              <mc:Fallback>
                <p:oleObj r:id="rId4" imgW="6350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3287" y="1775884"/>
                        <a:ext cx="1771651" cy="1098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7"/>
          <p:cNvGrpSpPr/>
          <p:nvPr/>
        </p:nvGrpSpPr>
        <p:grpSpPr>
          <a:xfrm>
            <a:off x="8838777" y="3493771"/>
            <a:ext cx="1932516" cy="543983"/>
            <a:chOff x="1801" y="2701"/>
            <a:chExt cx="960" cy="343"/>
          </a:xfrm>
        </p:grpSpPr>
        <p:sp>
          <p:nvSpPr>
            <p:cNvPr id="8201" name="Text Box 198"/>
            <p:cNvSpPr txBox="1"/>
            <p:nvPr/>
          </p:nvSpPr>
          <p:spPr>
            <a:xfrm>
              <a:off x="1801" y="2714"/>
              <a:ext cx="533" cy="27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简记为</a:t>
              </a:r>
              <a:endPara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202" name="Object 199"/>
            <p:cNvGraphicFramePr>
              <a:graphicFrameLocks noChangeAspect="1"/>
            </p:cNvGraphicFramePr>
            <p:nvPr/>
          </p:nvGraphicFramePr>
          <p:xfrm>
            <a:off x="2361" y="2701"/>
            <a:ext cx="400" cy="34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r:id="rId6" imgW="267335" imgH="229235" progId="Equation.DSMT4">
                    <p:embed/>
                  </p:oleObj>
                </mc:Choice>
                <mc:Fallback>
                  <p:oleObj r:id="rId6" imgW="267335" imgH="2292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61" y="2701"/>
                          <a:ext cx="400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二倍角公式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594485" y="1257300"/>
            <a:ext cx="9003665" cy="3291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4000" i="1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2350" name="Rectangle 14"/>
          <p:cNvSpPr/>
          <p:nvPr/>
        </p:nvSpPr>
        <p:spPr>
          <a:xfrm>
            <a:off x="2637367" y="1534584"/>
            <a:ext cx="7859184" cy="2736849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4083051" y="1797051"/>
          <a:ext cx="2305049" cy="4889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" imgW="838835" imgH="177800" progId="Equation.DSMT4">
                  <p:embed/>
                </p:oleObj>
              </mc:Choice>
              <mc:Fallback>
                <p:oleObj r:id="rId2" imgW="83883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3051" y="1797051"/>
                        <a:ext cx="2305049" cy="4889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4150784" y="2374900"/>
          <a:ext cx="2520949" cy="575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4" imgW="940435" imgH="203200" progId="Equation.DSMT4">
                  <p:embed/>
                </p:oleObj>
              </mc:Choice>
              <mc:Fallback>
                <p:oleObj r:id="rId4" imgW="9404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0784" y="2374900"/>
                        <a:ext cx="2520949" cy="575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4078817" y="3020484"/>
          <a:ext cx="1657349" cy="1081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6" imgW="635000" imgH="393700" progId="Equation.DSMT4">
                  <p:embed/>
                </p:oleObj>
              </mc:Choice>
              <mc:Fallback>
                <p:oleObj r:id="rId6" imgW="6350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8817" y="3020484"/>
                        <a:ext cx="1657349" cy="1081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2711451" y="1797051"/>
            <a:ext cx="1481667" cy="2015067"/>
            <a:chOff x="340" y="2478"/>
            <a:chExt cx="934" cy="1269"/>
          </a:xfrm>
        </p:grpSpPr>
        <p:graphicFrame>
          <p:nvGraphicFramePr>
            <p:cNvPr id="9232" name="Object 7"/>
            <p:cNvGraphicFramePr>
              <a:graphicFrameLocks noChangeAspect="1"/>
            </p:cNvGraphicFramePr>
            <p:nvPr/>
          </p:nvGraphicFramePr>
          <p:xfrm>
            <a:off x="367" y="2478"/>
            <a:ext cx="907" cy="3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5" r:id="rId8" imgW="546100" imgH="177800" progId="Equation.DSMT4">
                    <p:embed/>
                  </p:oleObj>
                </mc:Choice>
                <mc:Fallback>
                  <p:oleObj r:id="rId8" imgW="5461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7" y="2478"/>
                          <a:ext cx="907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3" name="Group 8"/>
            <p:cNvGrpSpPr/>
            <p:nvPr/>
          </p:nvGrpSpPr>
          <p:grpSpPr>
            <a:xfrm>
              <a:off x="340" y="2886"/>
              <a:ext cx="907" cy="861"/>
              <a:chOff x="340" y="2886"/>
              <a:chExt cx="907" cy="861"/>
            </a:xfrm>
          </p:grpSpPr>
          <p:graphicFrame>
            <p:nvGraphicFramePr>
              <p:cNvPr id="9234" name="Object 9"/>
              <p:cNvGraphicFramePr>
                <a:graphicFrameLocks noChangeAspect="1"/>
              </p:cNvGraphicFramePr>
              <p:nvPr/>
            </p:nvGraphicFramePr>
            <p:xfrm>
              <a:off x="340" y="2886"/>
              <a:ext cx="907" cy="318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6" r:id="rId10" imgW="571500" imgH="177800" progId="Equation.DSMT4">
                      <p:embed/>
                    </p:oleObj>
                  </mc:Choice>
                  <mc:Fallback>
                    <p:oleObj r:id="rId10" imgW="571500" imgH="1778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40" y="2886"/>
                            <a:ext cx="907" cy="3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5" name="Object 10"/>
              <p:cNvGraphicFramePr>
                <a:graphicFrameLocks noChangeAspect="1"/>
              </p:cNvGraphicFramePr>
              <p:nvPr/>
            </p:nvGraphicFramePr>
            <p:xfrm>
              <a:off x="385" y="3430"/>
              <a:ext cx="851" cy="317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7" r:id="rId12" imgW="558800" imgH="177800" progId="Equation.DSMT4">
                      <p:embed/>
                    </p:oleObj>
                  </mc:Choice>
                  <mc:Fallback>
                    <p:oleObj r:id="rId12" imgW="558800" imgH="1778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85" y="3430"/>
                            <a:ext cx="851" cy="3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2347" name="Object 11"/>
          <p:cNvGraphicFramePr>
            <a:graphicFrameLocks noChangeAspect="1"/>
          </p:cNvGraphicFramePr>
          <p:nvPr/>
        </p:nvGraphicFramePr>
        <p:xfrm>
          <a:off x="1707516" y="1761067"/>
          <a:ext cx="575733" cy="575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14" imgW="241935" imgH="229235" progId="Equation.DSMT4">
                  <p:embed/>
                </p:oleObj>
              </mc:Choice>
              <mc:Fallback>
                <p:oleObj r:id="rId14" imgW="241935" imgH="2292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07516" y="1761067"/>
                        <a:ext cx="575733" cy="575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8" name="Object 12"/>
          <p:cNvGraphicFramePr>
            <a:graphicFrameLocks noChangeAspect="1"/>
          </p:cNvGraphicFramePr>
          <p:nvPr/>
        </p:nvGraphicFramePr>
        <p:xfrm>
          <a:off x="1707516" y="2464012"/>
          <a:ext cx="635000" cy="575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16" imgW="267335" imgH="229235" progId="Equation.DSMT4">
                  <p:embed/>
                </p:oleObj>
              </mc:Choice>
              <mc:Fallback>
                <p:oleObj r:id="rId16" imgW="267335" imgH="2292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07516" y="2464012"/>
                        <a:ext cx="635000" cy="575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1707516" y="3271520"/>
          <a:ext cx="575733" cy="577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18" imgW="241935" imgH="229235" progId="Equation.DSMT4">
                  <p:embed/>
                </p:oleObj>
              </mc:Choice>
              <mc:Fallback>
                <p:oleObj r:id="rId18" imgW="241935" imgH="2292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07516" y="3271520"/>
                        <a:ext cx="575733" cy="577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3" name="Object 17"/>
          <p:cNvGraphicFramePr>
            <a:graphicFrameLocks noChangeAspect="1"/>
          </p:cNvGraphicFramePr>
          <p:nvPr/>
        </p:nvGraphicFramePr>
        <p:xfrm>
          <a:off x="6616700" y="2463800"/>
          <a:ext cx="1947333" cy="4868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0" imgW="813435" imgH="203200" progId="Equation.DSMT4">
                  <p:embed/>
                </p:oleObj>
              </mc:Choice>
              <mc:Fallback>
                <p:oleObj r:id="rId20" imgW="8134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16700" y="2463800"/>
                        <a:ext cx="1947333" cy="4868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4" name="Object 18"/>
          <p:cNvGraphicFramePr>
            <a:graphicFrameLocks noChangeAspect="1"/>
          </p:cNvGraphicFramePr>
          <p:nvPr/>
        </p:nvGraphicFramePr>
        <p:xfrm>
          <a:off x="8513233" y="2474384"/>
          <a:ext cx="1945217" cy="4762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2" imgW="826135" imgH="203200" progId="Equation.DSMT4">
                  <p:embed/>
                </p:oleObj>
              </mc:Choice>
              <mc:Fallback>
                <p:oleObj r:id="rId22" imgW="8261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513233" y="2474384"/>
                        <a:ext cx="1945217" cy="476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二倍角公式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207"/>
          <p:cNvSpPr txBox="1"/>
          <p:nvPr/>
        </p:nvSpPr>
        <p:spPr>
          <a:xfrm>
            <a:off x="1501775" y="2003425"/>
            <a:ext cx="9044305" cy="12966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角的倍半关系是相对而言的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  的二倍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的二倍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   的二倍等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245" name="Text Box 210"/>
          <p:cNvSpPr txBox="1"/>
          <p:nvPr/>
        </p:nvSpPr>
        <p:spPr>
          <a:xfrm>
            <a:off x="1501775" y="975360"/>
            <a:ext cx="904430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公式说明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0246" name="Object 2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150745" y="2843318"/>
          <a:ext cx="472017" cy="3661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229235" imgH="177800" progId="Equation.DSMT4">
                  <p:embed/>
                </p:oleObj>
              </mc:Choice>
              <mc:Fallback>
                <p:oleObj r:id="rId2" imgW="22923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0745" y="2843318"/>
                        <a:ext cx="472017" cy="3661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456805" y="2268220"/>
          <a:ext cx="469900" cy="346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4" imgW="153035" imgH="140335" progId="Equation.DSMT4">
                  <p:embed/>
                </p:oleObj>
              </mc:Choice>
              <mc:Fallback>
                <p:oleObj r:id="rId4" imgW="153035" imgH="140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56805" y="2268220"/>
                        <a:ext cx="4699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1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394402" y="2199006"/>
          <a:ext cx="531284" cy="4127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6" imgW="229235" imgH="177800" progId="Equation.DSMT4">
                  <p:embed/>
                </p:oleObj>
              </mc:Choice>
              <mc:Fallback>
                <p:oleObj r:id="rId6" imgW="22923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94402" y="2199006"/>
                        <a:ext cx="531284" cy="4127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1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596380" y="2197100"/>
          <a:ext cx="536575" cy="417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8" imgW="229235" imgH="177800" progId="Equation.DSMT4">
                  <p:embed/>
                </p:oleObj>
              </mc:Choice>
              <mc:Fallback>
                <p:oleObj r:id="rId8" imgW="22923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96380" y="2197100"/>
                        <a:ext cx="536575" cy="417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22"/>
          <p:cNvGraphicFramePr>
            <a:graphicFrameLocks noChangeAspect="1"/>
          </p:cNvGraphicFramePr>
          <p:nvPr/>
        </p:nvGraphicFramePr>
        <p:xfrm>
          <a:off x="4005580" y="2566035"/>
          <a:ext cx="329565" cy="7340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10" imgW="177800" imgH="394335" progId="Equation.DSMT4">
                  <p:embed/>
                </p:oleObj>
              </mc:Choice>
              <mc:Fallback>
                <p:oleObj r:id="rId10" imgW="177800" imgH="394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05580" y="2566035"/>
                        <a:ext cx="329565" cy="734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223"/>
          <p:cNvGraphicFramePr>
            <a:graphicFrameLocks noChangeAspect="1"/>
          </p:cNvGraphicFramePr>
          <p:nvPr/>
        </p:nvGraphicFramePr>
        <p:xfrm>
          <a:off x="4931410" y="2586355"/>
          <a:ext cx="321945" cy="7137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12" imgW="177800" imgH="394335" progId="Equation.DSMT4">
                  <p:embed/>
                </p:oleObj>
              </mc:Choice>
              <mc:Fallback>
                <p:oleObj r:id="rId12" imgW="177800" imgH="3943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31410" y="2586355"/>
                        <a:ext cx="321945" cy="713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501775" y="3753485"/>
            <a:ext cx="9043670" cy="1330960"/>
            <a:chOff x="2365" y="5911"/>
            <a:chExt cx="14242" cy="2096"/>
          </a:xfrm>
        </p:grpSpPr>
        <p:sp>
          <p:nvSpPr>
            <p:cNvPr id="9228" name="Text Box 224"/>
            <p:cNvSpPr txBox="1"/>
            <p:nvPr/>
          </p:nvSpPr>
          <p:spPr>
            <a:xfrm>
              <a:off x="2365" y="5973"/>
              <a:ext cx="14243" cy="20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2.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当              时，      的值不存在，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求       的值可利用诱导公式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9229" name="Object 225"/>
            <p:cNvGraphicFramePr>
              <a:graphicFrameLocks noChangeAspect="1"/>
            </p:cNvGraphicFramePr>
            <p:nvPr/>
          </p:nvGraphicFramePr>
          <p:xfrm>
            <a:off x="3387" y="5911"/>
            <a:ext cx="3673" cy="128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9" r:id="rId14" imgW="1130935" imgH="393700" progId="Equation.DSMT4">
                    <p:embed/>
                  </p:oleObj>
                </mc:Choice>
                <mc:Fallback>
                  <p:oleObj r:id="rId14" imgW="1130935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87" y="5911"/>
                          <a:ext cx="3673" cy="1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226"/>
            <p:cNvGraphicFramePr>
              <a:graphicFrameLocks noChangeAspect="1"/>
            </p:cNvGraphicFramePr>
            <p:nvPr/>
          </p:nvGraphicFramePr>
          <p:xfrm>
            <a:off x="8599" y="6224"/>
            <a:ext cx="1457" cy="6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0" r:id="rId16" imgW="368935" imgH="165100" progId="Equation.DSMT4">
                    <p:embed/>
                  </p:oleObj>
                </mc:Choice>
                <mc:Fallback>
                  <p:oleObj r:id="rId16" imgW="368935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599" y="6224"/>
                          <a:ext cx="1457" cy="6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227"/>
            <p:cNvGraphicFramePr>
              <a:graphicFrameLocks noChangeAspect="1"/>
            </p:cNvGraphicFramePr>
            <p:nvPr/>
          </p:nvGraphicFramePr>
          <p:xfrm>
            <a:off x="3542" y="7191"/>
            <a:ext cx="1610" cy="64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1" r:id="rId18" imgW="445135" imgH="177800" progId="Equation.DSMT4">
                    <p:embed/>
                  </p:oleObj>
                </mc:Choice>
                <mc:Fallback>
                  <p:oleObj r:id="rId18" imgW="445135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542" y="7191"/>
                          <a:ext cx="1610" cy="6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207"/>
          <p:cNvSpPr txBox="1"/>
          <p:nvPr/>
        </p:nvSpPr>
        <p:spPr>
          <a:xfrm>
            <a:off x="1501775" y="1620520"/>
            <a:ext cx="9277350" cy="1899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1267" name="Object 10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92157" y="1456267"/>
          <a:ext cx="9186333" cy="20637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" imgW="3618230" imgH="812165" progId="Equation.DSMT4">
                  <p:embed/>
                </p:oleObj>
              </mc:Choice>
              <mc:Fallback>
                <p:oleObj r:id="rId2" imgW="3618230" imgH="812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2157" y="1456267"/>
                        <a:ext cx="9186333" cy="20637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9228" name="Text Box 224"/>
          <p:cNvSpPr txBox="1"/>
          <p:nvPr/>
        </p:nvSpPr>
        <p:spPr>
          <a:xfrm>
            <a:off x="1501775" y="4488815"/>
            <a:ext cx="9276715" cy="64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455400" y="12192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207"/>
          <p:cNvSpPr txBox="1"/>
          <p:nvPr/>
        </p:nvSpPr>
        <p:spPr>
          <a:xfrm>
            <a:off x="1355725" y="2861310"/>
            <a:ext cx="9277350" cy="3105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242" name="Text Box 207"/>
          <p:cNvSpPr txBox="1"/>
          <p:nvPr/>
        </p:nvSpPr>
        <p:spPr>
          <a:xfrm>
            <a:off x="1355725" y="883285"/>
            <a:ext cx="9277350" cy="1899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2291" name="Object 104"/>
          <p:cNvGraphicFramePr>
            <a:graphicFrameLocks noChangeAspect="1"/>
          </p:cNvGraphicFramePr>
          <p:nvPr/>
        </p:nvGraphicFramePr>
        <p:xfrm>
          <a:off x="1510030" y="951865"/>
          <a:ext cx="5954395" cy="16516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" imgW="2184400" imgH="634365" progId="Equation.DSMT4">
                  <p:embed/>
                </p:oleObj>
              </mc:Choice>
              <mc:Fallback>
                <p:oleObj r:id="rId2" imgW="2184400" imgH="6343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0030" y="951865"/>
                        <a:ext cx="5954395" cy="1651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7" name="Object 105"/>
          <p:cNvGraphicFramePr>
            <a:graphicFrameLocks noChangeAspect="1"/>
          </p:cNvGraphicFramePr>
          <p:nvPr/>
        </p:nvGraphicFramePr>
        <p:xfrm>
          <a:off x="1789642" y="2950316"/>
          <a:ext cx="6804660" cy="2795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4" imgW="3060065" imgH="1257300" progId="Equation.DSMT4">
                  <p:embed/>
                </p:oleObj>
              </mc:Choice>
              <mc:Fallback>
                <p:oleObj r:id="rId4" imgW="3060065" imgH="1257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9642" y="2950316"/>
                        <a:ext cx="6804660" cy="2795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/>
          <p:cNvSpPr/>
          <p:nvPr/>
        </p:nvSpPr>
        <p:spPr>
          <a:xfrm>
            <a:off x="500380" y="215901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80</Paragraphs>
  <Slides>29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4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等线</vt:lpstr>
      <vt:lpstr>楷体_GB2312</vt:lpstr>
      <vt:lpstr>隶书</vt:lpstr>
      <vt:lpstr>方正姚体</vt:lpstr>
      <vt:lpstr>Cambria Math</vt:lpstr>
      <vt:lpstr>MS Mincho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2023-08-04T14:07:24.855</cp:lastPrinted>
  <dcterms:created xsi:type="dcterms:W3CDTF">2023-08-04T14:07:24Z</dcterms:created>
  <dcterms:modified xsi:type="dcterms:W3CDTF">2023-08-04T06:07:24Z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