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4" r:id="rId18"/>
    <p:sldId id="278" r:id="rId19"/>
    <p:sldId id="275" r:id="rId20"/>
    <p:sldId id="279" r:id="rId21"/>
    <p:sldId id="280" r:id="rId22"/>
    <p:sldId id="281" r:id="rId23"/>
    <p:sldId id="282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tags" Target="tags/tag235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tags" Target="../tags/tag9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tags" Target="../tags/tag9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tags" Target="../tags/tag99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5.xml" /><Relationship Id="rId11" Type="http://schemas.openxmlformats.org/officeDocument/2006/relationships/image" Target="../media/image26.png" /><Relationship Id="rId12" Type="http://schemas.openxmlformats.org/officeDocument/2006/relationships/tags" Target="../tags/tag106.xml" /><Relationship Id="rId13" Type="http://schemas.openxmlformats.org/officeDocument/2006/relationships/tags" Target="../tags/tag107.xml" /><Relationship Id="rId14" Type="http://schemas.openxmlformats.org/officeDocument/2006/relationships/tags" Target="../tags/tag108.xml" /><Relationship Id="rId15" Type="http://schemas.openxmlformats.org/officeDocument/2006/relationships/tags" Target="../tags/tag109.xml" /><Relationship Id="rId16" Type="http://schemas.openxmlformats.org/officeDocument/2006/relationships/tags" Target="../tags/tag110.xml" /><Relationship Id="rId17" Type="http://schemas.openxmlformats.org/officeDocument/2006/relationships/tags" Target="../tags/tag111.xml" /><Relationship Id="rId18" Type="http://schemas.openxmlformats.org/officeDocument/2006/relationships/tags" Target="../tags/tag112.xml" /><Relationship Id="rId19" Type="http://schemas.openxmlformats.org/officeDocument/2006/relationships/tags" Target="../tags/tag113.xml" /><Relationship Id="rId2" Type="http://schemas.openxmlformats.org/officeDocument/2006/relationships/image" Target="../media/image23.png" /><Relationship Id="rId20" Type="http://schemas.openxmlformats.org/officeDocument/2006/relationships/tags" Target="../tags/tag114.xml" /><Relationship Id="rId21" Type="http://schemas.openxmlformats.org/officeDocument/2006/relationships/tags" Target="../tags/tag115.xml" /><Relationship Id="rId22" Type="http://schemas.openxmlformats.org/officeDocument/2006/relationships/tags" Target="../tags/tag116.xml" /><Relationship Id="rId23" Type="http://schemas.openxmlformats.org/officeDocument/2006/relationships/tags" Target="../tags/tag117.xml" /><Relationship Id="rId24" Type="http://schemas.openxmlformats.org/officeDocument/2006/relationships/tags" Target="../tags/tag118.xml" /><Relationship Id="rId25" Type="http://schemas.openxmlformats.org/officeDocument/2006/relationships/tags" Target="../tags/tag119.xml" /><Relationship Id="rId26" Type="http://schemas.openxmlformats.org/officeDocument/2006/relationships/tags" Target="../tags/tag120.xml" /><Relationship Id="rId27" Type="http://schemas.openxmlformats.org/officeDocument/2006/relationships/tags" Target="../tags/tag121.xml" /><Relationship Id="rId28" Type="http://schemas.openxmlformats.org/officeDocument/2006/relationships/tags" Target="../tags/tag122.xml" /><Relationship Id="rId29" Type="http://schemas.openxmlformats.org/officeDocument/2006/relationships/image" Target="../media/image27.png" /><Relationship Id="rId3" Type="http://schemas.openxmlformats.org/officeDocument/2006/relationships/image" Target="../media/image24.png" /><Relationship Id="rId30" Type="http://schemas.openxmlformats.org/officeDocument/2006/relationships/image" Target="../media/image28.png" /><Relationship Id="rId31" Type="http://schemas.openxmlformats.org/officeDocument/2006/relationships/tags" Target="../tags/tag123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tags" Target="../tags/tag102.xml" /><Relationship Id="rId7" Type="http://schemas.openxmlformats.org/officeDocument/2006/relationships/tags" Target="../tags/tag103.xml" /><Relationship Id="rId8" Type="http://schemas.openxmlformats.org/officeDocument/2006/relationships/image" Target="../media/image25.png" /><Relationship Id="rId9" Type="http://schemas.openxmlformats.org/officeDocument/2006/relationships/tags" Target="../tags/tag10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6.png" /><Relationship Id="rId11" Type="http://schemas.openxmlformats.org/officeDocument/2006/relationships/tags" Target="../tags/tag130.xml" /><Relationship Id="rId12" Type="http://schemas.openxmlformats.org/officeDocument/2006/relationships/tags" Target="../tags/tag131.xml" /><Relationship Id="rId13" Type="http://schemas.openxmlformats.org/officeDocument/2006/relationships/tags" Target="../tags/tag132.xml" /><Relationship Id="rId14" Type="http://schemas.openxmlformats.org/officeDocument/2006/relationships/tags" Target="../tags/tag133.xml" /><Relationship Id="rId15" Type="http://schemas.openxmlformats.org/officeDocument/2006/relationships/tags" Target="../tags/tag134.xml" /><Relationship Id="rId16" Type="http://schemas.openxmlformats.org/officeDocument/2006/relationships/tags" Target="../tags/tag135.xml" /><Relationship Id="rId17" Type="http://schemas.openxmlformats.org/officeDocument/2006/relationships/tags" Target="../tags/tag136.xml" /><Relationship Id="rId18" Type="http://schemas.openxmlformats.org/officeDocument/2006/relationships/tags" Target="../tags/tag137.xml" /><Relationship Id="rId19" Type="http://schemas.openxmlformats.org/officeDocument/2006/relationships/tags" Target="../tags/tag138.xml" /><Relationship Id="rId2" Type="http://schemas.openxmlformats.org/officeDocument/2006/relationships/image" Target="../media/image29.png" /><Relationship Id="rId20" Type="http://schemas.openxmlformats.org/officeDocument/2006/relationships/tags" Target="../tags/tag139.xml" /><Relationship Id="rId21" Type="http://schemas.openxmlformats.org/officeDocument/2006/relationships/tags" Target="../tags/tag140.xml" /><Relationship Id="rId22" Type="http://schemas.openxmlformats.org/officeDocument/2006/relationships/tags" Target="../tags/tag141.xml" /><Relationship Id="rId23" Type="http://schemas.openxmlformats.org/officeDocument/2006/relationships/tags" Target="../tags/tag142.xml" /><Relationship Id="rId24" Type="http://schemas.openxmlformats.org/officeDocument/2006/relationships/tags" Target="../tags/tag143.xml" /><Relationship Id="rId25" Type="http://schemas.openxmlformats.org/officeDocument/2006/relationships/tags" Target="../tags/tag144.xml" /><Relationship Id="rId26" Type="http://schemas.openxmlformats.org/officeDocument/2006/relationships/tags" Target="../tags/tag145.xml" /><Relationship Id="rId27" Type="http://schemas.openxmlformats.org/officeDocument/2006/relationships/tags" Target="../tags/tag146.xml" /><Relationship Id="rId28" Type="http://schemas.openxmlformats.org/officeDocument/2006/relationships/image" Target="../media/image27.png" /><Relationship Id="rId29" Type="http://schemas.openxmlformats.org/officeDocument/2006/relationships/tags" Target="../tags/tag147.xml" /><Relationship Id="rId3" Type="http://schemas.openxmlformats.org/officeDocument/2006/relationships/tags" Target="../tags/tag124.xml" /><Relationship Id="rId30" Type="http://schemas.openxmlformats.org/officeDocument/2006/relationships/tags" Target="../tags/tag148.xml" /><Relationship Id="rId31" Type="http://schemas.openxmlformats.org/officeDocument/2006/relationships/image" Target="../media/image30.png" /><Relationship Id="rId32" Type="http://schemas.openxmlformats.org/officeDocument/2006/relationships/image" Target="../media/image31.png" /><Relationship Id="rId33" Type="http://schemas.openxmlformats.org/officeDocument/2006/relationships/tags" Target="../tags/tag149.xml" /><Relationship Id="rId4" Type="http://schemas.openxmlformats.org/officeDocument/2006/relationships/tags" Target="../tags/tag125.xml" /><Relationship Id="rId5" Type="http://schemas.openxmlformats.org/officeDocument/2006/relationships/tags" Target="../tags/tag126.xml" /><Relationship Id="rId6" Type="http://schemas.openxmlformats.org/officeDocument/2006/relationships/tags" Target="../tags/tag127.xml" /><Relationship Id="rId7" Type="http://schemas.openxmlformats.org/officeDocument/2006/relationships/image" Target="../media/image25.png" /><Relationship Id="rId8" Type="http://schemas.openxmlformats.org/officeDocument/2006/relationships/tags" Target="../tags/tag128.xml" /><Relationship Id="rId9" Type="http://schemas.openxmlformats.org/officeDocument/2006/relationships/tags" Target="../tags/tag12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55.xml" /><Relationship Id="rId11" Type="http://schemas.openxmlformats.org/officeDocument/2006/relationships/image" Target="../media/image26.png" /><Relationship Id="rId12" Type="http://schemas.openxmlformats.org/officeDocument/2006/relationships/tags" Target="../tags/tag156.xml" /><Relationship Id="rId13" Type="http://schemas.openxmlformats.org/officeDocument/2006/relationships/tags" Target="../tags/tag157.xml" /><Relationship Id="rId14" Type="http://schemas.openxmlformats.org/officeDocument/2006/relationships/tags" Target="../tags/tag158.xml" /><Relationship Id="rId15" Type="http://schemas.openxmlformats.org/officeDocument/2006/relationships/tags" Target="../tags/tag159.xml" /><Relationship Id="rId16" Type="http://schemas.openxmlformats.org/officeDocument/2006/relationships/tags" Target="../tags/tag160.xml" /><Relationship Id="rId17" Type="http://schemas.openxmlformats.org/officeDocument/2006/relationships/tags" Target="../tags/tag161.xml" /><Relationship Id="rId18" Type="http://schemas.openxmlformats.org/officeDocument/2006/relationships/tags" Target="../tags/tag162.xml" /><Relationship Id="rId19" Type="http://schemas.openxmlformats.org/officeDocument/2006/relationships/tags" Target="../tags/tag163.xml" /><Relationship Id="rId2" Type="http://schemas.openxmlformats.org/officeDocument/2006/relationships/image" Target="../media/image32.png" /><Relationship Id="rId20" Type="http://schemas.openxmlformats.org/officeDocument/2006/relationships/tags" Target="../tags/tag164.xml" /><Relationship Id="rId21" Type="http://schemas.openxmlformats.org/officeDocument/2006/relationships/tags" Target="../tags/tag165.xml" /><Relationship Id="rId22" Type="http://schemas.openxmlformats.org/officeDocument/2006/relationships/tags" Target="../tags/tag166.xml" /><Relationship Id="rId23" Type="http://schemas.openxmlformats.org/officeDocument/2006/relationships/tags" Target="../tags/tag167.xml" /><Relationship Id="rId24" Type="http://schemas.openxmlformats.org/officeDocument/2006/relationships/tags" Target="../tags/tag168.xml" /><Relationship Id="rId25" Type="http://schemas.openxmlformats.org/officeDocument/2006/relationships/tags" Target="../tags/tag169.xml" /><Relationship Id="rId26" Type="http://schemas.openxmlformats.org/officeDocument/2006/relationships/tags" Target="../tags/tag170.xml" /><Relationship Id="rId27" Type="http://schemas.openxmlformats.org/officeDocument/2006/relationships/tags" Target="../tags/tag171.xml" /><Relationship Id="rId28" Type="http://schemas.openxmlformats.org/officeDocument/2006/relationships/image" Target="../media/image27.png" /><Relationship Id="rId29" Type="http://schemas.openxmlformats.org/officeDocument/2006/relationships/tags" Target="../tags/tag172.xml" /><Relationship Id="rId3" Type="http://schemas.openxmlformats.org/officeDocument/2006/relationships/image" Target="../media/image33.png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Relationship Id="rId7" Type="http://schemas.openxmlformats.org/officeDocument/2006/relationships/tags" Target="../tags/tag153.xml" /><Relationship Id="rId8" Type="http://schemas.openxmlformats.org/officeDocument/2006/relationships/image" Target="../media/image25.png" /><Relationship Id="rId9" Type="http://schemas.openxmlformats.org/officeDocument/2006/relationships/tags" Target="../tags/tag15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5.png" /><Relationship Id="rId11" Type="http://schemas.openxmlformats.org/officeDocument/2006/relationships/tags" Target="../tags/tag180.xml" /><Relationship Id="rId12" Type="http://schemas.openxmlformats.org/officeDocument/2006/relationships/tags" Target="../tags/tag181.xml" /><Relationship Id="rId13" Type="http://schemas.openxmlformats.org/officeDocument/2006/relationships/image" Target="../media/image26.png" /><Relationship Id="rId14" Type="http://schemas.openxmlformats.org/officeDocument/2006/relationships/tags" Target="../tags/tag182.xml" /><Relationship Id="rId15" Type="http://schemas.openxmlformats.org/officeDocument/2006/relationships/tags" Target="../tags/tag183.xml" /><Relationship Id="rId16" Type="http://schemas.openxmlformats.org/officeDocument/2006/relationships/tags" Target="../tags/tag184.xml" /><Relationship Id="rId17" Type="http://schemas.openxmlformats.org/officeDocument/2006/relationships/tags" Target="../tags/tag185.xml" /><Relationship Id="rId18" Type="http://schemas.openxmlformats.org/officeDocument/2006/relationships/tags" Target="../tags/tag186.xml" /><Relationship Id="rId19" Type="http://schemas.openxmlformats.org/officeDocument/2006/relationships/tags" Target="../tags/tag187.xml" /><Relationship Id="rId2" Type="http://schemas.openxmlformats.org/officeDocument/2006/relationships/image" Target="../media/image34.png" /><Relationship Id="rId20" Type="http://schemas.openxmlformats.org/officeDocument/2006/relationships/tags" Target="../tags/tag188.xml" /><Relationship Id="rId21" Type="http://schemas.openxmlformats.org/officeDocument/2006/relationships/tags" Target="../tags/tag189.xml" /><Relationship Id="rId22" Type="http://schemas.openxmlformats.org/officeDocument/2006/relationships/tags" Target="../tags/tag190.xml" /><Relationship Id="rId23" Type="http://schemas.openxmlformats.org/officeDocument/2006/relationships/tags" Target="../tags/tag191.xml" /><Relationship Id="rId24" Type="http://schemas.openxmlformats.org/officeDocument/2006/relationships/image" Target="../media/image27.png" /><Relationship Id="rId25" Type="http://schemas.openxmlformats.org/officeDocument/2006/relationships/tags" Target="../tags/tag192.xml" /><Relationship Id="rId26" Type="http://schemas.openxmlformats.org/officeDocument/2006/relationships/tags" Target="../tags/tag193.xml" /><Relationship Id="rId27" Type="http://schemas.openxmlformats.org/officeDocument/2006/relationships/tags" Target="../tags/tag194.xml" /><Relationship Id="rId28" Type="http://schemas.openxmlformats.org/officeDocument/2006/relationships/tags" Target="../tags/tag195.xml" /><Relationship Id="rId29" Type="http://schemas.openxmlformats.org/officeDocument/2006/relationships/tags" Target="../tags/tag196.xml" /><Relationship Id="rId3" Type="http://schemas.openxmlformats.org/officeDocument/2006/relationships/tags" Target="../tags/tag173.xml" /><Relationship Id="rId30" Type="http://schemas.openxmlformats.org/officeDocument/2006/relationships/tags" Target="../tags/tag197.xml" /><Relationship Id="rId31" Type="http://schemas.openxmlformats.org/officeDocument/2006/relationships/tags" Target="../tags/tag198.xml" /><Relationship Id="rId32" Type="http://schemas.openxmlformats.org/officeDocument/2006/relationships/image" Target="../media/image35.png" /><Relationship Id="rId33" Type="http://schemas.openxmlformats.org/officeDocument/2006/relationships/tags" Target="../tags/tag199.xml" /><Relationship Id="rId34" Type="http://schemas.openxmlformats.org/officeDocument/2006/relationships/tags" Target="../tags/tag200.xml" /><Relationship Id="rId35" Type="http://schemas.openxmlformats.org/officeDocument/2006/relationships/image" Target="../media/image36.png" /><Relationship Id="rId36" Type="http://schemas.openxmlformats.org/officeDocument/2006/relationships/tags" Target="../tags/tag201.xml" /><Relationship Id="rId37" Type="http://schemas.openxmlformats.org/officeDocument/2006/relationships/tags" Target="../tags/tag202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tags" Target="../tags/tag176.xml" /><Relationship Id="rId7" Type="http://schemas.openxmlformats.org/officeDocument/2006/relationships/tags" Target="../tags/tag177.xml" /><Relationship Id="rId8" Type="http://schemas.openxmlformats.org/officeDocument/2006/relationships/tags" Target="../tags/tag178.xml" /><Relationship Id="rId9" Type="http://schemas.openxmlformats.org/officeDocument/2006/relationships/tags" Target="../tags/tag179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09.xml" /><Relationship Id="rId11" Type="http://schemas.openxmlformats.org/officeDocument/2006/relationships/image" Target="../media/image25.png" /><Relationship Id="rId12" Type="http://schemas.openxmlformats.org/officeDocument/2006/relationships/tags" Target="../tags/tag210.xml" /><Relationship Id="rId13" Type="http://schemas.openxmlformats.org/officeDocument/2006/relationships/tags" Target="../tags/tag211.xml" /><Relationship Id="rId14" Type="http://schemas.openxmlformats.org/officeDocument/2006/relationships/image" Target="../media/image26.png" /><Relationship Id="rId15" Type="http://schemas.openxmlformats.org/officeDocument/2006/relationships/tags" Target="../tags/tag212.xml" /><Relationship Id="rId16" Type="http://schemas.openxmlformats.org/officeDocument/2006/relationships/tags" Target="../tags/tag213.xml" /><Relationship Id="rId17" Type="http://schemas.openxmlformats.org/officeDocument/2006/relationships/tags" Target="../tags/tag214.xml" /><Relationship Id="rId18" Type="http://schemas.openxmlformats.org/officeDocument/2006/relationships/tags" Target="../tags/tag215.xml" /><Relationship Id="rId19" Type="http://schemas.openxmlformats.org/officeDocument/2006/relationships/tags" Target="../tags/tag216.xml" /><Relationship Id="rId2" Type="http://schemas.openxmlformats.org/officeDocument/2006/relationships/image" Target="../media/image37.png" /><Relationship Id="rId20" Type="http://schemas.openxmlformats.org/officeDocument/2006/relationships/tags" Target="../tags/tag217.xml" /><Relationship Id="rId21" Type="http://schemas.openxmlformats.org/officeDocument/2006/relationships/tags" Target="../tags/tag218.xml" /><Relationship Id="rId22" Type="http://schemas.openxmlformats.org/officeDocument/2006/relationships/tags" Target="../tags/tag219.xml" /><Relationship Id="rId23" Type="http://schemas.openxmlformats.org/officeDocument/2006/relationships/tags" Target="../tags/tag220.xml" /><Relationship Id="rId24" Type="http://schemas.openxmlformats.org/officeDocument/2006/relationships/tags" Target="../tags/tag221.xml" /><Relationship Id="rId25" Type="http://schemas.openxmlformats.org/officeDocument/2006/relationships/image" Target="../media/image27.png" /><Relationship Id="rId26" Type="http://schemas.openxmlformats.org/officeDocument/2006/relationships/tags" Target="../tags/tag222.xml" /><Relationship Id="rId27" Type="http://schemas.openxmlformats.org/officeDocument/2006/relationships/tags" Target="../tags/tag223.xml" /><Relationship Id="rId28" Type="http://schemas.openxmlformats.org/officeDocument/2006/relationships/tags" Target="../tags/tag224.xml" /><Relationship Id="rId29" Type="http://schemas.openxmlformats.org/officeDocument/2006/relationships/tags" Target="../tags/tag225.xml" /><Relationship Id="rId3" Type="http://schemas.openxmlformats.org/officeDocument/2006/relationships/image" Target="../media/image38.png" /><Relationship Id="rId30" Type="http://schemas.openxmlformats.org/officeDocument/2006/relationships/tags" Target="../tags/tag226.xml" /><Relationship Id="rId31" Type="http://schemas.openxmlformats.org/officeDocument/2006/relationships/tags" Target="../tags/tag227.xml" /><Relationship Id="rId32" Type="http://schemas.openxmlformats.org/officeDocument/2006/relationships/tags" Target="../tags/tag228.xml" /><Relationship Id="rId33" Type="http://schemas.openxmlformats.org/officeDocument/2006/relationships/tags" Target="../tags/tag229.x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tags" Target="../tags/tag20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tags" Target="../tags/tag23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Relationship Id="rId4" Type="http://schemas.openxmlformats.org/officeDocument/2006/relationships/tags" Target="../tags/tag23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Relationship Id="rId3" Type="http://schemas.openxmlformats.org/officeDocument/2006/relationships/tags" Target="../tags/tag23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Relationship Id="rId3" Type="http://schemas.openxmlformats.org/officeDocument/2006/relationships/tags" Target="../tags/tag23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8.png" /><Relationship Id="rId11" Type="http://schemas.openxmlformats.org/officeDocument/2006/relationships/tags" Target="../tags/tag77.xml" /><Relationship Id="rId12" Type="http://schemas.openxmlformats.org/officeDocument/2006/relationships/tags" Target="../tags/tag78.xml" /><Relationship Id="rId13" Type="http://schemas.openxmlformats.org/officeDocument/2006/relationships/tags" Target="../tags/tag79.xml" /><Relationship Id="rId2" Type="http://schemas.openxmlformats.org/officeDocument/2006/relationships/image" Target="../media/image6.png" /><Relationship Id="rId3" Type="http://schemas.openxmlformats.org/officeDocument/2006/relationships/tags" Target="../tags/tag71.xml" /><Relationship Id="rId4" Type="http://schemas.openxmlformats.org/officeDocument/2006/relationships/tags" Target="../tags/tag72.xml" /><Relationship Id="rId5" Type="http://schemas.openxmlformats.org/officeDocument/2006/relationships/tags" Target="../tags/tag73.xml" /><Relationship Id="rId6" Type="http://schemas.openxmlformats.org/officeDocument/2006/relationships/tags" Target="../tags/tag74.xml" /><Relationship Id="rId7" Type="http://schemas.openxmlformats.org/officeDocument/2006/relationships/image" Target="../media/image7.png" /><Relationship Id="rId8" Type="http://schemas.openxmlformats.org/officeDocument/2006/relationships/tags" Target="../tags/tag75.xml" /><Relationship Id="rId9" Type="http://schemas.openxmlformats.org/officeDocument/2006/relationships/tags" Target="../tags/tag7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6.xml" /><Relationship Id="rId2" Type="http://schemas.openxmlformats.org/officeDocument/2006/relationships/tags" Target="../tags/tag80.xml" /><Relationship Id="rId3" Type="http://schemas.openxmlformats.org/officeDocument/2006/relationships/tags" Target="../tags/tag81.xml" /><Relationship Id="rId4" Type="http://schemas.openxmlformats.org/officeDocument/2006/relationships/tags" Target="../tags/tag82.xml" /><Relationship Id="rId5" Type="http://schemas.openxmlformats.org/officeDocument/2006/relationships/tags" Target="../tags/tag83.xml" /><Relationship Id="rId6" Type="http://schemas.openxmlformats.org/officeDocument/2006/relationships/image" Target="../media/image9.png" /><Relationship Id="rId7" Type="http://schemas.openxmlformats.org/officeDocument/2006/relationships/tags" Target="../tags/tag84.xml" /><Relationship Id="rId8" Type="http://schemas.openxmlformats.org/officeDocument/2006/relationships/image" Target="../media/image10.png" /><Relationship Id="rId9" Type="http://schemas.openxmlformats.org/officeDocument/2006/relationships/tags" Target="../tags/tag8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tags" Target="../tags/tag87.xml" /><Relationship Id="rId5" Type="http://schemas.openxmlformats.org/officeDocument/2006/relationships/tags" Target="../tags/tag8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tags" Target="../tags/tag89.xml" /><Relationship Id="rId5" Type="http://schemas.openxmlformats.org/officeDocument/2006/relationships/tags" Target="../tags/tag90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1.xml" /><Relationship Id="rId3" Type="http://schemas.openxmlformats.org/officeDocument/2006/relationships/tags" Target="../tags/tag9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3.xml" /><Relationship Id="rId3" Type="http://schemas.openxmlformats.org/officeDocument/2006/relationships/tags" Target="../tags/tag9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tags" Target="../tags/tag95.xml" /><Relationship Id="rId5" Type="http://schemas.openxmlformats.org/officeDocument/2006/relationships/tags" Target="../tags/tag9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08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1.4 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充分条件与必要条件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1.4.2 </a:t>
            </a: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充要条件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7785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题型一：充要条件的判断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78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1050925"/>
                <a:ext cx="10768965" cy="201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多选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下列各题中，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的充要条件的有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为二次函数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四边形是正方形，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四边形的对角线互相垂直平分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1050925"/>
                <a:ext cx="10768965" cy="20104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2295" y="2969260"/>
                <a:ext cx="10838180" cy="344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AD.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解：对于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为二次函数，当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为二次函数时，可得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的充要条件，故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正确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B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的不必要条件，故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B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错误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，当四边形对角线互相平分时，不能推出四边形是正方形，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的不必要条件，故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C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错误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时，两边同时平方可得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的充要条件，故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D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正确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2969260"/>
                <a:ext cx="10838180" cy="3448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643890"/>
                <a:ext cx="10768965" cy="171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下列各题中，哪些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的充要条件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？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三角形是等腰三角形，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三角形是等边三角形；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43890"/>
                <a:ext cx="10768965" cy="1714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299970"/>
                <a:ext cx="10838180" cy="38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等边三角形一定是等腰三角形，而等腰三角形不一定是等边三角形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的必要不充分条件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299970"/>
                <a:ext cx="10838180" cy="3862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61035" y="808355"/>
            <a:ext cx="10612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判断充分、必要条件的步骤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1" name="组合 20" title=""/>
          <p:cNvGrpSpPr/>
          <p:nvPr/>
        </p:nvGrpSpPr>
        <p:grpSpPr>
          <a:xfrm>
            <a:off x="770255" y="2433955"/>
            <a:ext cx="8866505" cy="2659380"/>
            <a:chOff x="1213" y="3833"/>
            <a:chExt cx="13963" cy="4188"/>
          </a:xfrm>
        </p:grpSpPr>
        <p:grpSp>
          <p:nvGrpSpPr>
            <p:cNvPr id="8" name="组合 7"/>
            <p:cNvGrpSpPr/>
            <p:nvPr/>
          </p:nvGrpSpPr>
          <p:grpSpPr>
            <a:xfrm>
              <a:off x="1213" y="3833"/>
              <a:ext cx="2818" cy="916"/>
              <a:chOff x="1213" y="3833"/>
              <a:chExt cx="2818" cy="916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486" y="3929"/>
                    <a:ext cx="2020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认清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endParaRPr lang="en-US" altLang="zh-CN" sz="2400" i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6" y="3929"/>
                    <a:ext cx="2020" cy="72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椭圆 6"/>
              <p:cNvSpPr/>
              <p:nvPr/>
            </p:nvSpPr>
            <p:spPr>
              <a:xfrm>
                <a:off x="1213" y="3833"/>
                <a:ext cx="2818" cy="91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13" y="5421"/>
              <a:ext cx="2818" cy="916"/>
              <a:chOff x="1213" y="3833"/>
              <a:chExt cx="2818" cy="916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612" y="3929"/>
                <a:ext cx="1734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找推式</a:t>
                </a:r>
                <a:endParaRPr 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213" y="3833"/>
                <a:ext cx="2818" cy="91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13" y="7105"/>
              <a:ext cx="2818" cy="916"/>
              <a:chOff x="1213" y="3833"/>
              <a:chExt cx="2818" cy="91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486" y="3929"/>
                <a:ext cx="1734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下结论</a:t>
                </a:r>
                <a:endParaRPr 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213" y="3833"/>
                <a:ext cx="2818" cy="91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121" y="3928"/>
              <a:ext cx="6554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分清哪个是条件，哪个是结论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2" y="5517"/>
                  <a:ext cx="9054" cy="725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判断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及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的真假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" y="5517"/>
                  <a:ext cx="9054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6122" y="7201"/>
              <a:ext cx="5108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根据推论及定义下结论</a:t>
              </a:r>
              <a:endParaRPr 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>
              <a:stCxn id="7" idx="6"/>
              <a:endCxn id="15" idx="1"/>
            </p:cNvCxnSpPr>
            <p:nvPr/>
          </p:nvCxnSpPr>
          <p:spPr>
            <a:xfrm>
              <a:off x="4031" y="4291"/>
              <a:ext cx="20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031" y="5866"/>
              <a:ext cx="20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031" y="7563"/>
              <a:ext cx="20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题型二：利用充分、必要条件求参数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78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57605"/>
                <a:ext cx="6157595" cy="127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为何值时，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的充分不必要条件？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57605"/>
                <a:ext cx="6157595" cy="1272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636520"/>
                <a:ext cx="5214620" cy="267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的充分不必要条件，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}⊊{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的充分不必要条件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636520"/>
                <a:ext cx="5214620" cy="26752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680325" y="1417320"/>
            <a:ext cx="2904490" cy="1026160"/>
            <a:chOff x="11390" y="2606"/>
            <a:chExt cx="4574" cy="161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10" y="2606"/>
              <a:ext cx="1595" cy="761"/>
              <a:chOff x="12210" y="2606"/>
              <a:chExt cx="1595" cy="761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12210" y="2607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805" y="2606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>
            <a:xfrm flipV="1">
              <a:off x="11390" y="3382"/>
              <a:ext cx="45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941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3557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12210" y="2609"/>
              <a:ext cx="1584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 title=""/>
          <p:cNvGrpSpPr/>
          <p:nvPr/>
        </p:nvGrpSpPr>
        <p:grpSpPr>
          <a:xfrm>
            <a:off x="6515100" y="3555365"/>
            <a:ext cx="2904490" cy="1193800"/>
            <a:chOff x="10460" y="5212"/>
            <a:chExt cx="4574" cy="1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0" y="5476"/>
              <a:ext cx="4574" cy="1616"/>
              <a:chOff x="11390" y="2606"/>
              <a:chExt cx="4574" cy="161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2210" y="2606"/>
                <a:ext cx="1595" cy="761"/>
                <a:chOff x="12210" y="2606"/>
                <a:chExt cx="1595" cy="761"/>
              </a:xfrm>
            </p:grpSpPr>
            <p:cxnSp>
              <p:nvCxnSpPr>
                <p:cNvPr id="20" name="直接连接符 19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12210" y="2607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14"/>
                  </p:custDataLst>
                </p:nvPr>
              </p:nvCxnSpPr>
              <p:spPr>
                <a:xfrm flipH="1" flipV="1">
                  <a:off x="13805" y="2606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箭头连接符 21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11390" y="3382"/>
                <a:ext cx="4574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941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57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mc:AlternateContent>
            <mc:Choice Requires="a14">
              <p:sp>
                <p:nvSpPr>
                  <p:cNvPr id="25" name="文本框 24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2400">
                      <a:latin typeface="Cambria Math" panose="02040503050406030204" charset="0"/>
                      <a:ea typeface="微软雅黑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6" name="文本框 25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zh-CN" sz="24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12210" y="2609"/>
                <a:ext cx="1584" cy="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11272" y="5212"/>
              <a:ext cx="2048" cy="1037"/>
              <a:chOff x="11003" y="3781"/>
              <a:chExt cx="2048" cy="1037"/>
            </a:xfrm>
          </p:grpSpPr>
          <p:cxnSp>
            <p:nvCxnSpPr>
              <p:cNvPr id="28" name="直接连接符 27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11003" y="3781"/>
                <a:ext cx="8" cy="99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4" idx="3"/>
              </p:cNvCxnSpPr>
              <p:nvPr>
                <p:custDataLst>
                  <p:tags r:id="rId24"/>
                </p:custDataLst>
              </p:nvPr>
            </p:nvCxnSpPr>
            <p:spPr>
              <a:xfrm flipH="1" flipV="1">
                <a:off x="13044" y="3781"/>
                <a:ext cx="7" cy="1037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1011" y="3781"/>
                <a:ext cx="2033" cy="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>
              <p:custDataLst>
                <p:tags r:id="rId26"/>
              </p:custDataLst>
            </p:nvPr>
          </p:nvSpPr>
          <p:spPr>
            <a:xfrm>
              <a:off x="13069" y="583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36" name="文本框 35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11303000" y="123190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3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题型二：利用充分、必要条件求参数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78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57605"/>
                <a:ext cx="615759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为何值时，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的必要不充分条件？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57605"/>
                <a:ext cx="615759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536180" y="1663065"/>
            <a:ext cx="2904490" cy="1026160"/>
            <a:chOff x="11390" y="2606"/>
            <a:chExt cx="4574" cy="161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10" y="2606"/>
              <a:ext cx="1595" cy="761"/>
              <a:chOff x="12210" y="2606"/>
              <a:chExt cx="1595" cy="761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12210" y="2607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3805" y="2606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>
            <a:xfrm flipV="1">
              <a:off x="11390" y="3382"/>
              <a:ext cx="45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941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13557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2210" y="2609"/>
              <a:ext cx="1584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" name="组合 11" title=""/>
          <p:cNvGrpSpPr/>
          <p:nvPr/>
        </p:nvGrpSpPr>
        <p:grpSpPr>
          <a:xfrm>
            <a:off x="6515100" y="3428365"/>
            <a:ext cx="2904490" cy="1321435"/>
            <a:chOff x="10460" y="5012"/>
            <a:chExt cx="4574" cy="2081"/>
          </a:xfrm>
        </p:grpSpPr>
        <p:grpSp>
          <p:nvGrpSpPr>
            <p:cNvPr id="38" name="组合 37"/>
            <p:cNvGrpSpPr/>
            <p:nvPr/>
          </p:nvGrpSpPr>
          <p:grpSpPr>
            <a:xfrm>
              <a:off x="10460" y="5012"/>
              <a:ext cx="4574" cy="2081"/>
              <a:chOff x="11390" y="2142"/>
              <a:chExt cx="4574" cy="2081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2232" y="2142"/>
                <a:ext cx="2774" cy="1240"/>
                <a:chOff x="12232" y="2142"/>
                <a:chExt cx="2774" cy="1240"/>
              </a:xfrm>
            </p:grpSpPr>
            <p:cxnSp>
              <p:nvCxnSpPr>
                <p:cNvPr id="40" name="直接连接符 39"/>
                <p:cNvCxnSpPr/>
                <p:nvPr>
                  <p:custDataLst>
                    <p:tags r:id="rId12"/>
                  </p:custDataLst>
                </p:nvPr>
              </p:nvCxnSpPr>
              <p:spPr>
                <a:xfrm flipH="1" flipV="1">
                  <a:off x="12232" y="2180"/>
                  <a:ext cx="6" cy="115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46" idx="0"/>
                </p:cNvCxnSpPr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14993" y="2142"/>
                  <a:ext cx="13" cy="124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箭头连接符 41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11390" y="3382"/>
                <a:ext cx="4574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1941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742" y="295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mc:AlternateContent>
            <mc:Choice Requires="a14">
              <p:sp>
                <p:nvSpPr>
                  <p:cNvPr id="45" name="文本框 44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2400">
                      <a:latin typeface="Cambria Math" panose="02040503050406030204" charset="0"/>
                      <a:ea typeface="微软雅黑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6" name="文本框 45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4659" y="3382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zh-CN" sz="24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4659" y="3382"/>
                    <a:ext cx="693" cy="72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连接符 46"/>
              <p:cNvCxnSpPr/>
              <p:nvPr>
                <p:custDataLst>
                  <p:tags r:id="rId21"/>
                </p:custDataLst>
              </p:nvPr>
            </p:nvCxnSpPr>
            <p:spPr>
              <a:xfrm flipH="1">
                <a:off x="12210" y="2153"/>
                <a:ext cx="2797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1279" y="5478"/>
              <a:ext cx="2033" cy="730"/>
              <a:chOff x="11010" y="4047"/>
              <a:chExt cx="2033" cy="730"/>
            </a:xfrm>
          </p:grpSpPr>
          <p:cxnSp>
            <p:nvCxnSpPr>
              <p:cNvPr id="49" name="直接连接符 48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11021" y="4062"/>
                <a:ext cx="10" cy="68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>
                <p:custDataLst>
                  <p:tags r:id="rId23"/>
                </p:custDataLst>
              </p:nvPr>
            </p:nvCxnSpPr>
            <p:spPr>
              <a:xfrm flipH="1" flipV="1">
                <a:off x="13032" y="4047"/>
                <a:ext cx="1" cy="73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11010" y="4054"/>
                <a:ext cx="2033" cy="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>
              <p:custDataLst>
                <p:tags r:id="rId25"/>
              </p:custDataLst>
            </p:nvPr>
          </p:nvSpPr>
          <p:spPr>
            <a:xfrm>
              <a:off x="13069" y="583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53" name="文本框 52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 title=""/>
          <p:cNvGrpSpPr/>
          <p:nvPr/>
        </p:nvGrpSpPr>
        <p:grpSpPr>
          <a:xfrm>
            <a:off x="596900" y="3855085"/>
            <a:ext cx="5401310" cy="1123950"/>
            <a:chOff x="940" y="6071"/>
            <a:chExt cx="8506" cy="1770"/>
          </a:xfrm>
        </p:grpSpPr>
        <mc:AlternateContent>
          <mc:Choice Requires="a14">
            <p:sp>
              <p:nvSpPr>
                <p:cNvPr id="54" name="文本框 53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940" y="6071"/>
                  <a:ext cx="8506" cy="1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的必要不充分条件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0"/>
                  </p:custDataLst>
                </p:nvPr>
              </p:nvSpPr>
              <p:spPr>
                <a:xfrm>
                  <a:off x="940" y="6071"/>
                  <a:ext cx="8506" cy="1771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3695" y="69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 title=""/>
          <p:cNvGrpSpPr/>
          <p:nvPr/>
        </p:nvGrpSpPr>
        <p:grpSpPr>
          <a:xfrm>
            <a:off x="598805" y="2735580"/>
            <a:ext cx="5401310" cy="1123950"/>
            <a:chOff x="943" y="4308"/>
            <a:chExt cx="8506" cy="1770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4308"/>
                  <a:ext cx="8506" cy="1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的必要不充分条件，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}⊊{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308"/>
                  <a:ext cx="8506" cy="1771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矩形 56"/>
            <p:cNvSpPr/>
            <p:nvPr/>
          </p:nvSpPr>
          <p:spPr>
            <a:xfrm>
              <a:off x="7542" y="525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题型二：利用充分、必要条件求参数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78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57605"/>
                <a:ext cx="615759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为何值时，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57605"/>
                <a:ext cx="615759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2295" y="2679700"/>
                <a:ext cx="6243320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2679700"/>
                <a:ext cx="6243320" cy="1641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536180" y="1663065"/>
            <a:ext cx="2904490" cy="1026160"/>
            <a:chOff x="11390" y="2606"/>
            <a:chExt cx="4574" cy="161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10" y="2606"/>
              <a:ext cx="1595" cy="761"/>
              <a:chOff x="12210" y="2606"/>
              <a:chExt cx="1595" cy="761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12210" y="2607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805" y="2606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>
            <a:xfrm flipV="1">
              <a:off x="11390" y="3382"/>
              <a:ext cx="45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941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3557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12210" y="2609"/>
              <a:ext cx="1584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 title=""/>
          <p:cNvGrpSpPr/>
          <p:nvPr/>
        </p:nvGrpSpPr>
        <p:grpSpPr>
          <a:xfrm>
            <a:off x="6760845" y="3360420"/>
            <a:ext cx="2904490" cy="1491615"/>
            <a:chOff x="10460" y="5200"/>
            <a:chExt cx="4574" cy="2349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0" y="5476"/>
              <a:ext cx="4574" cy="1616"/>
              <a:chOff x="11390" y="2606"/>
              <a:chExt cx="4574" cy="161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2210" y="2606"/>
                <a:ext cx="1595" cy="761"/>
                <a:chOff x="12210" y="2606"/>
                <a:chExt cx="1595" cy="761"/>
              </a:xfrm>
            </p:grpSpPr>
            <p:cxnSp>
              <p:nvCxnSpPr>
                <p:cNvPr id="20" name="直接连接符 19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12210" y="2607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14"/>
                  </p:custDataLst>
                </p:nvPr>
              </p:nvCxnSpPr>
              <p:spPr>
                <a:xfrm flipH="1" flipV="1">
                  <a:off x="13805" y="2606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箭头连接符 21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11390" y="3382"/>
                <a:ext cx="4574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941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57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mc:AlternateContent>
            <mc:Choice Requires="a14">
              <p:sp>
                <p:nvSpPr>
                  <p:cNvPr id="25" name="文本框 24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2400">
                      <a:latin typeface="Cambria Math" panose="02040503050406030204" charset="0"/>
                      <a:ea typeface="微软雅黑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6" name="文本框 25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zh-CN" sz="24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12210" y="2609"/>
                <a:ext cx="1584" cy="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11280" y="5200"/>
              <a:ext cx="1611" cy="1037"/>
              <a:chOff x="11011" y="3769"/>
              <a:chExt cx="1611" cy="1037"/>
            </a:xfrm>
          </p:grpSpPr>
          <p:cxnSp>
            <p:nvCxnSpPr>
              <p:cNvPr id="28" name="直接连接符 27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11014" y="3781"/>
                <a:ext cx="8" cy="99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>
                <p:custDataLst>
                  <p:tags r:id="rId24"/>
                </p:custDataLst>
              </p:nvPr>
            </p:nvCxnSpPr>
            <p:spPr>
              <a:xfrm flipH="1" flipV="1">
                <a:off x="12594" y="3769"/>
                <a:ext cx="7" cy="1037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1011" y="3771"/>
                <a:ext cx="1611" cy="1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>
          <mc:Choice Requires="a14">
            <p:sp>
              <p:nvSpPr>
                <p:cNvPr id="36" name="文本框 35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12506" y="6824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12506" y="6824"/>
                  <a:ext cx="693" cy="72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74040"/>
                <a:ext cx="1076896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为何值时，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的充分不必要条件？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74040"/>
                <a:ext cx="1076896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461885" y="970915"/>
            <a:ext cx="2904490" cy="1026160"/>
            <a:chOff x="11390" y="2606"/>
            <a:chExt cx="4574" cy="161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10" y="2606"/>
              <a:ext cx="1595" cy="761"/>
              <a:chOff x="12210" y="2606"/>
              <a:chExt cx="1595" cy="761"/>
            </a:xfrm>
          </p:grpSpPr>
          <p:cxnSp>
            <p:nvCxnSpPr>
              <p:cNvPr id="13" name="直接连接符 12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210" y="2607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805" y="2606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>
              <p:custDataLst>
                <p:tags r:id="rId5"/>
              </p:custDataLst>
            </p:nvPr>
          </p:nvCxnSpPr>
          <p:spPr>
            <a:xfrm flipV="1">
              <a:off x="11390" y="3382"/>
              <a:ext cx="45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11941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3557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2210" y="2609"/>
              <a:ext cx="1584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 title=""/>
          <p:cNvGrpSpPr/>
          <p:nvPr/>
        </p:nvGrpSpPr>
        <p:grpSpPr>
          <a:xfrm>
            <a:off x="7891145" y="2479675"/>
            <a:ext cx="2904490" cy="1194435"/>
            <a:chOff x="10460" y="5212"/>
            <a:chExt cx="4574" cy="1881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0" y="5476"/>
              <a:ext cx="4574" cy="1617"/>
              <a:chOff x="11390" y="2606"/>
              <a:chExt cx="4574" cy="1617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2210" y="2606"/>
                <a:ext cx="1595" cy="761"/>
                <a:chOff x="12210" y="2606"/>
                <a:chExt cx="1595" cy="761"/>
              </a:xfrm>
            </p:grpSpPr>
            <p:cxnSp>
              <p:nvCxnSpPr>
                <p:cNvPr id="20" name="直接连接符 19"/>
                <p:cNvCxnSpPr/>
                <p:nvPr>
                  <p:custDataLst>
                    <p:tags r:id="rId15"/>
                  </p:custDataLst>
                </p:nvPr>
              </p:nvCxnSpPr>
              <p:spPr>
                <a:xfrm flipH="1" flipV="1">
                  <a:off x="12210" y="2607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 flipV="1">
                  <a:off x="13805" y="2606"/>
                  <a:ext cx="0" cy="7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箭头连接符 21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11390" y="3382"/>
                <a:ext cx="4574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1941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3557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mc:AlternateContent>
            <mc:Choice Requires="a14">
              <p:sp>
                <p:nvSpPr>
                  <p:cNvPr id="25" name="文本框 24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2400">
                      <a:latin typeface="Cambria Math" panose="02040503050406030204" charset="0"/>
                      <a:ea typeface="微软雅黑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6" name="文本框 25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endParaRPr lang="en-US" altLang="zh-CN" sz="24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3436" y="3438"/>
                    <a:ext cx="693" cy="72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>
                <p:custDataLst>
                  <p:tags r:id="rId25"/>
                </p:custDataLst>
              </p:nvPr>
            </p:nvCxnSpPr>
            <p:spPr>
              <a:xfrm flipH="1" flipV="1">
                <a:off x="12210" y="2609"/>
                <a:ext cx="1584" cy="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11272" y="5212"/>
              <a:ext cx="2048" cy="1037"/>
              <a:chOff x="11003" y="3781"/>
              <a:chExt cx="2048" cy="1037"/>
            </a:xfrm>
          </p:grpSpPr>
          <p:cxnSp>
            <p:nvCxnSpPr>
              <p:cNvPr id="28" name="直接连接符 27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11003" y="3781"/>
                <a:ext cx="8" cy="99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4" idx="3"/>
              </p:cNvCxnSpPr>
              <p:nvPr>
                <p:custDataLst>
                  <p:tags r:id="rId27"/>
                </p:custDataLst>
              </p:nvPr>
            </p:nvCxnSpPr>
            <p:spPr>
              <a:xfrm flipH="1" flipV="1">
                <a:off x="13044" y="3781"/>
                <a:ext cx="7" cy="1037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11011" y="3781"/>
                <a:ext cx="2033" cy="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>
              <p:custDataLst>
                <p:tags r:id="rId29"/>
              </p:custDataLst>
            </p:nvPr>
          </p:nvSpPr>
          <p:spPr>
            <a:xfrm>
              <a:off x="13069" y="583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36" name="文本框 35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1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 title=""/>
          <p:cNvGrpSpPr/>
          <p:nvPr/>
        </p:nvGrpSpPr>
        <p:grpSpPr>
          <a:xfrm>
            <a:off x="386715" y="2063750"/>
            <a:ext cx="9028430" cy="1346200"/>
            <a:chOff x="609" y="3250"/>
            <a:chExt cx="14218" cy="2120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9" y="3250"/>
                  <a:ext cx="14219" cy="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的充分不必要条件，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亦即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的必要不充分条件，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" y="3250"/>
                  <a:ext cx="14219" cy="2121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6076" y="44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 title=""/>
          <p:cNvGrpSpPr/>
          <p:nvPr/>
        </p:nvGrpSpPr>
        <p:grpSpPr>
          <a:xfrm>
            <a:off x="365760" y="3378835"/>
            <a:ext cx="9028430" cy="1346200"/>
            <a:chOff x="576" y="5321"/>
            <a:chExt cx="14218" cy="2120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576" y="5321"/>
                  <a:ext cx="14219" cy="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}⊊{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的必要不充分条件，即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的充分不必要条件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4"/>
                  </p:custDataLst>
                </p:nvPr>
              </p:nvSpPr>
              <p:spPr>
                <a:xfrm>
                  <a:off x="576" y="5321"/>
                  <a:ext cx="14219" cy="2121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>
              <p:custDataLst>
                <p:tags r:id="rId36"/>
              </p:custDataLst>
            </p:nvPr>
          </p:nvSpPr>
          <p:spPr>
            <a:xfrm>
              <a:off x="5957" y="650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74040"/>
                <a:ext cx="1076896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为何值时，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的必要不充分条件？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74040"/>
                <a:ext cx="1076896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249170"/>
                <a:ext cx="7409815" cy="322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的必要不充分条件，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亦即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的充分不必要条件，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}⊊{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的充分不必要条件，即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的必要不充分条件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249170"/>
                <a:ext cx="7409815" cy="3229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7461885" y="970915"/>
            <a:ext cx="2904490" cy="1026160"/>
            <a:chOff x="11390" y="2606"/>
            <a:chExt cx="4574" cy="161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10" y="2606"/>
              <a:ext cx="1595" cy="761"/>
              <a:chOff x="12210" y="2606"/>
              <a:chExt cx="1595" cy="761"/>
            </a:xfrm>
          </p:grpSpPr>
          <p:cxnSp>
            <p:nvCxnSpPr>
              <p:cNvPr id="13" name="直接连接符 12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210" y="2607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5"/>
                </p:custDataLst>
              </p:nvPr>
            </p:nvCxnSpPr>
            <p:spPr>
              <a:xfrm flipH="1" flipV="1">
                <a:off x="13805" y="2606"/>
                <a:ext cx="0" cy="7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>
              <p:custDataLst>
                <p:tags r:id="rId6"/>
              </p:custDataLst>
            </p:nvPr>
          </p:nvCxnSpPr>
          <p:spPr>
            <a:xfrm flipV="1">
              <a:off x="11390" y="3382"/>
              <a:ext cx="45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11941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13557" y="296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11864" y="3498"/>
                  <a:ext cx="693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13436" y="3438"/>
                  <a:ext cx="693" cy="72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12210" y="2609"/>
              <a:ext cx="1584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" name="组合 11" title=""/>
          <p:cNvGrpSpPr/>
          <p:nvPr/>
        </p:nvGrpSpPr>
        <p:grpSpPr>
          <a:xfrm>
            <a:off x="7660640" y="2967990"/>
            <a:ext cx="2904490" cy="1321435"/>
            <a:chOff x="10460" y="5012"/>
            <a:chExt cx="4574" cy="2081"/>
          </a:xfrm>
        </p:grpSpPr>
        <p:grpSp>
          <p:nvGrpSpPr>
            <p:cNvPr id="38" name="组合 37"/>
            <p:cNvGrpSpPr/>
            <p:nvPr/>
          </p:nvGrpSpPr>
          <p:grpSpPr>
            <a:xfrm>
              <a:off x="10460" y="5012"/>
              <a:ext cx="4574" cy="2081"/>
              <a:chOff x="11390" y="2142"/>
              <a:chExt cx="4574" cy="2081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2232" y="2142"/>
                <a:ext cx="2774" cy="1240"/>
                <a:chOff x="12232" y="2142"/>
                <a:chExt cx="2774" cy="1240"/>
              </a:xfrm>
            </p:grpSpPr>
            <p:cxnSp>
              <p:nvCxnSpPr>
                <p:cNvPr id="40" name="直接连接符 39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 flipV="1">
                  <a:off x="12232" y="2180"/>
                  <a:ext cx="6" cy="115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46" idx="0"/>
                </p:cNvCxnSpPr>
                <p:nvPr>
                  <p:custDataLst>
                    <p:tags r:id="rId17"/>
                  </p:custDataLst>
                </p:nvPr>
              </p:nvCxnSpPr>
              <p:spPr>
                <a:xfrm flipH="1" flipV="1">
                  <a:off x="14993" y="2142"/>
                  <a:ext cx="13" cy="124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箭头连接符 41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11390" y="3382"/>
                <a:ext cx="4574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1941" y="296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4742" y="2958"/>
                <a:ext cx="6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微软雅黑" panose="020b0503020204020204" charset="-122"/>
                    <a:ea typeface="微软雅黑"/>
                  </a:rPr>
                  <a:t>•</a:t>
                </a:r>
                <a:endParaRPr lang="zh-CN" altLang="en-US" sz="2800">
                  <a:latin typeface="微软雅黑" panose="020b0503020204020204" charset="-122"/>
                  <a:ea typeface="微软雅黑"/>
                </a:endParaRPr>
              </a:p>
            </p:txBody>
          </p:sp>
          <mc:AlternateContent>
            <mc:Choice Requires="a14">
              <p:sp>
                <p:nvSpPr>
                  <p:cNvPr id="45" name="文本框 44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2400">
                      <a:latin typeface="Cambria Math" panose="02040503050406030204" charset="0"/>
                      <a:ea typeface="微软雅黑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1864" y="3498"/>
                    <a:ext cx="693" cy="72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6" name="文本框 45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4659" y="3382"/>
                    <a:ext cx="69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endParaRPr lang="en-US" altLang="zh-CN" sz="24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14659" y="3382"/>
                    <a:ext cx="693" cy="725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连接符 46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12210" y="2153"/>
                <a:ext cx="2797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1279" y="5478"/>
              <a:ext cx="2033" cy="730"/>
              <a:chOff x="11010" y="4047"/>
              <a:chExt cx="2033" cy="730"/>
            </a:xfrm>
          </p:grpSpPr>
          <p:cxnSp>
            <p:nvCxnSpPr>
              <p:cNvPr id="49" name="直接连接符 48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11021" y="4062"/>
                <a:ext cx="10" cy="68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>
                <p:custDataLst>
                  <p:tags r:id="rId28"/>
                </p:custDataLst>
              </p:nvPr>
            </p:nvCxnSpPr>
            <p:spPr>
              <a:xfrm flipH="1" flipV="1">
                <a:off x="13032" y="4047"/>
                <a:ext cx="1" cy="73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11010" y="4054"/>
                <a:ext cx="2033" cy="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>
              <p:custDataLst>
                <p:tags r:id="rId30"/>
              </p:custDataLst>
            </p:nvPr>
          </p:nvSpPr>
          <p:spPr>
            <a:xfrm>
              <a:off x="13069" y="5838"/>
              <a:ext cx="6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微软雅黑" panose="020b0503020204020204" charset="-122"/>
                  <a:ea typeface="微软雅黑"/>
                </a:rPr>
                <a:t>•</a:t>
              </a:r>
              <a:endParaRPr lang="zh-CN" altLang="en-US" sz="2800">
                <a:latin typeface="微软雅黑" panose="020b0503020204020204" charset="-122"/>
                <a:ea typeface="微软雅黑"/>
              </a:endParaRPr>
            </a:p>
          </p:txBody>
        </p:sp>
        <mc:AlternateContent>
          <mc:Choice Requires="a14">
            <p:sp>
              <p:nvSpPr>
                <p:cNvPr id="53" name="文本框 52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13036" y="6335"/>
                  <a:ext cx="693" cy="72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3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61035" y="808355"/>
            <a:ext cx="106127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由条件关系求参数的值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的步骤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根据条件关系建立条件构成的集合之间的关系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根据集合端点或数形结合列方程或不等式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求解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题型三：充要条件的证明与探究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30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246505"/>
                <a:ext cx="11269980" cy="55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求证：一元二次方程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有一正根和一负根的充要条件是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246505"/>
                <a:ext cx="11269980" cy="5556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2295" y="1760855"/>
                <a:ext cx="10838180" cy="331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证明：证明必要性：若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一元二次方程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有一正根和一负根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成立，由韦达定理可得，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证明充分性：若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成立，此时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一元二次方程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有一正根和一负根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一元二次方程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有一正根和一负根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760855"/>
                <a:ext cx="10838180" cy="3312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32130"/>
                <a:ext cx="1075309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：下列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形式的命题中，哪些命题与它们的逆命题都是真命题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两个三角形的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两角和其中一角所对的边分别相等，则这两个三角形全等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(2)若两个三角形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等，则这两个三角形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的周长相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32130"/>
                <a:ext cx="10753090" cy="2861310"/>
              </a:xfrm>
              <a:prstGeom prst="rect">
                <a:avLst/>
              </a:prstGeom>
              <a:blipFill rotWithShape="1">
                <a:blip r:embed="rId2"/>
                <a:stretch>
                  <a:fillRect r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 title=""/>
          <p:cNvGrpSpPr/>
          <p:nvPr/>
        </p:nvGrpSpPr>
        <p:grpSpPr>
          <a:xfrm>
            <a:off x="655955" y="3484245"/>
            <a:ext cx="10829290" cy="1050290"/>
            <a:chOff x="1141" y="5762"/>
            <a:chExt cx="17054" cy="1654"/>
          </a:xfrm>
        </p:grpSpPr>
        <p:sp>
          <p:nvSpPr>
            <p:cNvPr id="12" name="矩形 11"/>
            <p:cNvSpPr/>
            <p:nvPr/>
          </p:nvSpPr>
          <p:spPr>
            <a:xfrm>
              <a:off x="6067" y="6722"/>
              <a:ext cx="1529" cy="5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285" y="5925"/>
              <a:ext cx="2641" cy="6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41" y="5762"/>
              <a:ext cx="17054" cy="1654"/>
              <a:chOff x="1141" y="5762"/>
              <a:chExt cx="17054" cy="1654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141" y="5762"/>
                    <a:ext cx="17054" cy="16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将命题</a:t>
                    </a:r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:r>
                      <a:rPr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,</a:t>
                    </a:r>
                    <a:r>
                      <a:rPr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中的条件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互换，就得到一个新的命题</a:t>
                    </a:r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:r>
                      <a:rPr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,</a:t>
                    </a:r>
                    <a:r>
                      <a:rPr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，称这个命题为原命题的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逆命题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" y="5762"/>
                    <a:ext cx="17054" cy="16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矩形 6"/>
              <p:cNvSpPr/>
              <p:nvPr>
                <p:custDataLst>
                  <p:tags r:id="rId4"/>
                </p:custDataLst>
              </p:nvPr>
            </p:nvSpPr>
            <p:spPr>
              <a:xfrm>
                <a:off x="1408" y="7086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 title=""/>
          <p:cNvGrpSpPr/>
          <p:nvPr/>
        </p:nvGrpSpPr>
        <p:grpSpPr>
          <a:xfrm>
            <a:off x="638175" y="1753870"/>
            <a:ext cx="10915650" cy="1531620"/>
            <a:chOff x="1005" y="2762"/>
            <a:chExt cx="17190" cy="2412"/>
          </a:xfrm>
        </p:grpSpPr>
        <p:sp>
          <p:nvSpPr>
            <p:cNvPr id="14" name="矩形 13"/>
            <p:cNvSpPr/>
            <p:nvPr/>
          </p:nvSpPr>
          <p:spPr>
            <a:xfrm>
              <a:off x="1140" y="2764"/>
              <a:ext cx="16791" cy="6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05" y="2762"/>
              <a:ext cx="17190" cy="2376"/>
              <a:chOff x="1005" y="2762"/>
              <a:chExt cx="17190" cy="2376"/>
            </a:xfrm>
          </p:grpSpPr>
          <p:sp>
            <p:nvSpPr>
              <p:cNvPr id="15" name="矩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1141" y="4444"/>
                <a:ext cx="11470" cy="6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05" y="2762"/>
                <a:ext cx="1719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逆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：若两个三角形全等，则这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两个三角形的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两角和其中一角所对的边分别相等；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p:grp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05" y="4450"/>
              <a:ext cx="171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逆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：若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两个三角形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的周长相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等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，则这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两个三角形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全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等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；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655955" y="4650740"/>
            <a:ext cx="10466705" cy="1050290"/>
            <a:chOff x="1141" y="6318"/>
            <a:chExt cx="16483" cy="1654"/>
          </a:xfrm>
        </p:grpSpPr>
        <p:sp>
          <p:nvSpPr>
            <p:cNvPr id="19" name="文本框 18"/>
            <p:cNvSpPr txBox="1"/>
            <p:nvPr>
              <p:custDataLst>
                <p:tags r:id="rId7"/>
              </p:custDataLst>
            </p:nvPr>
          </p:nvSpPr>
          <p:spPr>
            <a:xfrm>
              <a:off x="1141" y="6318"/>
              <a:ext cx="16483" cy="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不难发现，上述命题中的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命题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和它的逆命题都是真命题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命题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(2)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是真命题，但它的逆命题是假命题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8"/>
              </p:custDataLst>
            </p:nvPr>
          </p:nvSpPr>
          <p:spPr>
            <a:xfrm>
              <a:off x="1289" y="692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643890"/>
                <a:ext cx="10768965" cy="5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的所有根的和为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的充要条件是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______.</a:t>
                </a: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43890"/>
                <a:ext cx="10768965" cy="514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1617980"/>
                <a:ext cx="10838180" cy="38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时，方程为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时，方程为一元二次方程，设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是方程的解，则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解方程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∆&lt;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时，方程无解，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故时符合题意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1617980"/>
                <a:ext cx="10838180" cy="38061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378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充要条件的证明思路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根据充要条件的定义，证明充要条件对要从充分性和必要性两个方面分别证明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一般地，证明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成立的充要条件为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”: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充分性，把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当作已知条件，结合命题的前提条件，推出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必要性，把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当作已知条件，结合命题的前提条件，推出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3783965"/>
              </a:xfrm>
              <a:prstGeom prst="rect">
                <a:avLst/>
              </a:prstGeom>
              <a:blipFill rotWithShape="1">
                <a:blip r:embed="rId2"/>
                <a:stretch>
                  <a:fillRect r="-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808355"/>
                <a:ext cx="462915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充要条件；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充分、必要条件的判断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P22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P22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808355"/>
                <a:ext cx="462915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32130"/>
                <a:ext cx="10753090" cy="233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：下列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形式的命题中，哪些命题与它们的逆命题都是真命题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若一元二次方程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宋体" pitchFamily="2" charset="-122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有两个不相等的实数根，则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宋体" pitchFamily="2" charset="-122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是空集，则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均是空集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32130"/>
                <a:ext cx="10753090" cy="2333625"/>
              </a:xfrm>
              <a:prstGeom prst="rect">
                <a:avLst/>
              </a:prstGeom>
              <a:blipFill rotWithShape="1">
                <a:blip r:embed="rId2"/>
                <a:stretch>
                  <a:fillRect r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638175" y="1753870"/>
            <a:ext cx="10305415" cy="1532255"/>
            <a:chOff x="1005" y="2762"/>
            <a:chExt cx="16229" cy="2413"/>
          </a:xfrm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140" y="2764"/>
              <a:ext cx="15389" cy="6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05" y="2762"/>
              <a:ext cx="16229" cy="2377"/>
              <a:chOff x="1005" y="2762"/>
              <a:chExt cx="16229" cy="2377"/>
            </a:xfrm>
          </p:grpSpPr>
          <p:sp>
            <p:nvSpPr>
              <p:cNvPr id="15" name="矩形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1141" y="4444"/>
                <a:ext cx="8389" cy="6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9" name="文本框 8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1005" y="2762"/>
                    <a:ext cx="16229" cy="7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逆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：若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宋体" pitchFamily="2" charset="-122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，则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一元二次方程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宋体" pitchFamily="2" charset="-122"/>
                              <a:ea typeface="宋体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𝑏𝑥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有两个不相等的实数根；</a:t>
                    </a:r>
                    <a:endPara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005" y="2762"/>
                    <a:ext cx="16229" cy="75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005" y="4450"/>
                  <a:ext cx="8595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逆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均是空集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是空集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005" y="4450"/>
                  <a:ext cx="8595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 title=""/>
          <p:cNvGrpSpPr/>
          <p:nvPr/>
        </p:nvGrpSpPr>
        <p:grpSpPr>
          <a:xfrm>
            <a:off x="723900" y="3746500"/>
            <a:ext cx="10466705" cy="1050290"/>
            <a:chOff x="1141" y="6318"/>
            <a:chExt cx="16483" cy="1654"/>
          </a:xfrm>
        </p:grpSpPr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1141" y="6318"/>
              <a:ext cx="16483" cy="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不难发现，上述命题中的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命题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(4)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和它的逆命题都是真命题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命题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(3)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是假命题，但它的逆命题是真命题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>
              <a:off x="1289" y="692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>
            <p:custDataLst>
              <p:tags r:id="rId2"/>
            </p:custDataLst>
          </p:nvPr>
        </p:nvSpPr>
        <p:spPr>
          <a:xfrm>
            <a:off x="5334635" y="2002790"/>
            <a:ext cx="126492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3"/>
            </p:custDataLst>
          </p:nvPr>
        </p:nvSpPr>
        <p:spPr>
          <a:xfrm>
            <a:off x="1311275" y="2002790"/>
            <a:ext cx="286893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4"/>
            </p:custDataLst>
          </p:nvPr>
        </p:nvSpPr>
        <p:spPr>
          <a:xfrm>
            <a:off x="3231515" y="1517650"/>
            <a:ext cx="94869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5"/>
            </p:custDataLst>
          </p:nvPr>
        </p:nvSpPr>
        <p:spPr>
          <a:xfrm>
            <a:off x="1311275" y="1517650"/>
            <a:ext cx="94869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10053320" y="1022985"/>
            <a:ext cx="94869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1025" y="-3556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7535" y="841375"/>
                <a:ext cx="10816590" cy="215836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它的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逆命题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均是真命题，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即既有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又有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⇔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此时，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既是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的充分条件，也是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的必要条件，我们就说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的充分必要条件，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简称为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显然，如果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的充要条件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5" y="841375"/>
                <a:ext cx="10816590" cy="2158365"/>
              </a:xfrm>
              <a:prstGeom prst="rect">
                <a:avLst/>
              </a:prstGeom>
              <a:blipFill rotWithShape="1">
                <a:blip r:embed="rId6"/>
                <a:stretch>
                  <a:fillRect l="-135" t="-677" r="-129" b="-64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 title=""/>
          <p:cNvGrpSpPr/>
          <p:nvPr/>
        </p:nvGrpSpPr>
        <p:grpSpPr>
          <a:xfrm>
            <a:off x="613410" y="3372485"/>
            <a:ext cx="10800080" cy="1148080"/>
            <a:chOff x="966" y="5311"/>
            <a:chExt cx="17008" cy="1808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5448" y="5494"/>
              <a:ext cx="6614" cy="5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966" y="5311"/>
              <a:ext cx="17009" cy="1808"/>
              <a:chOff x="966" y="5311"/>
              <a:chExt cx="17009" cy="1808"/>
            </a:xfrm>
          </p:grpSpPr>
          <mc:AlternateContent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966" y="5311"/>
                    <a:ext cx="17009" cy="16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概括地说，如果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m:rPr>
                              <m:sty m:val="b"/>
                            </m:rPr>
                            <a:rPr lang="en-US" sz="2400" b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⇔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，那么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互为充要条件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上述命题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(1)(4)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中的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互为充要条件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" y="5311"/>
                    <a:ext cx="17009" cy="165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>
                <p:custDataLst>
                  <p:tags r:id="rId9"/>
                </p:custDataLst>
              </p:nvPr>
            </p:nvSpPr>
            <p:spPr>
              <a:xfrm>
                <a:off x="1946" y="7000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8010" y="538480"/>
                <a:ext cx="11203305" cy="152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各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题中，哪些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的充要条件？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四边形是正方形，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四边形的对角线互相垂直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且平分；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两个三角形相似，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两个三角形三边成比例；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" y="538480"/>
                <a:ext cx="11203305" cy="1529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480695" y="2095500"/>
            <a:ext cx="11066780" cy="2861310"/>
            <a:chOff x="886" y="4697"/>
            <a:chExt cx="17428" cy="450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86" y="4697"/>
                  <a:ext cx="17428" cy="4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因为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对角线互相垂直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且平分的四边形不一定是正方形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为什么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因为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是相似三角形的性质定理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是相似三角形的判定定理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所以它们均为真命题，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⇔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" y="4697"/>
                  <a:ext cx="17428" cy="450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408" y="63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8010" y="538480"/>
                <a:ext cx="11203305" cy="155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各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题中，哪些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的充要条件？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是一元二次方程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的一个根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" y="538480"/>
                <a:ext cx="11203305" cy="1553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62610" y="2069465"/>
            <a:ext cx="11066780" cy="2306955"/>
            <a:chOff x="886" y="3259"/>
            <a:chExt cx="17428" cy="3633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86" y="3259"/>
                  <a:ext cx="17428" cy="3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不一定成立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也可以是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(4)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因为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与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均为真命题，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⇔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" y="3259"/>
                  <a:ext cx="17428" cy="36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408" y="63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82295" y="650875"/>
            <a:ext cx="1060323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：通过上面的学习，你能给出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的充要条件吗？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582295" y="1305560"/>
            <a:ext cx="11021695" cy="3634740"/>
            <a:chOff x="943" y="3090"/>
            <a:chExt cx="17357" cy="5724"/>
          </a:xfrm>
        </p:grpSpPr>
        <p:sp>
          <p:nvSpPr>
            <p:cNvPr id="10" name="文本框 9"/>
            <p:cNvSpPr txBox="1"/>
            <p:nvPr/>
          </p:nvSpPr>
          <p:spPr>
            <a:xfrm>
              <a:off x="943" y="3090"/>
              <a:ext cx="17357" cy="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         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可以发现，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四边形的两组对角分别相等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”“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四边形的两组对边分别相等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”“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四边形的一组对边平行且相等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和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四边形的两条对角线互相平分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既是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四边形是平行四边形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的充分条件，又是必要条件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另外，我们再看平行四边形的定义：两组对边分别平行的四边形叫做平行四边形，它表明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四边形的两组对边分别平行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也是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四边形是平行四边形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的一个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充要条件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endPara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 title=""/>
          <p:cNvSpPr txBox="1"/>
          <p:nvPr/>
        </p:nvSpPr>
        <p:spPr>
          <a:xfrm>
            <a:off x="582295" y="538480"/>
            <a:ext cx="11021695" cy="304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上面的这些充要条件从不同角度刻画了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这个概念，据此我们可以给出平行四边形的其他定义形式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例如：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两组对边分别相等的四边形叫做平行四边形；</a:t>
            </a:r>
            <a:endParaRPr lang="zh-CN" altLang="en-US" sz="2400" b="1">
              <a:solidFill>
                <a:srgbClr val="FF0000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对角线互相平分的四边形叫做平行四边形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582295" y="3793490"/>
            <a:ext cx="11021695" cy="2009775"/>
            <a:chOff x="917" y="5974"/>
            <a:chExt cx="17357" cy="3165"/>
          </a:xfrm>
        </p:grpSpPr>
        <p:sp>
          <p:nvSpPr>
            <p:cNvPr id="10" name="文本框 9"/>
            <p:cNvSpPr txBox="1"/>
            <p:nvPr/>
          </p:nvSpPr>
          <p:spPr>
            <a:xfrm>
              <a:off x="917" y="5974"/>
              <a:ext cx="17357" cy="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         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类似地，利用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两个三角形全等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的充要条件，可以给出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三角形全等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的其他定义形式，而且这些定义是相互等价的；同样，利用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两个三角形相似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的充要条件，可以给出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相似三角形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其他定义形式，这些定义也是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相互等价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的；等等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endPara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1676" y="712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8010" y="538480"/>
                <a:ext cx="11203305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⊙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的半径为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，圆心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到直线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𝑙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的距离为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⊙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相切的充要条件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" y="538480"/>
                <a:ext cx="11203305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562610" y="1626870"/>
            <a:ext cx="11066780" cy="3928110"/>
            <a:chOff x="886" y="2562"/>
            <a:chExt cx="17428" cy="6186"/>
          </a:xfrm>
        </p:grpSpPr>
        <p:sp>
          <p:nvSpPr>
            <p:cNvPr id="9" name="矩形 8"/>
            <p:cNvSpPr/>
            <p:nvPr/>
          </p:nvSpPr>
          <p:spPr>
            <a:xfrm>
              <a:off x="2509" y="2689"/>
              <a:ext cx="7354" cy="7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6" y="2562"/>
              <a:ext cx="17428" cy="6186"/>
              <a:chOff x="886" y="2684"/>
              <a:chExt cx="17428" cy="6186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886" y="2684"/>
                    <a:ext cx="17428" cy="61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证明：</a:t>
                    </a:r>
                    <a:r>
                      <a:rPr 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设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相切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(1)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充分性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m:rPr>
                              <m:sty m:val="b"/>
                            </m:rPr>
                            <a:rPr lang="en-US" sz="2400" b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：如图，</a:t>
                    </a:r>
                    <a:r>
                      <a:rPr 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于点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则点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上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在直线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上任取一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𝑄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(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易于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),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连接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𝑂𝑄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𝑅𝑡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𝑂𝑃𝑄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中，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𝑂𝑄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所以，除点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外直线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上的点都在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的外部，即直线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仅有一个公共点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所以直线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相切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(2)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必要性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m:rPr>
                              <m:sty m:val="b"/>
                            </m:rPr>
                            <a:rPr lang="en-US" sz="2400" b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：若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相切，不妨设切点为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因此，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𝑂𝑃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由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(1)(2)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可得，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是直线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𝑙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</a:rPr>
                            <m:t>𝑂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相切的充要条件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" y="2684"/>
                    <a:ext cx="17428" cy="618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矩形 6"/>
              <p:cNvSpPr/>
              <p:nvPr>
                <p:custDataLst>
                  <p:tags r:id="rId4"/>
                </p:custDataLst>
              </p:nvPr>
            </p:nvSpPr>
            <p:spPr>
              <a:xfrm>
                <a:off x="1289" y="464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3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jc3ZWQzZDhmMjRkNDBhMDE3NGNhMzAwMDZhNzI2MWUifQ==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180</Paragraphs>
  <Slides>22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1">
      <vt:lpstr>Arial</vt:lpstr>
      <vt:lpstr>微软雅黑</vt:lpstr>
      <vt:lpstr>Wingdings</vt:lpstr>
      <vt:lpstr>宋体</vt:lpstr>
      <vt:lpstr>楷体</vt:lpstr>
      <vt:lpstr>黑体</vt:lpstr>
      <vt:lpstr>Cambria Math</vt:lpstr>
      <vt:lpstr>MS Mincho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2023-07-28T16:14:27.277</cp:lastPrinted>
  <dcterms:created xsi:type="dcterms:W3CDTF">2023-07-28T16:14:27Z</dcterms:created>
  <dcterms:modified xsi:type="dcterms:W3CDTF">2023-07-28T08:14:27Z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