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Java 23.3-->
<p:presentation xmlns:r="http://schemas.openxmlformats.org/officeDocument/2006/relationships" xmlns:a="http://schemas.openxmlformats.org/drawingml/2006/main" xmlns:p="http://schemas.openxmlformats.org/presentationml/2006/main">
  <p:sldMasterIdLst>
    <p:sldMasterId id="2147483648" r:id="rId2"/>
  </p:sldMasterIdLst>
  <p:notesMasterIdLst>
    <p:notesMasterId r:id="rId3"/>
  </p:notes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2" r:id="rId18"/>
    <p:sldId id="273" r:id="rId19"/>
    <p:sldId id="274" r:id="rId20"/>
    <p:sldId id="275" r:id="rId21"/>
    <p:sldId id="276" r:id="rId22"/>
    <p:sldId id="277" r:id="rId23"/>
    <p:sldId id="278" r:id="rId24"/>
    <p:sldId id="279" r:id="rId25"/>
    <p:sldId id="282" r:id="rId26"/>
    <p:sldId id="280" r:id="rId27"/>
    <p:sldId id="281" r:id="rId28"/>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6" userDrawn="1">
          <p15:clr>
            <a:srgbClr val="A4A3A4"/>
          </p15:clr>
        </p15:guide>
        <p15:guide id="2" pos="3838" userDrawn="1">
          <p15:clr>
            <a:srgbClr val="A4A3A4"/>
          </p15:clr>
        </p15:guide>
      </p15:sldGuideLst>
    </p:ext>
  </p:extLst>
</p:presentation>
</file>

<file path=ppt/commentAuthors.xml><?xml version="1.0" encoding="utf-8"?>
<p:cmAuthorLst xmlns:p="http://schemas.openxmlformats.org/presentationml/2006/main">
  <p:cmAuthor id="1" name="卢钰婷" initials="卢" lastIdx="0" clrIdx="0"/>
</p:cmAuthorLst>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86"/>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commentAuthors" Target="commentAuthors.xml" /><Relationship Id="rId10" Type="http://schemas.openxmlformats.org/officeDocument/2006/relationships/slide" Target="slides/slide7.xml" /><Relationship Id="rId11" Type="http://schemas.openxmlformats.org/officeDocument/2006/relationships/slide" Target="slides/slide8.xml" /><Relationship Id="rId12" Type="http://schemas.openxmlformats.org/officeDocument/2006/relationships/slide" Target="slides/slide9.xml" /><Relationship Id="rId13" Type="http://schemas.openxmlformats.org/officeDocument/2006/relationships/slide" Target="slides/slide10.xml" /><Relationship Id="rId14" Type="http://schemas.openxmlformats.org/officeDocument/2006/relationships/slide" Target="slides/slide11.xml" /><Relationship Id="rId15" Type="http://schemas.openxmlformats.org/officeDocument/2006/relationships/slide" Target="slides/slide12.xml" /><Relationship Id="rId16" Type="http://schemas.openxmlformats.org/officeDocument/2006/relationships/slide" Target="slides/slide13.xml" /><Relationship Id="rId17" Type="http://schemas.openxmlformats.org/officeDocument/2006/relationships/slide" Target="slides/slide14.xml" /><Relationship Id="rId18" Type="http://schemas.openxmlformats.org/officeDocument/2006/relationships/slide" Target="slides/slide15.xml" /><Relationship Id="rId19" Type="http://schemas.openxmlformats.org/officeDocument/2006/relationships/slide" Target="slides/slide16.xml" /><Relationship Id="rId2" Type="http://schemas.openxmlformats.org/officeDocument/2006/relationships/slideMaster" Target="slideMasters/slideMaster1.xml" /><Relationship Id="rId20" Type="http://schemas.openxmlformats.org/officeDocument/2006/relationships/slide" Target="slides/slide17.xml" /><Relationship Id="rId21" Type="http://schemas.openxmlformats.org/officeDocument/2006/relationships/slide" Target="slides/slide18.xml" /><Relationship Id="rId22" Type="http://schemas.openxmlformats.org/officeDocument/2006/relationships/slide" Target="slides/slide19.xml" /><Relationship Id="rId23" Type="http://schemas.openxmlformats.org/officeDocument/2006/relationships/slide" Target="slides/slide20.xml" /><Relationship Id="rId24" Type="http://schemas.openxmlformats.org/officeDocument/2006/relationships/slide" Target="slides/slide21.xml" /><Relationship Id="rId25" Type="http://schemas.openxmlformats.org/officeDocument/2006/relationships/slide" Target="slides/slide22.xml" /><Relationship Id="rId26" Type="http://schemas.openxmlformats.org/officeDocument/2006/relationships/slide" Target="slides/slide23.xml" /><Relationship Id="rId27" Type="http://schemas.openxmlformats.org/officeDocument/2006/relationships/slide" Target="slides/slide24.xml" /><Relationship Id="rId28" Type="http://schemas.openxmlformats.org/officeDocument/2006/relationships/slide" Target="slides/slide25.xml" /><Relationship Id="rId29" Type="http://schemas.openxmlformats.org/officeDocument/2006/relationships/tags" Target="tags/tag273.xml" /><Relationship Id="rId3" Type="http://schemas.openxmlformats.org/officeDocument/2006/relationships/notesMaster" Target="notesMasters/notesMaster1.xml" /><Relationship Id="rId30" Type="http://schemas.openxmlformats.org/officeDocument/2006/relationships/presProps" Target="presProps.xml" /><Relationship Id="rId31" Type="http://schemas.openxmlformats.org/officeDocument/2006/relationships/viewProps" Target="viewProps.xml" /><Relationship Id="rId32" Type="http://schemas.openxmlformats.org/officeDocument/2006/relationships/theme" Target="theme/theme1.xml" /><Relationship Id="rId33" Type="http://schemas.openxmlformats.org/officeDocument/2006/relationships/tableStyles" Target="tableStyles.xml" /><Relationship Id="rId4" Type="http://schemas.openxmlformats.org/officeDocument/2006/relationships/slide" Target="slides/slide1.xml" /><Relationship Id="rId5" Type="http://schemas.openxmlformats.org/officeDocument/2006/relationships/slide" Target="slides/slide2.xml" /><Relationship Id="rId6" Type="http://schemas.openxmlformats.org/officeDocument/2006/relationships/slide" Target="slides/slide3.xml" /><Relationship Id="rId7" Type="http://schemas.openxmlformats.org/officeDocument/2006/relationships/slide" Target="slides/slide4.xml" /><Relationship Id="rId8" Type="http://schemas.openxmlformats.org/officeDocument/2006/relationships/slide" Target="slides/slide5.xml" /><Relationship Id="rId9" Type="http://schemas.openxmlformats.org/officeDocument/2006/relationships/slide" Target="slides/slide6.xml" /></Relationships>
</file>

<file path=ppt/drawings/_rels/vmlDrawing1.vml.rels>&#65279;<?xml version="1.0" encoding="utf-8" standalone="yes"?><Relationships xmlns="http://schemas.openxmlformats.org/package/2006/relationships"><Relationship Id="rId1" Type="http://schemas.openxmlformats.org/officeDocument/2006/relationships/image" Target="../media/image6.wmf" /><Relationship Id="rId10" Type="http://schemas.openxmlformats.org/officeDocument/2006/relationships/image" Target="../media/image15.wmf" /><Relationship Id="rId11" Type="http://schemas.openxmlformats.org/officeDocument/2006/relationships/image" Target="../media/image16.wmf" /><Relationship Id="rId12" Type="http://schemas.openxmlformats.org/officeDocument/2006/relationships/image" Target="../media/image17.wmf" /><Relationship Id="rId13" Type="http://schemas.openxmlformats.org/officeDocument/2006/relationships/image" Target="../media/image18.wmf" /><Relationship Id="rId14" Type="http://schemas.openxmlformats.org/officeDocument/2006/relationships/image" Target="../media/image19.wmf" /><Relationship Id="rId15" Type="http://schemas.openxmlformats.org/officeDocument/2006/relationships/image" Target="../media/image21.wmf" /><Relationship Id="rId2" Type="http://schemas.openxmlformats.org/officeDocument/2006/relationships/image" Target="../media/image7.wmf" /><Relationship Id="rId3" Type="http://schemas.openxmlformats.org/officeDocument/2006/relationships/image" Target="../media/image8.wmf" /><Relationship Id="rId4" Type="http://schemas.openxmlformats.org/officeDocument/2006/relationships/image" Target="../media/image9.wmf" /><Relationship Id="rId5" Type="http://schemas.openxmlformats.org/officeDocument/2006/relationships/image" Target="../media/image10.wmf" /><Relationship Id="rId6" Type="http://schemas.openxmlformats.org/officeDocument/2006/relationships/image" Target="../media/image11.wmf" /><Relationship Id="rId7" Type="http://schemas.openxmlformats.org/officeDocument/2006/relationships/image" Target="../media/image12.wmf" /><Relationship Id="rId8" Type="http://schemas.openxmlformats.org/officeDocument/2006/relationships/image" Target="../media/image13.wmf" /><Relationship Id="rId9" Type="http://schemas.openxmlformats.org/officeDocument/2006/relationships/image" Target="../media/image14.wmf"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6.wmf" /><Relationship Id="rId10" Type="http://schemas.openxmlformats.org/officeDocument/2006/relationships/image" Target="../media/image15.wmf" /><Relationship Id="rId11" Type="http://schemas.openxmlformats.org/officeDocument/2006/relationships/image" Target="../media/image16.wmf" /><Relationship Id="rId12" Type="http://schemas.openxmlformats.org/officeDocument/2006/relationships/image" Target="../media/image17.wmf" /><Relationship Id="rId13" Type="http://schemas.openxmlformats.org/officeDocument/2006/relationships/image" Target="../media/image18.wmf" /><Relationship Id="rId14" Type="http://schemas.openxmlformats.org/officeDocument/2006/relationships/image" Target="../media/image19.wmf" /><Relationship Id="rId15" Type="http://schemas.openxmlformats.org/officeDocument/2006/relationships/image" Target="../media/image21.wmf" /><Relationship Id="rId2" Type="http://schemas.openxmlformats.org/officeDocument/2006/relationships/image" Target="../media/image7.wmf" /><Relationship Id="rId3" Type="http://schemas.openxmlformats.org/officeDocument/2006/relationships/image" Target="../media/image8.wmf" /><Relationship Id="rId4" Type="http://schemas.openxmlformats.org/officeDocument/2006/relationships/image" Target="../media/image9.wmf" /><Relationship Id="rId5" Type="http://schemas.openxmlformats.org/officeDocument/2006/relationships/image" Target="../media/image10.wmf" /><Relationship Id="rId6" Type="http://schemas.openxmlformats.org/officeDocument/2006/relationships/image" Target="../media/image11.wmf" /><Relationship Id="rId7" Type="http://schemas.openxmlformats.org/officeDocument/2006/relationships/image" Target="../media/image12.wmf" /><Relationship Id="rId8" Type="http://schemas.openxmlformats.org/officeDocument/2006/relationships/image" Target="../media/image13.wmf" /><Relationship Id="rId9" Type="http://schemas.openxmlformats.org/officeDocument/2006/relationships/image" Target="../media/image14.wmf" /></Relationships>
</file>

<file path=ppt/drawings/_rels/vmlDrawing3.vml.rels>&#65279;<?xml version="1.0" encoding="utf-8" standalone="yes"?><Relationships xmlns="http://schemas.openxmlformats.org/package/2006/relationships"><Relationship Id="rId1" Type="http://schemas.openxmlformats.org/officeDocument/2006/relationships/image" Target="../media/image6.wmf" /><Relationship Id="rId10" Type="http://schemas.openxmlformats.org/officeDocument/2006/relationships/image" Target="../media/image15.wmf" /><Relationship Id="rId11" Type="http://schemas.openxmlformats.org/officeDocument/2006/relationships/image" Target="../media/image16.wmf" /><Relationship Id="rId12" Type="http://schemas.openxmlformats.org/officeDocument/2006/relationships/image" Target="../media/image17.wmf" /><Relationship Id="rId13" Type="http://schemas.openxmlformats.org/officeDocument/2006/relationships/image" Target="../media/image18.wmf" /><Relationship Id="rId14" Type="http://schemas.openxmlformats.org/officeDocument/2006/relationships/image" Target="../media/image19.wmf" /><Relationship Id="rId15" Type="http://schemas.openxmlformats.org/officeDocument/2006/relationships/image" Target="../media/image21.wmf" /><Relationship Id="rId2" Type="http://schemas.openxmlformats.org/officeDocument/2006/relationships/image" Target="../media/image7.wmf" /><Relationship Id="rId3" Type="http://schemas.openxmlformats.org/officeDocument/2006/relationships/image" Target="../media/image8.wmf" /><Relationship Id="rId4" Type="http://schemas.openxmlformats.org/officeDocument/2006/relationships/image" Target="../media/image9.wmf" /><Relationship Id="rId5" Type="http://schemas.openxmlformats.org/officeDocument/2006/relationships/image" Target="../media/image10.wmf" /><Relationship Id="rId6" Type="http://schemas.openxmlformats.org/officeDocument/2006/relationships/image" Target="../media/image11.wmf" /><Relationship Id="rId7" Type="http://schemas.openxmlformats.org/officeDocument/2006/relationships/image" Target="../media/image12.wmf" /><Relationship Id="rId8" Type="http://schemas.openxmlformats.org/officeDocument/2006/relationships/image" Target="../media/image13.wmf" /><Relationship Id="rId9" Type="http://schemas.openxmlformats.org/officeDocument/2006/relationships/image" Target="../media/image14.wmf" /></Relationships>
</file>

<file path=ppt/drawings/_rels/vmlDrawing4.vml.rels>&#65279;<?xml version="1.0" encoding="utf-8" standalone="yes"?><Relationships xmlns="http://schemas.openxmlformats.org/package/2006/relationships"><Relationship Id="rId1" Type="http://schemas.openxmlformats.org/officeDocument/2006/relationships/image" Target="../media/image6.wmf" /><Relationship Id="rId10" Type="http://schemas.openxmlformats.org/officeDocument/2006/relationships/image" Target="../media/image15.wmf" /><Relationship Id="rId11" Type="http://schemas.openxmlformats.org/officeDocument/2006/relationships/image" Target="../media/image16.wmf" /><Relationship Id="rId12" Type="http://schemas.openxmlformats.org/officeDocument/2006/relationships/image" Target="../media/image17.wmf" /><Relationship Id="rId13" Type="http://schemas.openxmlformats.org/officeDocument/2006/relationships/image" Target="../media/image18.wmf" /><Relationship Id="rId14" Type="http://schemas.openxmlformats.org/officeDocument/2006/relationships/image" Target="../media/image19.wmf" /><Relationship Id="rId15" Type="http://schemas.openxmlformats.org/officeDocument/2006/relationships/image" Target="../media/image21.wmf" /><Relationship Id="rId2" Type="http://schemas.openxmlformats.org/officeDocument/2006/relationships/image" Target="../media/image7.wmf" /><Relationship Id="rId3" Type="http://schemas.openxmlformats.org/officeDocument/2006/relationships/image" Target="../media/image8.wmf" /><Relationship Id="rId4" Type="http://schemas.openxmlformats.org/officeDocument/2006/relationships/image" Target="../media/image9.wmf" /><Relationship Id="rId5" Type="http://schemas.openxmlformats.org/officeDocument/2006/relationships/image" Target="../media/image10.wmf" /><Relationship Id="rId6" Type="http://schemas.openxmlformats.org/officeDocument/2006/relationships/image" Target="../media/image11.wmf" /><Relationship Id="rId7" Type="http://schemas.openxmlformats.org/officeDocument/2006/relationships/image" Target="../media/image12.wmf" /><Relationship Id="rId8" Type="http://schemas.openxmlformats.org/officeDocument/2006/relationships/image" Target="../media/image13.wmf" /><Relationship Id="rId9" Type="http://schemas.openxmlformats.org/officeDocument/2006/relationships/image" Target="../media/image14.wmf" /></Relationships>
</file>

<file path=ppt/drawings/_rels/vmlDrawing5.vml.rels>&#65279;<?xml version="1.0" encoding="utf-8" standalone="yes"?><Relationships xmlns="http://schemas.openxmlformats.org/package/2006/relationships"><Relationship Id="rId1" Type="http://schemas.openxmlformats.org/officeDocument/2006/relationships/image" Target="../media/image6.wmf" /><Relationship Id="rId10" Type="http://schemas.openxmlformats.org/officeDocument/2006/relationships/image" Target="../media/image13.wmf" /><Relationship Id="rId11" Type="http://schemas.openxmlformats.org/officeDocument/2006/relationships/image" Target="../media/image21.wmf" /><Relationship Id="rId2" Type="http://schemas.openxmlformats.org/officeDocument/2006/relationships/image" Target="../media/image7.wmf" /><Relationship Id="rId3" Type="http://schemas.openxmlformats.org/officeDocument/2006/relationships/image" Target="../media/image8.wmf" /><Relationship Id="rId4" Type="http://schemas.openxmlformats.org/officeDocument/2006/relationships/image" Target="../media/image9.wmf" /><Relationship Id="rId5" Type="http://schemas.openxmlformats.org/officeDocument/2006/relationships/image" Target="../media/image10.wmf" /><Relationship Id="rId6" Type="http://schemas.openxmlformats.org/officeDocument/2006/relationships/image" Target="../media/image11.wmf" /><Relationship Id="rId7" Type="http://schemas.openxmlformats.org/officeDocument/2006/relationships/image" Target="../media/image14.wmf" /><Relationship Id="rId8" Type="http://schemas.openxmlformats.org/officeDocument/2006/relationships/image" Target="../media/image15.wmf" /><Relationship Id="rId9" Type="http://schemas.openxmlformats.org/officeDocument/2006/relationships/image" Target="../media/image19.wmf" /></Relationships>
</file>

<file path=ppt/drawings/_rels/vmlDrawing6.vml.rels>&#65279;<?xml version="1.0" encoding="utf-8" standalone="yes"?><Relationships xmlns="http://schemas.openxmlformats.org/package/2006/relationships"><Relationship Id="rId1" Type="http://schemas.openxmlformats.org/officeDocument/2006/relationships/image" Target="../media/image6.wmf" /><Relationship Id="rId2" Type="http://schemas.openxmlformats.org/officeDocument/2006/relationships/image" Target="../media/image7.wmf" /><Relationship Id="rId3" Type="http://schemas.openxmlformats.org/officeDocument/2006/relationships/image" Target="../media/image21.wmf" /></Relationships>
</file>

<file path=ppt/drawings/_rels/vmlDrawing7.vml.rels>&#65279;<?xml version="1.0" encoding="utf-8" standalone="yes"?><Relationships xmlns="http://schemas.openxmlformats.org/package/2006/relationships"><Relationship Id="rId1" Type="http://schemas.openxmlformats.org/officeDocument/2006/relationships/image" Target="../media/image6.wmf" /><Relationship Id="rId2" Type="http://schemas.openxmlformats.org/officeDocument/2006/relationships/image" Target="../media/image7.wmf" /><Relationship Id="rId3" Type="http://schemas.openxmlformats.org/officeDocument/2006/relationships/image" Target="../media/image21.wmf"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15.xml" /><Relationship Id="rId2" Type="http://schemas.openxmlformats.org/officeDocument/2006/relationships/notesMaster" Target="../notesMasters/notesMaster1.xml" /></Relationships>
</file>

<file path=ppt/notesSlides/_rels/notesSlide15.xml.rels>&#65279;<?xml version="1.0" encoding="utf-8" standalone="yes"?><Relationships xmlns="http://schemas.openxmlformats.org/package/2006/relationships"><Relationship Id="rId1" Type="http://schemas.openxmlformats.org/officeDocument/2006/relationships/slide" Target="../slides/slide16.xml" /><Relationship Id="rId2" Type="http://schemas.openxmlformats.org/officeDocument/2006/relationships/notesMaster" Target="../notesMasters/notesMaster1.xml" /></Relationships>
</file>

<file path=ppt/notesSlides/_rels/notesSlide16.xml.rels>&#65279;<?xml version="1.0" encoding="utf-8" standalone="yes"?><Relationships xmlns="http://schemas.openxmlformats.org/package/2006/relationships"><Relationship Id="rId1" Type="http://schemas.openxmlformats.org/officeDocument/2006/relationships/slide" Target="../slides/slide17.xml" /><Relationship Id="rId2" Type="http://schemas.openxmlformats.org/officeDocument/2006/relationships/notesMaster" Target="../notesMasters/notesMaster1.xml" /></Relationships>
</file>

<file path=ppt/notesSlides/_rels/notesSlide17.xml.rels>&#65279;<?xml version="1.0" encoding="utf-8" standalone="yes"?><Relationships xmlns="http://schemas.openxmlformats.org/package/2006/relationships"><Relationship Id="rId1" Type="http://schemas.openxmlformats.org/officeDocument/2006/relationships/slide" Target="../slides/slide18.xml" /><Relationship Id="rId2" Type="http://schemas.openxmlformats.org/officeDocument/2006/relationships/notesMaster" Target="../notesMasters/notesMaster1.xml" /></Relationships>
</file>

<file path=ppt/notesSlides/_rels/notesSlide18.xml.rels>&#65279;<?xml version="1.0" encoding="utf-8" standalone="yes"?><Relationships xmlns="http://schemas.openxmlformats.org/package/2006/relationships"><Relationship Id="rId1" Type="http://schemas.openxmlformats.org/officeDocument/2006/relationships/slide" Target="../slides/slide19.xml" /><Relationship Id="rId2" Type="http://schemas.openxmlformats.org/officeDocument/2006/relationships/notesMaster" Target="../notesMasters/notesMaster1.xml" /></Relationships>
</file>

<file path=ppt/notesSlides/_rels/notesSlide19.xml.rels>&#65279;<?xml version="1.0" encoding="utf-8" standalone="yes"?><Relationships xmlns="http://schemas.openxmlformats.org/package/2006/relationships"><Relationship Id="rId1" Type="http://schemas.openxmlformats.org/officeDocument/2006/relationships/slide" Target="../slides/slide20.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20.xml.rels>&#65279;<?xml version="1.0" encoding="utf-8" standalone="yes"?><Relationships xmlns="http://schemas.openxmlformats.org/package/2006/relationships"><Relationship Id="rId1" Type="http://schemas.openxmlformats.org/officeDocument/2006/relationships/slide" Target="../slides/slide21.xml" /><Relationship Id="rId2" Type="http://schemas.openxmlformats.org/officeDocument/2006/relationships/notesMaster" Target="../notesMasters/notesMaster1.xml" /></Relationships>
</file>

<file path=ppt/notesSlides/_rels/notesSlide21.xml.rels>&#65279;<?xml version="1.0" encoding="utf-8" standalone="yes"?><Relationships xmlns="http://schemas.openxmlformats.org/package/2006/relationships"><Relationship Id="rId1" Type="http://schemas.openxmlformats.org/officeDocument/2006/relationships/slide" Target="../slides/slide24.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幻灯片图像占位符 1"/>
          <p:cNvSpPr/>
          <p:nvPr>
            <p:ph type="sldImg" idx="2"/>
          </p:nvPr>
        </p:nvSpPr>
        <p:spPr/>
      </p:sp>
      <p:sp>
        <p:nvSpPr>
          <p:cNvPr id="3" name="文本占位符 2"/>
          <p:cNvSpPr txBox="1"/>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幻灯片图像占位符 1"/>
          <p:cNvSpPr/>
          <p:nvPr>
            <p:ph type="sldImg" idx="2"/>
          </p:nvPr>
        </p:nvSpPr>
        <p:spPr/>
      </p:sp>
      <p:sp>
        <p:nvSpPr>
          <p:cNvPr id="3" name="文本占位符 2"/>
          <p:cNvSpPr txBox="1"/>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幻灯片图像占位符 1"/>
          <p:cNvSpPr/>
          <p:nvPr>
            <p:ph type="sldImg" idx="2"/>
          </p:nvPr>
        </p:nvSpPr>
        <p:spPr/>
      </p:sp>
      <p:sp>
        <p:nvSpPr>
          <p:cNvPr id="3" name="文本占位符 2"/>
          <p:cNvSpPr txBox="1"/>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幻灯片图像占位符 1"/>
          <p:cNvSpPr/>
          <p:nvPr>
            <p:ph type="sldImg" idx="2"/>
          </p:nvPr>
        </p:nvSpPr>
        <p:spPr/>
      </p:sp>
      <p:sp>
        <p:nvSpPr>
          <p:cNvPr id="3" name="文本占位符 2"/>
          <p:cNvSpPr txBox="1"/>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幻灯片图像占位符 1"/>
          <p:cNvSpPr/>
          <p:nvPr>
            <p:ph type="sldImg" idx="2"/>
          </p:nvPr>
        </p:nvSpPr>
        <p:spPr/>
      </p:sp>
      <p:sp>
        <p:nvSpPr>
          <p:cNvPr id="3" name="文本占位符 2"/>
          <p:cNvSpPr txBox="1"/>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幻灯片图像占位符 1"/>
          <p:cNvSpPr/>
          <p:nvPr>
            <p:ph type="sldImg" idx="2"/>
          </p:nvPr>
        </p:nvSpPr>
        <p:spPr/>
      </p:sp>
      <p:sp>
        <p:nvSpPr>
          <p:cNvPr id="3" name="文本占位符 2"/>
          <p:cNvSpPr txBox="1"/>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幻灯片图像占位符 1"/>
          <p:cNvSpPr/>
          <p:nvPr>
            <p:ph type="sldImg" idx="2"/>
          </p:nvPr>
        </p:nvSpPr>
        <p:spPr/>
      </p:sp>
      <p:sp>
        <p:nvSpPr>
          <p:cNvPr id="3" name="文本占位符 2"/>
          <p:cNvSpPr txBox="1"/>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幻灯片图像占位符 1"/>
          <p:cNvSpPr/>
          <p:nvPr>
            <p:ph type="sldImg" idx="2"/>
          </p:nvPr>
        </p:nvSpPr>
        <p:spPr/>
      </p:sp>
      <p:sp>
        <p:nvSpPr>
          <p:cNvPr id="3" name="文本占位符 2"/>
          <p:cNvSpPr txBox="1"/>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幻灯片图像占位符 1"/>
          <p:cNvSpPr/>
          <p:nvPr>
            <p:ph type="sldImg" idx="2"/>
          </p:nvPr>
        </p:nvSpPr>
        <p:spPr/>
      </p:sp>
      <p:sp>
        <p:nvSpPr>
          <p:cNvPr id="3" name="文本占位符 2"/>
          <p:cNvSpPr txBox="1"/>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幻灯片图像占位符 1"/>
          <p:cNvSpPr/>
          <p:nvPr>
            <p:ph type="sldImg" idx="2"/>
          </p:nvPr>
        </p:nvSpPr>
        <p:spPr/>
      </p:sp>
      <p:sp>
        <p:nvSpPr>
          <p:cNvPr id="3" name="文本占位符 2"/>
          <p:cNvSpPr txBox="1"/>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幻灯片图像占位符 1"/>
          <p:cNvSpPr/>
          <p:nvPr>
            <p:ph type="sldImg" idx="2"/>
          </p:nvPr>
        </p:nvSpPr>
        <p:spPr/>
      </p:sp>
      <p:sp>
        <p:nvSpPr>
          <p:cNvPr id="3" name="文本占位符 2"/>
          <p:cNvSpPr txBox="1"/>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幻灯片图像占位符 1"/>
          <p:cNvSpPr/>
          <p:nvPr>
            <p:ph type="sldImg" idx="2"/>
          </p:nvPr>
        </p:nvSpPr>
        <p:spPr/>
      </p:sp>
      <p:sp>
        <p:nvSpPr>
          <p:cNvPr id="3" name="文本占位符 2"/>
          <p:cNvSpPr txBox="1"/>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幻灯片图像占位符 1"/>
          <p:cNvSpPr/>
          <p:nvPr>
            <p:ph type="sldImg" idx="2"/>
          </p:nvPr>
        </p:nvSpPr>
        <p:spPr/>
      </p:sp>
      <p:sp>
        <p:nvSpPr>
          <p:cNvPr id="3" name="文本占位符 2"/>
          <p:cNvSpPr txBox="1"/>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幻灯片图像占位符 1"/>
          <p:cNvSpPr/>
          <p:nvPr>
            <p:ph type="sldImg" idx="2"/>
          </p:nvPr>
        </p:nvSpPr>
        <p:spPr/>
      </p:sp>
      <p:sp>
        <p:nvSpPr>
          <p:cNvPr id="3" name="文本占位符 2"/>
          <p:cNvSpPr txBox="1"/>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幻灯片图像占位符 1"/>
          <p:cNvSpPr/>
          <p:nvPr>
            <p:ph type="sldImg" idx="2"/>
          </p:nvPr>
        </p:nvSpPr>
        <p:spPr/>
      </p:sp>
      <p:sp>
        <p:nvSpPr>
          <p:cNvPr id="3" name="文本占位符 2"/>
          <p:cNvSpPr txBox="1"/>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幻灯片图像占位符 1"/>
          <p:cNvSpPr/>
          <p:nvPr>
            <p:ph type="sldImg" idx="2"/>
          </p:nvPr>
        </p:nvSpPr>
        <p:spPr/>
      </p:sp>
      <p:sp>
        <p:nvSpPr>
          <p:cNvPr id="3" name="文本占位符 2"/>
          <p:cNvSpPr txBox="1"/>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幻灯片图像占位符 1"/>
          <p:cNvSpPr/>
          <p:nvPr>
            <p:ph type="sldImg" idx="2"/>
          </p:nvPr>
        </p:nvSpPr>
        <p:spPr/>
      </p:sp>
      <p:sp>
        <p:nvSpPr>
          <p:cNvPr id="3" name="文本占位符 2"/>
          <p:cNvSpPr txBox="1"/>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幻灯片图像占位符 1"/>
          <p:cNvSpPr/>
          <p:nvPr>
            <p:ph type="sldImg" idx="2"/>
          </p:nvPr>
        </p:nvSpPr>
        <p:spPr/>
      </p:sp>
      <p:sp>
        <p:nvSpPr>
          <p:cNvPr id="3" name="文本占位符 2"/>
          <p:cNvSpPr txBox="1"/>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幻灯片图像占位符 1"/>
          <p:cNvSpPr/>
          <p:nvPr>
            <p:ph type="sldImg" idx="2"/>
          </p:nvPr>
        </p:nvSpPr>
        <p:spPr/>
      </p:sp>
      <p:sp>
        <p:nvSpPr>
          <p:cNvPr id="3" name="文本占位符 2"/>
          <p:cNvSpPr txBox="1"/>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幻灯片图像占位符 1"/>
          <p:cNvSpPr/>
          <p:nvPr>
            <p:ph type="sldImg" idx="2"/>
          </p:nvPr>
        </p:nvSpPr>
        <p:spPr/>
      </p:sp>
      <p:sp>
        <p:nvSpPr>
          <p:cNvPr id="3" name="文本占位符 2"/>
          <p:cNvSpPr txBox="1"/>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幻灯片图像占位符 1"/>
          <p:cNvSpPr/>
          <p:nvPr>
            <p:ph type="sldImg" idx="2"/>
          </p:nvPr>
        </p:nvSpPr>
        <p:spPr/>
      </p:sp>
      <p:sp>
        <p:nvSpPr>
          <p:cNvPr id="3" name="文本占位符 2"/>
          <p:cNvSpPr txBox="1"/>
          <p:nvPr>
            <p:ph type="body" idx="3"/>
          </p:nvPr>
        </p:nvSpPr>
        <p:spPr/>
        <p:txBody>
          <a:bodyPr/>
          <a:lstStyle/>
          <a:p>
            <a:endParaRPr lang="zh-CN" altLang="en-US"/>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tags" Target="../tags/tag1.xml" /><Relationship Id="rId2" Type="http://schemas.openxmlformats.org/officeDocument/2006/relationships/tags" Target="../tags/tag2.xml" /><Relationship Id="rId3" Type="http://schemas.openxmlformats.org/officeDocument/2006/relationships/tags" Target="../tags/tag3.xml" /><Relationship Id="rId4" Type="http://schemas.openxmlformats.org/officeDocument/2006/relationships/tags" Target="../tags/tag4.xml" /><Relationship Id="rId5" Type="http://schemas.openxmlformats.org/officeDocument/2006/relationships/tags" Target="../tags/tag5.xml" /><Relationship Id="rId6"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tags" Target="../tags/tag48.xml" /><Relationship Id="rId2" Type="http://schemas.openxmlformats.org/officeDocument/2006/relationships/tags" Target="../tags/tag49.xml" /><Relationship Id="rId3" Type="http://schemas.openxmlformats.org/officeDocument/2006/relationships/tags" Target="../tags/tag50.xml" /><Relationship Id="rId4" Type="http://schemas.openxmlformats.org/officeDocument/2006/relationships/tags" Target="../tags/tag51.xml" /><Relationship Id="rId5"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tags" Target="../tags/tag52.xml" /><Relationship Id="rId2" Type="http://schemas.openxmlformats.org/officeDocument/2006/relationships/tags" Target="../tags/tag53.xml" /><Relationship Id="rId3" Type="http://schemas.openxmlformats.org/officeDocument/2006/relationships/tags" Target="../tags/tag54.xml" /><Relationship Id="rId4" Type="http://schemas.openxmlformats.org/officeDocument/2006/relationships/tags" Target="../tags/tag55.xml" /><Relationship Id="rId5" Type="http://schemas.openxmlformats.org/officeDocument/2006/relationships/tags" Target="../tags/tag56.xml" /><Relationship Id="rId6"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tags" Target="../tags/tag6.xml" /><Relationship Id="rId2" Type="http://schemas.openxmlformats.org/officeDocument/2006/relationships/tags" Target="../tags/tag7.xml" /><Relationship Id="rId3" Type="http://schemas.openxmlformats.org/officeDocument/2006/relationships/tags" Target="../tags/tag8.xml" /><Relationship Id="rId4" Type="http://schemas.openxmlformats.org/officeDocument/2006/relationships/tags" Target="../tags/tag9.xml" /><Relationship Id="rId5" Type="http://schemas.openxmlformats.org/officeDocument/2006/relationships/tags" Target="../tags/tag10.xml" /><Relationship Id="rId6"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tags" Target="../tags/tag11.xml" /><Relationship Id="rId2" Type="http://schemas.openxmlformats.org/officeDocument/2006/relationships/tags" Target="../tags/tag12.xml" /><Relationship Id="rId3" Type="http://schemas.openxmlformats.org/officeDocument/2006/relationships/tags" Target="../tags/tag13.xml" /><Relationship Id="rId4" Type="http://schemas.openxmlformats.org/officeDocument/2006/relationships/tags" Target="../tags/tag14.xml" /><Relationship Id="rId5" Type="http://schemas.openxmlformats.org/officeDocument/2006/relationships/tags" Target="../tags/tag15.xml" /><Relationship Id="rId6"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tags" Target="../tags/tag16.xml" /><Relationship Id="rId2" Type="http://schemas.openxmlformats.org/officeDocument/2006/relationships/tags" Target="../tags/tag17.xml" /><Relationship Id="rId3" Type="http://schemas.openxmlformats.org/officeDocument/2006/relationships/tags" Target="../tags/tag18.xml" /><Relationship Id="rId4" Type="http://schemas.openxmlformats.org/officeDocument/2006/relationships/tags" Target="../tags/tag19.xml" /><Relationship Id="rId5" Type="http://schemas.openxmlformats.org/officeDocument/2006/relationships/tags" Target="../tags/tag20.xml" /><Relationship Id="rId6" Type="http://schemas.openxmlformats.org/officeDocument/2006/relationships/tags" Target="../tags/tag21.xml" /><Relationship Id="rId7"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tags" Target="../tags/tag22.xml" /><Relationship Id="rId2" Type="http://schemas.openxmlformats.org/officeDocument/2006/relationships/tags" Target="../tags/tag23.xml" /><Relationship Id="rId3" Type="http://schemas.openxmlformats.org/officeDocument/2006/relationships/tags" Target="../tags/tag24.xml" /><Relationship Id="rId4" Type="http://schemas.openxmlformats.org/officeDocument/2006/relationships/tags" Target="../tags/tag25.xml" /><Relationship Id="rId5" Type="http://schemas.openxmlformats.org/officeDocument/2006/relationships/tags" Target="../tags/tag26.xml" /><Relationship Id="rId6" Type="http://schemas.openxmlformats.org/officeDocument/2006/relationships/tags" Target="../tags/tag27.xml" /><Relationship Id="rId7" Type="http://schemas.openxmlformats.org/officeDocument/2006/relationships/tags" Target="../tags/tag28.xml" /><Relationship Id="rId8" Type="http://schemas.openxmlformats.org/officeDocument/2006/relationships/tags" Target="../tags/tag29.xml" /><Relationship Id="rId9"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tags" Target="../tags/tag30.xml" /><Relationship Id="rId2" Type="http://schemas.openxmlformats.org/officeDocument/2006/relationships/tags" Target="../tags/tag31.xml" /><Relationship Id="rId3" Type="http://schemas.openxmlformats.org/officeDocument/2006/relationships/tags" Target="../tags/tag32.xml" /><Relationship Id="rId4" Type="http://schemas.openxmlformats.org/officeDocument/2006/relationships/tags" Target="../tags/tag33.xml" /><Relationship Id="rId5"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tags" Target="../tags/tag34.xml" /><Relationship Id="rId2" Type="http://schemas.openxmlformats.org/officeDocument/2006/relationships/tags" Target="../tags/tag35.xml" /><Relationship Id="rId3" Type="http://schemas.openxmlformats.org/officeDocument/2006/relationships/tags" Target="../tags/tag36.xml" /><Relationship Id="rId4"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tags" Target="../tags/tag37.xml" /><Relationship Id="rId2" Type="http://schemas.openxmlformats.org/officeDocument/2006/relationships/tags" Target="../tags/tag38.xml" /><Relationship Id="rId3" Type="http://schemas.openxmlformats.org/officeDocument/2006/relationships/tags" Target="../tags/tag39.xml" /><Relationship Id="rId4" Type="http://schemas.openxmlformats.org/officeDocument/2006/relationships/tags" Target="../tags/tag40.xml" /><Relationship Id="rId5" Type="http://schemas.openxmlformats.org/officeDocument/2006/relationships/tags" Target="../tags/tag41.xml" /><Relationship Id="rId6" Type="http://schemas.openxmlformats.org/officeDocument/2006/relationships/tags" Target="../tags/tag42.xml" /><Relationship Id="rId7"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tags" Target="../tags/tag43.xml" /><Relationship Id="rId2" Type="http://schemas.openxmlformats.org/officeDocument/2006/relationships/tags" Target="../tags/tag44.xml" /><Relationship Id="rId3" Type="http://schemas.openxmlformats.org/officeDocument/2006/relationships/tags" Target="../tags/tag45.xml" /><Relationship Id="rId4" Type="http://schemas.openxmlformats.org/officeDocument/2006/relationships/tags" Target="../tags/tag46.xml" /><Relationship Id="rId5" Type="http://schemas.openxmlformats.org/officeDocument/2006/relationships/tags" Target="../tags/tag47.xml" /><Relationship Id="rId6"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标题幻灯片">
    <p:spTree>
      <p:nvGrpSpPr>
        <p:cNvPr id="1" name=""/>
        <p:cNvGrpSpPr/>
        <p:nvPr/>
      </p:nvGrpSpPr>
      <p:grpSpPr>
        <a:xfrm>
          <a:off x="0" y="0"/>
          <a: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内容">
    <p:spTree>
      <p:nvGrpSpPr>
        <p:cNvPr id="1" name=""/>
        <p:cNvGrpSpPr/>
        <p:nvPr/>
      </p:nvGrpSpPr>
      <p:grpSpPr>
        <a:xfrm>
          <a:off x="0" y="0"/>
          <a: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末尾幻灯片">
    <p:spTree>
      <p:nvGrpSpPr>
        <p:cNvPr id="1" name=""/>
        <p:cNvGrpSpPr/>
        <p:nvPr/>
      </p:nvGrpSpPr>
      <p:grpSpPr>
        <a:xfrm>
          <a:off x="0" y="0"/>
          <a: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a:t>单击此处编辑母版文本样式</a:t>
            </a:r>
            <a:endParaRPr lang="zh-CN" alt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标题和内容">
    <p:spTree>
      <p:nvGrpSpPr>
        <p:cNvPr id="1" name=""/>
        <p:cNvGrpSpPr/>
        <p:nvPr/>
      </p:nvGrpSpPr>
      <p:grpSpPr>
        <a:xfrm>
          <a:off x="0" y="0"/>
          <a: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节标题">
    <p:spTree>
      <p:nvGrpSpPr>
        <p:cNvPr id="1" name=""/>
        <p:cNvGrpSpPr/>
        <p:nvPr/>
      </p:nvGrpSpPr>
      <p:grpSpPr>
        <a:xfrm>
          <a:off x="0" y="0"/>
          <a: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a:t>单击此处编辑标题</a:t>
            </a:r>
            <a:endParaRPr lang="zh-CN" altLang="en-US"/>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单击此处编辑文本</a:t>
            </a:r>
            <a:endParaRPr lang="zh-CN" altLang="en-US"/>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两栏内容">
    <p:spTree>
      <p:nvGrpSpPr>
        <p:cNvPr id="1" name=""/>
        <p:cNvGrpSpPr/>
        <p:nvPr/>
      </p:nvGrpSpPr>
      <p:grpSpPr>
        <a:xfrm>
          <a:off x="0" y="0"/>
          <a: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比较">
    <p:spTree>
      <p:nvGrpSpPr>
        <p:cNvPr id="1" name=""/>
        <p:cNvGrpSpPr/>
        <p:nvPr/>
      </p:nvGrpSpPr>
      <p:grpSpPr>
        <a:xfrm>
          <a:off x="0" y="0"/>
          <a: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仅标题">
    <p:spTree>
      <p:nvGrpSpPr>
        <p:cNvPr id="1" name=""/>
        <p:cNvGrpSpPr/>
        <p:nvPr/>
      </p:nvGrpSpPr>
      <p:grpSpPr>
        <a:xfrm>
          <a:off x="0" y="0"/>
          <a: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空白">
    <p:spTree>
      <p:nvGrpSpPr>
        <p:cNvPr id="1" name=""/>
        <p:cNvGrpSpPr/>
        <p:nvPr/>
      </p:nvGrpSpPr>
      <p:grpSpPr>
        <a:xfrm>
          <a:off x="0" y="0"/>
          <a: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图片与标题">
    <p:spTree>
      <p:nvGrpSpPr>
        <p:cNvPr id="1" name=""/>
        <p:cNvGrpSpPr/>
        <p:nvPr/>
      </p:nvGrpSpPr>
      <p:grpSpPr>
        <a:xfrm>
          <a:off x="0" y="0"/>
          <a: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
            </a:fld>
            <a:endParaRPr lang="zh-CN" altLang="en-US"/>
          </a:p>
        </p:txBody>
      </p:sp>
      <p:sp>
        <p:nvSpPr>
          <p:cNvPr id="6" name="页脚占位符 5"/>
          <p:cNvSpPr>
            <a:spLocks noGrp="1"/>
          </p:cNvSpPr>
          <p:nvPr>
            <p:ph type="ftr" sz="quarter" idx="11"/>
            <p:custDataLst>
              <p:tags r:id="rId4"/>
            </p:custDataLst>
          </p:nvPr>
        </p:nvSpPr>
        <p:spPr/>
        <p:txBody>
          <a:bodyPr/>
          <a:lstStyle/>
          <a:p>
            <a:endParaRPr lang="zh-CN" altLang="en-US"/>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endParaRPr lang="zh-CN" alt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竖排标题与文本">
    <p:spTree>
      <p:nvGrpSpPr>
        <p:cNvPr id="1" name=""/>
        <p:cNvGrpSpPr/>
        <p:nvPr/>
      </p:nvGrpSpPr>
      <p:grpSpPr>
        <a:xfrm>
          <a:off x="0" y="0"/>
          <a: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ags" Target="../tags/tag57.xml" /><Relationship Id="rId13" Type="http://schemas.openxmlformats.org/officeDocument/2006/relationships/tags" Target="../tags/tag58.xml" /><Relationship Id="rId14" Type="http://schemas.openxmlformats.org/officeDocument/2006/relationships/tags" Target="../tags/tag59.xml" /><Relationship Id="rId15" Type="http://schemas.openxmlformats.org/officeDocument/2006/relationships/tags" Target="../tags/tag60.xml" /><Relationship Id="rId16" Type="http://schemas.openxmlformats.org/officeDocument/2006/relationships/tags" Target="../tags/tag61.xml" /><Relationship Id="rId17" Type="http://schemas.openxmlformats.org/officeDocument/2006/relationships/image" Target="file:///D:\qq&#25991;&#20214;\712321467\Image\C2C\Image2\%7b75232B38-A165-1FB7-499C-2E1C792CACB5%7d.png" TargetMode="External" /><Relationship Id="rId18" Type="http://schemas.openxmlformats.org/officeDocument/2006/relationships/image" Target="../media/image1.png" /><Relationship Id="rId19" Type="http://schemas.openxmlformats.org/officeDocument/2006/relationships/tags" Target="../tags/tag62.xml" /><Relationship Id="rId2" Type="http://schemas.openxmlformats.org/officeDocument/2006/relationships/slideLayout" Target="../slideLayouts/slideLayout2.xml" /><Relationship Id="rId20" Type="http://schemas.openxmlformats.org/officeDocument/2006/relationships/theme" Target="../theme/theme1.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2"/>
        </a:solidFill>
        <a:effectLst/>
      </p:bgPr>
    </p:bg>
    <p:spTree>
      <p:nvGrpSpPr>
        <p:cNvPr id="1" name=""/>
        <p:cNvGrpSpPr/>
        <p:nvPr/>
      </p:nvGrpSpPr>
      <p:grpSpPr>
        <a:xfrm>
          <a:off x="0" y="0"/>
          <a: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a:t>单击此处编辑母版标题样式</a:t>
            </a:r>
            <a:endParaRPr lang="zh-CN" altLang="en-US"/>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0</a:t>
            </a:fld>
            <a:endParaRPr lang="zh-CN" altLang="en-US"/>
          </a:p>
        </p:txBody>
      </p:sp>
      <p:pic>
        <p:nvPicPr>
          <p:cNvPr id="7" name="图片 1073743875" descr="学科网 zxxk.com" title=""/>
          <p:cNvPicPr>
            <a:picLocks noChangeAspect="1"/>
          </p:cNvPicPr>
          <p:nvPr/>
        </p:nvPicPr>
        <p:blipFill>
          <a:blip r:embed="rId18" r:link="rId17"/>
          <a:stretch>
            <a:fillRect/>
          </a:stretch>
        </p:blipFill>
        <p:spPr>
          <a:xfrm>
            <a:off x="838200" y="365125"/>
            <a:ext cx="9525" cy="9525"/>
          </a:xfrm>
          <a:prstGeom prst="rect">
            <a:avLst/>
          </a:prstGeom>
          <a:noFill/>
          <a:ln>
            <a:noFill/>
            <a:miter lim="800000"/>
          </a:ln>
        </p:spPr>
      </p:pic>
    </p:spTree>
    <p:custDataLst>
      <p:tags r:id="rId19"/>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ct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ct val="0"/>
        </a:spcBef>
        <a:spcAft>
          <a:spcPts val="600"/>
        </a:spcAft>
        <a:buFont typeface="Arial" panose="020b0604020202020204" pitchFamily="34" charset="0"/>
        <a:buChar char="●"/>
        <a:tabLst>
          <a:tab pos="1609725"/>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ct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ct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ct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63.xml" /><Relationship Id="rId3" Type="http://schemas.openxmlformats.org/officeDocument/2006/relationships/image" Target="../media/image2.jpeg" /><Relationship Id="rId4" Type="http://schemas.openxmlformats.org/officeDocument/2006/relationships/image" Target="../media/image3.jpeg" /><Relationship Id="rId5" Type="http://schemas.openxmlformats.org/officeDocument/2006/relationships/tags" Target="../tags/tag64.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tags" Target="../tags/tag164.xml" /><Relationship Id="rId11" Type="http://schemas.openxmlformats.org/officeDocument/2006/relationships/oleObject" Target="../embeddings/oleObject85.bin" TargetMode="Internal" /><Relationship Id="rId12" Type="http://schemas.openxmlformats.org/officeDocument/2006/relationships/image" Target="../media/image7.wmf" /><Relationship Id="rId13" Type="http://schemas.openxmlformats.org/officeDocument/2006/relationships/tags" Target="../tags/tag165.xml" /><Relationship Id="rId14" Type="http://schemas.openxmlformats.org/officeDocument/2006/relationships/tags" Target="../tags/tag166.xml" /><Relationship Id="rId15" Type="http://schemas.openxmlformats.org/officeDocument/2006/relationships/oleObject" Target="../embeddings/oleObject86.bin" TargetMode="Internal" /><Relationship Id="rId16" Type="http://schemas.openxmlformats.org/officeDocument/2006/relationships/image" Target="../media/image21.wmf" /><Relationship Id="rId17" Type="http://schemas.openxmlformats.org/officeDocument/2006/relationships/tags" Target="../tags/tag167.xml" /><Relationship Id="rId18" Type="http://schemas.openxmlformats.org/officeDocument/2006/relationships/tags" Target="../tags/tag168.xml" /><Relationship Id="rId19" Type="http://schemas.openxmlformats.org/officeDocument/2006/relationships/tags" Target="../tags/tag169.xml" /><Relationship Id="rId2" Type="http://schemas.openxmlformats.org/officeDocument/2006/relationships/notesSlide" Target="../notesSlides/notesSlide9.xml" /><Relationship Id="rId20" Type="http://schemas.openxmlformats.org/officeDocument/2006/relationships/image" Target="../media/image39.png" /><Relationship Id="rId21" Type="http://schemas.openxmlformats.org/officeDocument/2006/relationships/tags" Target="../tags/tag170.xml" /><Relationship Id="rId22" Type="http://schemas.openxmlformats.org/officeDocument/2006/relationships/tags" Target="../tags/tag171.xml" /><Relationship Id="rId23" Type="http://schemas.openxmlformats.org/officeDocument/2006/relationships/image" Target="../media/image40.png" /><Relationship Id="rId24" Type="http://schemas.openxmlformats.org/officeDocument/2006/relationships/tags" Target="../tags/tag172.xml" /><Relationship Id="rId25" Type="http://schemas.openxmlformats.org/officeDocument/2006/relationships/tags" Target="../tags/tag173.xml" /><Relationship Id="rId26" Type="http://schemas.openxmlformats.org/officeDocument/2006/relationships/image" Target="../media/image41.png" /><Relationship Id="rId27" Type="http://schemas.openxmlformats.org/officeDocument/2006/relationships/tags" Target="../tags/tag174.xml" /><Relationship Id="rId28" Type="http://schemas.openxmlformats.org/officeDocument/2006/relationships/tags" Target="../tags/tag175.xml" /><Relationship Id="rId29" Type="http://schemas.openxmlformats.org/officeDocument/2006/relationships/image" Target="../media/image42.png" /><Relationship Id="rId3" Type="http://schemas.openxmlformats.org/officeDocument/2006/relationships/tags" Target="../tags/tag160.xml" /><Relationship Id="rId30" Type="http://schemas.openxmlformats.org/officeDocument/2006/relationships/tags" Target="../tags/tag176.xml" /><Relationship Id="rId31" Type="http://schemas.openxmlformats.org/officeDocument/2006/relationships/tags" Target="../tags/tag177.xml" /><Relationship Id="rId32" Type="http://schemas.openxmlformats.org/officeDocument/2006/relationships/tags" Target="../tags/tag178.xml" /><Relationship Id="rId33" Type="http://schemas.openxmlformats.org/officeDocument/2006/relationships/tags" Target="../tags/tag179.xml" /><Relationship Id="rId34" Type="http://schemas.openxmlformats.org/officeDocument/2006/relationships/tags" Target="../tags/tag180.xml" /><Relationship Id="rId35" Type="http://schemas.openxmlformats.org/officeDocument/2006/relationships/tags" Target="../tags/tag181.xml" /><Relationship Id="rId36" Type="http://schemas.openxmlformats.org/officeDocument/2006/relationships/tags" Target="../tags/tag182.xml" /><Relationship Id="rId37" Type="http://schemas.openxmlformats.org/officeDocument/2006/relationships/tags" Target="../tags/tag183.xml" /><Relationship Id="rId38" Type="http://schemas.openxmlformats.org/officeDocument/2006/relationships/image" Target="../media/image43.png" /><Relationship Id="rId39" Type="http://schemas.openxmlformats.org/officeDocument/2006/relationships/tags" Target="../tags/tag184.xml" /><Relationship Id="rId4" Type="http://schemas.openxmlformats.org/officeDocument/2006/relationships/tags" Target="../tags/tag161.xml" /><Relationship Id="rId40" Type="http://schemas.openxmlformats.org/officeDocument/2006/relationships/vmlDrawing" Target="../drawings/vmlDrawing7.vml" /><Relationship Id="rId5" Type="http://schemas.openxmlformats.org/officeDocument/2006/relationships/image" Target="../media/image38.png" /><Relationship Id="rId6" Type="http://schemas.openxmlformats.org/officeDocument/2006/relationships/tags" Target="../tags/tag162.xml" /><Relationship Id="rId7" Type="http://schemas.openxmlformats.org/officeDocument/2006/relationships/tags" Target="../tags/tag163.xml" /><Relationship Id="rId8" Type="http://schemas.openxmlformats.org/officeDocument/2006/relationships/oleObject" Target="../embeddings/oleObject84.bin" TargetMode="Internal" /><Relationship Id="rId9" Type="http://schemas.openxmlformats.org/officeDocument/2006/relationships/image" Target="../media/image6.wmf"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0.xml" /><Relationship Id="rId3" Type="http://schemas.openxmlformats.org/officeDocument/2006/relationships/tags" Target="../tags/tag185.xml" /><Relationship Id="rId4" Type="http://schemas.openxmlformats.org/officeDocument/2006/relationships/tags" Target="../tags/tag186.xml" /><Relationship Id="rId5" Type="http://schemas.openxmlformats.org/officeDocument/2006/relationships/image" Target="../media/image44.png" /><Relationship Id="rId6" Type="http://schemas.openxmlformats.org/officeDocument/2006/relationships/tags" Target="../tags/tag187.xml" /><Relationship Id="rId7" Type="http://schemas.openxmlformats.org/officeDocument/2006/relationships/tags" Target="../tags/tag188.xml" /><Relationship Id="rId8" Type="http://schemas.openxmlformats.org/officeDocument/2006/relationships/tags" Target="../tags/tag189.xml" /><Relationship Id="rId9" Type="http://schemas.openxmlformats.org/officeDocument/2006/relationships/image" Target="../media/image45.png"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1.xml" /><Relationship Id="rId3" Type="http://schemas.openxmlformats.org/officeDocument/2006/relationships/tags" Target="../tags/tag190.xml" /><Relationship Id="rId4" Type="http://schemas.openxmlformats.org/officeDocument/2006/relationships/tags" Target="../tags/tag191.xml" /><Relationship Id="rId5" Type="http://schemas.openxmlformats.org/officeDocument/2006/relationships/tags" Target="../tags/tag192.xml" /><Relationship Id="rId6" Type="http://schemas.openxmlformats.org/officeDocument/2006/relationships/tags" Target="../tags/tag193.xml" /><Relationship Id="rId7" Type="http://schemas.openxmlformats.org/officeDocument/2006/relationships/image" Target="../media/image46.png" /><Relationship Id="rId8" Type="http://schemas.openxmlformats.org/officeDocument/2006/relationships/tags" Target="../tags/tag194.xml" /><Relationship Id="rId9" Type="http://schemas.openxmlformats.org/officeDocument/2006/relationships/image" Target="../media/image47.pn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tags" Target="../tags/tag200.xml" /><Relationship Id="rId11" Type="http://schemas.openxmlformats.org/officeDocument/2006/relationships/tags" Target="../tags/tag201.xml" /><Relationship Id="rId12" Type="http://schemas.openxmlformats.org/officeDocument/2006/relationships/tags" Target="../tags/tag202.xml" /><Relationship Id="rId13" Type="http://schemas.openxmlformats.org/officeDocument/2006/relationships/tags" Target="../tags/tag203.xml" /><Relationship Id="rId14" Type="http://schemas.openxmlformats.org/officeDocument/2006/relationships/tags" Target="../tags/tag204.xml" /><Relationship Id="rId15" Type="http://schemas.openxmlformats.org/officeDocument/2006/relationships/tags" Target="../tags/tag205.xml" /><Relationship Id="rId16" Type="http://schemas.openxmlformats.org/officeDocument/2006/relationships/tags" Target="../tags/tag206.xml" /><Relationship Id="rId17" Type="http://schemas.openxmlformats.org/officeDocument/2006/relationships/tags" Target="../tags/tag207.xml" /><Relationship Id="rId18" Type="http://schemas.openxmlformats.org/officeDocument/2006/relationships/tags" Target="../tags/tag208.xml" /><Relationship Id="rId19" Type="http://schemas.openxmlformats.org/officeDocument/2006/relationships/tags" Target="../tags/tag209.xml" /><Relationship Id="rId2" Type="http://schemas.openxmlformats.org/officeDocument/2006/relationships/notesSlide" Target="../notesSlides/notesSlide12.xml" /><Relationship Id="rId20" Type="http://schemas.openxmlformats.org/officeDocument/2006/relationships/tags" Target="../tags/tag210.xml" /><Relationship Id="rId21" Type="http://schemas.openxmlformats.org/officeDocument/2006/relationships/image" Target="../media/image50.png" /><Relationship Id="rId22" Type="http://schemas.openxmlformats.org/officeDocument/2006/relationships/tags" Target="../tags/tag211.xml" /><Relationship Id="rId23" Type="http://schemas.openxmlformats.org/officeDocument/2006/relationships/tags" Target="../tags/tag212.xml" /><Relationship Id="rId24" Type="http://schemas.openxmlformats.org/officeDocument/2006/relationships/image" Target="../media/image51.png" /><Relationship Id="rId25" Type="http://schemas.openxmlformats.org/officeDocument/2006/relationships/tags" Target="../tags/tag213.xml" /><Relationship Id="rId3" Type="http://schemas.openxmlformats.org/officeDocument/2006/relationships/image" Target="../media/image48.png" /><Relationship Id="rId4" Type="http://schemas.openxmlformats.org/officeDocument/2006/relationships/tags" Target="../tags/tag195.xml" /><Relationship Id="rId5" Type="http://schemas.openxmlformats.org/officeDocument/2006/relationships/tags" Target="../tags/tag196.xml" /><Relationship Id="rId6" Type="http://schemas.openxmlformats.org/officeDocument/2006/relationships/image" Target="../media/image49.png" /><Relationship Id="rId7" Type="http://schemas.openxmlformats.org/officeDocument/2006/relationships/tags" Target="../tags/tag197.xml" /><Relationship Id="rId8" Type="http://schemas.openxmlformats.org/officeDocument/2006/relationships/tags" Target="../tags/tag198.xml" /><Relationship Id="rId9" Type="http://schemas.openxmlformats.org/officeDocument/2006/relationships/tags" Target="../tags/tag199.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tags" Target="../tags/tag219.xml" /><Relationship Id="rId11" Type="http://schemas.openxmlformats.org/officeDocument/2006/relationships/tags" Target="../tags/tag220.xml" /><Relationship Id="rId12" Type="http://schemas.openxmlformats.org/officeDocument/2006/relationships/tags" Target="../tags/tag221.xml" /><Relationship Id="rId13" Type="http://schemas.openxmlformats.org/officeDocument/2006/relationships/tags" Target="../tags/tag222.xml" /><Relationship Id="rId14" Type="http://schemas.openxmlformats.org/officeDocument/2006/relationships/tags" Target="../tags/tag223.xml" /><Relationship Id="rId15" Type="http://schemas.openxmlformats.org/officeDocument/2006/relationships/tags" Target="../tags/tag224.xml" /><Relationship Id="rId16" Type="http://schemas.openxmlformats.org/officeDocument/2006/relationships/tags" Target="../tags/tag225.xml" /><Relationship Id="rId17" Type="http://schemas.openxmlformats.org/officeDocument/2006/relationships/tags" Target="../tags/tag226.xml" /><Relationship Id="rId18" Type="http://schemas.openxmlformats.org/officeDocument/2006/relationships/tags" Target="../tags/tag227.xml" /><Relationship Id="rId19" Type="http://schemas.openxmlformats.org/officeDocument/2006/relationships/tags" Target="../tags/tag228.xml" /><Relationship Id="rId2" Type="http://schemas.openxmlformats.org/officeDocument/2006/relationships/notesSlide" Target="../notesSlides/notesSlide13.xml" /><Relationship Id="rId20" Type="http://schemas.openxmlformats.org/officeDocument/2006/relationships/tags" Target="../tags/tag229.xml" /><Relationship Id="rId21" Type="http://schemas.openxmlformats.org/officeDocument/2006/relationships/image" Target="../media/image53.png" /><Relationship Id="rId22" Type="http://schemas.openxmlformats.org/officeDocument/2006/relationships/tags" Target="../tags/tag230.xml" /><Relationship Id="rId3" Type="http://schemas.openxmlformats.org/officeDocument/2006/relationships/image" Target="../media/image48.png" /><Relationship Id="rId4" Type="http://schemas.openxmlformats.org/officeDocument/2006/relationships/tags" Target="../tags/tag214.xml" /><Relationship Id="rId5" Type="http://schemas.openxmlformats.org/officeDocument/2006/relationships/tags" Target="../tags/tag215.xml" /><Relationship Id="rId6" Type="http://schemas.openxmlformats.org/officeDocument/2006/relationships/image" Target="../media/image52.png" /><Relationship Id="rId7" Type="http://schemas.openxmlformats.org/officeDocument/2006/relationships/tags" Target="../tags/tag216.xml" /><Relationship Id="rId8" Type="http://schemas.openxmlformats.org/officeDocument/2006/relationships/tags" Target="../tags/tag217.xml" /><Relationship Id="rId9" Type="http://schemas.openxmlformats.org/officeDocument/2006/relationships/tags" Target="../tags/tag218.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tags" Target="../tags/tag236.xml" /><Relationship Id="rId11" Type="http://schemas.openxmlformats.org/officeDocument/2006/relationships/tags" Target="../tags/tag237.xml" /><Relationship Id="rId12" Type="http://schemas.openxmlformats.org/officeDocument/2006/relationships/tags" Target="../tags/tag238.xml" /><Relationship Id="rId13" Type="http://schemas.openxmlformats.org/officeDocument/2006/relationships/tags" Target="../tags/tag239.xml" /><Relationship Id="rId14" Type="http://schemas.openxmlformats.org/officeDocument/2006/relationships/tags" Target="../tags/tag240.xml" /><Relationship Id="rId15" Type="http://schemas.openxmlformats.org/officeDocument/2006/relationships/tags" Target="../tags/tag241.xml" /><Relationship Id="rId16" Type="http://schemas.openxmlformats.org/officeDocument/2006/relationships/tags" Target="../tags/tag242.xml" /><Relationship Id="rId17" Type="http://schemas.openxmlformats.org/officeDocument/2006/relationships/tags" Target="../tags/tag243.xml" /><Relationship Id="rId18" Type="http://schemas.openxmlformats.org/officeDocument/2006/relationships/tags" Target="../tags/tag244.xml" /><Relationship Id="rId19" Type="http://schemas.openxmlformats.org/officeDocument/2006/relationships/tags" Target="../tags/tag245.xml" /><Relationship Id="rId2" Type="http://schemas.openxmlformats.org/officeDocument/2006/relationships/notesSlide" Target="../notesSlides/notesSlide14.xml" /><Relationship Id="rId20" Type="http://schemas.openxmlformats.org/officeDocument/2006/relationships/tags" Target="../tags/tag246.xml" /><Relationship Id="rId21" Type="http://schemas.openxmlformats.org/officeDocument/2006/relationships/image" Target="../media/image56.png" /><Relationship Id="rId22" Type="http://schemas.openxmlformats.org/officeDocument/2006/relationships/tags" Target="../tags/tag247.xml" /><Relationship Id="rId23" Type="http://schemas.openxmlformats.org/officeDocument/2006/relationships/tags" Target="../tags/tag248.xml" /><Relationship Id="rId24" Type="http://schemas.openxmlformats.org/officeDocument/2006/relationships/tags" Target="../tags/tag249.xml" /><Relationship Id="rId25" Type="http://schemas.openxmlformats.org/officeDocument/2006/relationships/image" Target="../media/image57.png" /><Relationship Id="rId26" Type="http://schemas.openxmlformats.org/officeDocument/2006/relationships/tags" Target="../tags/tag250.xml" /><Relationship Id="rId27" Type="http://schemas.openxmlformats.org/officeDocument/2006/relationships/image" Target="../media/image58.png" /><Relationship Id="rId3" Type="http://schemas.openxmlformats.org/officeDocument/2006/relationships/image" Target="../media/image54.png" /><Relationship Id="rId4" Type="http://schemas.openxmlformats.org/officeDocument/2006/relationships/tags" Target="../tags/tag231.xml" /><Relationship Id="rId5" Type="http://schemas.openxmlformats.org/officeDocument/2006/relationships/tags" Target="../tags/tag232.xml" /><Relationship Id="rId6" Type="http://schemas.openxmlformats.org/officeDocument/2006/relationships/image" Target="../media/image55.png" /><Relationship Id="rId7" Type="http://schemas.openxmlformats.org/officeDocument/2006/relationships/tags" Target="../tags/tag233.xml" /><Relationship Id="rId8" Type="http://schemas.openxmlformats.org/officeDocument/2006/relationships/tags" Target="../tags/tag234.xml" /><Relationship Id="rId9" Type="http://schemas.openxmlformats.org/officeDocument/2006/relationships/tags" Target="../tags/tag235.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tags" Target="../tags/tag256.xml" /><Relationship Id="rId11" Type="http://schemas.openxmlformats.org/officeDocument/2006/relationships/tags" Target="../tags/tag257.xml" /><Relationship Id="rId12" Type="http://schemas.openxmlformats.org/officeDocument/2006/relationships/tags" Target="../tags/tag258.xml" /><Relationship Id="rId13" Type="http://schemas.openxmlformats.org/officeDocument/2006/relationships/tags" Target="../tags/tag259.xml" /><Relationship Id="rId14" Type="http://schemas.openxmlformats.org/officeDocument/2006/relationships/tags" Target="../tags/tag260.xml" /><Relationship Id="rId15" Type="http://schemas.openxmlformats.org/officeDocument/2006/relationships/tags" Target="../tags/tag261.xml" /><Relationship Id="rId16" Type="http://schemas.openxmlformats.org/officeDocument/2006/relationships/tags" Target="../tags/tag262.xml" /><Relationship Id="rId17" Type="http://schemas.openxmlformats.org/officeDocument/2006/relationships/tags" Target="../tags/tag263.xml" /><Relationship Id="rId18" Type="http://schemas.openxmlformats.org/officeDocument/2006/relationships/tags" Target="../tags/tag264.xml" /><Relationship Id="rId19" Type="http://schemas.openxmlformats.org/officeDocument/2006/relationships/tags" Target="../tags/tag265.xml" /><Relationship Id="rId2" Type="http://schemas.openxmlformats.org/officeDocument/2006/relationships/notesSlide" Target="../notesSlides/notesSlide15.xml" /><Relationship Id="rId20" Type="http://schemas.openxmlformats.org/officeDocument/2006/relationships/tags" Target="../tags/tag266.xml" /><Relationship Id="rId21" Type="http://schemas.openxmlformats.org/officeDocument/2006/relationships/tags" Target="../tags/tag267.xml" /><Relationship Id="rId22" Type="http://schemas.openxmlformats.org/officeDocument/2006/relationships/image" Target="../media/image61.png" /><Relationship Id="rId23" Type="http://schemas.openxmlformats.org/officeDocument/2006/relationships/tags" Target="../tags/tag268.xml" /><Relationship Id="rId3" Type="http://schemas.openxmlformats.org/officeDocument/2006/relationships/image" Target="../media/image59.png" /><Relationship Id="rId4" Type="http://schemas.openxmlformats.org/officeDocument/2006/relationships/tags" Target="../tags/tag251.xml" /><Relationship Id="rId5" Type="http://schemas.openxmlformats.org/officeDocument/2006/relationships/tags" Target="../tags/tag252.xml" /><Relationship Id="rId6" Type="http://schemas.openxmlformats.org/officeDocument/2006/relationships/image" Target="../media/image60.png" /><Relationship Id="rId7" Type="http://schemas.openxmlformats.org/officeDocument/2006/relationships/tags" Target="../tags/tag253.xml" /><Relationship Id="rId8" Type="http://schemas.openxmlformats.org/officeDocument/2006/relationships/tags" Target="../tags/tag254.xml" /><Relationship Id="rId9" Type="http://schemas.openxmlformats.org/officeDocument/2006/relationships/tags" Target="../tags/tag255.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6.xml" /><Relationship Id="rId3" Type="http://schemas.openxmlformats.org/officeDocument/2006/relationships/image" Target="../media/image62.png" /><Relationship Id="rId4" Type="http://schemas.openxmlformats.org/officeDocument/2006/relationships/image" Target="../media/image63.png" /><Relationship Id="rId5" Type="http://schemas.openxmlformats.org/officeDocument/2006/relationships/image" Target="../media/image64.png" /><Relationship Id="rId6" Type="http://schemas.openxmlformats.org/officeDocument/2006/relationships/image" Target="../media/image65.png"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7.xml" /><Relationship Id="rId3" Type="http://schemas.openxmlformats.org/officeDocument/2006/relationships/image" Target="../media/image66.png" /><Relationship Id="rId4" Type="http://schemas.openxmlformats.org/officeDocument/2006/relationships/image" Target="../media/image67.png"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8.xml" /><Relationship Id="rId3" Type="http://schemas.openxmlformats.org/officeDocument/2006/relationships/image" Target="../media/image68.png" /><Relationship Id="rId4" Type="http://schemas.openxmlformats.org/officeDocument/2006/relationships/image" Target="../media/image69.png" /><Relationship Id="rId5" Type="http://schemas.openxmlformats.org/officeDocument/2006/relationships/image" Target="../media/image70.png" /><Relationship Id="rId6" Type="http://schemas.openxmlformats.org/officeDocument/2006/relationships/tags" Target="../tags/tag269.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xml" /><Relationship Id="rId3" Type="http://schemas.openxmlformats.org/officeDocument/2006/relationships/tags" Target="../tags/tag65.xml" /><Relationship Id="rId4" Type="http://schemas.openxmlformats.org/officeDocument/2006/relationships/tags" Target="../tags/tag66.xml" /><Relationship Id="rId5" Type="http://schemas.openxmlformats.org/officeDocument/2006/relationships/image" Target="../media/image4.png" /><Relationship Id="rId6" Type="http://schemas.openxmlformats.org/officeDocument/2006/relationships/tags" Target="../tags/tag67.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9.xml" /><Relationship Id="rId3" Type="http://schemas.openxmlformats.org/officeDocument/2006/relationships/image" Target="../media/image71.png"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20.xml" /><Relationship Id="rId3" Type="http://schemas.openxmlformats.org/officeDocument/2006/relationships/image" Target="../media/image72.png" /><Relationship Id="rId4" Type="http://schemas.openxmlformats.org/officeDocument/2006/relationships/image" Target="../media/image73.png"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74.png" /><Relationship Id="rId3" Type="http://schemas.openxmlformats.org/officeDocument/2006/relationships/image" Target="../media/image75.png" /><Relationship Id="rId4" Type="http://schemas.openxmlformats.org/officeDocument/2006/relationships/image" Target="../media/image76.png"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74.png" /><Relationship Id="rId3" Type="http://schemas.openxmlformats.org/officeDocument/2006/relationships/image" Target="../media/image77.png" /><Relationship Id="rId4" Type="http://schemas.openxmlformats.org/officeDocument/2006/relationships/tags" Target="../tags/tag270.xml" /><Relationship Id="rId5" Type="http://schemas.openxmlformats.org/officeDocument/2006/relationships/tags" Target="../tags/tag271.xml" /><Relationship Id="rId6" Type="http://schemas.openxmlformats.org/officeDocument/2006/relationships/image" Target="../media/image78.png" /><Relationship Id="rId7" Type="http://schemas.openxmlformats.org/officeDocument/2006/relationships/tags" Target="../tags/tag272.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21.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jpeg" /><Relationship Id="rId3" Type="http://schemas.openxmlformats.org/officeDocument/2006/relationships/image" Target="../media/image3.jpe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2.xml" /><Relationship Id="rId3" Type="http://schemas.openxmlformats.org/officeDocument/2006/relationships/tags" Target="../tags/tag68.xml" /><Relationship Id="rId4" Type="http://schemas.openxmlformats.org/officeDocument/2006/relationships/image" Target="../media/image5.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oleObject" Target="../embeddings/oleObject3.bin" TargetMode="Internal" /><Relationship Id="rId11" Type="http://schemas.openxmlformats.org/officeDocument/2006/relationships/image" Target="../media/image8.wmf" /><Relationship Id="rId12" Type="http://schemas.openxmlformats.org/officeDocument/2006/relationships/oleObject" Target="../embeddings/oleObject4.bin" TargetMode="Internal" /><Relationship Id="rId13" Type="http://schemas.openxmlformats.org/officeDocument/2006/relationships/image" Target="../media/image9.wmf" /><Relationship Id="rId14" Type="http://schemas.openxmlformats.org/officeDocument/2006/relationships/oleObject" Target="../embeddings/oleObject5.bin" TargetMode="Internal" /><Relationship Id="rId15" Type="http://schemas.openxmlformats.org/officeDocument/2006/relationships/image" Target="../media/image10.wmf" /><Relationship Id="rId16" Type="http://schemas.openxmlformats.org/officeDocument/2006/relationships/oleObject" Target="../embeddings/oleObject6.bin" TargetMode="Internal" /><Relationship Id="rId17" Type="http://schemas.openxmlformats.org/officeDocument/2006/relationships/image" Target="../media/image11.wmf" /><Relationship Id="rId18" Type="http://schemas.openxmlformats.org/officeDocument/2006/relationships/oleObject" Target="../embeddings/oleObject7.bin" TargetMode="Internal" /><Relationship Id="rId19" Type="http://schemas.openxmlformats.org/officeDocument/2006/relationships/image" Target="../media/image12.wmf" /><Relationship Id="rId2" Type="http://schemas.openxmlformats.org/officeDocument/2006/relationships/notesSlide" Target="../notesSlides/notesSlide3.xml" /><Relationship Id="rId20" Type="http://schemas.openxmlformats.org/officeDocument/2006/relationships/oleObject" Target="../embeddings/oleObject8.bin" TargetMode="Internal" /><Relationship Id="rId21" Type="http://schemas.openxmlformats.org/officeDocument/2006/relationships/image" Target="../media/image13.wmf" /><Relationship Id="rId22" Type="http://schemas.openxmlformats.org/officeDocument/2006/relationships/oleObject" Target="../embeddings/oleObject9.bin" TargetMode="Internal" /><Relationship Id="rId23" Type="http://schemas.openxmlformats.org/officeDocument/2006/relationships/image" Target="../media/image14.wmf" /><Relationship Id="rId24" Type="http://schemas.openxmlformats.org/officeDocument/2006/relationships/oleObject" Target="../embeddings/oleObject10.bin" TargetMode="Internal" /><Relationship Id="rId25" Type="http://schemas.openxmlformats.org/officeDocument/2006/relationships/image" Target="../media/image15.wmf" /><Relationship Id="rId26" Type="http://schemas.openxmlformats.org/officeDocument/2006/relationships/oleObject" Target="../embeddings/oleObject11.bin" TargetMode="Internal" /><Relationship Id="rId27" Type="http://schemas.openxmlformats.org/officeDocument/2006/relationships/image" Target="../media/image16.wmf" /><Relationship Id="rId28" Type="http://schemas.openxmlformats.org/officeDocument/2006/relationships/oleObject" Target="../embeddings/oleObject12.bin" TargetMode="Internal" /><Relationship Id="rId29" Type="http://schemas.openxmlformats.org/officeDocument/2006/relationships/image" Target="../media/image17.wmf" /><Relationship Id="rId3" Type="http://schemas.openxmlformats.org/officeDocument/2006/relationships/tags" Target="../tags/tag69.xml" /><Relationship Id="rId30" Type="http://schemas.openxmlformats.org/officeDocument/2006/relationships/oleObject" Target="../embeddings/oleObject13.bin" TargetMode="Internal" /><Relationship Id="rId31" Type="http://schemas.openxmlformats.org/officeDocument/2006/relationships/image" Target="../media/image18.wmf" /><Relationship Id="rId32" Type="http://schemas.openxmlformats.org/officeDocument/2006/relationships/oleObject" Target="../embeddings/oleObject14.bin" TargetMode="Internal" /><Relationship Id="rId33" Type="http://schemas.openxmlformats.org/officeDocument/2006/relationships/image" Target="../media/image19.wmf" /><Relationship Id="rId34" Type="http://schemas.openxmlformats.org/officeDocument/2006/relationships/oleObject" Target="../embeddings/oleObject15.bin" TargetMode="Internal" /><Relationship Id="rId35" Type="http://schemas.openxmlformats.org/officeDocument/2006/relationships/tags" Target="../tags/tag72.xml" /><Relationship Id="rId36" Type="http://schemas.openxmlformats.org/officeDocument/2006/relationships/tags" Target="../tags/tag73.xml" /><Relationship Id="rId37" Type="http://schemas.openxmlformats.org/officeDocument/2006/relationships/tags" Target="../tags/tag74.xml" /><Relationship Id="rId38" Type="http://schemas.openxmlformats.org/officeDocument/2006/relationships/image" Target="../media/image20.png" /><Relationship Id="rId39" Type="http://schemas.openxmlformats.org/officeDocument/2006/relationships/oleObject" Target="../embeddings/oleObject16.bin" TargetMode="Internal" /><Relationship Id="rId4" Type="http://schemas.openxmlformats.org/officeDocument/2006/relationships/tags" Target="../tags/tag70.xml" /><Relationship Id="rId40" Type="http://schemas.openxmlformats.org/officeDocument/2006/relationships/image" Target="../media/image21.wmf" /><Relationship Id="rId41" Type="http://schemas.openxmlformats.org/officeDocument/2006/relationships/tags" Target="../tags/tag75.xml" /><Relationship Id="rId42" Type="http://schemas.openxmlformats.org/officeDocument/2006/relationships/tags" Target="../tags/tag76.xml" /><Relationship Id="rId43" Type="http://schemas.openxmlformats.org/officeDocument/2006/relationships/image" Target="../media/image22.png" /><Relationship Id="rId44" Type="http://schemas.openxmlformats.org/officeDocument/2006/relationships/vmlDrawing" Target="../drawings/vmlDrawing1.vml" /><Relationship Id="rId5" Type="http://schemas.openxmlformats.org/officeDocument/2006/relationships/tags" Target="../tags/tag71.xml" /><Relationship Id="rId6" Type="http://schemas.openxmlformats.org/officeDocument/2006/relationships/oleObject" Target="../embeddings/oleObject1.bin" TargetMode="Internal" /><Relationship Id="rId7" Type="http://schemas.openxmlformats.org/officeDocument/2006/relationships/image" Target="../media/image6.wmf" /><Relationship Id="rId8" Type="http://schemas.openxmlformats.org/officeDocument/2006/relationships/oleObject" Target="../embeddings/oleObject2.bin" TargetMode="Internal" /><Relationship Id="rId9" Type="http://schemas.openxmlformats.org/officeDocument/2006/relationships/image" Target="../media/image7.wmf"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oleObject" Target="../embeddings/oleObject20.bin" TargetMode="Internal" /><Relationship Id="rId11" Type="http://schemas.openxmlformats.org/officeDocument/2006/relationships/image" Target="../media/image9.wmf" /><Relationship Id="rId12" Type="http://schemas.openxmlformats.org/officeDocument/2006/relationships/oleObject" Target="../embeddings/oleObject21.bin" TargetMode="Internal" /><Relationship Id="rId13" Type="http://schemas.openxmlformats.org/officeDocument/2006/relationships/image" Target="../media/image10.wmf" /><Relationship Id="rId14" Type="http://schemas.openxmlformats.org/officeDocument/2006/relationships/oleObject" Target="../embeddings/oleObject22.bin" TargetMode="Internal" /><Relationship Id="rId15" Type="http://schemas.openxmlformats.org/officeDocument/2006/relationships/image" Target="../media/image11.wmf" /><Relationship Id="rId16" Type="http://schemas.openxmlformats.org/officeDocument/2006/relationships/oleObject" Target="../embeddings/oleObject23.bin" TargetMode="Internal" /><Relationship Id="rId17" Type="http://schemas.openxmlformats.org/officeDocument/2006/relationships/image" Target="../media/image12.wmf" /><Relationship Id="rId18" Type="http://schemas.openxmlformats.org/officeDocument/2006/relationships/oleObject" Target="../embeddings/oleObject24.bin" TargetMode="Internal" /><Relationship Id="rId19" Type="http://schemas.openxmlformats.org/officeDocument/2006/relationships/image" Target="../media/image13.wmf" /><Relationship Id="rId2" Type="http://schemas.openxmlformats.org/officeDocument/2006/relationships/notesSlide" Target="../notesSlides/notesSlide4.xml" /><Relationship Id="rId20" Type="http://schemas.openxmlformats.org/officeDocument/2006/relationships/oleObject" Target="../embeddings/oleObject25.bin" TargetMode="Internal" /><Relationship Id="rId21" Type="http://schemas.openxmlformats.org/officeDocument/2006/relationships/image" Target="../media/image14.wmf" /><Relationship Id="rId22" Type="http://schemas.openxmlformats.org/officeDocument/2006/relationships/oleObject" Target="../embeddings/oleObject26.bin" TargetMode="Internal" /><Relationship Id="rId23" Type="http://schemas.openxmlformats.org/officeDocument/2006/relationships/image" Target="../media/image15.wmf" /><Relationship Id="rId24" Type="http://schemas.openxmlformats.org/officeDocument/2006/relationships/oleObject" Target="../embeddings/oleObject27.bin" TargetMode="Internal" /><Relationship Id="rId25" Type="http://schemas.openxmlformats.org/officeDocument/2006/relationships/image" Target="../media/image16.wmf" /><Relationship Id="rId26" Type="http://schemas.openxmlformats.org/officeDocument/2006/relationships/oleObject" Target="../embeddings/oleObject28.bin" TargetMode="Internal" /><Relationship Id="rId27" Type="http://schemas.openxmlformats.org/officeDocument/2006/relationships/image" Target="../media/image17.wmf" /><Relationship Id="rId28" Type="http://schemas.openxmlformats.org/officeDocument/2006/relationships/oleObject" Target="../embeddings/oleObject29.bin" TargetMode="Internal" /><Relationship Id="rId29" Type="http://schemas.openxmlformats.org/officeDocument/2006/relationships/image" Target="../media/image18.wmf" /><Relationship Id="rId3" Type="http://schemas.openxmlformats.org/officeDocument/2006/relationships/tags" Target="../tags/tag77.xml" /><Relationship Id="rId30" Type="http://schemas.openxmlformats.org/officeDocument/2006/relationships/oleObject" Target="../embeddings/oleObject30.bin" TargetMode="Internal" /><Relationship Id="rId31" Type="http://schemas.openxmlformats.org/officeDocument/2006/relationships/image" Target="../media/image19.wmf" /><Relationship Id="rId32" Type="http://schemas.openxmlformats.org/officeDocument/2006/relationships/oleObject" Target="../embeddings/oleObject31.bin" TargetMode="Internal" /><Relationship Id="rId33" Type="http://schemas.openxmlformats.org/officeDocument/2006/relationships/tags" Target="../tags/tag78.xml" /><Relationship Id="rId34" Type="http://schemas.openxmlformats.org/officeDocument/2006/relationships/tags" Target="../tags/tag79.xml" /><Relationship Id="rId35" Type="http://schemas.openxmlformats.org/officeDocument/2006/relationships/tags" Target="../tags/tag80.xml" /><Relationship Id="rId36" Type="http://schemas.openxmlformats.org/officeDocument/2006/relationships/image" Target="../media/image20.png" /><Relationship Id="rId37" Type="http://schemas.openxmlformats.org/officeDocument/2006/relationships/oleObject" Target="../embeddings/oleObject32.bin" TargetMode="Internal" /><Relationship Id="rId38" Type="http://schemas.openxmlformats.org/officeDocument/2006/relationships/image" Target="../media/image21.wmf" /><Relationship Id="rId39" Type="http://schemas.openxmlformats.org/officeDocument/2006/relationships/tags" Target="../tags/tag81.xml" /><Relationship Id="rId4" Type="http://schemas.openxmlformats.org/officeDocument/2006/relationships/oleObject" Target="../embeddings/oleObject17.bin" TargetMode="Internal" /><Relationship Id="rId40" Type="http://schemas.openxmlformats.org/officeDocument/2006/relationships/tags" Target="../tags/tag82.xml" /><Relationship Id="rId41" Type="http://schemas.openxmlformats.org/officeDocument/2006/relationships/image" Target="../media/image23.png" /><Relationship Id="rId42" Type="http://schemas.openxmlformats.org/officeDocument/2006/relationships/tags" Target="../tags/tag83.xml" /><Relationship Id="rId43" Type="http://schemas.openxmlformats.org/officeDocument/2006/relationships/tags" Target="../tags/tag84.xml" /><Relationship Id="rId44" Type="http://schemas.openxmlformats.org/officeDocument/2006/relationships/tags" Target="../tags/tag85.xml" /><Relationship Id="rId45" Type="http://schemas.openxmlformats.org/officeDocument/2006/relationships/tags" Target="../tags/tag86.xml" /><Relationship Id="rId46" Type="http://schemas.openxmlformats.org/officeDocument/2006/relationships/tags" Target="../tags/tag87.xml" /><Relationship Id="rId47" Type="http://schemas.openxmlformats.org/officeDocument/2006/relationships/tags" Target="../tags/tag88.xml" /><Relationship Id="rId48" Type="http://schemas.openxmlformats.org/officeDocument/2006/relationships/image" Target="../media/image24.png" /><Relationship Id="rId49" Type="http://schemas.openxmlformats.org/officeDocument/2006/relationships/tags" Target="../tags/tag89.xml" /><Relationship Id="rId5" Type="http://schemas.openxmlformats.org/officeDocument/2006/relationships/image" Target="../media/image6.wmf" /><Relationship Id="rId50" Type="http://schemas.openxmlformats.org/officeDocument/2006/relationships/vmlDrawing" Target="../drawings/vmlDrawing2.vml" /><Relationship Id="rId6" Type="http://schemas.openxmlformats.org/officeDocument/2006/relationships/oleObject" Target="../embeddings/oleObject18.bin" TargetMode="Internal" /><Relationship Id="rId7" Type="http://schemas.openxmlformats.org/officeDocument/2006/relationships/image" Target="../media/image7.wmf" /><Relationship Id="rId8" Type="http://schemas.openxmlformats.org/officeDocument/2006/relationships/oleObject" Target="../embeddings/oleObject19.bin" TargetMode="Internal" /><Relationship Id="rId9" Type="http://schemas.openxmlformats.org/officeDocument/2006/relationships/image" Target="../media/image8.wmf"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tags" Target="../tags/tag96.xml" /><Relationship Id="rId11" Type="http://schemas.openxmlformats.org/officeDocument/2006/relationships/tags" Target="../tags/tag97.xml" /><Relationship Id="rId12" Type="http://schemas.openxmlformats.org/officeDocument/2006/relationships/image" Target="../media/image26.png" /><Relationship Id="rId13" Type="http://schemas.openxmlformats.org/officeDocument/2006/relationships/tags" Target="../tags/tag98.xml" /><Relationship Id="rId14" Type="http://schemas.openxmlformats.org/officeDocument/2006/relationships/tags" Target="../tags/tag99.xml" /><Relationship Id="rId15" Type="http://schemas.openxmlformats.org/officeDocument/2006/relationships/tags" Target="../tags/tag100.xml" /><Relationship Id="rId16" Type="http://schemas.openxmlformats.org/officeDocument/2006/relationships/image" Target="../media/image27.png" /><Relationship Id="rId17" Type="http://schemas.openxmlformats.org/officeDocument/2006/relationships/tags" Target="../tags/tag101.xml" /><Relationship Id="rId18" Type="http://schemas.openxmlformats.org/officeDocument/2006/relationships/tags" Target="../tags/tag102.xml" /><Relationship Id="rId19" Type="http://schemas.openxmlformats.org/officeDocument/2006/relationships/tags" Target="../tags/tag103.xml" /><Relationship Id="rId2" Type="http://schemas.openxmlformats.org/officeDocument/2006/relationships/notesSlide" Target="../notesSlides/notesSlide5.xml" /><Relationship Id="rId20" Type="http://schemas.openxmlformats.org/officeDocument/2006/relationships/tags" Target="../tags/tag104.xml" /><Relationship Id="rId21" Type="http://schemas.openxmlformats.org/officeDocument/2006/relationships/oleObject" Target="../embeddings/oleObject33.bin" TargetMode="Internal" /><Relationship Id="rId22" Type="http://schemas.openxmlformats.org/officeDocument/2006/relationships/image" Target="../media/image6.wmf" /><Relationship Id="rId23" Type="http://schemas.openxmlformats.org/officeDocument/2006/relationships/tags" Target="../tags/tag105.xml" /><Relationship Id="rId24" Type="http://schemas.openxmlformats.org/officeDocument/2006/relationships/oleObject" Target="../embeddings/oleObject34.bin" TargetMode="Internal" /><Relationship Id="rId25" Type="http://schemas.openxmlformats.org/officeDocument/2006/relationships/image" Target="../media/image7.wmf" /><Relationship Id="rId26" Type="http://schemas.openxmlformats.org/officeDocument/2006/relationships/tags" Target="../tags/tag106.xml" /><Relationship Id="rId27" Type="http://schemas.openxmlformats.org/officeDocument/2006/relationships/oleObject" Target="../embeddings/oleObject35.bin" TargetMode="Internal" /><Relationship Id="rId28" Type="http://schemas.openxmlformats.org/officeDocument/2006/relationships/image" Target="../media/image8.wmf" /><Relationship Id="rId29" Type="http://schemas.openxmlformats.org/officeDocument/2006/relationships/tags" Target="../tags/tag107.xml" /><Relationship Id="rId3" Type="http://schemas.openxmlformats.org/officeDocument/2006/relationships/tags" Target="../tags/tag90.xml" /><Relationship Id="rId30" Type="http://schemas.openxmlformats.org/officeDocument/2006/relationships/oleObject" Target="../embeddings/oleObject36.bin" TargetMode="Internal" /><Relationship Id="rId31" Type="http://schemas.openxmlformats.org/officeDocument/2006/relationships/image" Target="../media/image9.wmf" /><Relationship Id="rId32" Type="http://schemas.openxmlformats.org/officeDocument/2006/relationships/tags" Target="../tags/tag108.xml" /><Relationship Id="rId33" Type="http://schemas.openxmlformats.org/officeDocument/2006/relationships/oleObject" Target="../embeddings/oleObject37.bin" TargetMode="Internal" /><Relationship Id="rId34" Type="http://schemas.openxmlformats.org/officeDocument/2006/relationships/image" Target="../media/image10.wmf" /><Relationship Id="rId35" Type="http://schemas.openxmlformats.org/officeDocument/2006/relationships/tags" Target="../tags/tag109.xml" /><Relationship Id="rId36" Type="http://schemas.openxmlformats.org/officeDocument/2006/relationships/oleObject" Target="../embeddings/oleObject38.bin" TargetMode="Internal" /><Relationship Id="rId37" Type="http://schemas.openxmlformats.org/officeDocument/2006/relationships/image" Target="../media/image11.wmf" /><Relationship Id="rId38" Type="http://schemas.openxmlformats.org/officeDocument/2006/relationships/tags" Target="../tags/tag110.xml" /><Relationship Id="rId39" Type="http://schemas.openxmlformats.org/officeDocument/2006/relationships/oleObject" Target="../embeddings/oleObject39.bin" TargetMode="Internal" /><Relationship Id="rId4" Type="http://schemas.openxmlformats.org/officeDocument/2006/relationships/tags" Target="../tags/tag91.xml" /><Relationship Id="rId40" Type="http://schemas.openxmlformats.org/officeDocument/2006/relationships/image" Target="../media/image12.wmf" /><Relationship Id="rId41" Type="http://schemas.openxmlformats.org/officeDocument/2006/relationships/tags" Target="../tags/tag111.xml" /><Relationship Id="rId42" Type="http://schemas.openxmlformats.org/officeDocument/2006/relationships/oleObject" Target="../embeddings/oleObject40.bin" TargetMode="Internal" /><Relationship Id="rId43" Type="http://schemas.openxmlformats.org/officeDocument/2006/relationships/image" Target="../media/image13.wmf" /><Relationship Id="rId44" Type="http://schemas.openxmlformats.org/officeDocument/2006/relationships/tags" Target="../tags/tag112.xml" /><Relationship Id="rId45" Type="http://schemas.openxmlformats.org/officeDocument/2006/relationships/oleObject" Target="../embeddings/oleObject41.bin" TargetMode="Internal" /><Relationship Id="rId46" Type="http://schemas.openxmlformats.org/officeDocument/2006/relationships/image" Target="../media/image14.wmf" /><Relationship Id="rId47" Type="http://schemas.openxmlformats.org/officeDocument/2006/relationships/tags" Target="../tags/tag113.xml" /><Relationship Id="rId48" Type="http://schemas.openxmlformats.org/officeDocument/2006/relationships/oleObject" Target="../embeddings/oleObject42.bin" TargetMode="Internal" /><Relationship Id="rId49" Type="http://schemas.openxmlformats.org/officeDocument/2006/relationships/image" Target="../media/image15.wmf" /><Relationship Id="rId5" Type="http://schemas.openxmlformats.org/officeDocument/2006/relationships/image" Target="../media/image25.png" /><Relationship Id="rId50" Type="http://schemas.openxmlformats.org/officeDocument/2006/relationships/tags" Target="../tags/tag114.xml" /><Relationship Id="rId51" Type="http://schemas.openxmlformats.org/officeDocument/2006/relationships/oleObject" Target="../embeddings/oleObject43.bin" TargetMode="Internal" /><Relationship Id="rId52" Type="http://schemas.openxmlformats.org/officeDocument/2006/relationships/image" Target="../media/image16.wmf" /><Relationship Id="rId53" Type="http://schemas.openxmlformats.org/officeDocument/2006/relationships/tags" Target="../tags/tag115.xml" /><Relationship Id="rId54" Type="http://schemas.openxmlformats.org/officeDocument/2006/relationships/oleObject" Target="../embeddings/oleObject44.bin" TargetMode="Internal" /><Relationship Id="rId55" Type="http://schemas.openxmlformats.org/officeDocument/2006/relationships/image" Target="../media/image17.wmf" /><Relationship Id="rId56" Type="http://schemas.openxmlformats.org/officeDocument/2006/relationships/tags" Target="../tags/tag116.xml" /><Relationship Id="rId57" Type="http://schemas.openxmlformats.org/officeDocument/2006/relationships/oleObject" Target="../embeddings/oleObject45.bin" TargetMode="Internal" /><Relationship Id="rId58" Type="http://schemas.openxmlformats.org/officeDocument/2006/relationships/image" Target="../media/image18.wmf" /><Relationship Id="rId59" Type="http://schemas.openxmlformats.org/officeDocument/2006/relationships/tags" Target="../tags/tag117.xml" /><Relationship Id="rId6" Type="http://schemas.openxmlformats.org/officeDocument/2006/relationships/tags" Target="../tags/tag92.xml" /><Relationship Id="rId60" Type="http://schemas.openxmlformats.org/officeDocument/2006/relationships/oleObject" Target="../embeddings/oleObject46.bin" TargetMode="Internal" /><Relationship Id="rId61" Type="http://schemas.openxmlformats.org/officeDocument/2006/relationships/image" Target="../media/image19.wmf" /><Relationship Id="rId62" Type="http://schemas.openxmlformats.org/officeDocument/2006/relationships/tags" Target="../tags/tag118.xml" /><Relationship Id="rId63" Type="http://schemas.openxmlformats.org/officeDocument/2006/relationships/oleObject" Target="../embeddings/oleObject47.bin" TargetMode="Internal" /><Relationship Id="rId64" Type="http://schemas.openxmlformats.org/officeDocument/2006/relationships/tags" Target="../tags/tag119.xml" /><Relationship Id="rId65" Type="http://schemas.openxmlformats.org/officeDocument/2006/relationships/tags" Target="../tags/tag120.xml" /><Relationship Id="rId66" Type="http://schemas.openxmlformats.org/officeDocument/2006/relationships/tags" Target="../tags/tag121.xml" /><Relationship Id="rId67" Type="http://schemas.openxmlformats.org/officeDocument/2006/relationships/tags" Target="../tags/tag122.xml" /><Relationship Id="rId68" Type="http://schemas.openxmlformats.org/officeDocument/2006/relationships/tags" Target="../tags/tag123.xml" /><Relationship Id="rId69" Type="http://schemas.openxmlformats.org/officeDocument/2006/relationships/image" Target="../media/image20.png" /><Relationship Id="rId7" Type="http://schemas.openxmlformats.org/officeDocument/2006/relationships/tags" Target="../tags/tag93.xml" /><Relationship Id="rId70" Type="http://schemas.openxmlformats.org/officeDocument/2006/relationships/tags" Target="../tags/tag124.xml" /><Relationship Id="rId71" Type="http://schemas.openxmlformats.org/officeDocument/2006/relationships/oleObject" Target="../embeddings/oleObject48.bin" TargetMode="Internal" /><Relationship Id="rId72" Type="http://schemas.openxmlformats.org/officeDocument/2006/relationships/image" Target="../media/image21.wmf" /><Relationship Id="rId73" Type="http://schemas.openxmlformats.org/officeDocument/2006/relationships/vmlDrawing" Target="../drawings/vmlDrawing3.vml" /><Relationship Id="rId8" Type="http://schemas.openxmlformats.org/officeDocument/2006/relationships/tags" Target="../tags/tag94.xml" /><Relationship Id="rId9" Type="http://schemas.openxmlformats.org/officeDocument/2006/relationships/tags" Target="../tags/tag95.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6.wmf" /><Relationship Id="rId11" Type="http://schemas.openxmlformats.org/officeDocument/2006/relationships/oleObject" Target="../embeddings/oleObject50.bin" TargetMode="Internal" /><Relationship Id="rId12" Type="http://schemas.openxmlformats.org/officeDocument/2006/relationships/image" Target="../media/image7.wmf" /><Relationship Id="rId13" Type="http://schemas.openxmlformats.org/officeDocument/2006/relationships/oleObject" Target="../embeddings/oleObject51.bin" TargetMode="Internal" /><Relationship Id="rId14" Type="http://schemas.openxmlformats.org/officeDocument/2006/relationships/image" Target="../media/image8.wmf" /><Relationship Id="rId15" Type="http://schemas.openxmlformats.org/officeDocument/2006/relationships/oleObject" Target="../embeddings/oleObject52.bin" TargetMode="Internal" /><Relationship Id="rId16" Type="http://schemas.openxmlformats.org/officeDocument/2006/relationships/image" Target="../media/image9.wmf" /><Relationship Id="rId17" Type="http://schemas.openxmlformats.org/officeDocument/2006/relationships/oleObject" Target="../embeddings/oleObject53.bin" TargetMode="Internal" /><Relationship Id="rId18" Type="http://schemas.openxmlformats.org/officeDocument/2006/relationships/image" Target="../media/image10.wmf" /><Relationship Id="rId19" Type="http://schemas.openxmlformats.org/officeDocument/2006/relationships/oleObject" Target="../embeddings/oleObject54.bin" TargetMode="Internal" /><Relationship Id="rId2" Type="http://schemas.openxmlformats.org/officeDocument/2006/relationships/notesSlide" Target="../notesSlides/notesSlide6.xml" /><Relationship Id="rId20" Type="http://schemas.openxmlformats.org/officeDocument/2006/relationships/image" Target="../media/image11.wmf" /><Relationship Id="rId21" Type="http://schemas.openxmlformats.org/officeDocument/2006/relationships/oleObject" Target="../embeddings/oleObject55.bin" TargetMode="Internal" /><Relationship Id="rId22" Type="http://schemas.openxmlformats.org/officeDocument/2006/relationships/image" Target="../media/image12.wmf" /><Relationship Id="rId23" Type="http://schemas.openxmlformats.org/officeDocument/2006/relationships/oleObject" Target="../embeddings/oleObject56.bin" TargetMode="Internal" /><Relationship Id="rId24" Type="http://schemas.openxmlformats.org/officeDocument/2006/relationships/image" Target="../media/image13.wmf" /><Relationship Id="rId25" Type="http://schemas.openxmlformats.org/officeDocument/2006/relationships/oleObject" Target="../embeddings/oleObject57.bin" TargetMode="Internal" /><Relationship Id="rId26" Type="http://schemas.openxmlformats.org/officeDocument/2006/relationships/image" Target="../media/image14.wmf" /><Relationship Id="rId27" Type="http://schemas.openxmlformats.org/officeDocument/2006/relationships/oleObject" Target="../embeddings/oleObject58.bin" TargetMode="Internal" /><Relationship Id="rId28" Type="http://schemas.openxmlformats.org/officeDocument/2006/relationships/image" Target="../media/image15.wmf" /><Relationship Id="rId29" Type="http://schemas.openxmlformats.org/officeDocument/2006/relationships/oleObject" Target="../embeddings/oleObject59.bin" TargetMode="Internal" /><Relationship Id="rId3" Type="http://schemas.openxmlformats.org/officeDocument/2006/relationships/tags" Target="../tags/tag125.xml" /><Relationship Id="rId30" Type="http://schemas.openxmlformats.org/officeDocument/2006/relationships/image" Target="../media/image16.wmf" /><Relationship Id="rId31" Type="http://schemas.openxmlformats.org/officeDocument/2006/relationships/oleObject" Target="../embeddings/oleObject60.bin" TargetMode="Internal" /><Relationship Id="rId32" Type="http://schemas.openxmlformats.org/officeDocument/2006/relationships/image" Target="../media/image17.wmf" /><Relationship Id="rId33" Type="http://schemas.openxmlformats.org/officeDocument/2006/relationships/oleObject" Target="../embeddings/oleObject61.bin" TargetMode="Internal" /><Relationship Id="rId34" Type="http://schemas.openxmlformats.org/officeDocument/2006/relationships/image" Target="../media/image18.wmf" /><Relationship Id="rId35" Type="http://schemas.openxmlformats.org/officeDocument/2006/relationships/oleObject" Target="../embeddings/oleObject62.bin" TargetMode="Internal" /><Relationship Id="rId36" Type="http://schemas.openxmlformats.org/officeDocument/2006/relationships/image" Target="../media/image19.wmf" /><Relationship Id="rId37" Type="http://schemas.openxmlformats.org/officeDocument/2006/relationships/oleObject" Target="../embeddings/oleObject63.bin" TargetMode="Internal" /><Relationship Id="rId38" Type="http://schemas.openxmlformats.org/officeDocument/2006/relationships/oleObject" Target="../embeddings/oleObject64.bin" TargetMode="Internal" /><Relationship Id="rId39" Type="http://schemas.openxmlformats.org/officeDocument/2006/relationships/image" Target="../media/image21.wmf" /><Relationship Id="rId4" Type="http://schemas.openxmlformats.org/officeDocument/2006/relationships/tags" Target="../tags/tag126.xml" /><Relationship Id="rId40" Type="http://schemas.openxmlformats.org/officeDocument/2006/relationships/image" Target="../media/image29.png" /><Relationship Id="rId41" Type="http://schemas.openxmlformats.org/officeDocument/2006/relationships/tags" Target="../tags/tag130.xml" /><Relationship Id="rId42" Type="http://schemas.openxmlformats.org/officeDocument/2006/relationships/tags" Target="../tags/tag131.xml" /><Relationship Id="rId43" Type="http://schemas.openxmlformats.org/officeDocument/2006/relationships/image" Target="../media/image30.png" /><Relationship Id="rId44" Type="http://schemas.openxmlformats.org/officeDocument/2006/relationships/tags" Target="../tags/tag132.xml" /><Relationship Id="rId45" Type="http://schemas.openxmlformats.org/officeDocument/2006/relationships/vmlDrawing" Target="../drawings/vmlDrawing4.vml" /><Relationship Id="rId5" Type="http://schemas.openxmlformats.org/officeDocument/2006/relationships/image" Target="../media/image28.png" /><Relationship Id="rId6" Type="http://schemas.openxmlformats.org/officeDocument/2006/relationships/tags" Target="../tags/tag127.xml" /><Relationship Id="rId7" Type="http://schemas.openxmlformats.org/officeDocument/2006/relationships/tags" Target="../tags/tag128.xml" /><Relationship Id="rId8" Type="http://schemas.openxmlformats.org/officeDocument/2006/relationships/tags" Target="../tags/tag129.xml" /><Relationship Id="rId9" Type="http://schemas.openxmlformats.org/officeDocument/2006/relationships/oleObject" Target="../embeddings/oleObject49.bin" TargetMode="Interna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7.wmf" /><Relationship Id="rId11" Type="http://schemas.openxmlformats.org/officeDocument/2006/relationships/oleObject" Target="../embeddings/oleObject67.bin" TargetMode="Internal" /><Relationship Id="rId12" Type="http://schemas.openxmlformats.org/officeDocument/2006/relationships/image" Target="../media/image8.wmf" /><Relationship Id="rId13" Type="http://schemas.openxmlformats.org/officeDocument/2006/relationships/oleObject" Target="../embeddings/oleObject68.bin" TargetMode="Internal" /><Relationship Id="rId14" Type="http://schemas.openxmlformats.org/officeDocument/2006/relationships/image" Target="../media/image9.wmf" /><Relationship Id="rId15" Type="http://schemas.openxmlformats.org/officeDocument/2006/relationships/oleObject" Target="../embeddings/oleObject69.bin" TargetMode="Internal" /><Relationship Id="rId16" Type="http://schemas.openxmlformats.org/officeDocument/2006/relationships/image" Target="../media/image10.wmf" /><Relationship Id="rId17" Type="http://schemas.openxmlformats.org/officeDocument/2006/relationships/oleObject" Target="../embeddings/oleObject70.bin" TargetMode="Internal" /><Relationship Id="rId18" Type="http://schemas.openxmlformats.org/officeDocument/2006/relationships/image" Target="../media/image11.wmf" /><Relationship Id="rId19" Type="http://schemas.openxmlformats.org/officeDocument/2006/relationships/oleObject" Target="../embeddings/oleObject71.bin" TargetMode="Internal" /><Relationship Id="rId2" Type="http://schemas.openxmlformats.org/officeDocument/2006/relationships/notesSlide" Target="../notesSlides/notesSlide7.xml" /><Relationship Id="rId20" Type="http://schemas.openxmlformats.org/officeDocument/2006/relationships/image" Target="../media/image14.wmf" /><Relationship Id="rId21" Type="http://schemas.openxmlformats.org/officeDocument/2006/relationships/oleObject" Target="../embeddings/oleObject72.bin" TargetMode="Internal" /><Relationship Id="rId22" Type="http://schemas.openxmlformats.org/officeDocument/2006/relationships/image" Target="../media/image15.wmf" /><Relationship Id="rId23" Type="http://schemas.openxmlformats.org/officeDocument/2006/relationships/oleObject" Target="../embeddings/oleObject73.bin" TargetMode="Internal" /><Relationship Id="rId24" Type="http://schemas.openxmlformats.org/officeDocument/2006/relationships/image" Target="../media/image19.wmf" /><Relationship Id="rId25" Type="http://schemas.openxmlformats.org/officeDocument/2006/relationships/oleObject" Target="../embeddings/oleObject74.bin" TargetMode="Internal" /><Relationship Id="rId26" Type="http://schemas.openxmlformats.org/officeDocument/2006/relationships/image" Target="../media/image13.wmf" /><Relationship Id="rId27" Type="http://schemas.openxmlformats.org/officeDocument/2006/relationships/oleObject" Target="../embeddings/oleObject75.bin" TargetMode="Internal" /><Relationship Id="rId28" Type="http://schemas.openxmlformats.org/officeDocument/2006/relationships/image" Target="../media/image21.wmf" /><Relationship Id="rId29" Type="http://schemas.openxmlformats.org/officeDocument/2006/relationships/oleObject" Target="../embeddings/oleObject76.bin" TargetMode="Internal" /><Relationship Id="rId3" Type="http://schemas.openxmlformats.org/officeDocument/2006/relationships/tags" Target="../tags/tag133.xml" /><Relationship Id="rId30" Type="http://schemas.openxmlformats.org/officeDocument/2006/relationships/oleObject" Target="../embeddings/oleObject77.bin" TargetMode="Internal" /><Relationship Id="rId31" Type="http://schemas.openxmlformats.org/officeDocument/2006/relationships/oleObject" Target="../embeddings/oleObject78.bin" TargetMode="Internal" /><Relationship Id="rId32" Type="http://schemas.openxmlformats.org/officeDocument/2006/relationships/oleObject" Target="../embeddings/oleObject79.bin" TargetMode="Internal" /><Relationship Id="rId33" Type="http://schemas.openxmlformats.org/officeDocument/2006/relationships/oleObject" Target="../embeddings/oleObject80.bin" TargetMode="Internal" /><Relationship Id="rId34" Type="http://schemas.openxmlformats.org/officeDocument/2006/relationships/tags" Target="../tags/tag136.xml" /><Relationship Id="rId35" Type="http://schemas.openxmlformats.org/officeDocument/2006/relationships/tags" Target="../tags/tag137.xml" /><Relationship Id="rId36" Type="http://schemas.openxmlformats.org/officeDocument/2006/relationships/image" Target="../media/image31.png" /><Relationship Id="rId37" Type="http://schemas.openxmlformats.org/officeDocument/2006/relationships/tags" Target="../tags/tag138.xml" /><Relationship Id="rId38" Type="http://schemas.openxmlformats.org/officeDocument/2006/relationships/tags" Target="../tags/tag139.xml" /><Relationship Id="rId39" Type="http://schemas.openxmlformats.org/officeDocument/2006/relationships/image" Target="../media/image32.png" /><Relationship Id="rId4" Type="http://schemas.openxmlformats.org/officeDocument/2006/relationships/tags" Target="../tags/tag134.xml" /><Relationship Id="rId40" Type="http://schemas.openxmlformats.org/officeDocument/2006/relationships/vmlDrawing" Target="../drawings/vmlDrawing5.vml" /><Relationship Id="rId5" Type="http://schemas.openxmlformats.org/officeDocument/2006/relationships/image" Target="../media/image28.png" /><Relationship Id="rId6" Type="http://schemas.openxmlformats.org/officeDocument/2006/relationships/tags" Target="../tags/tag135.xml" /><Relationship Id="rId7" Type="http://schemas.openxmlformats.org/officeDocument/2006/relationships/oleObject" Target="../embeddings/oleObject65.bin" TargetMode="Internal" /><Relationship Id="rId8" Type="http://schemas.openxmlformats.org/officeDocument/2006/relationships/image" Target="../media/image6.wmf" /><Relationship Id="rId9" Type="http://schemas.openxmlformats.org/officeDocument/2006/relationships/oleObject" Target="../embeddings/oleObject66.bin" TargetMode="Interna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tags" Target="../tags/tag144.xml" /><Relationship Id="rId11" Type="http://schemas.openxmlformats.org/officeDocument/2006/relationships/oleObject" Target="../embeddings/oleObject82.bin" TargetMode="Internal" /><Relationship Id="rId12" Type="http://schemas.openxmlformats.org/officeDocument/2006/relationships/image" Target="../media/image7.wmf" /><Relationship Id="rId13" Type="http://schemas.openxmlformats.org/officeDocument/2006/relationships/tags" Target="../tags/tag145.xml" /><Relationship Id="rId14" Type="http://schemas.openxmlformats.org/officeDocument/2006/relationships/tags" Target="../tags/tag146.xml" /><Relationship Id="rId15" Type="http://schemas.openxmlformats.org/officeDocument/2006/relationships/oleObject" Target="../embeddings/oleObject83.bin" TargetMode="Internal" /><Relationship Id="rId16" Type="http://schemas.openxmlformats.org/officeDocument/2006/relationships/image" Target="../media/image21.wmf" /><Relationship Id="rId17" Type="http://schemas.openxmlformats.org/officeDocument/2006/relationships/tags" Target="../tags/tag147.xml" /><Relationship Id="rId18" Type="http://schemas.openxmlformats.org/officeDocument/2006/relationships/tags" Target="../tags/tag148.xml" /><Relationship Id="rId19" Type="http://schemas.openxmlformats.org/officeDocument/2006/relationships/tags" Target="../tags/tag149.xml" /><Relationship Id="rId2" Type="http://schemas.openxmlformats.org/officeDocument/2006/relationships/notesSlide" Target="../notesSlides/notesSlide8.xml" /><Relationship Id="rId20" Type="http://schemas.openxmlformats.org/officeDocument/2006/relationships/image" Target="../media/image34.png" /><Relationship Id="rId21" Type="http://schemas.openxmlformats.org/officeDocument/2006/relationships/tags" Target="../tags/tag150.xml" /><Relationship Id="rId22" Type="http://schemas.openxmlformats.org/officeDocument/2006/relationships/tags" Target="../tags/tag151.xml" /><Relationship Id="rId23" Type="http://schemas.openxmlformats.org/officeDocument/2006/relationships/image" Target="../media/image35.png" /><Relationship Id="rId24" Type="http://schemas.openxmlformats.org/officeDocument/2006/relationships/tags" Target="../tags/tag152.xml" /><Relationship Id="rId25" Type="http://schemas.openxmlformats.org/officeDocument/2006/relationships/tags" Target="../tags/tag153.xml" /><Relationship Id="rId26" Type="http://schemas.openxmlformats.org/officeDocument/2006/relationships/image" Target="../media/image36.png" /><Relationship Id="rId27" Type="http://schemas.openxmlformats.org/officeDocument/2006/relationships/tags" Target="../tags/tag154.xml" /><Relationship Id="rId28" Type="http://schemas.openxmlformats.org/officeDocument/2006/relationships/tags" Target="../tags/tag155.xml" /><Relationship Id="rId29" Type="http://schemas.openxmlformats.org/officeDocument/2006/relationships/image" Target="../media/image37.png" /><Relationship Id="rId3" Type="http://schemas.openxmlformats.org/officeDocument/2006/relationships/tags" Target="../tags/tag140.xml" /><Relationship Id="rId30" Type="http://schemas.openxmlformats.org/officeDocument/2006/relationships/tags" Target="../tags/tag156.xml" /><Relationship Id="rId31" Type="http://schemas.openxmlformats.org/officeDocument/2006/relationships/tags" Target="../tags/tag157.xml" /><Relationship Id="rId32" Type="http://schemas.openxmlformats.org/officeDocument/2006/relationships/tags" Target="../tags/tag158.xml" /><Relationship Id="rId33" Type="http://schemas.openxmlformats.org/officeDocument/2006/relationships/tags" Target="../tags/tag159.xml" /><Relationship Id="rId34" Type="http://schemas.openxmlformats.org/officeDocument/2006/relationships/vmlDrawing" Target="../drawings/vmlDrawing6.vml" /><Relationship Id="rId4" Type="http://schemas.openxmlformats.org/officeDocument/2006/relationships/tags" Target="../tags/tag141.xml" /><Relationship Id="rId5" Type="http://schemas.openxmlformats.org/officeDocument/2006/relationships/image" Target="../media/image33.png" /><Relationship Id="rId6" Type="http://schemas.openxmlformats.org/officeDocument/2006/relationships/tags" Target="../tags/tag142.xml" /><Relationship Id="rId7" Type="http://schemas.openxmlformats.org/officeDocument/2006/relationships/tags" Target="../tags/tag143.xml" /><Relationship Id="rId8" Type="http://schemas.openxmlformats.org/officeDocument/2006/relationships/oleObject" Target="../embeddings/oleObject81.bin" TargetMode="Internal" /><Relationship Id="rId9" Type="http://schemas.openxmlformats.org/officeDocument/2006/relationships/image" Target="../media/image6.wmf"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深度视觉·原创设计 https://www.docer.com/works?userid=22383862" title=""/>
          <p:cNvSpPr txBox="1"/>
          <p:nvPr>
            <p:custDataLst>
              <p:tags r:id="rId2"/>
            </p:custDataLst>
          </p:nvPr>
        </p:nvSpPr>
        <p:spPr>
          <a:xfrm>
            <a:off x="486697" y="2906758"/>
            <a:ext cx="10775695" cy="3290017"/>
          </a:xfrm>
          <a:custGeom>
            <a:gdLst>
              <a:gd name="connsiteX0" fmla="*/ 0 w 10775695"/>
              <a:gd name="connsiteY0" fmla="*/ 0 h 3290017"/>
              <a:gd name="connsiteX1" fmla="*/ 10775695 w 10775695"/>
              <a:gd name="connsiteY1" fmla="*/ 0 h 3290017"/>
              <a:gd name="connsiteX2" fmla="*/ 10775695 w 10775695"/>
              <a:gd name="connsiteY2" fmla="*/ 3290017 h 3290017"/>
              <a:gd name="connsiteX3" fmla="*/ 0 w 10775695"/>
              <a:gd name="connsiteY3" fmla="*/ 3290017 h 3290017"/>
            </a:gdLst>
            <a:cxnLst>
              <a:cxn ang="0">
                <a:pos x="connsiteX0" y="connsiteY0"/>
              </a:cxn>
              <a:cxn ang="0">
                <a:pos x="connsiteX1" y="connsiteY1"/>
              </a:cxn>
              <a:cxn ang="0">
                <a:pos x="connsiteX2" y="connsiteY2"/>
              </a:cxn>
              <a:cxn ang="0">
                <a:pos x="connsiteX3" y="connsiteY3"/>
              </a:cxn>
            </a:cxnLst>
            <a:rect l="l" t="t" r="r" b="b"/>
            <a:pathLst>
              <a:path w="10775695" h="3290017">
                <a:moveTo>
                  <a:pt x="0" y="0"/>
                </a:moveTo>
                <a:lnTo>
                  <a:pt x="10775695" y="0"/>
                </a:lnTo>
                <a:lnTo>
                  <a:pt x="10775695" y="3290017"/>
                </a:lnTo>
                <a:lnTo>
                  <a:pt x="0" y="3290017"/>
                </a:lnTo>
                <a:close/>
              </a:path>
            </a:pathLst>
          </a:custGeom>
          <a:blipFill dpi="0" rotWithShape="1">
            <a:blip r:embed="rId3"/>
            <a:stretch>
              <a:fillRect t="-219555" b="-219555"/>
            </a:stretch>
          </a:blipFill>
          <a:ln w="12700" cap="flat" cmpd="sng" algn="ctr">
            <a:noFill/>
            <a:prstDash val="solid"/>
            <a:miter lim="800000"/>
          </a:ln>
          <a:effectLst/>
        </p:spPr>
        <p:txBody>
          <a:bodyPr/>
          <a:lstStyle/>
          <a:p>
            <a:endParaRPr lang="zh-CN" altLang="en-US">
              <a:cs typeface="+mn-ea"/>
              <a:sym typeface="+mn-lt"/>
            </a:endParaRPr>
          </a:p>
        </p:txBody>
      </p:sp>
      <p:sp>
        <p:nvSpPr>
          <p:cNvPr id="5" name="深度视觉·原创设计 https://www.docer.com/works?userid=22383862" title=""/>
          <p:cNvSpPr/>
          <p:nvPr/>
        </p:nvSpPr>
        <p:spPr>
          <a:xfrm>
            <a:off x="1828165" y="1468120"/>
            <a:ext cx="10363835" cy="3995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sp>
        <p:nvSpPr>
          <p:cNvPr id="13" name="深度视觉·原创设计 https://www.docer.com/works?userid=22383862" title=""/>
          <p:cNvSpPr/>
          <p:nvPr/>
        </p:nvSpPr>
        <p:spPr>
          <a:xfrm>
            <a:off x="0" y="0"/>
            <a:ext cx="715261" cy="661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sp>
        <p:nvSpPr>
          <p:cNvPr id="14" name="深度视觉·原创设计 https://www.docer.com/works?userid=22383862" title=""/>
          <p:cNvSpPr txBox="1"/>
          <p:nvPr/>
        </p:nvSpPr>
        <p:spPr>
          <a:xfrm>
            <a:off x="2634615" y="2040890"/>
            <a:ext cx="11304905" cy="3082290"/>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5400" b="1">
                <a:solidFill>
                  <a:schemeClr val="bg1"/>
                </a:solidFill>
                <a:latin typeface="微软雅黑" panose="020b0503020204020204" charset="-122"/>
                <a:ea typeface="微软雅黑"/>
                <a:cs typeface="微软雅黑" panose="020b0503020204020204" charset="-122"/>
                <a:sym typeface="+mn-ea"/>
              </a:rPr>
              <a:t>3.2.1</a:t>
            </a:r>
            <a:r>
              <a:rPr lang="zh-CN" altLang="en-US" sz="5400" b="1">
                <a:solidFill>
                  <a:schemeClr val="bg1"/>
                </a:solidFill>
                <a:latin typeface="微软雅黑" panose="020b0503020204020204" charset="-122"/>
                <a:ea typeface="微软雅黑"/>
                <a:cs typeface="微软雅黑" panose="020b0503020204020204" charset="-122"/>
                <a:sym typeface="+mn-ea"/>
              </a:rPr>
              <a:t>单调性与最大（小）值</a:t>
            </a:r>
            <a:endParaRPr lang="zh-CN" altLang="en-US" sz="5400" b="1">
              <a:solidFill>
                <a:schemeClr val="bg1"/>
              </a:solidFill>
              <a:latin typeface="微软雅黑" panose="020b0503020204020204" charset="-122"/>
              <a:ea typeface="微软雅黑"/>
              <a:cs typeface="微软雅黑" panose="020b0503020204020204" charset="-122"/>
            </a:endParaRPr>
          </a:p>
          <a:p>
            <a:pPr>
              <a:lnSpc>
                <a:spcPct val="120000"/>
              </a:lnSpc>
            </a:pPr>
            <a:r>
              <a:rPr lang="en-US" altLang="zh-CN" sz="5400" b="1">
                <a:solidFill>
                  <a:schemeClr val="bg1"/>
                </a:solidFill>
                <a:latin typeface="+mj-ea"/>
                <a:cs typeface="+mj-ea"/>
              </a:rPr>
              <a:t>(</a:t>
            </a:r>
            <a:r>
              <a:rPr lang="zh-CN" altLang="en-US" sz="5400" b="1">
                <a:solidFill>
                  <a:schemeClr val="bg1"/>
                </a:solidFill>
                <a:latin typeface="+mj-ea"/>
                <a:cs typeface="+mj-ea"/>
              </a:rPr>
              <a:t>第</a:t>
            </a:r>
            <a:r>
              <a:rPr lang="en-US" altLang="zh-CN" sz="5400" b="1">
                <a:solidFill>
                  <a:schemeClr val="bg1"/>
                </a:solidFill>
                <a:latin typeface="+mj-ea"/>
                <a:cs typeface="+mj-ea"/>
              </a:rPr>
              <a:t>1</a:t>
            </a:r>
            <a:r>
              <a:rPr lang="zh-CN" altLang="en-US" sz="5400" b="1">
                <a:solidFill>
                  <a:schemeClr val="bg1"/>
                </a:solidFill>
                <a:latin typeface="+mj-ea"/>
                <a:cs typeface="+mj-ea"/>
              </a:rPr>
              <a:t>课时</a:t>
            </a:r>
            <a:r>
              <a:rPr lang="en-US" altLang="zh-CN" sz="5400" b="1">
                <a:solidFill>
                  <a:schemeClr val="bg1"/>
                </a:solidFill>
                <a:latin typeface="+mj-ea"/>
                <a:cs typeface="+mj-ea"/>
              </a:rPr>
              <a:t>)</a:t>
            </a:r>
            <a:endParaRPr lang="zh-CN" altLang="en-US" sz="5400" b="1">
              <a:solidFill>
                <a:schemeClr val="bg1"/>
              </a:solidFill>
              <a:latin typeface="+mj-ea"/>
              <a:cs typeface="+mj-ea"/>
            </a:endParaRPr>
          </a:p>
          <a:p>
            <a:pPr>
              <a:lnSpc>
                <a:spcPct val="120000"/>
              </a:lnSpc>
            </a:pPr>
            <a:endParaRPr lang="zh-CN" altLang="en-US" sz="5400" b="1">
              <a:solidFill>
                <a:schemeClr val="bg1"/>
              </a:solidFill>
              <a:effectLst>
                <a:reflection blurRad="6350" stA="53000" endA="300" endPos="35500" dir="5400000" sy="-90000" algn="bl" rotWithShape="0"/>
              </a:effectLst>
              <a:latin typeface="+mj-ea"/>
              <a:cs typeface="+mj-ea"/>
              <a:sym typeface="+mn-ea"/>
            </a:endParaRPr>
          </a:p>
        </p:txBody>
      </p:sp>
      <p:pic>
        <p:nvPicPr>
          <p:cNvPr id="100" name="图片 99" title=""/>
          <p:cNvPicPr/>
          <p:nvPr/>
        </p:nvPicPr>
        <p:blipFill>
          <a:blip r:embed="rId4"/>
          <a:stretch>
            <a:fillRect/>
          </a:stretch>
        </p:blipFill>
        <p:spPr>
          <a:xfrm>
            <a:off x="9474518" y="-317"/>
            <a:ext cx="2714625" cy="752475"/>
          </a:xfrm>
          <a:prstGeom prst="rect">
            <a:avLst/>
          </a:prstGeom>
          <a:noFill/>
          <a:ln w="9525">
            <a:noFill/>
          </a:ln>
        </p:spPr>
      </p:pic>
      <p:sp>
        <p:nvSpPr>
          <p:cNvPr id="7" name="深度视觉·原创设计 https://www.docer.com/works?userid=22383862" title=""/>
          <p:cNvSpPr txBox="1"/>
          <p:nvPr>
            <p:custDataLst>
              <p:tags r:id="rId5"/>
            </p:custDataLst>
          </p:nvPr>
        </p:nvSpPr>
        <p:spPr>
          <a:xfrm>
            <a:off x="2359025" y="813435"/>
            <a:ext cx="10384155" cy="645160"/>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a:solidFill>
                  <a:schemeClr val="accent1"/>
                </a:solidFill>
                <a:latin typeface="楷体" panose="02010609060101010101" charset="-122"/>
                <a:ea typeface="楷体" panose="02010609060101010101" charset="-122"/>
                <a:cs typeface="楷体" panose="02010609060101010101" charset="-122"/>
                <a:sym typeface="+mn-lt"/>
              </a:rPr>
              <a:t>第三章</a:t>
            </a:r>
            <a:r>
              <a:rPr lang="en-US" altLang="zh-CN" sz="4000" b="1">
                <a:solidFill>
                  <a:schemeClr val="accent1"/>
                </a:solidFill>
                <a:latin typeface="楷体" panose="02010609060101010101" charset="-122"/>
                <a:ea typeface="楷体" panose="02010609060101010101" charset="-122"/>
                <a:cs typeface="楷体" panose="02010609060101010101" charset="-122"/>
                <a:sym typeface="+mn-lt"/>
              </a:rPr>
              <a:t>   </a:t>
            </a:r>
            <a:r>
              <a:rPr lang="zh-CN" altLang="en-US" sz="4000" b="1">
                <a:solidFill>
                  <a:schemeClr val="accent1"/>
                </a:solidFill>
                <a:latin typeface="楷体" panose="02010609060101010101" charset="-122"/>
                <a:ea typeface="楷体" panose="02010609060101010101" charset="-122"/>
                <a:cs typeface="楷体" panose="02010609060101010101" charset="-122"/>
                <a:sym typeface="+mn-lt"/>
              </a:rPr>
              <a:t>函数的概念与性质</a:t>
            </a:r>
            <a:endParaRPr lang="zh-CN" altLang="en-US" sz="4000" b="1">
              <a:solidFill>
                <a:schemeClr val="accent1"/>
              </a:solidFill>
              <a:latin typeface="楷体" panose="02010609060101010101" charset="-122"/>
              <a:ea typeface="楷体" panose="02010609060101010101" charset="-122"/>
              <a:cs typeface="楷体" panose="02010609060101010101" charset="-122"/>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51201" name="组合 31" title=""/>
          <p:cNvGrpSpPr/>
          <p:nvPr/>
        </p:nvGrpSpPr>
        <p:grpSpPr>
          <a:xfrm>
            <a:off x="606165" y="-54293"/>
            <a:ext cx="11209914" cy="583565"/>
            <a:chOff x="598146" y="885055"/>
            <a:chExt cx="11209108" cy="584139"/>
          </a:xfrm>
        </p:grpSpPr>
        <p:cxnSp>
          <p:nvCxnSpPr>
            <p:cNvPr id="51202" name="直接连接符 3"/>
            <p:cNvCxnSpPr/>
            <p:nvPr/>
          </p:nvCxnSpPr>
          <p:spPr>
            <a:xfrm>
              <a:off x="10456389" y="1162505"/>
              <a:ext cx="598444"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1203" name="组合 18"/>
            <p:cNvGrpSpPr/>
            <p:nvPr/>
          </p:nvGrpSpPr>
          <p:grpSpPr>
            <a:xfrm>
              <a:off x="598146" y="885055"/>
              <a:ext cx="7077836" cy="584139"/>
              <a:chOff x="1617477" y="945016"/>
              <a:chExt cx="7077836" cy="584139"/>
            </a:xfrm>
          </p:grpSpPr>
          <p:grpSp>
            <p:nvGrpSpPr>
              <p:cNvPr id="51204" name="组合 17"/>
              <p:cNvGrpSpPr/>
              <p:nvPr/>
            </p:nvGrpSpPr>
            <p:grpSpPr>
              <a:xfrm>
                <a:off x="1633928" y="990463"/>
                <a:ext cx="5589503" cy="508500"/>
                <a:chOff x="1633928" y="990463"/>
                <a:chExt cx="5589503" cy="508500"/>
              </a:xfrm>
            </p:grpSpPr>
            <p:sp>
              <p:nvSpPr>
                <p:cNvPr id="51205" name="五边形 13"/>
                <p:cNvSpPr/>
                <p:nvPr/>
              </p:nvSpPr>
              <p:spPr>
                <a:xfrm>
                  <a:off x="4876640" y="993641"/>
                  <a:ext cx="2346791"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2605218"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2482037"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311869"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r>
                    <a:rPr lang="zh-CN" altLang="en-US" sz="3200">
                      <a:solidFill>
                        <a:srgbClr val="FFFFFF"/>
                      </a:solidFill>
                      <a:latin typeface="黑体" panose="02010609060101010101" pitchFamily="49" charset="-122"/>
                      <a:ea typeface="黑体" panose="02010609060101010101" pitchFamily="49" charset="-122"/>
                    </a:rPr>
                    <a:t>探索新知</a:t>
                  </a:r>
                  <a:endParaRPr lang="zh-CN" altLang="en-US" sz="3200">
                    <a:solidFill>
                      <a:srgbClr val="FFFFFF"/>
                    </a:solidFill>
                    <a:latin typeface="黑体" panose="02010609060101010101" pitchFamily="49" charset="-122"/>
                    <a:ea typeface="黑体" panose="02010609060101010101" pitchFamily="49" charset="-122"/>
                  </a:endParaRPr>
                </a:p>
              </p:txBody>
            </p:sp>
          </p:grpSp>
          <p:sp>
            <p:nvSpPr>
              <p:cNvPr id="2"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endParaRPr sz="3200">
                  <a:solidFill>
                    <a:schemeClr val="bg1"/>
                  </a:solidFill>
                  <a:latin typeface="黑体" panose="02010609060101010101" pitchFamily="49" charset="-122"/>
                  <a:ea typeface="黑体" panose="02010609060101010101" pitchFamily="49" charset="-122"/>
                </a:endParaRPr>
              </a:p>
            </p:txBody>
          </p:sp>
        </p:grpSp>
        <p:cxnSp>
          <p:nvCxnSpPr>
            <p:cNvPr id="51210" name="直接连接符 5"/>
            <p:cNvCxnSpPr/>
            <p:nvPr/>
          </p:nvCxnSpPr>
          <p:spPr>
            <a:xfrm>
              <a:off x="6416492" y="1184752"/>
              <a:ext cx="598445"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7227646" y="1186342"/>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8024514"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8832493" y="1186342"/>
              <a:ext cx="598445"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9643648"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1207222" y="1164095"/>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10" title=""/>
          <p:cNvGrpSpPr/>
          <p:nvPr/>
        </p:nvGrpSpPr>
        <p:grpSpPr>
          <a:xfrm>
            <a:off x="586740" y="965200"/>
            <a:ext cx="7216775" cy="2861310"/>
            <a:chOff x="924" y="3276"/>
            <a:chExt cx="11365" cy="4506"/>
          </a:xfrm>
        </p:grpSpPr>
        <mc:AlternateContent>
          <mc:Choice Requires="a14">
            <p:sp>
              <p:nvSpPr>
                <p:cNvPr id="9" name="文本框 8"/>
                <p:cNvSpPr txBox="1"/>
                <p:nvPr>
                  <p:custDataLst>
                    <p:tags r:id="rId3"/>
                  </p:custDataLst>
                </p:nvPr>
              </p:nvSpPr>
              <p:spPr>
                <a:xfrm>
                  <a:off x="924" y="3276"/>
                  <a:ext cx="11365" cy="4506"/>
                </a:xfrm>
                <a:prstGeom prst="rect">
                  <a:avLst/>
                </a:prstGeom>
                <a:noFill/>
              </p:spPr>
              <p:txBody>
                <a:bodyPr wrap="square" rtlCol="0">
                  <a:spAutoFit/>
                </a:bodyPr>
                <a:lstStyle/>
                <a:p>
                  <a:pPr>
                    <a:lnSpc>
                      <a:spcPct val="150000"/>
                    </a:lnSpc>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一般地，设函数</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𝑓</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oMath>
                    </m:oMathPara>
                  </a14:m>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的定义域为</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𝐼</m:t>
                        </m:r>
                      </m:oMath>
                    </m:oMathPara>
                  </a14:m>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，区间</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𝐷</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𝐼</m:t>
                        </m:r>
                      </m:oMath>
                    </m:oMathPara>
                  </a14:m>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zh-CN" sz="2400" b="1">
                    <a:solidFill>
                      <a:schemeClr val="tx1"/>
                    </a:solidFill>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如果</a:t>
                  </a:r>
                  <a14:m>
                    <m:oMathPara>
                      <m:oMathParaPr>
                        <m:jc/>
                      </m:oMathParaPr>
                      <m:oMath>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𝐷</m:t>
                        </m:r>
                      </m:oMath>
                    </m:oMathPara>
                  </a14:m>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，当</a:t>
                  </a:r>
                  <a14:m>
                    <m:oMathPara>
                      <m:oMathParaPr>
                        <m:jc/>
                      </m:oMathParaPr>
                      <m:oMath>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&lt;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oMath>
                    </m:oMathPara>
                  </a14:m>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时，都有</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𝑓</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)&gt;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𝑓</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oMath>
                    </m:oMathPara>
                  </a14:m>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，那么就称函数</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𝑓</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oMath>
                    </m:oMathPara>
                  </a14:m>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在</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区间</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𝐷</m:t>
                        </m:r>
                      </m:oMath>
                    </m:oMathPara>
                  </a14:m>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上单调递减</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特别地，当</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函数</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𝑓</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在它的定义域上单调递减时</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，我们</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就称它是减函数</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9" name="文本框 8"/>
                <p:cNvSpPr txBox="1">
                  <a:spLocks noRot="1" noChangeAspect="1" noMove="1" noResize="1" noEditPoints="1" noAdjustHandles="1" noChangeArrowheads="1" noChangeShapeType="1" noTextEdit="1"/>
                </p:cNvSpPr>
                <p:nvPr>
                  <p:custDataLst>
                    <p:tags r:id="rId4"/>
                  </p:custDataLst>
                </p:nvPr>
              </p:nvSpPr>
              <p:spPr>
                <a:xfrm>
                  <a:off x="924" y="3276"/>
                  <a:ext cx="11365" cy="4506"/>
                </a:xfrm>
                <a:prstGeom prst="rect">
                  <a:avLst/>
                </a:prstGeom>
                <a:blipFill rotWithShape="1">
                  <a:blip r:embed="rId5"/>
                  <a:stretch>
                    <a:fillRect/>
                  </a:stretch>
                </a:blipFill>
              </p:spPr>
              <p:txBody>
                <a:bodyPr/>
                <a:lstStyle/>
                <a:p>
                  <a:r>
                    <a:rPr lang="zh-CN" altLang="en-US">
                      <a:noFill/>
                    </a:rPr>
                    <a:t> </a:t>
                  </a:r>
                </a:p>
              </p:txBody>
            </p:sp>
          </mc:Fallback>
        </mc:AlternateContent>
        <p:sp>
          <p:nvSpPr>
            <p:cNvPr id="10" name="矩形 9"/>
            <p:cNvSpPr/>
            <p:nvPr/>
          </p:nvSpPr>
          <p:spPr>
            <a:xfrm>
              <a:off x="2589" y="3736"/>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
        <p:nvSpPr>
          <p:cNvPr id="73" name="矩形 72" title=""/>
          <p:cNvSpPr/>
          <p:nvPr/>
        </p:nvSpPr>
        <p:spPr>
          <a:xfrm>
            <a:off x="6824345" y="3489325"/>
            <a:ext cx="75565" cy="7556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圆角矩形 5" title=""/>
          <p:cNvSpPr/>
          <p:nvPr/>
        </p:nvSpPr>
        <p:spPr>
          <a:xfrm>
            <a:off x="413385" y="923925"/>
            <a:ext cx="7619365" cy="2986405"/>
          </a:xfrm>
          <a:prstGeom prst="roundRect">
            <a:avLst/>
          </a:prstGeom>
          <a:noFill/>
          <a:ln w="190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3" name="组合 2" title=""/>
          <p:cNvGrpSpPr/>
          <p:nvPr/>
        </p:nvGrpSpPr>
        <p:grpSpPr>
          <a:xfrm>
            <a:off x="8631555" y="631190"/>
            <a:ext cx="3560445" cy="3279064"/>
            <a:chOff x="2175" y="479"/>
            <a:chExt cx="4963" cy="4701"/>
          </a:xfrm>
        </p:grpSpPr>
        <p:grpSp>
          <p:nvGrpSpPr>
            <p:cNvPr id="4" name="组合 3"/>
            <p:cNvGrpSpPr/>
            <p:nvPr/>
          </p:nvGrpSpPr>
          <p:grpSpPr>
            <a:xfrm>
              <a:off x="2175" y="479"/>
              <a:ext cx="4963" cy="4633"/>
              <a:chOff x="2175" y="479"/>
              <a:chExt cx="4963" cy="4633"/>
            </a:xfrm>
          </p:grpSpPr>
          <p:grpSp>
            <p:nvGrpSpPr>
              <p:cNvPr id="5" name="组合 4"/>
              <p:cNvGrpSpPr/>
              <p:nvPr/>
            </p:nvGrpSpPr>
            <p:grpSpPr>
              <a:xfrm>
                <a:off x="2175" y="2202"/>
                <a:ext cx="2821" cy="2910"/>
                <a:chOff x="4620" y="2339"/>
                <a:chExt cx="4394" cy="4533"/>
              </a:xfrm>
            </p:grpSpPr>
            <p:cxnSp>
              <p:nvCxnSpPr>
                <p:cNvPr id="7" name="直接箭头连接符 6"/>
                <p:cNvCxnSpPr/>
                <p:nvPr>
                  <p:custDataLst>
                    <p:tags r:id="rId6"/>
                  </p:custDataLst>
                </p:nvPr>
              </p:nvCxnSpPr>
              <p:spPr>
                <a:xfrm flipV="1">
                  <a:off x="4620" y="6185"/>
                  <a:ext cx="4260" cy="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8" name="对象 7">
                  <a:hlinkClick action="ppaction://ole?verb=0"/>
                </p:cNvPr>
                <p:cNvGraphicFramePr>
                  <a:graphicFrameLocks noChangeAspect="1"/>
                </p:cNvGraphicFramePr>
                <p:nvPr>
                  <p:custDataLst>
                    <p:tags r:id="rId7"/>
                  </p:custDataLst>
                </p:nvPr>
              </p:nvGraphicFramePr>
              <p:xfrm>
                <a:off x="8640" y="6217"/>
                <a:ext cx="374" cy="412"/>
              </p:xfrm>
              <a:graphic>
                <a:graphicData uri="http://schemas.openxmlformats.org/presentationml/2006/ole">
                  <mc:AlternateContent>
                    <mc:Choice xmlns:v="urn:schemas-microsoft-com:vml" Requires="v">
                      <p:oleObj spid="_x0000_s1121" r:id="rId8" imgW="127000" imgH="139700" progId="Equation.KSEE3">
                        <p:embed/>
                      </p:oleObj>
                    </mc:Choice>
                    <mc:Fallback>
                      <p:oleObj r:id="rId8" imgW="127000" imgH="139700" progId="Equation.KSEE3">
                        <p:embed/>
                        <p:pic>
                          <p:nvPicPr>
                            <p:cNvPr id="0" name="OLE substitute image"/>
                            <p:cNvPicPr/>
                            <p:nvPr/>
                          </p:nvPicPr>
                          <p:blipFill>
                            <a:blip r:embed="rId9"/>
                            <a:stretch>
                              <a:fillRect/>
                            </a:stretch>
                          </p:blipFill>
                          <p:spPr>
                            <a:xfrm>
                              <a:off x="8640" y="6217"/>
                              <a:ext cx="374" cy="412"/>
                            </a:xfrm>
                            <a:prstGeom prst="rect">
                              <a:avLst/>
                            </a:prstGeom>
                          </p:spPr>
                        </p:pic>
                      </p:oleObj>
                    </mc:Fallback>
                  </mc:AlternateContent>
                </a:graphicData>
              </a:graphic>
            </p:graphicFrame>
            <p:graphicFrame>
              <p:nvGraphicFramePr>
                <p:cNvPr id="34" name="对象 33">
                  <a:hlinkClick action="ppaction://ole?verb=0"/>
                </p:cNvPr>
                <p:cNvGraphicFramePr>
                  <a:graphicFrameLocks noChangeAspect="1"/>
                </p:cNvGraphicFramePr>
                <p:nvPr>
                  <p:custDataLst>
                    <p:tags r:id="rId10"/>
                  </p:custDataLst>
                </p:nvPr>
              </p:nvGraphicFramePr>
              <p:xfrm>
                <a:off x="4934" y="6185"/>
                <a:ext cx="316" cy="444"/>
              </p:xfrm>
              <a:graphic>
                <a:graphicData uri="http://schemas.openxmlformats.org/presentationml/2006/ole">
                  <mc:AlternateContent>
                    <mc:Choice xmlns:v="urn:schemas-microsoft-com:vml" Requires="v">
                      <p:oleObj spid="_x0000_s1122" r:id="rId11" imgW="127000" imgH="177165" progId="Equation.KSEE3">
                        <p:embed/>
                      </p:oleObj>
                    </mc:Choice>
                    <mc:Fallback>
                      <p:oleObj r:id="rId11" imgW="127000" imgH="177165" progId="Equation.KSEE3">
                        <p:embed/>
                        <p:pic>
                          <p:nvPicPr>
                            <p:cNvPr id="0" name="OLE substitute image"/>
                            <p:cNvPicPr/>
                            <p:nvPr/>
                          </p:nvPicPr>
                          <p:blipFill>
                            <a:blip r:embed="rId12"/>
                            <a:stretch>
                              <a:fillRect/>
                            </a:stretch>
                          </p:blipFill>
                          <p:spPr>
                            <a:xfrm>
                              <a:off x="4934" y="6185"/>
                              <a:ext cx="316" cy="444"/>
                            </a:xfrm>
                            <a:prstGeom prst="rect">
                              <a:avLst/>
                            </a:prstGeom>
                          </p:spPr>
                        </p:pic>
                      </p:oleObj>
                    </mc:Fallback>
                  </mc:AlternateContent>
                </a:graphicData>
              </a:graphic>
            </p:graphicFrame>
            <p:cxnSp>
              <p:nvCxnSpPr>
                <p:cNvPr id="36" name="直接箭头连接符 35"/>
                <p:cNvCxnSpPr/>
                <p:nvPr>
                  <p:custDataLst>
                    <p:tags r:id="rId13"/>
                  </p:custDataLst>
                </p:nvPr>
              </p:nvCxnSpPr>
              <p:spPr>
                <a:xfrm flipH="1" flipV="1">
                  <a:off x="5217" y="2364"/>
                  <a:ext cx="3" cy="450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7" name="对象 36">
                  <a:hlinkClick action="ppaction://ole?verb=0"/>
                </p:cNvPr>
                <p:cNvGraphicFramePr>
                  <a:graphicFrameLocks noChangeAspect="1"/>
                </p:cNvGraphicFramePr>
                <p:nvPr>
                  <p:custDataLst>
                    <p:tags r:id="rId14"/>
                  </p:custDataLst>
                </p:nvPr>
              </p:nvGraphicFramePr>
              <p:xfrm>
                <a:off x="4776" y="2339"/>
                <a:ext cx="329" cy="450"/>
              </p:xfrm>
              <a:graphic>
                <a:graphicData uri="http://schemas.openxmlformats.org/presentationml/2006/ole">
                  <mc:AlternateContent>
                    <mc:Choice xmlns:v="urn:schemas-microsoft-com:vml" Requires="v">
                      <p:oleObj spid="_x0000_s1123" r:id="rId15" imgW="139700" imgH="165100" progId="Equation.KSEE3">
                        <p:embed/>
                      </p:oleObj>
                    </mc:Choice>
                    <mc:Fallback>
                      <p:oleObj r:id="rId15" imgW="139700" imgH="165100" progId="Equation.KSEE3">
                        <p:embed/>
                        <p:pic>
                          <p:nvPicPr>
                            <p:cNvPr id="0" name="OLE substitute image"/>
                            <p:cNvPicPr/>
                            <p:nvPr/>
                          </p:nvPicPr>
                          <p:blipFill>
                            <a:blip r:embed="rId16"/>
                            <a:stretch>
                              <a:fillRect/>
                            </a:stretch>
                          </p:blipFill>
                          <p:spPr>
                            <a:xfrm>
                              <a:off x="4776" y="2339"/>
                              <a:ext cx="329" cy="450"/>
                            </a:xfrm>
                            <a:prstGeom prst="rect">
                              <a:avLst/>
                            </a:prstGeom>
                          </p:spPr>
                        </p:pic>
                      </p:oleObj>
                    </mc:Fallback>
                  </mc:AlternateContent>
                </a:graphicData>
              </a:graphic>
            </p:graphicFrame>
          </p:grpSp>
          <p:sp>
            <p:nvSpPr>
              <p:cNvPr id="39" name="弧形 38"/>
              <p:cNvSpPr/>
              <p:nvPr>
                <p:custDataLst>
                  <p:tags r:id="rId17"/>
                </p:custDataLst>
              </p:nvPr>
            </p:nvSpPr>
            <p:spPr>
              <a:xfrm rot="10260000">
                <a:off x="2792" y="479"/>
                <a:ext cx="4346" cy="3880"/>
              </a:xfrm>
              <a:prstGeom prst="arc">
                <a:avLst>
                  <a:gd name="adj1" fmla="val 17346625"/>
                  <a:gd name="adj2" fmla="val 21599948"/>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40" name="组合 39"/>
            <p:cNvGrpSpPr/>
            <p:nvPr/>
          </p:nvGrpSpPr>
          <p:grpSpPr>
            <a:xfrm>
              <a:off x="2512" y="3243"/>
              <a:ext cx="2219" cy="1937"/>
              <a:chOff x="2512" y="3243"/>
              <a:chExt cx="2219" cy="1937"/>
            </a:xfrm>
          </p:grpSpPr>
          <mc:AlternateContent>
            <mc:Choice Requires="a14">
              <p:sp>
                <p:nvSpPr>
                  <p:cNvPr id="41" name="文本框 40"/>
                  <p:cNvSpPr txBox="1"/>
                  <p:nvPr>
                    <p:custDataLst>
                      <p:tags r:id="rId18"/>
                    </p:custDataLst>
                  </p:nvPr>
                </p:nvSpPr>
                <p:spPr>
                  <a:xfrm>
                    <a:off x="3092" y="4623"/>
                    <a:ext cx="655" cy="528"/>
                  </a:xfrm>
                  <a:prstGeom prst="rect">
                    <a:avLst/>
                  </a:prstGeom>
                  <a:noFill/>
                </p:spPr>
                <p:txBody>
                  <a:bodyPr wrap="square" rtlCol="0" anchor="t">
                    <a:spAutoFit/>
                  </a:bodyPr>
                  <a:lstStyle/>
                  <a:p>
                    <a:pPr algn="l"/>
                    <a14:m>
                      <m:oMathPara>
                        <m:oMathParaPr>
                          <m:jc/>
                        </m:oMathParaPr>
                        <m:o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1</m:t>
                              </m:r>
                            </m:sub>
                          </m:sSub>
                        </m:oMath>
                      </m:oMathPara>
                    </a14:m>
                    <a:endParaRPr lang="zh-CN" altLang="en-US"/>
                  </a:p>
                </p:txBody>
              </p:sp>
            </mc:Choice>
            <mc:Fallback>
              <p:sp>
                <p:nvSpPr>
                  <p:cNvPr id="41" name="文本框 40"/>
                  <p:cNvSpPr txBox="1">
                    <a:spLocks noRot="1" noChangeAspect="1" noMove="1" noResize="1" noEditPoints="1" noAdjustHandles="1" noChangeArrowheads="1" noChangeShapeType="1" noTextEdit="1"/>
                  </p:cNvSpPr>
                  <p:nvPr>
                    <p:custDataLst>
                      <p:tags r:id="rId19"/>
                    </p:custDataLst>
                  </p:nvPr>
                </p:nvSpPr>
                <p:spPr>
                  <a:xfrm>
                    <a:off x="3092" y="4623"/>
                    <a:ext cx="655" cy="528"/>
                  </a:xfrm>
                  <a:prstGeom prst="rect">
                    <a:avLst/>
                  </a:prstGeom>
                  <a:blipFill rotWithShape="1">
                    <a:blip r:embed="rId20"/>
                    <a:stretch>
                      <a:fillRect/>
                    </a:stretch>
                  </a:blipFill>
                </p:spPr>
                <p:txBody>
                  <a:bodyPr/>
                  <a:lstStyle/>
                  <a:p>
                    <a:r>
                      <a:rPr lang="zh-CN" altLang="en-US">
                        <a:noFill/>
                      </a:rPr>
                      <a:t> </a:t>
                    </a:r>
                  </a:p>
                </p:txBody>
              </p:sp>
            </mc:Fallback>
          </mc:AlternateContent>
          <mc:AlternateContent>
            <mc:Choice Requires="a14">
              <p:sp>
                <p:nvSpPr>
                  <p:cNvPr id="42" name="文本框 41"/>
                  <p:cNvSpPr txBox="1"/>
                  <p:nvPr>
                    <p:custDataLst>
                      <p:tags r:id="rId21"/>
                    </p:custDataLst>
                  </p:nvPr>
                </p:nvSpPr>
                <p:spPr>
                  <a:xfrm>
                    <a:off x="3767" y="4652"/>
                    <a:ext cx="655" cy="528"/>
                  </a:xfrm>
                  <a:prstGeom prst="rect">
                    <a:avLst/>
                  </a:prstGeom>
                  <a:noFill/>
                </p:spPr>
                <p:txBody>
                  <a:bodyPr wrap="square" rtlCol="0" anchor="t">
                    <a:spAutoFit/>
                  </a:bodyPr>
                  <a:lstStyle/>
                  <a:p>
                    <a:pPr algn="l"/>
                    <a14:m>
                      <m:oMathPara>
                        <m:oMathParaPr>
                          <m:jc/>
                        </m:oMathParaPr>
                        <m:o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2</m:t>
                              </m:r>
                            </m:sub>
                          </m:sSub>
                        </m:oMath>
                      </m:oMathPara>
                    </a14:m>
                    <a:endParaRPr lang="zh-CN" altLang="en-US"/>
                  </a:p>
                </p:txBody>
              </p:sp>
            </mc:Choice>
            <mc:Fallback>
              <p:sp>
                <p:nvSpPr>
                  <p:cNvPr id="42" name="文本框 41"/>
                  <p:cNvSpPr txBox="1">
                    <a:spLocks noRot="1" noChangeAspect="1" noMove="1" noResize="1" noEditPoints="1" noAdjustHandles="1" noChangeArrowheads="1" noChangeShapeType="1" noTextEdit="1"/>
                  </p:cNvSpPr>
                  <p:nvPr>
                    <p:custDataLst>
                      <p:tags r:id="rId22"/>
                    </p:custDataLst>
                  </p:nvPr>
                </p:nvSpPr>
                <p:spPr>
                  <a:xfrm>
                    <a:off x="3767" y="4652"/>
                    <a:ext cx="655" cy="528"/>
                  </a:xfrm>
                  <a:prstGeom prst="rect">
                    <a:avLst/>
                  </a:prstGeom>
                  <a:blipFill rotWithShape="1">
                    <a:blip r:embed="rId23"/>
                    <a:stretch>
                      <a:fillRect/>
                    </a:stretch>
                  </a:blipFill>
                </p:spPr>
                <p:txBody>
                  <a:bodyPr/>
                  <a:lstStyle/>
                  <a:p>
                    <a:r>
                      <a:rPr lang="zh-CN" altLang="en-US">
                        <a:noFill/>
                      </a:rPr>
                      <a:t> </a:t>
                    </a:r>
                  </a:p>
                </p:txBody>
              </p:sp>
            </mc:Fallback>
          </mc:AlternateContent>
          <mc:AlternateContent>
            <mc:Choice Requires="a14">
              <p:sp>
                <p:nvSpPr>
                  <p:cNvPr id="43" name="文本框 42"/>
                  <p:cNvSpPr txBox="1"/>
                  <p:nvPr>
                    <p:custDataLst>
                      <p:tags r:id="rId24"/>
                    </p:custDataLst>
                  </p:nvPr>
                </p:nvSpPr>
                <p:spPr>
                  <a:xfrm>
                    <a:off x="2717" y="3243"/>
                    <a:ext cx="974" cy="528"/>
                  </a:xfrm>
                  <a:prstGeom prst="rect">
                    <a:avLst/>
                  </a:prstGeom>
                  <a:noFill/>
                </p:spPr>
                <p:txBody>
                  <a:bodyPr wrap="square" rtlCol="0" anchor="t">
                    <a:spAutoFit/>
                  </a:bodyPr>
                  <a:lstStyle/>
                  <a:p>
                    <a:pPr algn="l"/>
                    <a14:m>
                      <m:oMathPara>
                        <m:oMathParaPr>
                          <m:jc/>
                        </m:oMathParaPr>
                        <m:oMath>
                          <m:r>
                            <a:rPr lang="en-US" altLang="zh-CN" i="1">
                              <a:latin typeface="Cambria Math" panose="02040503050406030204" charset="0"/>
                              <a:cs typeface="Cambria Math" panose="02040503050406030204" charset="0"/>
                            </a:rPr>
                            <m:t>𝑓</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43" name="文本框 42"/>
                  <p:cNvSpPr txBox="1">
                    <a:spLocks noRot="1" noChangeAspect="1" noMove="1" noResize="1" noEditPoints="1" noAdjustHandles="1" noChangeArrowheads="1" noChangeShapeType="1" noTextEdit="1"/>
                  </p:cNvSpPr>
                  <p:nvPr>
                    <p:custDataLst>
                      <p:tags r:id="rId25"/>
                    </p:custDataLst>
                  </p:nvPr>
                </p:nvSpPr>
                <p:spPr>
                  <a:xfrm>
                    <a:off x="2717" y="3243"/>
                    <a:ext cx="974" cy="528"/>
                  </a:xfrm>
                  <a:prstGeom prst="rect">
                    <a:avLst/>
                  </a:prstGeom>
                  <a:blipFill rotWithShape="1">
                    <a:blip r:embed="rId26"/>
                    <a:stretch>
                      <a:fillRect/>
                    </a:stretch>
                  </a:blipFill>
                </p:spPr>
                <p:txBody>
                  <a:bodyPr/>
                  <a:lstStyle/>
                  <a:p>
                    <a:r>
                      <a:rPr lang="zh-CN" altLang="en-US">
                        <a:noFill/>
                      </a:rPr>
                      <a:t> </a:t>
                    </a:r>
                  </a:p>
                </p:txBody>
              </p:sp>
            </mc:Fallback>
          </mc:AlternateContent>
          <mc:AlternateContent>
            <mc:Choice Requires="a14">
              <p:sp>
                <p:nvSpPr>
                  <p:cNvPr id="44" name="文本框 43"/>
                  <p:cNvSpPr txBox="1"/>
                  <p:nvPr>
                    <p:custDataLst>
                      <p:tags r:id="rId27"/>
                    </p:custDataLst>
                  </p:nvPr>
                </p:nvSpPr>
                <p:spPr>
                  <a:xfrm>
                    <a:off x="3757" y="3710"/>
                    <a:ext cx="974" cy="528"/>
                  </a:xfrm>
                  <a:prstGeom prst="rect">
                    <a:avLst/>
                  </a:prstGeom>
                  <a:noFill/>
                </p:spPr>
                <p:txBody>
                  <a:bodyPr wrap="square" rtlCol="0" anchor="t">
                    <a:spAutoFit/>
                  </a:bodyPr>
                  <a:lstStyle/>
                  <a:p>
                    <a:pPr algn="l"/>
                    <a14:m>
                      <m:oMathPara>
                        <m:oMathParaPr>
                          <m:jc/>
                        </m:oMathParaPr>
                        <m:oMath>
                          <m:r>
                            <a:rPr lang="en-US" altLang="zh-CN" i="1">
                              <a:latin typeface="Cambria Math" panose="02040503050406030204" charset="0"/>
                              <a:cs typeface="Cambria Math" panose="02040503050406030204" charset="0"/>
                            </a:rPr>
                            <m:t>𝑓</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2</m:t>
                              </m:r>
                            </m:sub>
                          </m:sSub>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44" name="文本框 43"/>
                  <p:cNvSpPr txBox="1">
                    <a:spLocks noRot="1" noChangeAspect="1" noMove="1" noResize="1" noEditPoints="1" noAdjustHandles="1" noChangeArrowheads="1" noChangeShapeType="1" noTextEdit="1"/>
                  </p:cNvSpPr>
                  <p:nvPr>
                    <p:custDataLst>
                      <p:tags r:id="rId28"/>
                    </p:custDataLst>
                  </p:nvPr>
                </p:nvSpPr>
                <p:spPr>
                  <a:xfrm>
                    <a:off x="3757" y="3710"/>
                    <a:ext cx="974" cy="528"/>
                  </a:xfrm>
                  <a:prstGeom prst="rect">
                    <a:avLst/>
                  </a:prstGeom>
                  <a:blipFill rotWithShape="1">
                    <a:blip r:embed="rId29"/>
                    <a:stretch>
                      <a:fillRect/>
                    </a:stretch>
                  </a:blipFill>
                </p:spPr>
                <p:txBody>
                  <a:bodyPr/>
                  <a:lstStyle/>
                  <a:p>
                    <a:r>
                      <a:rPr lang="zh-CN" altLang="en-US">
                        <a:noFill/>
                      </a:rPr>
                      <a:t> </a:t>
                    </a:r>
                  </a:p>
                </p:txBody>
              </p:sp>
            </mc:Fallback>
          </mc:AlternateContent>
          <p:cxnSp>
            <p:nvCxnSpPr>
              <p:cNvPr id="45" name="直接连接符 44"/>
              <p:cNvCxnSpPr/>
              <p:nvPr>
                <p:custDataLst>
                  <p:tags r:id="rId30"/>
                </p:custDataLst>
              </p:nvPr>
            </p:nvCxnSpPr>
            <p:spPr>
              <a:xfrm>
                <a:off x="3470" y="3846"/>
                <a:ext cx="15" cy="781"/>
              </a:xfrm>
              <a:prstGeom prst="line">
                <a:avLst/>
              </a:prstGeom>
              <a:ln w="1905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custDataLst>
                  <p:tags r:id="rId31"/>
                </p:custDataLst>
              </p:nvPr>
            </p:nvCxnSpPr>
            <p:spPr>
              <a:xfrm flipH="1">
                <a:off x="4101" y="4184"/>
                <a:ext cx="7" cy="508"/>
              </a:xfrm>
              <a:prstGeom prst="line">
                <a:avLst/>
              </a:prstGeom>
              <a:ln w="1905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custDataLst>
                  <p:tags r:id="rId32"/>
                </p:custDataLst>
              </p:nvPr>
            </p:nvCxnSpPr>
            <p:spPr>
              <a:xfrm flipH="1" flipV="1">
                <a:off x="2525" y="4186"/>
                <a:ext cx="1588" cy="26"/>
              </a:xfrm>
              <a:prstGeom prst="line">
                <a:avLst/>
              </a:prstGeom>
              <a:ln w="1905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custDataLst>
                  <p:tags r:id="rId33"/>
                </p:custDataLst>
              </p:nvPr>
            </p:nvCxnSpPr>
            <p:spPr>
              <a:xfrm flipH="1" flipV="1">
                <a:off x="2512" y="3829"/>
                <a:ext cx="982" cy="22"/>
              </a:xfrm>
              <a:prstGeom prst="line">
                <a:avLst/>
              </a:prstGeom>
              <a:ln w="1905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56" name="组合 55" title=""/>
          <p:cNvGrpSpPr/>
          <p:nvPr/>
        </p:nvGrpSpPr>
        <p:grpSpPr>
          <a:xfrm>
            <a:off x="606425" y="4305300"/>
            <a:ext cx="7618730" cy="1752600"/>
            <a:chOff x="955" y="6780"/>
            <a:chExt cx="11998" cy="2760"/>
          </a:xfrm>
        </p:grpSpPr>
        <p:sp>
          <p:nvSpPr>
            <p:cNvPr id="55" name="矩形 54"/>
            <p:cNvSpPr/>
            <p:nvPr>
              <p:custDataLst>
                <p:tags r:id="rId34"/>
              </p:custDataLst>
            </p:nvPr>
          </p:nvSpPr>
          <p:spPr>
            <a:xfrm>
              <a:off x="5658" y="8744"/>
              <a:ext cx="1930" cy="622"/>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4" name="矩形 53"/>
            <p:cNvSpPr/>
            <p:nvPr>
              <p:custDataLst>
                <p:tags r:id="rId35"/>
              </p:custDataLst>
            </p:nvPr>
          </p:nvSpPr>
          <p:spPr>
            <a:xfrm>
              <a:off x="1060" y="8744"/>
              <a:ext cx="1367" cy="622"/>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3" name="矩形 52"/>
            <p:cNvSpPr/>
            <p:nvPr/>
          </p:nvSpPr>
          <p:spPr>
            <a:xfrm>
              <a:off x="5834" y="7936"/>
              <a:ext cx="6990" cy="622"/>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2" name="矩形 51"/>
            <p:cNvSpPr/>
            <p:nvPr/>
          </p:nvSpPr>
          <p:spPr>
            <a:xfrm>
              <a:off x="5835" y="7105"/>
              <a:ext cx="6990" cy="692"/>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49" name="组合 48"/>
            <p:cNvGrpSpPr/>
            <p:nvPr/>
          </p:nvGrpSpPr>
          <p:grpSpPr>
            <a:xfrm>
              <a:off x="955" y="6780"/>
              <a:ext cx="11999" cy="2761"/>
              <a:chOff x="904" y="3515"/>
              <a:chExt cx="11999" cy="2761"/>
            </a:xfrm>
          </p:grpSpPr>
          <mc:AlternateContent>
            <mc:Choice Requires="a14">
              <p:sp>
                <p:nvSpPr>
                  <p:cNvPr id="50" name="文本框 49"/>
                  <p:cNvSpPr txBox="1"/>
                  <p:nvPr>
                    <p:custDataLst>
                      <p:tags r:id="rId36"/>
                    </p:custDataLst>
                  </p:nvPr>
                </p:nvSpPr>
                <p:spPr>
                  <a:xfrm>
                    <a:off x="904" y="3515"/>
                    <a:ext cx="11999" cy="2761"/>
                  </a:xfrm>
                  <a:prstGeom prst="rect">
                    <a:avLst/>
                  </a:prstGeom>
                  <a:noFill/>
                </p:spPr>
                <p:txBody>
                  <a:bodyPr wrap="square" rtlCol="0">
                    <a:spAutoFit/>
                  </a:bodyPr>
                  <a:lstStyle/>
                  <a:p>
                    <a:pPr>
                      <a:lnSpc>
                        <a:spcPct val="150000"/>
                      </a:lnSpc>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如果</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函数</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𝑦</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𝑓</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oMath>
                      </m:oMathPara>
                    </a14:m>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在区间</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𝐷</m:t>
                          </m:r>
                        </m:oMath>
                      </m:oMathPara>
                    </a14:m>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上单调递增或单调递减</a:t>
                    </a:r>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，那么</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就说函数</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𝑦</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𝑓</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oMath>
                      </m:oMathPara>
                    </a14:m>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在这一区间具有</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严格的</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单调性</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区间</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𝐷</m:t>
                          </m:r>
                        </m:oMath>
                      </m:oMathPara>
                    </a14:m>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叫做</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𝑦</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𝑓</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oMath>
                      </m:oMathPara>
                    </a14:m>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的</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单调区间</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50" name="文本框 49"/>
                  <p:cNvSpPr txBox="1">
                    <a:spLocks noRot="1" noChangeAspect="1" noMove="1" noResize="1" noEditPoints="1" noAdjustHandles="1" noChangeArrowheads="1" noChangeShapeType="1" noTextEdit="1"/>
                  </p:cNvSpPr>
                  <p:nvPr>
                    <p:custDataLst>
                      <p:tags r:id="rId37"/>
                    </p:custDataLst>
                  </p:nvPr>
                </p:nvSpPr>
                <p:spPr>
                  <a:xfrm>
                    <a:off x="904" y="3515"/>
                    <a:ext cx="11999" cy="2761"/>
                  </a:xfrm>
                  <a:prstGeom prst="rect">
                    <a:avLst/>
                  </a:prstGeom>
                  <a:blipFill rotWithShape="1">
                    <a:blip r:embed="rId38"/>
                    <a:stretch>
                      <a:fillRect/>
                    </a:stretch>
                  </a:blipFill>
                </p:spPr>
                <p:txBody>
                  <a:bodyPr/>
                  <a:lstStyle/>
                  <a:p>
                    <a:r>
                      <a:rPr lang="zh-CN" altLang="en-US">
                        <a:noFill/>
                      </a:rPr>
                      <a:t> </a:t>
                    </a:r>
                  </a:p>
                </p:txBody>
              </p:sp>
            </mc:Fallback>
          </mc:AlternateContent>
          <p:sp>
            <p:nvSpPr>
              <p:cNvPr id="51" name="矩形 50"/>
              <p:cNvSpPr/>
              <p:nvPr>
                <p:custDataLst>
                  <p:tags r:id="rId39"/>
                </p:custDataLst>
              </p:nvPr>
            </p:nvSpPr>
            <p:spPr>
              <a:xfrm>
                <a:off x="2589" y="3736"/>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51201" name="组合 31" title=""/>
          <p:cNvGrpSpPr/>
          <p:nvPr/>
        </p:nvGrpSpPr>
        <p:grpSpPr>
          <a:xfrm>
            <a:off x="606165" y="-54293"/>
            <a:ext cx="11209914" cy="583565"/>
            <a:chOff x="598146" y="885055"/>
            <a:chExt cx="11209108" cy="584139"/>
          </a:xfrm>
        </p:grpSpPr>
        <p:cxnSp>
          <p:nvCxnSpPr>
            <p:cNvPr id="51202" name="直接连接符 3"/>
            <p:cNvCxnSpPr/>
            <p:nvPr/>
          </p:nvCxnSpPr>
          <p:spPr>
            <a:xfrm>
              <a:off x="10456389" y="1162505"/>
              <a:ext cx="598444"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1203" name="组合 18"/>
            <p:cNvGrpSpPr/>
            <p:nvPr/>
          </p:nvGrpSpPr>
          <p:grpSpPr>
            <a:xfrm>
              <a:off x="598146" y="885055"/>
              <a:ext cx="7077836" cy="584139"/>
              <a:chOff x="1617477" y="945016"/>
              <a:chExt cx="7077836" cy="584139"/>
            </a:xfrm>
          </p:grpSpPr>
          <p:grpSp>
            <p:nvGrpSpPr>
              <p:cNvPr id="51204" name="组合 17"/>
              <p:cNvGrpSpPr/>
              <p:nvPr/>
            </p:nvGrpSpPr>
            <p:grpSpPr>
              <a:xfrm>
                <a:off x="1633928" y="990463"/>
                <a:ext cx="5589503" cy="508500"/>
                <a:chOff x="1633928" y="990463"/>
                <a:chExt cx="5589503" cy="508500"/>
              </a:xfrm>
            </p:grpSpPr>
            <p:sp>
              <p:nvSpPr>
                <p:cNvPr id="51205" name="五边形 13"/>
                <p:cNvSpPr/>
                <p:nvPr/>
              </p:nvSpPr>
              <p:spPr>
                <a:xfrm>
                  <a:off x="4876640" y="993641"/>
                  <a:ext cx="2346791"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2605218"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2482037"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311869"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r>
                    <a:rPr lang="zh-CN" altLang="en-US" sz="3200">
                      <a:solidFill>
                        <a:srgbClr val="FFFFFF"/>
                      </a:solidFill>
                      <a:latin typeface="黑体" panose="02010609060101010101" pitchFamily="49" charset="-122"/>
                      <a:ea typeface="黑体" panose="02010609060101010101" pitchFamily="49" charset="-122"/>
                    </a:rPr>
                    <a:t>探索新知</a:t>
                  </a:r>
                  <a:endParaRPr lang="zh-CN" altLang="en-US" sz="3200">
                    <a:solidFill>
                      <a:srgbClr val="FFFFFF"/>
                    </a:solidFill>
                    <a:latin typeface="黑体" panose="02010609060101010101" pitchFamily="49" charset="-122"/>
                    <a:ea typeface="黑体" panose="02010609060101010101" pitchFamily="49" charset="-122"/>
                  </a:endParaRPr>
                </a:p>
              </p:txBody>
            </p:sp>
          </p:grpSp>
          <p:sp>
            <p:nvSpPr>
              <p:cNvPr id="2"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endParaRPr sz="3200">
                  <a:solidFill>
                    <a:schemeClr val="bg1"/>
                  </a:solidFill>
                  <a:latin typeface="黑体" panose="02010609060101010101" pitchFamily="49" charset="-122"/>
                  <a:ea typeface="黑体" panose="02010609060101010101" pitchFamily="49" charset="-122"/>
                </a:endParaRPr>
              </a:p>
            </p:txBody>
          </p:sp>
        </p:grpSp>
        <p:cxnSp>
          <p:nvCxnSpPr>
            <p:cNvPr id="51210" name="直接连接符 5"/>
            <p:cNvCxnSpPr/>
            <p:nvPr/>
          </p:nvCxnSpPr>
          <p:spPr>
            <a:xfrm>
              <a:off x="6416492" y="1184752"/>
              <a:ext cx="598445"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7227646" y="1186342"/>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8024514"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8832493" y="1186342"/>
              <a:ext cx="598445"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9643648"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1207222" y="1164095"/>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10" title=""/>
          <p:cNvGrpSpPr/>
          <p:nvPr/>
        </p:nvGrpSpPr>
        <p:grpSpPr>
          <a:xfrm>
            <a:off x="467995" y="601345"/>
            <a:ext cx="11248390" cy="1753235"/>
            <a:chOff x="737" y="2961"/>
            <a:chExt cx="17714" cy="2761"/>
          </a:xfrm>
        </p:grpSpPr>
        <mc:AlternateContent>
          <mc:Choice Requires="a14">
            <p:sp>
              <p:nvSpPr>
                <p:cNvPr id="9" name="文本框 8"/>
                <p:cNvSpPr txBox="1"/>
                <p:nvPr>
                  <p:custDataLst>
                    <p:tags r:id="rId3"/>
                  </p:custDataLst>
                </p:nvPr>
              </p:nvSpPr>
              <p:spPr>
                <a:xfrm>
                  <a:off x="737" y="2961"/>
                  <a:ext cx="17714" cy="2761"/>
                </a:xfrm>
                <a:prstGeom prst="rect">
                  <a:avLst/>
                </a:prstGeom>
                <a:noFill/>
              </p:spPr>
              <p:txBody>
                <a:bodyPr wrap="square" rtlCol="0">
                  <a:spAutoFit/>
                </a:bodyPr>
                <a:lstStyle/>
                <a:p>
                  <a:pPr>
                    <a:lnSpc>
                      <a:spcPct val="150000"/>
                    </a:lnSpc>
                  </a:pPr>
                  <a:r>
                    <a:rPr lang="zh-CN" altLang="en-US" sz="2400" b="1">
                      <a:solidFill>
                        <a:srgbClr val="4874CB"/>
                      </a:solidFill>
                      <a:latin typeface="宋体" panose="02010600030101010101" pitchFamily="2" charset="-122"/>
                      <a:ea typeface="宋体" panose="02010600030101010101" pitchFamily="2" charset="-122"/>
                      <a:cs typeface="宋体" panose="02010600030101010101" pitchFamily="2" charset="-122"/>
                    </a:rPr>
                    <a:t>思考</a:t>
                  </a:r>
                  <a:r>
                    <a:rPr lang="en-US" altLang="zh-CN" sz="2400" b="1">
                      <a:solidFill>
                        <a:srgbClr val="4874CB"/>
                      </a:solidFill>
                      <a:latin typeface="宋体" panose="02010600030101010101" pitchFamily="2" charset="-122"/>
                      <a:ea typeface="宋体" panose="02010600030101010101" pitchFamily="2" charset="-122"/>
                      <a:cs typeface="宋体" panose="02010600030101010101" pitchFamily="2" charset="-122"/>
                    </a:rPr>
                    <a:t>2</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(1)</a:t>
                  </a:r>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设</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𝐴</m:t>
                        </m:r>
                      </m:oMath>
                    </m:oMathPara>
                  </a14:m>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是区间</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𝐷</m:t>
                        </m:r>
                      </m:oMath>
                    </m:oMathPara>
                  </a14:m>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上某些自变量的值组成的集合，而且</a:t>
                  </a:r>
                  <a14:m>
                    <m:oMathPara>
                      <m:oMathParaPr>
                        <m:jc/>
                      </m:oMathParaPr>
                      <m:oMath>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𝐴</m:t>
                        </m:r>
                      </m:oMath>
                    </m:oMathPara>
                  </a14:m>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，当</a:t>
                  </a:r>
                  <a14:m>
                    <m:oMathPara>
                      <m:oMathParaPr>
                        <m:jc/>
                      </m:oMathParaPr>
                      <m:oMath>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&lt;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oMath>
                    </m:oMathPara>
                  </a14:m>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时，都有</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𝑓</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)&lt;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𝑓</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oMath>
                    </m:oMathPara>
                  </a14:m>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，我们能说函数</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𝑓</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oMath>
                    </m:oMathPara>
                  </a14:m>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在区间</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𝐷</m:t>
                        </m:r>
                      </m:oMath>
                    </m:oMathPara>
                  </a14:m>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上单调递增吗？你能举例说明吗？</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9" name="文本框 8"/>
                <p:cNvSpPr txBox="1">
                  <a:spLocks noRot="1" noChangeAspect="1" noMove="1" noResize="1" noEditPoints="1" noAdjustHandles="1" noChangeArrowheads="1" noChangeShapeType="1" noTextEdit="1"/>
                </p:cNvSpPr>
                <p:nvPr>
                  <p:custDataLst>
                    <p:tags r:id="rId4"/>
                  </p:custDataLst>
                </p:nvPr>
              </p:nvSpPr>
              <p:spPr>
                <a:xfrm>
                  <a:off x="737" y="2961"/>
                  <a:ext cx="17714" cy="2761"/>
                </a:xfrm>
                <a:prstGeom prst="rect">
                  <a:avLst/>
                </a:prstGeom>
                <a:blipFill rotWithShape="1">
                  <a:blip r:embed="rId5"/>
                  <a:stretch>
                    <a:fillRect/>
                  </a:stretch>
                </a:blipFill>
              </p:spPr>
              <p:txBody>
                <a:bodyPr/>
                <a:lstStyle/>
                <a:p>
                  <a:r>
                    <a:rPr lang="zh-CN" altLang="en-US">
                      <a:noFill/>
                    </a:rPr>
                    <a:t> </a:t>
                  </a:r>
                </a:p>
              </p:txBody>
            </p:sp>
          </mc:Fallback>
        </mc:AlternateContent>
        <p:sp>
          <p:nvSpPr>
            <p:cNvPr id="10" name="矩形 9"/>
            <p:cNvSpPr/>
            <p:nvPr/>
          </p:nvSpPr>
          <p:spPr>
            <a:xfrm>
              <a:off x="2589" y="3736"/>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
        <p:nvSpPr>
          <p:cNvPr id="60" name="矩形 59" title=""/>
          <p:cNvSpPr/>
          <p:nvPr>
            <p:custDataLst>
              <p:tags r:id="rId6"/>
            </p:custDataLst>
          </p:nvPr>
        </p:nvSpPr>
        <p:spPr>
          <a:xfrm>
            <a:off x="6694170" y="3596005"/>
            <a:ext cx="72390" cy="4572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4" name="组合 3" title=""/>
          <p:cNvGrpSpPr/>
          <p:nvPr/>
        </p:nvGrpSpPr>
        <p:grpSpPr>
          <a:xfrm>
            <a:off x="467995" y="2464435"/>
            <a:ext cx="11066780" cy="1223010"/>
            <a:chOff x="737" y="3881"/>
            <a:chExt cx="17428" cy="1926"/>
          </a:xfrm>
        </p:grpSpPr>
        <mc:AlternateContent>
          <mc:Choice Requires="a14">
            <p:sp>
              <p:nvSpPr>
                <p:cNvPr id="71697" name="文本框 37"/>
                <p:cNvSpPr/>
                <p:nvPr>
                  <p:custDataLst>
                    <p:tags r:id="rId7"/>
                  </p:custDataLst>
                </p:nvPr>
              </p:nvSpPr>
              <p:spPr>
                <a:xfrm>
                  <a:off x="737" y="3881"/>
                  <a:ext cx="17428" cy="1926"/>
                </a:xfrm>
                <a:prstGeom prst="rect">
                  <a:avLst/>
                </a:prstGeom>
                <a:noFill/>
                <a:ln w="9525">
                  <a:noFill/>
                </a:ln>
              </p:spPr>
              <p:txBody>
                <a:bodyPr wrap="square">
                  <a:spAutoFit/>
                </a:bodyPr>
                <a:lstStyle/>
                <a:p>
                  <a:pPr>
                    <a:lnSpc>
                      <a:spcPct val="150000"/>
                    </a:lnSpc>
                    <a:spcBef>
                      <a:spcPct val="0"/>
                    </a:spcBef>
                  </a:pPr>
                  <a:r>
                    <a:rPr lang="zh-CN" altLang="en-US" sz="2400" b="1" i="0">
                      <a:solidFill>
                        <a:srgbClr val="FF0000"/>
                      </a:solidFill>
                      <a:latin typeface="宋体" panose="02010600030101010101" pitchFamily="2" charset="-122"/>
                      <a:ea typeface="宋体" panose="02010600030101010101" pitchFamily="2" charset="-122"/>
                      <a:sym typeface="宋体" panose="02010600030101010101" pitchFamily="2" charset="-122"/>
                    </a:rPr>
                    <a:t>不能</a:t>
                  </a:r>
                  <a:r>
                    <a:rPr lang="zh-CN" altLang="en-US" sz="2400" b="1" i="0">
                      <a:solidFill>
                        <a:schemeClr val="tx1"/>
                      </a:solidFill>
                      <a:latin typeface="宋体" panose="02010600030101010101" pitchFamily="2" charset="-122"/>
                      <a:ea typeface="宋体" panose="02010600030101010101" pitchFamily="2" charset="-122"/>
                      <a:sym typeface="宋体" panose="02010600030101010101" pitchFamily="2" charset="-122"/>
                    </a:rPr>
                    <a:t>，如活动</a:t>
                  </a:r>
                  <a:r>
                    <a:rPr lang="en-US" altLang="zh-CN" sz="2400" b="1" i="0">
                      <a:solidFill>
                        <a:schemeClr val="tx1"/>
                      </a:solidFill>
                      <a:latin typeface="宋体" panose="02010600030101010101" pitchFamily="2" charset="-122"/>
                      <a:ea typeface="宋体" panose="02010600030101010101" pitchFamily="2" charset="-122"/>
                      <a:sym typeface="宋体" panose="02010600030101010101" pitchFamily="2" charset="-122"/>
                    </a:rPr>
                    <a:t>1</a:t>
                  </a:r>
                  <a:r>
                    <a:rPr lang="zh-CN" altLang="en-US" sz="2400" b="1" i="0">
                      <a:solidFill>
                        <a:schemeClr val="tx1"/>
                      </a:solidFill>
                      <a:latin typeface="宋体" panose="02010600030101010101" pitchFamily="2" charset="-122"/>
                      <a:ea typeface="宋体" panose="02010600030101010101" pitchFamily="2" charset="-122"/>
                      <a:sym typeface="宋体" panose="02010600030101010101" pitchFamily="2" charset="-122"/>
                    </a:rPr>
                    <a:t>中的函数</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𝑓</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sSup>
                          <m:sSupPr>
                            <m:ctrlPr>
                              <a:rPr lang="en-US" altLang="zh-CN" sz="2400" i="1">
                                <a:solidFill>
                                  <a:schemeClr val="tx1"/>
                                </a:solidFill>
                                <a:latin typeface="Cambria Math" panose="02040503050406030204" charset="0"/>
                                <a:ea typeface="宋体" panose="02010600030101010101" pitchFamily="2" charset="-122"/>
                                <a:cs typeface="Cambria Math" panose="02040503050406030204" charset="0"/>
                              </a:rPr>
                            </m:ctrlPr>
                          </m:sSupPr>
                          <m:e>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e>
                          <m:sup>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2</m:t>
                            </m:r>
                          </m:sup>
                        </m:sSup>
                      </m:oMath>
                    </m:oMathPara>
                  </a14:m>
                  <a:r>
                    <a:rPr lang="zh-CN" altLang="en-US" sz="2400">
                      <a:solidFill>
                        <a:schemeClr val="tx1"/>
                      </a:solidFill>
                      <a:latin typeface="Cambria Math" panose="02040503050406030204" charset="0"/>
                      <a:ea typeface="宋体" panose="02010600030101010101" pitchFamily="2" charset="-122"/>
                      <a:cs typeface="Cambria Math" panose="02040503050406030204" charset="0"/>
                    </a:rPr>
                    <a:t>，</a:t>
                  </a:r>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该函数在</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0</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上单调递增</a:t>
                  </a:r>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，但在</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0</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上单调递减</a:t>
                  </a:r>
                  <a:r>
                    <a:rPr lang="en-US" altLang="zh-CN" sz="2400">
                      <a:solidFill>
                        <a:schemeClr val="tx1"/>
                      </a:solidFill>
                      <a:latin typeface="Cambria Math" panose="02040503050406030204" charset="0"/>
                      <a:ea typeface="宋体" panose="02010600030101010101" pitchFamily="2" charset="-122"/>
                      <a:cs typeface="Cambria Math" panose="02040503050406030204" charset="0"/>
                    </a:rPr>
                    <a:t>.</a:t>
                  </a:r>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所以函数在区间</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𝐷</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不具有单调性</a:t>
                  </a:r>
                  <a:r>
                    <a:rPr lang="en-US" altLang="zh-CN" sz="2400" b="1">
                      <a:solidFill>
                        <a:schemeClr val="tx1"/>
                      </a:solidFill>
                      <a:latin typeface="Cambria Math" panose="02040503050406030204" charset="0"/>
                      <a:ea typeface="宋体" panose="02010600030101010101" pitchFamily="2" charset="-122"/>
                      <a:cs typeface="Cambria Math" panose="02040503050406030204" charset="0"/>
                    </a:rPr>
                    <a:t>.</a:t>
                  </a:r>
                  <a:endParaRPr lang="en-US" altLang="zh-CN" sz="2400" b="1">
                    <a:solidFill>
                      <a:schemeClr val="tx1"/>
                    </a:solidFill>
                    <a:latin typeface="Cambria Math" panose="02040503050406030204" charset="0"/>
                    <a:ea typeface="宋体" panose="02010600030101010101" pitchFamily="2" charset="-122"/>
                    <a:cs typeface="Cambria Math" panose="02040503050406030204" charset="0"/>
                  </a:endParaRPr>
                </a:p>
              </p:txBody>
            </p:sp>
          </mc:Choice>
          <mc:Fallback>
            <p:sp>
              <p:nvSpPr>
                <p:cNvPr id="71697" name="文本框 37"/>
                <p:cNvSpPr>
                  <a:spLocks noRot="1" noChangeAspect="1" noMove="1" noResize="1" noEditPoints="1" noAdjustHandles="1" noChangeArrowheads="1" noChangeShapeType="1" noTextEdit="1"/>
                </p:cNvSpPr>
                <p:nvPr>
                  <p:custDataLst>
                    <p:tags r:id="rId8"/>
                  </p:custDataLst>
                </p:nvPr>
              </p:nvSpPr>
              <p:spPr>
                <a:xfrm>
                  <a:off x="737" y="3881"/>
                  <a:ext cx="17428" cy="1926"/>
                </a:xfrm>
                <a:prstGeom prst="rect">
                  <a:avLst/>
                </a:prstGeom>
                <a:blipFill rotWithShape="1">
                  <a:blip r:embed="rId9"/>
                  <a:stretch>
                    <a:fillRect/>
                  </a:stretch>
                </a:blipFill>
                <a:ln w="9525">
                  <a:noFill/>
                </a:ln>
              </p:spPr>
              <p:txBody>
                <a:bodyPr/>
                <a:lstStyle/>
                <a:p>
                  <a:r>
                    <a:rPr lang="zh-CN" altLang="en-US">
                      <a:noFill/>
                    </a:rPr>
                    <a:t> </a:t>
                  </a:r>
                </a:p>
              </p:txBody>
            </p:sp>
          </mc:Fallback>
        </mc:AlternateContent>
        <p:sp>
          <p:nvSpPr>
            <p:cNvPr id="3" name="矩形 2"/>
            <p:cNvSpPr/>
            <p:nvPr/>
          </p:nvSpPr>
          <p:spPr>
            <a:xfrm flipH="1">
              <a:off x="3731" y="4886"/>
              <a:ext cx="120" cy="17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51201" name="组合 31" title=""/>
          <p:cNvGrpSpPr/>
          <p:nvPr/>
        </p:nvGrpSpPr>
        <p:grpSpPr>
          <a:xfrm>
            <a:off x="606165" y="-54293"/>
            <a:ext cx="11209914" cy="583565"/>
            <a:chOff x="598146" y="885055"/>
            <a:chExt cx="11209108" cy="584139"/>
          </a:xfrm>
        </p:grpSpPr>
        <p:cxnSp>
          <p:nvCxnSpPr>
            <p:cNvPr id="51202" name="直接连接符 3"/>
            <p:cNvCxnSpPr/>
            <p:nvPr/>
          </p:nvCxnSpPr>
          <p:spPr>
            <a:xfrm>
              <a:off x="10456389" y="1162505"/>
              <a:ext cx="598444"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1203" name="组合 18"/>
            <p:cNvGrpSpPr/>
            <p:nvPr/>
          </p:nvGrpSpPr>
          <p:grpSpPr>
            <a:xfrm>
              <a:off x="598146" y="885055"/>
              <a:ext cx="7077836" cy="584139"/>
              <a:chOff x="1617477" y="945016"/>
              <a:chExt cx="7077836" cy="584139"/>
            </a:xfrm>
          </p:grpSpPr>
          <p:grpSp>
            <p:nvGrpSpPr>
              <p:cNvPr id="51204" name="组合 17"/>
              <p:cNvGrpSpPr/>
              <p:nvPr/>
            </p:nvGrpSpPr>
            <p:grpSpPr>
              <a:xfrm>
                <a:off x="1633928" y="990463"/>
                <a:ext cx="5589503" cy="508500"/>
                <a:chOff x="1633928" y="990463"/>
                <a:chExt cx="5589503" cy="508500"/>
              </a:xfrm>
            </p:grpSpPr>
            <p:sp>
              <p:nvSpPr>
                <p:cNvPr id="51205" name="五边形 13"/>
                <p:cNvSpPr/>
                <p:nvPr/>
              </p:nvSpPr>
              <p:spPr>
                <a:xfrm>
                  <a:off x="4876640" y="993641"/>
                  <a:ext cx="2346791"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2605218"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2482037"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311869"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r>
                    <a:rPr lang="zh-CN" altLang="en-US" sz="3200">
                      <a:solidFill>
                        <a:srgbClr val="FFFFFF"/>
                      </a:solidFill>
                      <a:latin typeface="黑体" panose="02010609060101010101" pitchFamily="49" charset="-122"/>
                      <a:ea typeface="黑体" panose="02010609060101010101" pitchFamily="49" charset="-122"/>
                    </a:rPr>
                    <a:t>探索新知</a:t>
                  </a:r>
                  <a:endParaRPr lang="zh-CN" altLang="en-US" sz="3200">
                    <a:solidFill>
                      <a:srgbClr val="FFFFFF"/>
                    </a:solidFill>
                    <a:latin typeface="黑体" panose="02010609060101010101" pitchFamily="49" charset="-122"/>
                    <a:ea typeface="黑体" panose="02010609060101010101" pitchFamily="49" charset="-122"/>
                  </a:endParaRPr>
                </a:p>
              </p:txBody>
            </p:sp>
          </p:grpSp>
          <p:sp>
            <p:nvSpPr>
              <p:cNvPr id="2"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endParaRPr sz="3200">
                  <a:solidFill>
                    <a:schemeClr val="bg1"/>
                  </a:solidFill>
                  <a:latin typeface="黑体" panose="02010609060101010101" pitchFamily="49" charset="-122"/>
                  <a:ea typeface="黑体" panose="02010609060101010101" pitchFamily="49" charset="-122"/>
                </a:endParaRPr>
              </a:p>
            </p:txBody>
          </p:sp>
        </p:grpSp>
        <p:cxnSp>
          <p:nvCxnSpPr>
            <p:cNvPr id="51210" name="直接连接符 5"/>
            <p:cNvCxnSpPr/>
            <p:nvPr/>
          </p:nvCxnSpPr>
          <p:spPr>
            <a:xfrm>
              <a:off x="6416492" y="1184752"/>
              <a:ext cx="598445"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7227646" y="1186342"/>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8024514"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8832493" y="1186342"/>
              <a:ext cx="598445"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9643648"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1207222" y="1164095"/>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10" title=""/>
          <p:cNvGrpSpPr/>
          <p:nvPr/>
        </p:nvGrpSpPr>
        <p:grpSpPr>
          <a:xfrm>
            <a:off x="467995" y="601345"/>
            <a:ext cx="11248390" cy="1753235"/>
            <a:chOff x="737" y="2961"/>
            <a:chExt cx="17714" cy="2761"/>
          </a:xfrm>
        </p:grpSpPr>
        <p:sp>
          <p:nvSpPr>
            <p:cNvPr id="9" name="文本框 8"/>
            <p:cNvSpPr txBox="1"/>
            <p:nvPr>
              <p:custDataLst>
                <p:tags r:id="rId3"/>
              </p:custDataLst>
            </p:nvPr>
          </p:nvSpPr>
          <p:spPr>
            <a:xfrm>
              <a:off x="737" y="2961"/>
              <a:ext cx="17714" cy="2761"/>
            </a:xfrm>
            <a:prstGeom prst="rect">
              <a:avLst/>
            </a:prstGeom>
            <a:noFill/>
          </p:spPr>
          <p:txBody>
            <a:bodyPr wrap="square" rtlCol="0">
              <a:spAutoFit/>
            </a:bodyPr>
            <a:lstStyle/>
            <a:p>
              <a:pPr>
                <a:lnSpc>
                  <a:spcPct val="150000"/>
                </a:lnSpc>
              </a:pPr>
              <a:r>
                <a:rPr lang="zh-CN" altLang="en-US" sz="2400" b="1">
                  <a:solidFill>
                    <a:srgbClr val="4874CB"/>
                  </a:solidFill>
                  <a:latin typeface="宋体" panose="02010600030101010101" pitchFamily="2" charset="-122"/>
                  <a:ea typeface="宋体" panose="02010600030101010101" pitchFamily="2" charset="-122"/>
                  <a:cs typeface="宋体" panose="02010600030101010101" pitchFamily="2" charset="-122"/>
                </a:rPr>
                <a:t>思考</a:t>
              </a:r>
              <a:r>
                <a:rPr lang="en-US" altLang="zh-CN" sz="2400" b="1">
                  <a:solidFill>
                    <a:srgbClr val="4874CB"/>
                  </a:solidFill>
                  <a:latin typeface="宋体" panose="02010600030101010101" pitchFamily="2" charset="-122"/>
                  <a:ea typeface="宋体" panose="02010600030101010101" pitchFamily="2" charset="-122"/>
                  <a:cs typeface="宋体" panose="02010600030101010101" pitchFamily="2" charset="-122"/>
                </a:rPr>
                <a:t>2</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(2)</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函数的单调性是对定义域内某个区间而言的</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，你能举出在整个定义域内是单调递增的函数例子吗？你能举出在定义域内的某些区间上单调递增但在另一些区间上单调递减的函数例子吗？</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10" name="矩形 9"/>
            <p:cNvSpPr/>
            <p:nvPr/>
          </p:nvSpPr>
          <p:spPr>
            <a:xfrm>
              <a:off x="2589" y="3736"/>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
        <p:nvSpPr>
          <p:cNvPr id="60" name="矩形 59" title=""/>
          <p:cNvSpPr/>
          <p:nvPr>
            <p:custDataLst>
              <p:tags r:id="rId4"/>
            </p:custDataLst>
          </p:nvPr>
        </p:nvSpPr>
        <p:spPr>
          <a:xfrm>
            <a:off x="6694170" y="3596005"/>
            <a:ext cx="72390" cy="4572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4" name="组合 3" title=""/>
          <p:cNvGrpSpPr/>
          <p:nvPr/>
        </p:nvGrpSpPr>
        <p:grpSpPr>
          <a:xfrm>
            <a:off x="467995" y="2354580"/>
            <a:ext cx="6493510" cy="2423795"/>
            <a:chOff x="737" y="3708"/>
            <a:chExt cx="10226" cy="3817"/>
          </a:xfrm>
        </p:grpSpPr>
        <mc:AlternateContent>
          <mc:Choice Requires="a14">
            <p:sp>
              <p:nvSpPr>
                <p:cNvPr id="71697" name="文本框 37"/>
                <p:cNvSpPr/>
                <p:nvPr>
                  <p:custDataLst>
                    <p:tags r:id="rId5"/>
                  </p:custDataLst>
                </p:nvPr>
              </p:nvSpPr>
              <p:spPr>
                <a:xfrm>
                  <a:off x="737" y="3708"/>
                  <a:ext cx="10226" cy="3817"/>
                </a:xfrm>
                <a:prstGeom prst="rect">
                  <a:avLst/>
                </a:prstGeom>
                <a:noFill/>
                <a:ln w="9525">
                  <a:noFill/>
                </a:ln>
              </p:spPr>
              <p:txBody>
                <a:bodyPr wrap="square">
                  <a:spAutoFit/>
                </a:bodyPr>
                <a:lstStyle/>
                <a:p>
                  <a:pPr>
                    <a:lnSpc>
                      <a:spcPct val="150000"/>
                    </a:lnSpc>
                    <a:spcBef>
                      <a:spcPct val="0"/>
                    </a:spcBef>
                  </a:pPr>
                  <a:r>
                    <a:rPr lang="zh-CN" altLang="en-US" sz="2400" b="1" i="0">
                      <a:solidFill>
                        <a:schemeClr val="tx1"/>
                      </a:solidFill>
                      <a:latin typeface="宋体" panose="02010600030101010101" pitchFamily="2" charset="-122"/>
                      <a:ea typeface="宋体" panose="02010600030101010101" pitchFamily="2" charset="-122"/>
                      <a:sym typeface="宋体" panose="02010600030101010101" pitchFamily="2" charset="-122"/>
                    </a:rPr>
                    <a:t>例如，分段函数</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𝑓</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d>
                          <m:dPr>
                            <m:begChr m:val="{"/>
                            <m:sepChr m:val="|"/>
                            <m:endChr/>
                            <m:grow m:val="on"/>
                            <m:shp m:val="centered"/>
                            <m:ctrlPr>
                              <a:rPr lang="en-US" altLang="zh-CN" sz="2400" i="1">
                                <a:solidFill>
                                  <a:schemeClr val="tx1"/>
                                </a:solidFill>
                                <a:latin typeface="Cambria Math" panose="02040503050406030204" charset="0"/>
                                <a:ea typeface="宋体" panose="02010600030101010101" pitchFamily="2" charset="-122"/>
                                <a:cs typeface="Cambria Math" panose="02040503050406030204" charset="0"/>
                              </a:rPr>
                            </m:ctrlPr>
                          </m:dPr>
                          <m:e>
                            <m:eqArr>
                              <m:eqArrPr>
                                <m:maxDist m:val="off"/>
                                <m:objDist m:val="off"/>
                                <m:rSpRule m:val="0"/>
                                <m:rSp m:val="0"/>
                                <m:ctrlPr>
                                  <a:rPr lang="en-US" altLang="zh-CN" sz="2400" i="1">
                                    <a:solidFill>
                                      <a:schemeClr val="tx1"/>
                                    </a:solidFill>
                                    <a:latin typeface="Cambria Math" panose="02040503050406030204" charset="0"/>
                                    <a:ea typeface="宋体" panose="02010600030101010101" pitchFamily="2" charset="-122"/>
                                    <a:cs typeface="Cambria Math" panose="02040503050406030204" charset="0"/>
                                  </a:rPr>
                                </m:ctrlPr>
                              </m:eqArrPr>
                              <m:e>
                                <m:sSup>
                                  <m:sSupPr>
                                    <m:ctrlPr>
                                      <a:rPr lang="en-US" altLang="zh-CN" sz="2400" i="1">
                                        <a:solidFill>
                                          <a:schemeClr val="tx1"/>
                                        </a:solidFill>
                                        <a:latin typeface="Cambria Math" panose="02040503050406030204" charset="0"/>
                                        <a:ea typeface="宋体" panose="02010600030101010101" pitchFamily="2" charset="-122"/>
                                        <a:cs typeface="Cambria Math" panose="02040503050406030204" charset="0"/>
                                      </a:rPr>
                                    </m:ctrlPr>
                                  </m:sSupPr>
                                  <m:e>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1</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e>
                                  <m:sup>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2</m:t>
                                    </m:r>
                                  </m:sup>
                                </m:sSup>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0</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e>
                              <m:e>
                                <m:sSup>
                                  <m:sSupPr>
                                    <m:ctrlPr>
                                      <a:rPr lang="en-US" altLang="zh-CN" sz="2400" i="1">
                                        <a:solidFill>
                                          <a:schemeClr val="tx1"/>
                                        </a:solidFill>
                                        <a:latin typeface="Cambria Math" panose="02040503050406030204" charset="0"/>
                                        <a:ea typeface="宋体" panose="02010600030101010101" pitchFamily="2" charset="-122"/>
                                        <a:cs typeface="Cambria Math" panose="02040503050406030204" charset="0"/>
                                      </a:rPr>
                                    </m:ctrlPr>
                                  </m:sSupPr>
                                  <m:e>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1</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e>
                                  <m:sup>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2</m:t>
                                    </m:r>
                                  </m:sup>
                                </m:sSup>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&gt;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0</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    </m:t>
                                </m:r>
                              </m:e>
                            </m:eqArr>
                          </m:e>
                        </m:d>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的图象如图所示，</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𝑓</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在</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1</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0</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oMath>
                    </m:oMathPara>
                  </a14:m>
                  <a:r>
                    <a:rPr lang="zh-CN" altLang="en-US" sz="2400">
                      <a:solidFill>
                        <a:schemeClr val="tx1"/>
                      </a:solidFill>
                      <a:latin typeface="Cambria Math" panose="02040503050406030204" charset="0"/>
                      <a:ea typeface="宋体" panose="02010600030101010101" pitchFamily="2" charset="-122"/>
                      <a:cs typeface="Cambria Math" panose="02040503050406030204" charset="0"/>
                    </a:rPr>
                    <a:t>，</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1</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上单调递增，在</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1</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oMath>
                    </m:oMathPara>
                  </a14:m>
                  <a:r>
                    <a:rPr lang="zh-CN" altLang="en-US" sz="2400">
                      <a:solidFill>
                        <a:schemeClr val="tx1"/>
                      </a:solidFill>
                      <a:latin typeface="Cambria Math" panose="02040503050406030204" charset="0"/>
                      <a:ea typeface="宋体" panose="02010600030101010101" pitchFamily="2" charset="-122"/>
                      <a:cs typeface="Cambria Math" panose="02040503050406030204" charset="0"/>
                    </a:rPr>
                    <a:t>，</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0</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1</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上单调递减</a:t>
                  </a:r>
                  <a:r>
                    <a:rPr lang="en-US" altLang="zh-CN" sz="2400" b="1">
                      <a:solidFill>
                        <a:schemeClr val="tx1"/>
                      </a:solidFill>
                      <a:latin typeface="Cambria Math" panose="02040503050406030204" charset="0"/>
                      <a:ea typeface="宋体" panose="02010600030101010101" pitchFamily="2" charset="-122"/>
                      <a:cs typeface="Cambria Math" panose="02040503050406030204" charset="0"/>
                    </a:rPr>
                    <a:t>.</a:t>
                  </a:r>
                  <a:endParaRPr lang="en-US" altLang="zh-CN" sz="2400" b="1">
                    <a:solidFill>
                      <a:schemeClr val="tx1"/>
                    </a:solidFill>
                    <a:latin typeface="Cambria Math" panose="02040503050406030204" charset="0"/>
                    <a:ea typeface="宋体" panose="02010600030101010101" pitchFamily="2" charset="-122"/>
                    <a:cs typeface="Cambria Math" panose="02040503050406030204" charset="0"/>
                  </a:endParaRPr>
                </a:p>
              </p:txBody>
            </p:sp>
          </mc:Choice>
          <mc:Fallback>
            <p:sp>
              <p:nvSpPr>
                <p:cNvPr id="71697" name="文本框 37"/>
                <p:cNvSpPr>
                  <a:spLocks noRot="1" noChangeAspect="1" noMove="1" noResize="1" noEditPoints="1" noAdjustHandles="1" noChangeArrowheads="1" noChangeShapeType="1" noTextEdit="1"/>
                </p:cNvSpPr>
                <p:nvPr>
                  <p:custDataLst>
                    <p:tags r:id="rId6"/>
                  </p:custDataLst>
                </p:nvPr>
              </p:nvSpPr>
              <p:spPr>
                <a:xfrm>
                  <a:off x="737" y="3708"/>
                  <a:ext cx="10226" cy="3817"/>
                </a:xfrm>
                <a:prstGeom prst="rect">
                  <a:avLst/>
                </a:prstGeom>
                <a:blipFill rotWithShape="1">
                  <a:blip r:embed="rId7"/>
                  <a:stretch>
                    <a:fillRect/>
                  </a:stretch>
                </a:blipFill>
                <a:ln w="9525">
                  <a:noFill/>
                </a:ln>
              </p:spPr>
              <p:txBody>
                <a:bodyPr/>
                <a:lstStyle/>
                <a:p>
                  <a:r>
                    <a:rPr lang="zh-CN" altLang="en-US">
                      <a:noFill/>
                    </a:rPr>
                    <a:t> </a:t>
                  </a:r>
                </a:p>
              </p:txBody>
            </p:sp>
          </mc:Fallback>
        </mc:AlternateContent>
        <p:sp>
          <p:nvSpPr>
            <p:cNvPr id="3" name="矩形 2"/>
            <p:cNvSpPr/>
            <p:nvPr>
              <p:custDataLst>
                <p:tags r:id="rId8"/>
              </p:custDataLst>
            </p:nvPr>
          </p:nvSpPr>
          <p:spPr>
            <a:xfrm flipH="1">
              <a:off x="3731" y="4886"/>
              <a:ext cx="120" cy="17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pic>
        <p:nvPicPr>
          <p:cNvPr id="5" name="图片 4" title=""/>
          <p:cNvPicPr>
            <a:picLocks noChangeAspect="1"/>
          </p:cNvPicPr>
          <p:nvPr/>
        </p:nvPicPr>
        <p:blipFill>
          <a:blip r:embed="rId9"/>
          <a:stretch>
            <a:fillRect/>
          </a:stretch>
        </p:blipFill>
        <p:spPr>
          <a:xfrm>
            <a:off x="8032750" y="2519045"/>
            <a:ext cx="2536825" cy="255016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mc:AlternateContent>
        <mc:Choice Requires="a14">
          <p:sp>
            <p:nvSpPr>
              <p:cNvPr id="3" name="文本框 2" title=""/>
              <p:cNvSpPr txBox="1"/>
              <p:nvPr/>
            </p:nvSpPr>
            <p:spPr>
              <a:xfrm>
                <a:off x="540385" y="568960"/>
                <a:ext cx="11203940" cy="570865"/>
              </a:xfrm>
              <a:prstGeom prst="rect">
                <a:avLst/>
              </a:prstGeom>
              <a:noFill/>
            </p:spPr>
            <p:txBody>
              <a:bodyPr wrap="square" rtlCol="0" anchor="t">
                <a:spAutoFit/>
              </a:bodyPr>
              <a:lstStyle/>
              <a:p>
                <a:pPr>
                  <a:lnSpc>
                    <a:spcPct val="130000"/>
                  </a:lnSpc>
                </a:pPr>
                <a:r>
                  <a:rPr lang="zh-CN" altLang="en-US" sz="2400"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例</a:t>
                </a:r>
                <a:r>
                  <a:rPr lang="en-US" altLang="zh-CN" sz="2400"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根据定义，研究函数</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𝑓</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𝑘𝑥</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𝑏</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𝑘</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0</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oMath>
                  </m:oMathPara>
                </a14:m>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的单调性</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540385" y="568960"/>
                <a:ext cx="11203940" cy="570865"/>
              </a:xfrm>
              <a:prstGeom prst="rect">
                <a:avLst/>
              </a:prstGeom>
              <a:blipFill rotWithShape="1">
                <a:blip r:embed="rId3"/>
                <a:stretch>
                  <a:fillRect/>
                </a:stretch>
              </a:blipFill>
            </p:spPr>
            <p:txBody>
              <a:bodyPr/>
              <a:lstStyle/>
              <a:p>
                <a:r>
                  <a:rPr lang="zh-CN" altLang="en-US">
                    <a:noFill/>
                  </a:rPr>
                  <a:t> </a:t>
                </a:r>
              </a:p>
            </p:txBody>
          </p:sp>
        </mc:Fallback>
      </mc:AlternateContent>
      <p:grpSp>
        <p:nvGrpSpPr>
          <p:cNvPr id="14" name="组合 13" title=""/>
          <p:cNvGrpSpPr/>
          <p:nvPr/>
        </p:nvGrpSpPr>
        <p:grpSpPr>
          <a:xfrm>
            <a:off x="540385" y="1181735"/>
            <a:ext cx="11169650" cy="1124585"/>
            <a:chOff x="675" y="1092"/>
            <a:chExt cx="17590" cy="1771"/>
          </a:xfrm>
        </p:grpSpPr>
        <mc:AlternateContent>
          <mc:Choice Requires="a14">
            <p:sp>
              <p:nvSpPr>
                <p:cNvPr id="12" name="文本框 11"/>
                <p:cNvSpPr txBox="1"/>
                <p:nvPr>
                  <p:custDataLst>
                    <p:tags r:id="rId4"/>
                  </p:custDataLst>
                </p:nvPr>
              </p:nvSpPr>
              <p:spPr>
                <a:xfrm>
                  <a:off x="675" y="1092"/>
                  <a:ext cx="17590" cy="1771"/>
                </a:xfrm>
                <a:prstGeom prst="rect">
                  <a:avLst/>
                </a:prstGeom>
                <a:noFill/>
              </p:spPr>
              <p:txBody>
                <a:bodyPr wrap="square" rtlCol="0">
                  <a:spAutoFit/>
                </a:bodyPr>
                <a:lstStyle/>
                <a:p>
                  <a:pPr>
                    <a:lnSpc>
                      <a:spcPct val="14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解：函数</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𝑓</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𝑘𝑥</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𝑏</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𝑘</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0</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的定义域是</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𝑅</m:t>
                        </m:r>
                      </m:oMath>
                    </m:oMathPara>
                  </a14:m>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14:m>
                    <m:oMathPara>
                      <m:oMathParaPr>
                        <m:jc/>
                      </m:oMathParaPr>
                      <m:oMath>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𝑅</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且</a:t>
                  </a:r>
                  <a14:m>
                    <m:oMathPara>
                      <m:oMathParaPr>
                        <m:jc/>
                      </m:oMathParaPr>
                      <m:oMath>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&lt;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，则</a:t>
                  </a:r>
                  <a:endPar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nSpc>
                      <a:spcPct val="140000"/>
                    </a:lnSpc>
                  </a:pP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𝑓</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𝑓</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𝑘</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𝑏</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𝑘</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𝑏</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𝑘</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oMath>
                    </m:oMathPara>
                  </a14:m>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 </a:t>
                  </a:r>
                  <a:endPar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12" name="文本框 11"/>
                <p:cNvSpPr txBox="1">
                  <a:spLocks noRot="1" noChangeAspect="1" noMove="1" noResize="1" noEditPoints="1" noAdjustHandles="1" noChangeArrowheads="1" noChangeShapeType="1" noTextEdit="1"/>
                </p:cNvSpPr>
                <p:nvPr>
                  <p:custDataLst>
                    <p:tags r:id="rId5"/>
                  </p:custDataLst>
                </p:nvPr>
              </p:nvSpPr>
              <p:spPr>
                <a:xfrm>
                  <a:off x="675" y="1092"/>
                  <a:ext cx="17590" cy="1771"/>
                </a:xfrm>
                <a:prstGeom prst="rect">
                  <a:avLst/>
                </a:prstGeom>
                <a:blipFill rotWithShape="1">
                  <a:blip r:embed="rId6"/>
                  <a:stretch>
                    <a:fillRect/>
                  </a:stretch>
                </a:blipFill>
              </p:spPr>
              <p:txBody>
                <a:bodyPr/>
                <a:lstStyle/>
                <a:p>
                  <a:r>
                    <a:rPr lang="zh-CN" altLang="en-US">
                      <a:noFill/>
                    </a:rPr>
                    <a:t> </a:t>
                  </a:r>
                </a:p>
              </p:txBody>
            </p:sp>
          </mc:Fallback>
        </mc:AlternateContent>
        <p:sp>
          <p:nvSpPr>
            <p:cNvPr id="13" name="矩形 12"/>
            <p:cNvSpPr/>
            <p:nvPr/>
          </p:nvSpPr>
          <p:spPr>
            <a:xfrm>
              <a:off x="2678" y="2729"/>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4" name="组合 3" title=""/>
          <p:cNvGrpSpPr/>
          <p:nvPr/>
        </p:nvGrpSpPr>
        <p:grpSpPr>
          <a:xfrm>
            <a:off x="492760" y="-45085"/>
            <a:ext cx="11209655" cy="582930"/>
            <a:chOff x="918" y="448"/>
            <a:chExt cx="17653" cy="918"/>
          </a:xfrm>
        </p:grpSpPr>
        <p:grpSp>
          <p:nvGrpSpPr>
            <p:cNvPr id="5" name="组合 18"/>
            <p:cNvGrpSpPr/>
            <p:nvPr/>
          </p:nvGrpSpPr>
          <p:grpSpPr>
            <a:xfrm>
              <a:off x="918" y="448"/>
              <a:ext cx="11147" cy="919"/>
              <a:chOff x="1617477" y="945016"/>
              <a:chExt cx="7077836" cy="584139"/>
            </a:xfrm>
          </p:grpSpPr>
          <p:grpSp>
            <p:nvGrpSpPr>
              <p:cNvPr id="9" name="组合 17"/>
              <p:cNvGrpSpPr/>
              <p:nvPr/>
            </p:nvGrpSpPr>
            <p:grpSpPr>
              <a:xfrm>
                <a:off x="1633928" y="990463"/>
                <a:ext cx="6612415" cy="508500"/>
                <a:chOff x="1633928" y="990463"/>
                <a:chExt cx="6612415" cy="508500"/>
              </a:xfrm>
            </p:grpSpPr>
            <p:sp>
              <p:nvSpPr>
                <p:cNvPr id="10" name="五边形 13"/>
                <p:cNvSpPr/>
                <p:nvPr>
                  <p:custDataLst>
                    <p:tags r:id="rId7"/>
                  </p:custDataLst>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11" name="五边形 14"/>
                <p:cNvSpPr/>
                <p:nvPr>
                  <p:custDataLst>
                    <p:tags r:id="rId8"/>
                  </p:custDataLst>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15" name="五边形 15"/>
                <p:cNvSpPr/>
                <p:nvPr>
                  <p:custDataLst>
                    <p:tags r:id="rId9"/>
                  </p:custDataLst>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16" name="五边形 10"/>
                <p:cNvSpPr/>
                <p:nvPr>
                  <p:custDataLst>
                    <p:tags r:id="rId10"/>
                  </p:custDataLst>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17" name="TextBox 13"/>
              <p:cNvSpPr/>
              <p:nvPr>
                <p:custDataLst>
                  <p:tags r:id="rId11"/>
                </p:custDataLst>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例析</a:t>
                </a:r>
                <a:endParaRPr sz="3200">
                  <a:solidFill>
                    <a:schemeClr val="bg1"/>
                  </a:solidFill>
                  <a:latin typeface="黑体" panose="02010609060101010101" pitchFamily="49" charset="-122"/>
                  <a:ea typeface="黑体" panose="02010609060101010101" pitchFamily="49" charset="-122"/>
                </a:endParaRPr>
              </a:p>
            </p:txBody>
          </p:sp>
        </p:grpSp>
        <p:grpSp>
          <p:nvGrpSpPr>
            <p:cNvPr id="18" name="组合 17"/>
            <p:cNvGrpSpPr/>
            <p:nvPr/>
          </p:nvGrpSpPr>
          <p:grpSpPr>
            <a:xfrm>
              <a:off x="10081" y="890"/>
              <a:ext cx="8490" cy="15"/>
              <a:chOff x="10081" y="890"/>
              <a:chExt cx="8490" cy="15"/>
            </a:xfrm>
          </p:grpSpPr>
          <p:cxnSp>
            <p:nvCxnSpPr>
              <p:cNvPr id="19" name="直接连接符 3"/>
              <p:cNvCxnSpPr/>
              <p:nvPr>
                <p:custDataLst>
                  <p:tags r:id="rId12"/>
                </p:custDataLst>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5"/>
              <p:cNvCxnSpPr/>
              <p:nvPr>
                <p:custDataLst>
                  <p:tags r:id="rId13"/>
                </p:custDataLst>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6"/>
              <p:cNvCxnSpPr/>
              <p:nvPr>
                <p:custDataLst>
                  <p:tags r:id="rId14"/>
                </p:custDataLst>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7"/>
              <p:cNvCxnSpPr/>
              <p:nvPr>
                <p:custDataLst>
                  <p:tags r:id="rId15"/>
                </p:custDataLst>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8"/>
              <p:cNvCxnSpPr/>
              <p:nvPr>
                <p:custDataLst>
                  <p:tags r:id="rId16"/>
                </p:custDataLst>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9"/>
              <p:cNvCxnSpPr/>
              <p:nvPr>
                <p:custDataLst>
                  <p:tags r:id="rId17"/>
                </p:custDataLst>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10"/>
              <p:cNvCxnSpPr/>
              <p:nvPr>
                <p:custDataLst>
                  <p:tags r:id="rId18"/>
                </p:custDataLst>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8" name="组合 27" title=""/>
          <p:cNvGrpSpPr/>
          <p:nvPr/>
        </p:nvGrpSpPr>
        <p:grpSpPr>
          <a:xfrm>
            <a:off x="540385" y="2346325"/>
            <a:ext cx="11169650" cy="2158365"/>
            <a:chOff x="802" y="5703"/>
            <a:chExt cx="17590" cy="3399"/>
          </a:xfrm>
        </p:grpSpPr>
        <mc:AlternateContent>
          <mc:Choice Requires="a14">
            <p:sp>
              <p:nvSpPr>
                <p:cNvPr id="26" name="文本框 25"/>
                <p:cNvSpPr txBox="1"/>
                <p:nvPr>
                  <p:custDataLst>
                    <p:tags r:id="rId19"/>
                  </p:custDataLst>
                </p:nvPr>
              </p:nvSpPr>
              <p:spPr>
                <a:xfrm>
                  <a:off x="802" y="5703"/>
                  <a:ext cx="17590" cy="3399"/>
                </a:xfrm>
                <a:prstGeom prst="rect">
                  <a:avLst/>
                </a:prstGeom>
                <a:noFill/>
              </p:spPr>
              <p:txBody>
                <a:bodyPr wrap="square" rtlCol="0">
                  <a:spAutoFit/>
                </a:bodyPr>
                <a:lstStyle/>
                <a:p>
                  <a:pPr>
                    <a:lnSpc>
                      <a:spcPct val="14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由</a:t>
                  </a:r>
                  <a14:m>
                    <m:oMathPara>
                      <m:oMathParaPr>
                        <m:jc/>
                      </m:oMathParaPr>
                      <m:oMath>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&lt;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，得</a:t>
                  </a:r>
                  <a14:m>
                    <m:oMathPara>
                      <m:oMathParaPr>
                        <m:jc/>
                      </m:oMathParaPr>
                      <m:oMath>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&lt;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0</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，所以</a:t>
                  </a:r>
                  <a:endPar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nSpc>
                      <a:spcPct val="140000"/>
                    </a:lnSpc>
                  </a:pPr>
                  <a:r>
                    <a:rPr lang="zh-CN" altLang="en-US" sz="2400" b="1">
                      <a:latin typeface="宋体" panose="02010600030101010101" pitchFamily="2" charset="-122"/>
                      <a:ea typeface="宋体" panose="02010600030101010101" pitchFamily="2" charset="-122"/>
                      <a:sym typeface="+mn-ea"/>
                    </a:rPr>
                    <a:t>①</a:t>
                  </a:r>
                  <a:r>
                    <a:rPr lang="zh-CN" altLang="en-US" sz="2400" b="1">
                      <a:solidFill>
                        <a:srgbClr val="FF0000"/>
                      </a:solidFill>
                      <a:latin typeface="宋体" panose="02010600030101010101" pitchFamily="2" charset="-122"/>
                      <a:ea typeface="宋体" panose="02010600030101010101" pitchFamily="2" charset="-122"/>
                      <a:sym typeface="+mn-ea"/>
                    </a:rPr>
                    <a:t>当</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𝑘</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&gt;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0</m:t>
                        </m:r>
                      </m:oMath>
                    </m:oMathPara>
                  </a14:m>
                  <a:r>
                    <a:rPr lang="zh-CN" altLang="en-US" sz="2400" b="1">
                      <a:solidFill>
                        <a:srgbClr val="FF0000"/>
                      </a:solidFill>
                      <a:latin typeface="宋体" panose="02010600030101010101" pitchFamily="2" charset="-122"/>
                      <a:ea typeface="宋体" panose="02010600030101010101" pitchFamily="2" charset="-122"/>
                      <a:sym typeface="+mn-ea"/>
                    </a:rPr>
                    <a:t>时，</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𝑘</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)&lt;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0</m:t>
                        </m:r>
                      </m:oMath>
                    </m:oMathPara>
                  </a14:m>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nSpc>
                      <a:spcPct val="14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于是</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𝑓</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𝑓</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)&lt;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0</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，即</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𝑓</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)&lt;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𝑓</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oMath>
                    </m:oMathPara>
                  </a14:m>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nSpc>
                      <a:spcPct val="14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这时，</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𝑓</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𝑘𝑥</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𝑏</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是增函数</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26" name="文本框 25"/>
                <p:cNvSpPr txBox="1">
                  <a:spLocks noRot="1" noChangeAspect="1" noMove="1" noResize="1" noEditPoints="1" noAdjustHandles="1" noChangeArrowheads="1" noChangeShapeType="1" noTextEdit="1"/>
                </p:cNvSpPr>
                <p:nvPr>
                  <p:custDataLst>
                    <p:tags r:id="rId20"/>
                  </p:custDataLst>
                </p:nvPr>
              </p:nvSpPr>
              <p:spPr>
                <a:xfrm>
                  <a:off x="802" y="5703"/>
                  <a:ext cx="17590" cy="3399"/>
                </a:xfrm>
                <a:prstGeom prst="rect">
                  <a:avLst/>
                </a:prstGeom>
                <a:blipFill rotWithShape="1">
                  <a:blip r:embed="rId21"/>
                  <a:stretch>
                    <a:fillRect/>
                  </a:stretch>
                </a:blipFill>
              </p:spPr>
              <p:txBody>
                <a:bodyPr/>
                <a:lstStyle/>
                <a:p>
                  <a:r>
                    <a:rPr lang="zh-CN" altLang="en-US">
                      <a:noFill/>
                    </a:rPr>
                    <a:t> </a:t>
                  </a:r>
                </a:p>
              </p:txBody>
            </p:sp>
          </mc:Fallback>
        </mc:AlternateContent>
        <p:sp>
          <p:nvSpPr>
            <p:cNvPr id="27" name="矩形 26"/>
            <p:cNvSpPr/>
            <p:nvPr/>
          </p:nvSpPr>
          <p:spPr>
            <a:xfrm>
              <a:off x="14680" y="7355"/>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6" name="组合 5" title=""/>
          <p:cNvGrpSpPr/>
          <p:nvPr/>
        </p:nvGrpSpPr>
        <p:grpSpPr>
          <a:xfrm>
            <a:off x="532765" y="4556125"/>
            <a:ext cx="11169650" cy="1717040"/>
            <a:chOff x="790" y="7355"/>
            <a:chExt cx="17590" cy="2704"/>
          </a:xfrm>
        </p:grpSpPr>
        <mc:AlternateContent>
          <mc:Choice Requires="a14">
            <p:sp>
              <p:nvSpPr>
                <p:cNvPr id="7" name="文本框 6"/>
                <p:cNvSpPr txBox="1"/>
                <p:nvPr>
                  <p:custDataLst>
                    <p:tags r:id="rId22"/>
                  </p:custDataLst>
                </p:nvPr>
              </p:nvSpPr>
              <p:spPr>
                <a:xfrm>
                  <a:off x="790" y="7474"/>
                  <a:ext cx="17590" cy="2585"/>
                </a:xfrm>
                <a:prstGeom prst="rect">
                  <a:avLst/>
                </a:prstGeom>
                <a:noFill/>
              </p:spPr>
              <p:txBody>
                <a:bodyPr wrap="square" rtlCol="0">
                  <a:spAutoFit/>
                </a:bodyPr>
                <a:lstStyle/>
                <a:p>
                  <a:pPr>
                    <a:lnSpc>
                      <a:spcPct val="140000"/>
                    </a:lnSpc>
                  </a:pPr>
                  <a:r>
                    <a:rPr lang="zh-CN" altLang="en-US" sz="2400" b="1">
                      <a:latin typeface="宋体" panose="02010600030101010101" pitchFamily="2" charset="-122"/>
                      <a:ea typeface="宋体" panose="02010600030101010101" pitchFamily="2" charset="-122"/>
                      <a:sym typeface="+mn-ea"/>
                    </a:rPr>
                    <a:t>②</a:t>
                  </a:r>
                  <a:r>
                    <a:rPr lang="zh-CN" altLang="en-US" sz="2400" b="1">
                      <a:solidFill>
                        <a:srgbClr val="FF0000"/>
                      </a:solidFill>
                      <a:latin typeface="宋体" panose="02010600030101010101" pitchFamily="2" charset="-122"/>
                      <a:ea typeface="宋体" panose="02010600030101010101" pitchFamily="2" charset="-122"/>
                      <a:sym typeface="+mn-ea"/>
                    </a:rPr>
                    <a:t>当</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𝑘</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&lt;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0</m:t>
                        </m:r>
                      </m:oMath>
                    </m:oMathPara>
                  </a14:m>
                  <a:r>
                    <a:rPr lang="zh-CN" altLang="en-US" sz="2400" b="1">
                      <a:solidFill>
                        <a:srgbClr val="FF0000"/>
                      </a:solidFill>
                      <a:latin typeface="宋体" panose="02010600030101010101" pitchFamily="2" charset="-122"/>
                      <a:ea typeface="宋体" panose="02010600030101010101" pitchFamily="2" charset="-122"/>
                      <a:sym typeface="+mn-ea"/>
                    </a:rPr>
                    <a:t>时，</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𝑘</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)&gt;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0</m:t>
                        </m:r>
                      </m:oMath>
                    </m:oMathPara>
                  </a14:m>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nSpc>
                      <a:spcPct val="14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于是</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𝑓</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𝑓</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)&gt;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0</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，即</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𝑓</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)&gt;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𝑓</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oMath>
                    </m:oMathPara>
                  </a14:m>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nSpc>
                      <a:spcPct val="14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这时，</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𝑓</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𝑘𝑥</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𝑏</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是减函数</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7" name="文本框 6"/>
                <p:cNvSpPr txBox="1">
                  <a:spLocks noRot="1" noChangeAspect="1" noMove="1" noResize="1" noEditPoints="1" noAdjustHandles="1" noChangeArrowheads="1" noChangeShapeType="1" noTextEdit="1"/>
                </p:cNvSpPr>
                <p:nvPr>
                  <p:custDataLst>
                    <p:tags r:id="rId23"/>
                  </p:custDataLst>
                </p:nvPr>
              </p:nvSpPr>
              <p:spPr>
                <a:xfrm>
                  <a:off x="790" y="7474"/>
                  <a:ext cx="17590" cy="2585"/>
                </a:xfrm>
                <a:prstGeom prst="rect">
                  <a:avLst/>
                </a:prstGeom>
                <a:blipFill rotWithShape="1">
                  <a:blip r:embed="rId24"/>
                  <a:stretch>
                    <a:fillRect/>
                  </a:stretch>
                </a:blipFill>
              </p:spPr>
              <p:txBody>
                <a:bodyPr/>
                <a:lstStyle/>
                <a:p>
                  <a:r>
                    <a:rPr lang="zh-CN" altLang="en-US">
                      <a:noFill/>
                    </a:rPr>
                    <a:t> </a:t>
                  </a:r>
                </a:p>
              </p:txBody>
            </p:sp>
          </mc:Fallback>
        </mc:AlternateContent>
        <p:sp>
          <p:nvSpPr>
            <p:cNvPr id="8" name="矩形 7"/>
            <p:cNvSpPr/>
            <p:nvPr>
              <p:custDataLst>
                <p:tags r:id="rId25"/>
              </p:custDataLst>
            </p:nvPr>
          </p:nvSpPr>
          <p:spPr>
            <a:xfrm>
              <a:off x="14680" y="7355"/>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mc:AlternateContent>
        <mc:Choice Requires="a14">
          <p:sp>
            <p:nvSpPr>
              <p:cNvPr id="3" name="文本框 2" title=""/>
              <p:cNvSpPr txBox="1"/>
              <p:nvPr/>
            </p:nvSpPr>
            <p:spPr>
              <a:xfrm>
                <a:off x="540385" y="568960"/>
                <a:ext cx="11203940" cy="570865"/>
              </a:xfrm>
              <a:prstGeom prst="rect">
                <a:avLst/>
              </a:prstGeom>
              <a:noFill/>
            </p:spPr>
            <p:txBody>
              <a:bodyPr wrap="square" rtlCol="0" anchor="t">
                <a:spAutoFit/>
              </a:bodyPr>
              <a:lstStyle/>
              <a:p>
                <a:pPr>
                  <a:lnSpc>
                    <a:spcPct val="130000"/>
                  </a:lnSpc>
                </a:pPr>
                <a:r>
                  <a:rPr lang="zh-CN" altLang="en-US" sz="2400"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例</a:t>
                </a:r>
                <a:r>
                  <a:rPr lang="en-US" altLang="zh-CN" sz="2400"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根据定义，研究函数</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𝑓</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𝑘𝑥</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𝑏</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𝑘</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0</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oMath>
                  </m:oMathPara>
                </a14:m>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的单调性</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540385" y="568960"/>
                <a:ext cx="11203940" cy="570865"/>
              </a:xfrm>
              <a:prstGeom prst="rect">
                <a:avLst/>
              </a:prstGeom>
              <a:blipFill rotWithShape="1">
                <a:blip r:embed="rId3"/>
                <a:stretch>
                  <a:fillRect/>
                </a:stretch>
              </a:blipFill>
            </p:spPr>
            <p:txBody>
              <a:bodyPr/>
              <a:lstStyle/>
              <a:p>
                <a:r>
                  <a:rPr lang="zh-CN" altLang="en-US">
                    <a:noFill/>
                  </a:rPr>
                  <a:t> </a:t>
                </a:r>
              </a:p>
            </p:txBody>
          </p:sp>
        </mc:Fallback>
      </mc:AlternateContent>
      <p:grpSp>
        <p:nvGrpSpPr>
          <p:cNvPr id="14" name="组合 13" title=""/>
          <p:cNvGrpSpPr/>
          <p:nvPr/>
        </p:nvGrpSpPr>
        <p:grpSpPr>
          <a:xfrm>
            <a:off x="540385" y="1181735"/>
            <a:ext cx="11169650" cy="1124585"/>
            <a:chOff x="675" y="1092"/>
            <a:chExt cx="17590" cy="1771"/>
          </a:xfrm>
        </p:grpSpPr>
        <mc:AlternateContent>
          <mc:Choice Requires="a14">
            <p:sp>
              <p:nvSpPr>
                <p:cNvPr id="12" name="文本框 11"/>
                <p:cNvSpPr txBox="1"/>
                <p:nvPr>
                  <p:custDataLst>
                    <p:tags r:id="rId4"/>
                  </p:custDataLst>
                </p:nvPr>
              </p:nvSpPr>
              <p:spPr>
                <a:xfrm>
                  <a:off x="675" y="1092"/>
                  <a:ext cx="17590" cy="1771"/>
                </a:xfrm>
                <a:prstGeom prst="rect">
                  <a:avLst/>
                </a:prstGeom>
                <a:noFill/>
              </p:spPr>
              <p:txBody>
                <a:bodyPr wrap="square" rtlCol="0">
                  <a:spAutoFit/>
                </a:bodyPr>
                <a:lstStyle/>
                <a:p>
                  <a:pPr>
                    <a:lnSpc>
                      <a:spcPct val="140000"/>
                    </a:lnSpc>
                  </a:pP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在初中，我们利用</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函数图象</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得到了上述结论，这里用</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严格的推理运算</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得到了函数</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𝑓</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𝑘𝑥</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𝑏</m:t>
                        </m:r>
                      </m:oMath>
                    </m:oMathPara>
                  </a14:m>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的单调性</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12" name="文本框 11"/>
                <p:cNvSpPr txBox="1">
                  <a:spLocks noRot="1" noChangeAspect="1" noMove="1" noResize="1" noEditPoints="1" noAdjustHandles="1" noChangeArrowheads="1" noChangeShapeType="1" noTextEdit="1"/>
                </p:cNvSpPr>
                <p:nvPr>
                  <p:custDataLst>
                    <p:tags r:id="rId5"/>
                  </p:custDataLst>
                </p:nvPr>
              </p:nvSpPr>
              <p:spPr>
                <a:xfrm>
                  <a:off x="675" y="1092"/>
                  <a:ext cx="17590" cy="1771"/>
                </a:xfrm>
                <a:prstGeom prst="rect">
                  <a:avLst/>
                </a:prstGeom>
                <a:blipFill rotWithShape="1">
                  <a:blip r:embed="rId6"/>
                  <a:stretch>
                    <a:fillRect/>
                  </a:stretch>
                </a:blipFill>
              </p:spPr>
              <p:txBody>
                <a:bodyPr/>
                <a:lstStyle/>
                <a:p>
                  <a:r>
                    <a:rPr lang="zh-CN" altLang="en-US">
                      <a:noFill/>
                    </a:rPr>
                    <a:t> </a:t>
                  </a:r>
                </a:p>
              </p:txBody>
            </p:sp>
          </mc:Fallback>
        </mc:AlternateContent>
        <p:sp>
          <p:nvSpPr>
            <p:cNvPr id="13" name="矩形 12"/>
            <p:cNvSpPr/>
            <p:nvPr/>
          </p:nvSpPr>
          <p:spPr>
            <a:xfrm>
              <a:off x="2678" y="2729"/>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4" name="组合 3" title=""/>
          <p:cNvGrpSpPr/>
          <p:nvPr/>
        </p:nvGrpSpPr>
        <p:grpSpPr>
          <a:xfrm>
            <a:off x="492760" y="-45085"/>
            <a:ext cx="11209655" cy="582930"/>
            <a:chOff x="918" y="448"/>
            <a:chExt cx="17653" cy="918"/>
          </a:xfrm>
        </p:grpSpPr>
        <p:grpSp>
          <p:nvGrpSpPr>
            <p:cNvPr id="5" name="组合 18"/>
            <p:cNvGrpSpPr/>
            <p:nvPr/>
          </p:nvGrpSpPr>
          <p:grpSpPr>
            <a:xfrm>
              <a:off x="918" y="448"/>
              <a:ext cx="11147" cy="919"/>
              <a:chOff x="1617477" y="945016"/>
              <a:chExt cx="7077836" cy="584139"/>
            </a:xfrm>
          </p:grpSpPr>
          <p:grpSp>
            <p:nvGrpSpPr>
              <p:cNvPr id="9" name="组合 17"/>
              <p:cNvGrpSpPr/>
              <p:nvPr/>
            </p:nvGrpSpPr>
            <p:grpSpPr>
              <a:xfrm>
                <a:off x="1633928" y="990463"/>
                <a:ext cx="6612415" cy="508500"/>
                <a:chOff x="1633928" y="990463"/>
                <a:chExt cx="6612415" cy="508500"/>
              </a:xfrm>
            </p:grpSpPr>
            <p:sp>
              <p:nvSpPr>
                <p:cNvPr id="10" name="五边形 13"/>
                <p:cNvSpPr/>
                <p:nvPr>
                  <p:custDataLst>
                    <p:tags r:id="rId7"/>
                  </p:custDataLst>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11" name="五边形 14"/>
                <p:cNvSpPr/>
                <p:nvPr>
                  <p:custDataLst>
                    <p:tags r:id="rId8"/>
                  </p:custDataLst>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15" name="五边形 15"/>
                <p:cNvSpPr/>
                <p:nvPr>
                  <p:custDataLst>
                    <p:tags r:id="rId9"/>
                  </p:custDataLst>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16" name="五边形 10"/>
                <p:cNvSpPr/>
                <p:nvPr>
                  <p:custDataLst>
                    <p:tags r:id="rId10"/>
                  </p:custDataLst>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17" name="TextBox 13"/>
              <p:cNvSpPr/>
              <p:nvPr>
                <p:custDataLst>
                  <p:tags r:id="rId11"/>
                </p:custDataLst>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例析</a:t>
                </a:r>
                <a:endParaRPr sz="3200">
                  <a:solidFill>
                    <a:schemeClr val="bg1"/>
                  </a:solidFill>
                  <a:latin typeface="黑体" panose="02010609060101010101" pitchFamily="49" charset="-122"/>
                  <a:ea typeface="黑体" panose="02010609060101010101" pitchFamily="49" charset="-122"/>
                </a:endParaRPr>
              </a:p>
            </p:txBody>
          </p:sp>
        </p:grpSp>
        <p:grpSp>
          <p:nvGrpSpPr>
            <p:cNvPr id="18" name="组合 17"/>
            <p:cNvGrpSpPr/>
            <p:nvPr/>
          </p:nvGrpSpPr>
          <p:grpSpPr>
            <a:xfrm>
              <a:off x="10081" y="890"/>
              <a:ext cx="8490" cy="15"/>
              <a:chOff x="10081" y="890"/>
              <a:chExt cx="8490" cy="15"/>
            </a:xfrm>
          </p:grpSpPr>
          <p:cxnSp>
            <p:nvCxnSpPr>
              <p:cNvPr id="19" name="直接连接符 3"/>
              <p:cNvCxnSpPr/>
              <p:nvPr>
                <p:custDataLst>
                  <p:tags r:id="rId12"/>
                </p:custDataLst>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5"/>
              <p:cNvCxnSpPr/>
              <p:nvPr>
                <p:custDataLst>
                  <p:tags r:id="rId13"/>
                </p:custDataLst>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6"/>
              <p:cNvCxnSpPr/>
              <p:nvPr>
                <p:custDataLst>
                  <p:tags r:id="rId14"/>
                </p:custDataLst>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7"/>
              <p:cNvCxnSpPr/>
              <p:nvPr>
                <p:custDataLst>
                  <p:tags r:id="rId15"/>
                </p:custDataLst>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8"/>
              <p:cNvCxnSpPr/>
              <p:nvPr>
                <p:custDataLst>
                  <p:tags r:id="rId16"/>
                </p:custDataLst>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9"/>
              <p:cNvCxnSpPr/>
              <p:nvPr>
                <p:custDataLst>
                  <p:tags r:id="rId17"/>
                </p:custDataLst>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10"/>
              <p:cNvCxnSpPr/>
              <p:nvPr>
                <p:custDataLst>
                  <p:tags r:id="rId18"/>
                </p:custDataLst>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7" name="矩形 26" title=""/>
          <p:cNvSpPr/>
          <p:nvPr/>
        </p:nvSpPr>
        <p:spPr>
          <a:xfrm>
            <a:off x="9352915" y="3395345"/>
            <a:ext cx="75565" cy="7556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6" name="组合 5" title=""/>
          <p:cNvGrpSpPr/>
          <p:nvPr/>
        </p:nvGrpSpPr>
        <p:grpSpPr>
          <a:xfrm>
            <a:off x="532765" y="2607945"/>
            <a:ext cx="11169650" cy="2023745"/>
            <a:chOff x="790" y="4287"/>
            <a:chExt cx="17590" cy="3187"/>
          </a:xfrm>
        </p:grpSpPr>
        <mc:AlternateContent>
          <mc:Choice Requires="a14">
            <p:sp>
              <p:nvSpPr>
                <p:cNvPr id="7" name="文本框 6"/>
                <p:cNvSpPr txBox="1"/>
                <p:nvPr>
                  <p:custDataLst>
                    <p:tags r:id="rId19"/>
                  </p:custDataLst>
                </p:nvPr>
              </p:nvSpPr>
              <p:spPr>
                <a:xfrm>
                  <a:off x="790" y="4287"/>
                  <a:ext cx="17590" cy="2169"/>
                </a:xfrm>
                <a:prstGeom prst="rect">
                  <a:avLst/>
                </a:prstGeom>
                <a:noFill/>
              </p:spPr>
              <p:txBody>
                <a:bodyPr wrap="square" rtlCol="0">
                  <a:spAutoFit/>
                </a:bodyPr>
                <a:lstStyle/>
                <a:p>
                  <a:pPr>
                    <a:lnSpc>
                      <a:spcPct val="140000"/>
                    </a:lnSpc>
                  </a:pPr>
                  <a:r>
                    <a:rPr lang="zh-CN" altLang="en-US" sz="2400" b="1">
                      <a:solidFill>
                        <a:srgbClr val="4874CB"/>
                      </a:solidFill>
                      <a:latin typeface="宋体" panose="02010600030101010101" pitchFamily="2" charset="-122"/>
                      <a:ea typeface="宋体" panose="02010600030101010101" pitchFamily="2" charset="-122"/>
                      <a:sym typeface="+mn-ea"/>
                    </a:rPr>
                    <a:t>活动</a:t>
                  </a:r>
                  <a:r>
                    <a:rPr lang="en-US" altLang="zh-CN" sz="2400" b="1">
                      <a:solidFill>
                        <a:srgbClr val="4874CB"/>
                      </a:solidFill>
                      <a:latin typeface="宋体" panose="02010600030101010101" pitchFamily="2" charset="-122"/>
                      <a:ea typeface="宋体" panose="02010600030101010101" pitchFamily="2" charset="-122"/>
                      <a:sym typeface="+mn-ea"/>
                    </a:rPr>
                    <a:t>4</a:t>
                  </a:r>
                  <a:r>
                    <a:rPr lang="zh-CN" altLang="en-US" sz="2400" b="1">
                      <a:latin typeface="宋体" panose="02010600030101010101" pitchFamily="2" charset="-122"/>
                      <a:ea typeface="宋体" panose="02010600030101010101" pitchFamily="2" charset="-122"/>
                      <a:sym typeface="+mn-ea"/>
                    </a:rPr>
                    <a:t>：请同学们结合例</a:t>
                  </a:r>
                  <a:r>
                    <a:rPr lang="en-US" altLang="zh-CN" sz="2400" b="1">
                      <a:latin typeface="宋体" panose="02010600030101010101" pitchFamily="2" charset="-122"/>
                      <a:ea typeface="宋体" panose="02010600030101010101" pitchFamily="2" charset="-122"/>
                      <a:sym typeface="+mn-ea"/>
                    </a:rPr>
                    <a:t>1</a:t>
                  </a:r>
                  <a:r>
                    <a:rPr lang="zh-CN" altLang="en-US" sz="2400" b="1">
                      <a:latin typeface="宋体" panose="02010600030101010101" pitchFamily="2" charset="-122"/>
                      <a:ea typeface="宋体" panose="02010600030101010101" pitchFamily="2" charset="-122"/>
                      <a:sym typeface="+mn-ea"/>
                    </a:rPr>
                    <a:t>的过程，研究函数</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𝑓</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𝑎</m:t>
                        </m:r>
                        <m:sSup>
                          <m:sSupPr>
                            <m:ctrlPr>
                              <a:rPr lang="en-US" altLang="zh-CN" sz="2400" i="1">
                                <a:solidFill>
                                  <a:schemeClr val="tx1"/>
                                </a:solidFill>
                                <a:latin typeface="Cambria Math" panose="02040503050406030204" charset="0"/>
                                <a:ea typeface="宋体" panose="02010600030101010101" pitchFamily="2" charset="-122"/>
                                <a:cs typeface="Cambria Math" panose="02040503050406030204" charset="0"/>
                              </a:rPr>
                            </m:ctrlPr>
                          </m:sSupPr>
                          <m:e>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e>
                          <m:sup>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2</m:t>
                            </m:r>
                          </m:sup>
                        </m:sSup>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𝑏𝑥</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𝑐</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𝑎</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0</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𝑓</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f>
                          <m:fPr>
                            <m:type m:val="bar"/>
                            <m:ctrlPr>
                              <a:rPr lang="en-US" altLang="zh-CN" sz="2400" i="1">
                                <a:solidFill>
                                  <a:schemeClr val="tx1"/>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𝑘</m:t>
                            </m:r>
                          </m:num>
                          <m:den>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den>
                        </m:f>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𝑘</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0</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的单调性</a:t>
                  </a:r>
                  <a:r>
                    <a:rPr lang="en-US" altLang="zh-CN" sz="2400" b="1">
                      <a:solidFill>
                        <a:schemeClr val="tx1"/>
                      </a:solidFill>
                      <a:latin typeface="Cambria Math" panose="02040503050406030204" charset="0"/>
                      <a:ea typeface="宋体" panose="02010600030101010101" pitchFamily="2" charset="-122"/>
                      <a:cs typeface="Cambria Math" panose="02040503050406030204" charset="0"/>
                    </a:rPr>
                    <a:t>.</a:t>
                  </a:r>
                  <a:endParaRPr lang="en-US" altLang="zh-CN" sz="2400" b="1">
                    <a:solidFill>
                      <a:schemeClr val="tx1"/>
                    </a:solidFill>
                    <a:latin typeface="Cambria Math" panose="02040503050406030204" charset="0"/>
                    <a:ea typeface="宋体" panose="02010600030101010101" pitchFamily="2" charset="-122"/>
                    <a:cs typeface="Cambria Math" panose="02040503050406030204" charset="0"/>
                  </a:endParaRPr>
                </a:p>
              </p:txBody>
            </p:sp>
          </mc:Choice>
          <mc:Fallback>
            <p:sp>
              <p:nvSpPr>
                <p:cNvPr id="7" name="文本框 6"/>
                <p:cNvSpPr txBox="1">
                  <a:spLocks noRot="1" noChangeAspect="1" noMove="1" noResize="1" noEditPoints="1" noAdjustHandles="1" noChangeArrowheads="1" noChangeShapeType="1" noTextEdit="1"/>
                </p:cNvSpPr>
                <p:nvPr>
                  <p:custDataLst>
                    <p:tags r:id="rId20"/>
                  </p:custDataLst>
                </p:nvPr>
              </p:nvSpPr>
              <p:spPr>
                <a:xfrm>
                  <a:off x="790" y="4287"/>
                  <a:ext cx="17590" cy="2169"/>
                </a:xfrm>
                <a:prstGeom prst="rect">
                  <a:avLst/>
                </a:prstGeom>
                <a:blipFill rotWithShape="1">
                  <a:blip r:embed="rId21"/>
                  <a:stretch>
                    <a:fillRect/>
                  </a:stretch>
                </a:blipFill>
              </p:spPr>
              <p:txBody>
                <a:bodyPr/>
                <a:lstStyle/>
                <a:p>
                  <a:r>
                    <a:rPr lang="zh-CN" altLang="en-US">
                      <a:noFill/>
                    </a:rPr>
                    <a:t> </a:t>
                  </a:r>
                </a:p>
              </p:txBody>
            </p:sp>
          </mc:Fallback>
        </mc:AlternateContent>
        <p:sp>
          <p:nvSpPr>
            <p:cNvPr id="8" name="矩形 7"/>
            <p:cNvSpPr/>
            <p:nvPr>
              <p:custDataLst>
                <p:tags r:id="rId22"/>
              </p:custDataLst>
            </p:nvPr>
          </p:nvSpPr>
          <p:spPr>
            <a:xfrm>
              <a:off x="14680" y="7355"/>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mc:AlternateContent>
        <mc:Choice Requires="a14">
          <p:sp>
            <p:nvSpPr>
              <p:cNvPr id="3" name="文本框 2" title=""/>
              <p:cNvSpPr txBox="1"/>
              <p:nvPr/>
            </p:nvSpPr>
            <p:spPr>
              <a:xfrm>
                <a:off x="540385" y="568960"/>
                <a:ext cx="11203940" cy="1264285"/>
              </a:xfrm>
              <a:prstGeom prst="rect">
                <a:avLst/>
              </a:prstGeom>
              <a:noFill/>
            </p:spPr>
            <p:txBody>
              <a:bodyPr wrap="square" rtlCol="0" anchor="t">
                <a:spAutoFit/>
              </a:bodyPr>
              <a:lstStyle/>
              <a:p>
                <a:pPr>
                  <a:lnSpc>
                    <a:spcPct val="130000"/>
                  </a:lnSpc>
                </a:pPr>
                <a:r>
                  <a:rPr lang="zh-CN" altLang="en-US" sz="2400"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例</a:t>
                </a:r>
                <a:r>
                  <a:rPr lang="en-US" altLang="zh-CN" sz="2400"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物理学中的玻意耳定律</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𝑝</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f>
                        <m:fPr>
                          <m:type m:val="bar"/>
                          <m:ctrlPr>
                            <a:rPr lang="en-US" altLang="zh-CN" sz="2400" i="1">
                              <a:solidFill>
                                <a:schemeClr val="tx1"/>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𝑘</m:t>
                          </m:r>
                        </m:num>
                        <m:den>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𝑉</m:t>
                          </m:r>
                        </m:den>
                      </m:f>
                    </m:oMath>
                  </m:oMathPara>
                </a14:m>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𝑘</m:t>
                      </m:r>
                    </m:oMath>
                  </m:oMathPara>
                </a14:m>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为正常数</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告诉我们，对于一定量气体，当其体积</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𝑉</m:t>
                      </m:r>
                    </m:oMath>
                  </m:oMathPara>
                </a14:m>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减小时，压强</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𝑝</m:t>
                      </m:r>
                    </m:oMath>
                  </m:oMathPara>
                </a14:m>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将增大</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试对此用函数的单调性证明</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540385" y="568960"/>
                <a:ext cx="11203940" cy="1264285"/>
              </a:xfrm>
              <a:prstGeom prst="rect">
                <a:avLst/>
              </a:prstGeom>
              <a:blipFill rotWithShape="1">
                <a:blip r:embed="rId3"/>
                <a:stretch>
                  <a:fillRect/>
                </a:stretch>
              </a:blipFill>
            </p:spPr>
            <p:txBody>
              <a:bodyPr/>
              <a:lstStyle/>
              <a:p>
                <a:r>
                  <a:rPr lang="zh-CN" altLang="en-US">
                    <a:noFill/>
                  </a:rPr>
                  <a:t> </a:t>
                </a:r>
              </a:p>
            </p:txBody>
          </p:sp>
        </mc:Fallback>
      </mc:AlternateContent>
      <p:grpSp>
        <p:nvGrpSpPr>
          <p:cNvPr id="14" name="组合 13" title=""/>
          <p:cNvGrpSpPr/>
          <p:nvPr/>
        </p:nvGrpSpPr>
        <p:grpSpPr>
          <a:xfrm>
            <a:off x="540385" y="1893570"/>
            <a:ext cx="11169650" cy="1416685"/>
            <a:chOff x="675" y="2213"/>
            <a:chExt cx="17590" cy="2231"/>
          </a:xfrm>
        </p:grpSpPr>
        <mc:AlternateContent>
          <mc:Choice Requires="a14">
            <p:sp>
              <p:nvSpPr>
                <p:cNvPr id="12" name="文本框 11"/>
                <p:cNvSpPr txBox="1"/>
                <p:nvPr>
                  <p:custDataLst>
                    <p:tags r:id="rId4"/>
                  </p:custDataLst>
                </p:nvPr>
              </p:nvSpPr>
              <p:spPr>
                <a:xfrm>
                  <a:off x="675" y="2213"/>
                  <a:ext cx="17590" cy="2231"/>
                </a:xfrm>
                <a:prstGeom prst="rect">
                  <a:avLst/>
                </a:prstGeom>
                <a:noFill/>
              </p:spPr>
              <p:txBody>
                <a:bodyPr wrap="square" rtlCol="0">
                  <a:spAutoFit/>
                </a:bodyPr>
                <a:lstStyle/>
                <a:p>
                  <a:pPr>
                    <a:lnSpc>
                      <a:spcPct val="14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证明：</a:t>
                  </a:r>
                  <a14:m>
                    <m:oMathPara>
                      <m:oMathParaPr>
                        <m:jc/>
                      </m:oMathParaPr>
                      <m:oMath>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𝑉</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𝑉</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0</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且</a:t>
                  </a:r>
                  <a14:m>
                    <m:oMathPara>
                      <m:oMathParaPr>
                        <m:jc/>
                      </m:oMathParaPr>
                      <m:oMath>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𝑉</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&lt;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𝑉</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，则</a:t>
                  </a:r>
                  <a:endPar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nSpc>
                      <a:spcPct val="140000"/>
                    </a:lnSpc>
                  </a:pPr>
                  <a14:m>
                    <m:oMathPara>
                      <m:oMathParaPr>
                        <m:jc/>
                      </m:oMathParaPr>
                      <m:oMath>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𝑝</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𝑝</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𝑘</m:t>
                            </m:r>
                          </m:num>
                          <m:den>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𝑉</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𝑘</m:t>
                            </m:r>
                          </m:num>
                          <m:den>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𝑉</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𝑘</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𝑉</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𝑉</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num>
                          <m:den>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𝑉</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𝑉</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oMath>
                    </m:oMathPara>
                  </a14:m>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 </a:t>
                  </a:r>
                  <a:endPar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12" name="文本框 11"/>
                <p:cNvSpPr txBox="1">
                  <a:spLocks noRot="1" noChangeAspect="1" noMove="1" noResize="1" noEditPoints="1" noAdjustHandles="1" noChangeArrowheads="1" noChangeShapeType="1" noTextEdit="1"/>
                </p:cNvSpPr>
                <p:nvPr>
                  <p:custDataLst>
                    <p:tags r:id="rId5"/>
                  </p:custDataLst>
                </p:nvPr>
              </p:nvSpPr>
              <p:spPr>
                <a:xfrm>
                  <a:off x="675" y="2213"/>
                  <a:ext cx="17590" cy="2231"/>
                </a:xfrm>
                <a:prstGeom prst="rect">
                  <a:avLst/>
                </a:prstGeom>
                <a:blipFill rotWithShape="1">
                  <a:blip r:embed="rId6"/>
                  <a:stretch>
                    <a:fillRect/>
                  </a:stretch>
                </a:blipFill>
              </p:spPr>
              <p:txBody>
                <a:bodyPr/>
                <a:lstStyle/>
                <a:p>
                  <a:r>
                    <a:rPr lang="zh-CN" altLang="en-US">
                      <a:noFill/>
                    </a:rPr>
                    <a:t> </a:t>
                  </a:r>
                </a:p>
              </p:txBody>
            </p:sp>
          </mc:Fallback>
        </mc:AlternateContent>
        <p:sp>
          <p:nvSpPr>
            <p:cNvPr id="13" name="矩形 12"/>
            <p:cNvSpPr/>
            <p:nvPr/>
          </p:nvSpPr>
          <p:spPr>
            <a:xfrm>
              <a:off x="2678" y="2729"/>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4" name="组合 3" title=""/>
          <p:cNvGrpSpPr/>
          <p:nvPr/>
        </p:nvGrpSpPr>
        <p:grpSpPr>
          <a:xfrm>
            <a:off x="492760" y="-45085"/>
            <a:ext cx="11209655" cy="582930"/>
            <a:chOff x="918" y="448"/>
            <a:chExt cx="17653" cy="918"/>
          </a:xfrm>
        </p:grpSpPr>
        <p:grpSp>
          <p:nvGrpSpPr>
            <p:cNvPr id="5" name="组合 18"/>
            <p:cNvGrpSpPr/>
            <p:nvPr/>
          </p:nvGrpSpPr>
          <p:grpSpPr>
            <a:xfrm>
              <a:off x="918" y="448"/>
              <a:ext cx="11147" cy="919"/>
              <a:chOff x="1617477" y="945016"/>
              <a:chExt cx="7077836" cy="584139"/>
            </a:xfrm>
          </p:grpSpPr>
          <p:grpSp>
            <p:nvGrpSpPr>
              <p:cNvPr id="9" name="组合 17"/>
              <p:cNvGrpSpPr/>
              <p:nvPr/>
            </p:nvGrpSpPr>
            <p:grpSpPr>
              <a:xfrm>
                <a:off x="1633928" y="990463"/>
                <a:ext cx="6612415" cy="508500"/>
                <a:chOff x="1633928" y="990463"/>
                <a:chExt cx="6612415" cy="508500"/>
              </a:xfrm>
            </p:grpSpPr>
            <p:sp>
              <p:nvSpPr>
                <p:cNvPr id="10" name="五边形 13"/>
                <p:cNvSpPr/>
                <p:nvPr>
                  <p:custDataLst>
                    <p:tags r:id="rId7"/>
                  </p:custDataLst>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11" name="五边形 14"/>
                <p:cNvSpPr/>
                <p:nvPr>
                  <p:custDataLst>
                    <p:tags r:id="rId8"/>
                  </p:custDataLst>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15" name="五边形 15"/>
                <p:cNvSpPr/>
                <p:nvPr>
                  <p:custDataLst>
                    <p:tags r:id="rId9"/>
                  </p:custDataLst>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16" name="五边形 10"/>
                <p:cNvSpPr/>
                <p:nvPr>
                  <p:custDataLst>
                    <p:tags r:id="rId10"/>
                  </p:custDataLst>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17" name="TextBox 13"/>
              <p:cNvSpPr/>
              <p:nvPr>
                <p:custDataLst>
                  <p:tags r:id="rId11"/>
                </p:custDataLst>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例析</a:t>
                </a:r>
                <a:endParaRPr sz="3200">
                  <a:solidFill>
                    <a:schemeClr val="bg1"/>
                  </a:solidFill>
                  <a:latin typeface="黑体" panose="02010609060101010101" pitchFamily="49" charset="-122"/>
                  <a:ea typeface="黑体" panose="02010609060101010101" pitchFamily="49" charset="-122"/>
                </a:endParaRPr>
              </a:p>
            </p:txBody>
          </p:sp>
        </p:grpSp>
        <p:grpSp>
          <p:nvGrpSpPr>
            <p:cNvPr id="18" name="组合 17"/>
            <p:cNvGrpSpPr/>
            <p:nvPr/>
          </p:nvGrpSpPr>
          <p:grpSpPr>
            <a:xfrm>
              <a:off x="10081" y="890"/>
              <a:ext cx="8490" cy="15"/>
              <a:chOff x="10081" y="890"/>
              <a:chExt cx="8490" cy="15"/>
            </a:xfrm>
          </p:grpSpPr>
          <p:cxnSp>
            <p:nvCxnSpPr>
              <p:cNvPr id="19" name="直接连接符 3"/>
              <p:cNvCxnSpPr/>
              <p:nvPr>
                <p:custDataLst>
                  <p:tags r:id="rId12"/>
                </p:custDataLst>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5"/>
              <p:cNvCxnSpPr/>
              <p:nvPr>
                <p:custDataLst>
                  <p:tags r:id="rId13"/>
                </p:custDataLst>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6"/>
              <p:cNvCxnSpPr/>
              <p:nvPr>
                <p:custDataLst>
                  <p:tags r:id="rId14"/>
                </p:custDataLst>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7"/>
              <p:cNvCxnSpPr/>
              <p:nvPr>
                <p:custDataLst>
                  <p:tags r:id="rId15"/>
                </p:custDataLst>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8"/>
              <p:cNvCxnSpPr/>
              <p:nvPr>
                <p:custDataLst>
                  <p:tags r:id="rId16"/>
                </p:custDataLst>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9"/>
              <p:cNvCxnSpPr/>
              <p:nvPr>
                <p:custDataLst>
                  <p:tags r:id="rId17"/>
                </p:custDataLst>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10"/>
              <p:cNvCxnSpPr/>
              <p:nvPr>
                <p:custDataLst>
                  <p:tags r:id="rId18"/>
                </p:custDataLst>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7" name="矩形 26" title=""/>
          <p:cNvSpPr/>
          <p:nvPr/>
        </p:nvSpPr>
        <p:spPr>
          <a:xfrm>
            <a:off x="9352915" y="3395345"/>
            <a:ext cx="75565" cy="7556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6" name="组合 5" title=""/>
          <p:cNvGrpSpPr/>
          <p:nvPr/>
        </p:nvGrpSpPr>
        <p:grpSpPr>
          <a:xfrm>
            <a:off x="492760" y="3310255"/>
            <a:ext cx="11169650" cy="1321435"/>
            <a:chOff x="727" y="5393"/>
            <a:chExt cx="17590" cy="2081"/>
          </a:xfrm>
        </p:grpSpPr>
        <mc:AlternateContent>
          <mc:Choice Requires="a14">
            <p:sp>
              <p:nvSpPr>
                <p:cNvPr id="7" name="文本框 6"/>
                <p:cNvSpPr txBox="1"/>
                <p:nvPr>
                  <p:custDataLst>
                    <p:tags r:id="rId19"/>
                  </p:custDataLst>
                </p:nvPr>
              </p:nvSpPr>
              <p:spPr>
                <a:xfrm>
                  <a:off x="727" y="5393"/>
                  <a:ext cx="17590" cy="1771"/>
                </a:xfrm>
                <a:prstGeom prst="rect">
                  <a:avLst/>
                </a:prstGeom>
                <a:noFill/>
              </p:spPr>
              <p:txBody>
                <a:bodyPr wrap="square" rtlCol="0">
                  <a:spAutoFit/>
                </a:bodyPr>
                <a:lstStyle/>
                <a:p>
                  <a:pPr>
                    <a:lnSpc>
                      <a:spcPct val="140000"/>
                    </a:lnSpc>
                  </a:pPr>
                  <a:r>
                    <a:rPr lang="zh-CN" altLang="en-US" sz="2400" b="1">
                      <a:solidFill>
                        <a:srgbClr val="FF0000"/>
                      </a:solidFill>
                      <a:latin typeface="宋体" panose="02010600030101010101" pitchFamily="2" charset="-122"/>
                      <a:ea typeface="宋体" panose="02010600030101010101" pitchFamily="2" charset="-122"/>
                      <a:sym typeface="+mn-ea"/>
                    </a:rPr>
                    <a:t>由</a:t>
                  </a:r>
                  <a14:m>
                    <m:oMathPara>
                      <m:oMathParaPr>
                        <m:jc/>
                      </m:oMathParaPr>
                      <m:oMath>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𝑉</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𝑉</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0</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rPr>
                    <a:t>，</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得</a:t>
                  </a:r>
                  <a14:m>
                    <m:oMathPara>
                      <m:oMathParaPr>
                        <m:jc/>
                      </m:oMathParaPr>
                      <m:oMath>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𝑉</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𝑉</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&gt;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0</m:t>
                        </m:r>
                      </m:oMath>
                    </m:oMathPara>
                  </a14:m>
                  <a:r>
                    <a:rPr lang="zh-CN" altLang="en-US" sz="2400" b="1">
                      <a:solidFill>
                        <a:srgbClr val="FF0000"/>
                      </a:solidFill>
                      <a:latin typeface="宋体" panose="02010600030101010101" pitchFamily="2" charset="-122"/>
                      <a:ea typeface="宋体" panose="02010600030101010101" pitchFamily="2" charset="-122"/>
                      <a:sym typeface="+mn-ea"/>
                    </a:rPr>
                    <a:t>；由</a:t>
                  </a:r>
                  <a14:m>
                    <m:oMathPara>
                      <m:oMathParaPr>
                        <m:jc/>
                      </m:oMathParaPr>
                      <m:oMath>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𝑉</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&lt;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𝑉</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rPr>
                    <a:t>，</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得</a:t>
                  </a:r>
                  <a14:m>
                    <m:oMathPara>
                      <m:oMathParaPr>
                        <m:jc/>
                      </m:oMathParaPr>
                      <m:oMath>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𝑉</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𝑉</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&lt;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0</m:t>
                        </m:r>
                      </m:oMath>
                    </m:oMathPara>
                  </a14:m>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nSpc>
                      <a:spcPct val="14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又</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𝑘</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&gt;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0</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，于是</a:t>
                  </a:r>
                  <a14:m>
                    <m:oMathPara>
                      <m:oMathParaPr>
                        <m:jc/>
                      </m:oMathParaPr>
                      <m:oMath>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𝑝</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𝑝</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&gt;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0</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，即</a:t>
                  </a:r>
                  <a14:m>
                    <m:oMathPara>
                      <m:oMathParaPr>
                        <m:jc/>
                      </m:oMathParaPr>
                      <m:oMath>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𝑝</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&gt;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𝑝</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oMath>
                    </m:oMathPara>
                  </a14:m>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7" name="文本框 6"/>
                <p:cNvSpPr txBox="1">
                  <a:spLocks noRot="1" noChangeAspect="1" noMove="1" noResize="1" noEditPoints="1" noAdjustHandles="1" noChangeArrowheads="1" noChangeShapeType="1" noTextEdit="1"/>
                </p:cNvSpPr>
                <p:nvPr>
                  <p:custDataLst>
                    <p:tags r:id="rId20"/>
                  </p:custDataLst>
                </p:nvPr>
              </p:nvSpPr>
              <p:spPr>
                <a:xfrm>
                  <a:off x="727" y="5393"/>
                  <a:ext cx="17590" cy="1771"/>
                </a:xfrm>
                <a:prstGeom prst="rect">
                  <a:avLst/>
                </a:prstGeom>
                <a:blipFill rotWithShape="1">
                  <a:blip r:embed="rId21"/>
                  <a:stretch>
                    <a:fillRect/>
                  </a:stretch>
                </a:blipFill>
              </p:spPr>
              <p:txBody>
                <a:bodyPr/>
                <a:lstStyle/>
                <a:p>
                  <a:r>
                    <a:rPr lang="zh-CN" altLang="en-US">
                      <a:noFill/>
                    </a:rPr>
                    <a:t> </a:t>
                  </a:r>
                </a:p>
              </p:txBody>
            </p:sp>
          </mc:Fallback>
        </mc:AlternateContent>
        <p:sp>
          <p:nvSpPr>
            <p:cNvPr id="8" name="矩形 7"/>
            <p:cNvSpPr/>
            <p:nvPr>
              <p:custDataLst>
                <p:tags r:id="rId22"/>
              </p:custDataLst>
            </p:nvPr>
          </p:nvSpPr>
          <p:spPr>
            <a:xfrm>
              <a:off x="14680" y="7355"/>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2" name="组合 1" title=""/>
          <p:cNvGrpSpPr/>
          <p:nvPr/>
        </p:nvGrpSpPr>
        <p:grpSpPr>
          <a:xfrm>
            <a:off x="509270" y="4330065"/>
            <a:ext cx="11169650" cy="1426210"/>
            <a:chOff x="727" y="5228"/>
            <a:chExt cx="17590" cy="2246"/>
          </a:xfrm>
        </p:grpSpPr>
        <mc:AlternateContent>
          <mc:Choice Requires="a14">
            <p:sp>
              <p:nvSpPr>
                <p:cNvPr id="29" name="文本框 28"/>
                <p:cNvSpPr txBox="1"/>
                <p:nvPr>
                  <p:custDataLst>
                    <p:tags r:id="rId23"/>
                  </p:custDataLst>
                </p:nvPr>
              </p:nvSpPr>
              <p:spPr>
                <a:xfrm>
                  <a:off x="727" y="5228"/>
                  <a:ext cx="17590" cy="2134"/>
                </a:xfrm>
                <a:prstGeom prst="rect">
                  <a:avLst/>
                </a:prstGeom>
                <a:noFill/>
              </p:spPr>
              <p:txBody>
                <a:bodyPr wrap="square" rtlCol="0">
                  <a:spAutoFit/>
                </a:bodyPr>
                <a:lstStyle/>
                <a:p>
                  <a:pPr>
                    <a:lnSpc>
                      <a:spcPct val="140000"/>
                    </a:lnSpc>
                  </a:pPr>
                  <a:r>
                    <a:rPr lang="en-US" altLang="zh-CN" sz="2400" b="1">
                      <a:solidFill>
                        <a:srgbClr val="FF0000"/>
                      </a:solidFill>
                      <a:latin typeface="宋体" panose="02010600030101010101" pitchFamily="2" charset="-122"/>
                      <a:ea typeface="宋体" panose="02010600030101010101" pitchFamily="2" charset="-122"/>
                      <a:sym typeface="+mn-ea"/>
                    </a:rPr>
                    <a:t>    </a:t>
                  </a:r>
                  <a:r>
                    <a:rPr lang="zh-CN" altLang="en-US" sz="2400" b="1">
                      <a:solidFill>
                        <a:srgbClr val="FF0000"/>
                      </a:solidFill>
                      <a:latin typeface="宋体" panose="02010600030101010101" pitchFamily="2" charset="-122"/>
                      <a:ea typeface="宋体" panose="02010600030101010101" pitchFamily="2" charset="-122"/>
                      <a:sym typeface="+mn-ea"/>
                    </a:rPr>
                    <a:t>所以，根据函数单调性的定义，函数</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𝑝</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𝑘</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𝑉</m:t>
                            </m:r>
                          </m:den>
                        </m:f>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rPr>
                    <a:t>，</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𝑉</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0</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oMath>
                    </m:oMathPara>
                  </a14:m>
                  <a:r>
                    <a:rPr lang="zh-CN" altLang="en-US" sz="2400" b="1">
                      <a:solidFill>
                        <a:srgbClr val="FF0000"/>
                      </a:solidFill>
                      <a:latin typeface="宋体" panose="02010600030101010101" pitchFamily="2" charset="-122"/>
                      <a:ea typeface="宋体" panose="02010600030101010101" pitchFamily="2" charset="-122"/>
                      <a:sym typeface="+mn-ea"/>
                    </a:rPr>
                    <a:t>是减函数</a:t>
                  </a:r>
                  <a:r>
                    <a:rPr lang="en-US" altLang="zh-CN" sz="2400" b="1">
                      <a:solidFill>
                        <a:srgbClr val="FF0000"/>
                      </a:solidFill>
                      <a:latin typeface="宋体" panose="02010600030101010101" pitchFamily="2" charset="-122"/>
                      <a:ea typeface="宋体" panose="02010600030101010101" pitchFamily="2" charset="-122"/>
                      <a:sym typeface="+mn-ea"/>
                    </a:rPr>
                    <a:t>.</a:t>
                  </a:r>
                  <a:r>
                    <a:rPr lang="zh-CN" altLang="en-US" sz="2400" b="1">
                      <a:solidFill>
                        <a:srgbClr val="FF0000"/>
                      </a:solidFill>
                      <a:latin typeface="宋体" panose="02010600030101010101" pitchFamily="2" charset="-122"/>
                      <a:ea typeface="宋体" panose="02010600030101010101" pitchFamily="2" charset="-122"/>
                      <a:sym typeface="+mn-ea"/>
                    </a:rPr>
                    <a:t>也就是说，当体积</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𝑉</m:t>
                        </m:r>
                      </m:oMath>
                    </m:oMathPara>
                  </a14:m>
                  <a:r>
                    <a:rPr lang="zh-CN" altLang="en-US" sz="2400" b="1">
                      <a:solidFill>
                        <a:srgbClr val="FF0000"/>
                      </a:solidFill>
                      <a:latin typeface="宋体" panose="02010600030101010101" pitchFamily="2" charset="-122"/>
                      <a:ea typeface="宋体" panose="02010600030101010101" pitchFamily="2" charset="-122"/>
                      <a:sym typeface="+mn-ea"/>
                    </a:rPr>
                    <a:t>减小时，压强</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𝑝</m:t>
                        </m:r>
                      </m:oMath>
                    </m:oMathPara>
                  </a14:m>
                  <a:r>
                    <a:rPr lang="zh-CN" altLang="en-US" sz="2400" b="1">
                      <a:solidFill>
                        <a:srgbClr val="FF0000"/>
                      </a:solidFill>
                      <a:latin typeface="宋体" panose="02010600030101010101" pitchFamily="2" charset="-122"/>
                      <a:ea typeface="宋体" panose="02010600030101010101" pitchFamily="2" charset="-122"/>
                      <a:sym typeface="+mn-ea"/>
                    </a:rPr>
                    <a:t>将增大</a:t>
                  </a:r>
                  <a:r>
                    <a:rPr lang="en-US" altLang="zh-CN" sz="2400" b="1">
                      <a:solidFill>
                        <a:srgbClr val="FF0000"/>
                      </a:solidFill>
                      <a:latin typeface="宋体" panose="02010600030101010101" pitchFamily="2" charset="-122"/>
                      <a:ea typeface="宋体" panose="02010600030101010101" pitchFamily="2" charset="-122"/>
                      <a:sym typeface="+mn-ea"/>
                    </a:rPr>
                    <a:t>.</a:t>
                  </a:r>
                  <a:endParaRPr lang="en-US" altLang="zh-CN" sz="2400" b="1">
                    <a:solidFill>
                      <a:srgbClr val="FF0000"/>
                    </a:solidFill>
                    <a:latin typeface="宋体" panose="02010600030101010101" pitchFamily="2" charset="-122"/>
                    <a:ea typeface="宋体" panose="02010600030101010101" pitchFamily="2" charset="-122"/>
                    <a:sym typeface="+mn-ea"/>
                  </a:endParaRPr>
                </a:p>
              </p:txBody>
            </p:sp>
          </mc:Choice>
          <mc:Fallback>
            <p:sp>
              <p:nvSpPr>
                <p:cNvPr id="29" name="文本框 28"/>
                <p:cNvSpPr txBox="1">
                  <a:spLocks noRot="1" noChangeAspect="1" noMove="1" noResize="1" noEditPoints="1" noAdjustHandles="1" noChangeArrowheads="1" noChangeShapeType="1" noTextEdit="1"/>
                </p:cNvSpPr>
                <p:nvPr>
                  <p:custDataLst>
                    <p:tags r:id="rId24"/>
                  </p:custDataLst>
                </p:nvPr>
              </p:nvSpPr>
              <p:spPr>
                <a:xfrm>
                  <a:off x="727" y="5228"/>
                  <a:ext cx="17590" cy="2134"/>
                </a:xfrm>
                <a:prstGeom prst="rect">
                  <a:avLst/>
                </a:prstGeom>
                <a:blipFill rotWithShape="1">
                  <a:blip r:embed="rId25"/>
                  <a:stretch>
                    <a:fillRect/>
                  </a:stretch>
                </a:blipFill>
              </p:spPr>
              <p:txBody>
                <a:bodyPr/>
                <a:lstStyle/>
                <a:p>
                  <a:r>
                    <a:rPr lang="zh-CN" altLang="en-US">
                      <a:noFill/>
                    </a:rPr>
                    <a:t> </a:t>
                  </a:r>
                </a:p>
              </p:txBody>
            </p:sp>
          </mc:Fallback>
        </mc:AlternateContent>
        <p:sp>
          <p:nvSpPr>
            <p:cNvPr id="30" name="矩形 29"/>
            <p:cNvSpPr/>
            <p:nvPr>
              <p:custDataLst>
                <p:tags r:id="rId26"/>
              </p:custDataLst>
            </p:nvPr>
          </p:nvSpPr>
          <p:spPr>
            <a:xfrm>
              <a:off x="14680" y="7355"/>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pic>
        <p:nvPicPr>
          <p:cNvPr id="31" name="Picture 3"/>
          <p:cNvPicPr>
            <a:picLocks noChangeAspect="1"/>
          </p:cNvPicPr>
          <p:nvPr/>
        </p:nvPicPr>
        <p:blipFill>
          <a:blip r:embed="rId27"/>
          <a:stretch>
            <a:fillRect/>
          </a:stretch>
        </p:blipFill>
        <p:spPr>
          <a:xfrm flipH="1">
            <a:off x="12128500" y="10591800"/>
            <a:ext cx="0" cy="0"/>
          </a:xfrm>
          <a:prstGeom prst="rect">
            <a:avLst/>
          </a:prstGeom>
          <a:ln>
            <a:noFill/>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mc:AlternateContent>
        <mc:Choice Requires="a14">
          <p:sp>
            <p:nvSpPr>
              <p:cNvPr id="3" name="文本框 2" title=""/>
              <p:cNvSpPr txBox="1"/>
              <p:nvPr/>
            </p:nvSpPr>
            <p:spPr>
              <a:xfrm>
                <a:off x="540385" y="568960"/>
                <a:ext cx="11203940" cy="777240"/>
              </a:xfrm>
              <a:prstGeom prst="rect">
                <a:avLst/>
              </a:prstGeom>
              <a:noFill/>
            </p:spPr>
            <p:txBody>
              <a:bodyPr wrap="square" rtlCol="0" anchor="t">
                <a:spAutoFit/>
              </a:bodyPr>
              <a:lstStyle/>
              <a:p>
                <a:pPr>
                  <a:lnSpc>
                    <a:spcPct val="130000"/>
                  </a:lnSpc>
                </a:pPr>
                <a:r>
                  <a:rPr lang="zh-CN" altLang="en-US" sz="2400"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例</a:t>
                </a:r>
                <a:r>
                  <a:rPr lang="en-US" altLang="zh-CN" sz="2400"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3.</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根据定义证明函数</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𝑦</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f>
                        <m:fPr>
                          <m:type m:val="bar"/>
                          <m:ctrlPr>
                            <a:rPr lang="en-US" altLang="zh-CN" sz="2400" i="1">
                              <a:solidFill>
                                <a:schemeClr val="tx1"/>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1</m:t>
                          </m:r>
                        </m:num>
                        <m:den>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den>
                      </m:f>
                    </m:oMath>
                  </m:oMathPara>
                </a14:m>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在区间</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1</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oMath>
                  </m:oMathPara>
                </a14:m>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上单调递增</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540385" y="568960"/>
                <a:ext cx="11203940" cy="777240"/>
              </a:xfrm>
              <a:prstGeom prst="rect">
                <a:avLst/>
              </a:prstGeom>
              <a:blipFill rotWithShape="1">
                <a:blip r:embed="rId3"/>
                <a:stretch>
                  <a:fillRect/>
                </a:stretch>
              </a:blipFill>
            </p:spPr>
            <p:txBody>
              <a:bodyPr/>
              <a:lstStyle/>
              <a:p>
                <a:r>
                  <a:rPr lang="zh-CN" altLang="en-US">
                    <a:noFill/>
                  </a:rPr>
                  <a:t> </a:t>
                </a:r>
              </a:p>
            </p:txBody>
          </p:sp>
        </mc:Fallback>
      </mc:AlternateContent>
      <p:grpSp>
        <p:nvGrpSpPr>
          <p:cNvPr id="14" name="组合 13" title=""/>
          <p:cNvGrpSpPr/>
          <p:nvPr/>
        </p:nvGrpSpPr>
        <p:grpSpPr>
          <a:xfrm>
            <a:off x="540385" y="1414780"/>
            <a:ext cx="11169650" cy="2219325"/>
            <a:chOff x="675" y="1459"/>
            <a:chExt cx="17590" cy="3495"/>
          </a:xfrm>
        </p:grpSpPr>
        <mc:AlternateContent>
          <mc:Choice Requires="a14">
            <p:sp>
              <p:nvSpPr>
                <p:cNvPr id="12" name="文本框 11"/>
                <p:cNvSpPr txBox="1"/>
                <p:nvPr>
                  <p:custDataLst>
                    <p:tags r:id="rId4"/>
                  </p:custDataLst>
                </p:nvPr>
              </p:nvSpPr>
              <p:spPr>
                <a:xfrm>
                  <a:off x="675" y="1459"/>
                  <a:ext cx="17590" cy="3495"/>
                </a:xfrm>
                <a:prstGeom prst="rect">
                  <a:avLst/>
                </a:prstGeom>
                <a:noFill/>
              </p:spPr>
              <p:txBody>
                <a:bodyPr wrap="square" rtlCol="0">
                  <a:spAutoFit/>
                </a:bodyPr>
                <a:lstStyle/>
                <a:p>
                  <a:pPr>
                    <a:lnSpc>
                      <a:spcPct val="14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证明：</a:t>
                  </a:r>
                  <a14:m>
                    <m:oMathPara>
                      <m:oMathParaPr>
                        <m:jc/>
                      </m:oMathParaPr>
                      <m:oMath>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且</a:t>
                  </a:r>
                  <a14:m>
                    <m:oMathPara>
                      <m:oMathParaPr>
                        <m:jc/>
                      </m:oMathParaPr>
                      <m:oMath>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&lt;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，有</a:t>
                  </a:r>
                  <a:endPar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nSpc>
                      <a:spcPct val="140000"/>
                    </a:lnSpc>
                  </a:pPr>
                  <a14:m>
                    <m:oMathPara>
                      <m:oMathParaPr>
                        <m:jc/>
                      </m:oMathParaPr>
                      <m:oMath>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𝑦</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𝑦</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num>
                          <m:den>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num>
                          <m:den>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num>
                          <m:den>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num>
                          <m:den>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oMath>
                    </m:oMathPara>
                  </a14:m>
                  <a:r>
                    <a:rPr lang="en-US" altLang="zh-CN" sz="2400" i="1">
                      <a:solidFill>
                        <a:srgbClr val="FF0000"/>
                      </a:solidFill>
                      <a:latin typeface="Cambria Math" panose="02040503050406030204" charset="0"/>
                      <a:ea typeface="宋体" panose="02010600030101010101" pitchFamily="2" charset="-122"/>
                      <a:cs typeface="Cambria Math" panose="02040503050406030204" charset="0"/>
                    </a:rPr>
                    <a:t> </a:t>
                  </a:r>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endParaRPr>
                </a:p>
                <a:p>
                  <a:pPr>
                    <a:lnSpc>
                      <a:spcPct val="140000"/>
                    </a:lnSpc>
                  </a:pP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num>
                          <m:den>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num>
                          <m:den>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oMath>
                    </m:oMathPara>
                  </a14:m>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 </a:t>
                  </a:r>
                  <a:endPar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12" name="文本框 11"/>
                <p:cNvSpPr txBox="1">
                  <a:spLocks noRot="1" noChangeAspect="1" noMove="1" noResize="1" noEditPoints="1" noAdjustHandles="1" noChangeArrowheads="1" noChangeShapeType="1" noTextEdit="1"/>
                </p:cNvSpPr>
                <p:nvPr>
                  <p:custDataLst>
                    <p:tags r:id="rId5"/>
                  </p:custDataLst>
                </p:nvPr>
              </p:nvSpPr>
              <p:spPr>
                <a:xfrm>
                  <a:off x="675" y="1459"/>
                  <a:ext cx="17590" cy="3495"/>
                </a:xfrm>
                <a:prstGeom prst="rect">
                  <a:avLst/>
                </a:prstGeom>
                <a:blipFill rotWithShape="1">
                  <a:blip r:embed="rId6"/>
                  <a:stretch>
                    <a:fillRect/>
                  </a:stretch>
                </a:blipFill>
              </p:spPr>
              <p:txBody>
                <a:bodyPr/>
                <a:lstStyle/>
                <a:p>
                  <a:r>
                    <a:rPr lang="zh-CN" altLang="en-US">
                      <a:noFill/>
                    </a:rPr>
                    <a:t> </a:t>
                  </a:r>
                </a:p>
              </p:txBody>
            </p:sp>
          </mc:Fallback>
        </mc:AlternateContent>
        <p:sp>
          <p:nvSpPr>
            <p:cNvPr id="13" name="矩形 12"/>
            <p:cNvSpPr/>
            <p:nvPr/>
          </p:nvSpPr>
          <p:spPr>
            <a:xfrm>
              <a:off x="2678" y="2729"/>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4" name="组合 3" title=""/>
          <p:cNvGrpSpPr/>
          <p:nvPr/>
        </p:nvGrpSpPr>
        <p:grpSpPr>
          <a:xfrm>
            <a:off x="492760" y="-45085"/>
            <a:ext cx="11209655" cy="582930"/>
            <a:chOff x="918" y="448"/>
            <a:chExt cx="17653" cy="918"/>
          </a:xfrm>
        </p:grpSpPr>
        <p:grpSp>
          <p:nvGrpSpPr>
            <p:cNvPr id="5" name="组合 18"/>
            <p:cNvGrpSpPr/>
            <p:nvPr/>
          </p:nvGrpSpPr>
          <p:grpSpPr>
            <a:xfrm>
              <a:off x="918" y="448"/>
              <a:ext cx="11147" cy="919"/>
              <a:chOff x="1617477" y="945016"/>
              <a:chExt cx="7077836" cy="584139"/>
            </a:xfrm>
          </p:grpSpPr>
          <p:grpSp>
            <p:nvGrpSpPr>
              <p:cNvPr id="9" name="组合 17"/>
              <p:cNvGrpSpPr/>
              <p:nvPr/>
            </p:nvGrpSpPr>
            <p:grpSpPr>
              <a:xfrm>
                <a:off x="1633928" y="990463"/>
                <a:ext cx="6612415" cy="508500"/>
                <a:chOff x="1633928" y="990463"/>
                <a:chExt cx="6612415" cy="508500"/>
              </a:xfrm>
            </p:grpSpPr>
            <p:sp>
              <p:nvSpPr>
                <p:cNvPr id="10" name="五边形 13"/>
                <p:cNvSpPr/>
                <p:nvPr>
                  <p:custDataLst>
                    <p:tags r:id="rId7"/>
                  </p:custDataLst>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11" name="五边形 14"/>
                <p:cNvSpPr/>
                <p:nvPr>
                  <p:custDataLst>
                    <p:tags r:id="rId8"/>
                  </p:custDataLst>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15" name="五边形 15"/>
                <p:cNvSpPr/>
                <p:nvPr>
                  <p:custDataLst>
                    <p:tags r:id="rId9"/>
                  </p:custDataLst>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16" name="五边形 10"/>
                <p:cNvSpPr/>
                <p:nvPr>
                  <p:custDataLst>
                    <p:tags r:id="rId10"/>
                  </p:custDataLst>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17" name="TextBox 13"/>
              <p:cNvSpPr/>
              <p:nvPr>
                <p:custDataLst>
                  <p:tags r:id="rId11"/>
                </p:custDataLst>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例析</a:t>
                </a:r>
                <a:endParaRPr sz="3200">
                  <a:solidFill>
                    <a:schemeClr val="bg1"/>
                  </a:solidFill>
                  <a:latin typeface="黑体" panose="02010609060101010101" pitchFamily="49" charset="-122"/>
                  <a:ea typeface="黑体" panose="02010609060101010101" pitchFamily="49" charset="-122"/>
                </a:endParaRPr>
              </a:p>
            </p:txBody>
          </p:sp>
        </p:grpSp>
        <p:grpSp>
          <p:nvGrpSpPr>
            <p:cNvPr id="18" name="组合 17"/>
            <p:cNvGrpSpPr/>
            <p:nvPr/>
          </p:nvGrpSpPr>
          <p:grpSpPr>
            <a:xfrm>
              <a:off x="10081" y="890"/>
              <a:ext cx="8490" cy="15"/>
              <a:chOff x="10081" y="890"/>
              <a:chExt cx="8490" cy="15"/>
            </a:xfrm>
          </p:grpSpPr>
          <p:cxnSp>
            <p:nvCxnSpPr>
              <p:cNvPr id="19" name="直接连接符 3"/>
              <p:cNvCxnSpPr/>
              <p:nvPr>
                <p:custDataLst>
                  <p:tags r:id="rId12"/>
                </p:custDataLst>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5"/>
              <p:cNvCxnSpPr/>
              <p:nvPr>
                <p:custDataLst>
                  <p:tags r:id="rId13"/>
                </p:custDataLst>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6"/>
              <p:cNvCxnSpPr/>
              <p:nvPr>
                <p:custDataLst>
                  <p:tags r:id="rId14"/>
                </p:custDataLst>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7"/>
              <p:cNvCxnSpPr/>
              <p:nvPr>
                <p:custDataLst>
                  <p:tags r:id="rId15"/>
                </p:custDataLst>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8"/>
              <p:cNvCxnSpPr/>
              <p:nvPr>
                <p:custDataLst>
                  <p:tags r:id="rId16"/>
                </p:custDataLst>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9"/>
              <p:cNvCxnSpPr/>
              <p:nvPr>
                <p:custDataLst>
                  <p:tags r:id="rId17"/>
                </p:custDataLst>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10"/>
              <p:cNvCxnSpPr/>
              <p:nvPr>
                <p:custDataLst>
                  <p:tags r:id="rId18"/>
                </p:custDataLst>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7" name="矩形 26" title=""/>
          <p:cNvSpPr/>
          <p:nvPr/>
        </p:nvSpPr>
        <p:spPr>
          <a:xfrm>
            <a:off x="9352915" y="3395345"/>
            <a:ext cx="75565" cy="7556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矩形 7" title=""/>
          <p:cNvSpPr/>
          <p:nvPr>
            <p:custDataLst>
              <p:tags r:id="rId19"/>
            </p:custDataLst>
          </p:nvPr>
        </p:nvSpPr>
        <p:spPr>
          <a:xfrm>
            <a:off x="9352915" y="4556125"/>
            <a:ext cx="75565" cy="7556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2" name="组合 1" title=""/>
          <p:cNvGrpSpPr/>
          <p:nvPr/>
        </p:nvGrpSpPr>
        <p:grpSpPr>
          <a:xfrm>
            <a:off x="509270" y="3634105"/>
            <a:ext cx="11169650" cy="2673985"/>
            <a:chOff x="753" y="4909"/>
            <a:chExt cx="17590" cy="4211"/>
          </a:xfrm>
        </p:grpSpPr>
        <mc:AlternateContent>
          <mc:Choice Requires="a14">
            <p:sp>
              <p:nvSpPr>
                <p:cNvPr id="29" name="文本框 28"/>
                <p:cNvSpPr txBox="1"/>
                <p:nvPr>
                  <p:custDataLst>
                    <p:tags r:id="rId20"/>
                  </p:custDataLst>
                </p:nvPr>
              </p:nvSpPr>
              <p:spPr>
                <a:xfrm>
                  <a:off x="753" y="4909"/>
                  <a:ext cx="17590" cy="4211"/>
                </a:xfrm>
                <a:prstGeom prst="rect">
                  <a:avLst/>
                </a:prstGeom>
                <a:noFill/>
              </p:spPr>
              <p:txBody>
                <a:bodyPr wrap="square" rtlCol="0">
                  <a:spAutoFit/>
                </a:bodyPr>
                <a:lstStyle/>
                <a:p>
                  <a:pPr>
                    <a:lnSpc>
                      <a:spcPct val="140000"/>
                    </a:lnSpc>
                  </a:pPr>
                  <a:r>
                    <a:rPr lang="zh-CN" altLang="en-US" sz="2400" b="1">
                      <a:solidFill>
                        <a:srgbClr val="FF0000"/>
                      </a:solidFill>
                      <a:latin typeface="宋体" panose="02010600030101010101" pitchFamily="2" charset="-122"/>
                      <a:ea typeface="宋体" panose="02010600030101010101" pitchFamily="2" charset="-122"/>
                      <a:sym typeface="+mn-ea"/>
                    </a:rPr>
                    <a:t>由</a:t>
                  </a:r>
                  <a14:m>
                    <m:oMathPara>
                      <m:oMathParaPr>
                        <m:jc/>
                      </m:oMathParaPr>
                      <m:oMath>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oMath>
                    </m:oMathPara>
                  </a14:m>
                  <a:r>
                    <a:rPr lang="zh-CN" altLang="en-US" sz="2400" b="1">
                      <a:solidFill>
                        <a:srgbClr val="FF0000"/>
                      </a:solidFill>
                      <a:latin typeface="宋体" panose="02010600030101010101" pitchFamily="2" charset="-122"/>
                      <a:ea typeface="宋体" panose="02010600030101010101" pitchFamily="2" charset="-122"/>
                      <a:sym typeface="+mn-ea"/>
                    </a:rPr>
                    <a:t>，得</a:t>
                  </a:r>
                  <a14:m>
                    <m:oMathPara>
                      <m:oMathParaPr>
                        <m:jc/>
                      </m:oMathParaPr>
                      <m:oMath>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&gt;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oMath>
                    </m:oMathPara>
                  </a14:m>
                  <a:r>
                    <a:rPr lang="zh-CN" altLang="en-US" sz="2400" b="1">
                      <a:solidFill>
                        <a:srgbClr val="FF0000"/>
                      </a:solidFill>
                      <a:latin typeface="宋体" panose="02010600030101010101" pitchFamily="2" charset="-122"/>
                      <a:ea typeface="宋体" panose="02010600030101010101" pitchFamily="2" charset="-122"/>
                      <a:sym typeface="+mn-ea"/>
                    </a:rPr>
                    <a:t>，</a:t>
                  </a:r>
                  <a14:m>
                    <m:oMathPara>
                      <m:oMathParaPr>
                        <m:jc/>
                      </m:oMathParaPr>
                      <m:oMath>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&gt;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oMath>
                    </m:oMathPara>
                  </a14:m>
                  <a:r>
                    <a:rPr lang="en-US" altLang="zh-CN" sz="2400" b="1">
                      <a:solidFill>
                        <a:srgbClr val="FF0000"/>
                      </a:solidFill>
                      <a:latin typeface="宋体" panose="02010600030101010101" pitchFamily="2" charset="-122"/>
                      <a:ea typeface="宋体" panose="02010600030101010101" pitchFamily="2" charset="-122"/>
                      <a:sym typeface="+mn-ea"/>
                    </a:rPr>
                    <a:t>.</a:t>
                  </a:r>
                  <a:r>
                    <a:rPr lang="zh-CN" altLang="en-US" sz="2400" b="1">
                      <a:solidFill>
                        <a:srgbClr val="FF0000"/>
                      </a:solidFill>
                      <a:latin typeface="宋体" panose="02010600030101010101" pitchFamily="2" charset="-122"/>
                      <a:ea typeface="宋体" panose="02010600030101010101" pitchFamily="2" charset="-122"/>
                      <a:sym typeface="+mn-ea"/>
                    </a:rPr>
                    <a:t>所以</a:t>
                  </a:r>
                  <a14:m>
                    <m:oMathPara>
                      <m:oMathParaPr>
                        <m:jc/>
                      </m:oMathParaPr>
                      <m:oMath>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&gt;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oMath>
                    </m:oMathPara>
                  </a14:m>
                  <a:r>
                    <a:rPr lang="zh-CN" altLang="en-US" sz="2400" b="1">
                      <a:solidFill>
                        <a:srgbClr val="FF0000"/>
                      </a:solidFill>
                      <a:latin typeface="宋体" panose="02010600030101010101" pitchFamily="2" charset="-122"/>
                      <a:ea typeface="宋体" panose="02010600030101010101" pitchFamily="2" charset="-122"/>
                      <a:sym typeface="+mn-ea"/>
                    </a:rPr>
                    <a:t>，</a:t>
                  </a:r>
                  <a14:m>
                    <m:oMathPara>
                      <m:oMathParaPr>
                        <m:jc/>
                      </m:oMathParaPr>
                      <m:oMath>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&gt;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0</m:t>
                        </m:r>
                      </m:oMath>
                    </m:oMathPara>
                  </a14:m>
                  <a:r>
                    <a:rPr lang="en-US" altLang="zh-CN" sz="2400" b="1">
                      <a:solidFill>
                        <a:srgbClr val="FF0000"/>
                      </a:solidFill>
                      <a:latin typeface="宋体" panose="02010600030101010101" pitchFamily="2" charset="-122"/>
                      <a:ea typeface="宋体" panose="02010600030101010101" pitchFamily="2" charset="-122"/>
                      <a:sym typeface="+mn-ea"/>
                    </a:rPr>
                    <a:t>.</a:t>
                  </a:r>
                  <a:endParaRPr lang="en-US" altLang="zh-CN" sz="2400" b="1">
                    <a:solidFill>
                      <a:srgbClr val="FF0000"/>
                    </a:solidFill>
                    <a:latin typeface="宋体" panose="02010600030101010101" pitchFamily="2" charset="-122"/>
                    <a:ea typeface="宋体" panose="02010600030101010101" pitchFamily="2" charset="-122"/>
                    <a:sym typeface="+mn-ea"/>
                  </a:endParaRPr>
                </a:p>
                <a:p>
                  <a:pPr>
                    <a:lnSpc>
                      <a:spcPct val="140000"/>
                    </a:lnSpc>
                  </a:pPr>
                  <a:r>
                    <a:rPr lang="zh-CN" altLang="en-US" sz="2400" b="1">
                      <a:solidFill>
                        <a:srgbClr val="FF0000"/>
                      </a:solidFill>
                      <a:latin typeface="宋体" panose="02010600030101010101" pitchFamily="2" charset="-122"/>
                      <a:ea typeface="宋体" panose="02010600030101010101" pitchFamily="2" charset="-122"/>
                      <a:sym typeface="+mn-ea"/>
                    </a:rPr>
                    <a:t>又由</a:t>
                  </a:r>
                  <a14:m>
                    <m:oMathPara>
                      <m:oMathParaPr>
                        <m:jc/>
                      </m:oMathParaPr>
                      <m:oMath>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&lt;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oMath>
                    </m:oMathPara>
                  </a14:m>
                  <a:r>
                    <a:rPr lang="zh-CN" altLang="en-US" sz="2400" b="1">
                      <a:solidFill>
                        <a:srgbClr val="FF0000"/>
                      </a:solidFill>
                      <a:latin typeface="宋体" panose="02010600030101010101" pitchFamily="2" charset="-122"/>
                      <a:ea typeface="宋体" panose="02010600030101010101" pitchFamily="2" charset="-122"/>
                      <a:sym typeface="+mn-ea"/>
                    </a:rPr>
                    <a:t>，得</a:t>
                  </a:r>
                  <a14:m>
                    <m:oMathPara>
                      <m:oMathParaPr>
                        <m:jc/>
                      </m:oMathParaPr>
                      <m:oMath>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&lt;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0</m:t>
                        </m:r>
                      </m:oMath>
                    </m:oMathPara>
                  </a14:m>
                  <a:r>
                    <a:rPr lang="en-US" altLang="zh-CN" sz="2400" b="1">
                      <a:solidFill>
                        <a:srgbClr val="FF0000"/>
                      </a:solidFill>
                      <a:latin typeface="宋体" panose="02010600030101010101" pitchFamily="2" charset="-122"/>
                      <a:ea typeface="宋体" panose="02010600030101010101" pitchFamily="2" charset="-122"/>
                      <a:sym typeface="+mn-ea"/>
                    </a:rPr>
                    <a:t>.</a:t>
                  </a:r>
                  <a:endParaRPr lang="en-US" altLang="zh-CN" sz="2400" b="1">
                    <a:solidFill>
                      <a:srgbClr val="FF0000"/>
                    </a:solidFill>
                    <a:latin typeface="宋体" panose="02010600030101010101" pitchFamily="2" charset="-122"/>
                    <a:ea typeface="宋体" panose="02010600030101010101" pitchFamily="2" charset="-122"/>
                    <a:sym typeface="+mn-ea"/>
                  </a:endParaRPr>
                </a:p>
                <a:p>
                  <a:pPr>
                    <a:lnSpc>
                      <a:spcPct val="140000"/>
                    </a:lnSpc>
                  </a:pPr>
                  <a:r>
                    <a:rPr lang="zh-CN" altLang="en-US" sz="2400" b="1">
                      <a:solidFill>
                        <a:srgbClr val="FF0000"/>
                      </a:solidFill>
                      <a:latin typeface="宋体" panose="02010600030101010101" pitchFamily="2" charset="-122"/>
                      <a:ea typeface="宋体" panose="02010600030101010101" pitchFamily="2" charset="-122"/>
                      <a:sym typeface="+mn-ea"/>
                    </a:rPr>
                    <a:t>于是</a:t>
                  </a:r>
                  <a14:m>
                    <m:oMathPara>
                      <m:oMathParaPr>
                        <m:jc/>
                      </m:oMathParaPr>
                      <m:oMath>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num>
                          <m:den>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)&lt;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0</m:t>
                        </m:r>
                      </m:oMath>
                    </m:oMathPara>
                  </a14:m>
                  <a:r>
                    <a:rPr lang="zh-CN" altLang="en-US" sz="2400" b="1">
                      <a:solidFill>
                        <a:srgbClr val="FF0000"/>
                      </a:solidFill>
                      <a:latin typeface="宋体" panose="02010600030101010101" pitchFamily="2" charset="-122"/>
                      <a:ea typeface="宋体" panose="02010600030101010101" pitchFamily="2" charset="-122"/>
                      <a:sym typeface="+mn-ea"/>
                    </a:rPr>
                    <a:t>，即</a:t>
                  </a:r>
                  <a14:m>
                    <m:oMathPara>
                      <m:oMathParaPr>
                        <m:jc/>
                      </m:oMathParaPr>
                      <m:oMath>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𝑦</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&lt;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𝑦</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oMath>
                    </m:oMathPara>
                  </a14:m>
                  <a:r>
                    <a:rPr lang="en-US" altLang="zh-CN" sz="2400" b="1">
                      <a:solidFill>
                        <a:srgbClr val="FF0000"/>
                      </a:solidFill>
                      <a:latin typeface="宋体" panose="02010600030101010101" pitchFamily="2" charset="-122"/>
                      <a:ea typeface="宋体" panose="02010600030101010101" pitchFamily="2" charset="-122"/>
                      <a:sym typeface="+mn-ea"/>
                    </a:rPr>
                    <a:t>.</a:t>
                  </a:r>
                  <a:endParaRPr lang="en-US" altLang="zh-CN" sz="2400" b="1">
                    <a:solidFill>
                      <a:srgbClr val="FF0000"/>
                    </a:solidFill>
                    <a:latin typeface="宋体" panose="02010600030101010101" pitchFamily="2" charset="-122"/>
                    <a:ea typeface="宋体" panose="02010600030101010101" pitchFamily="2" charset="-122"/>
                    <a:sym typeface="+mn-ea"/>
                  </a:endParaRPr>
                </a:p>
                <a:p>
                  <a:pPr>
                    <a:lnSpc>
                      <a:spcPct val="140000"/>
                    </a:lnSpc>
                  </a:pPr>
                  <a:r>
                    <a:rPr lang="zh-CN" altLang="en-US" sz="2400" b="1">
                      <a:solidFill>
                        <a:srgbClr val="FF0000"/>
                      </a:solidFill>
                      <a:latin typeface="宋体" panose="02010600030101010101" pitchFamily="2" charset="-122"/>
                      <a:ea typeface="宋体" panose="02010600030101010101" pitchFamily="2" charset="-122"/>
                      <a:sym typeface="+mn-ea"/>
                    </a:rPr>
                    <a:t>所以，函数</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𝑦</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den>
                        </m:f>
                      </m:oMath>
                    </m:oMathPara>
                  </a14:m>
                  <a:r>
                    <a:rPr lang="zh-CN" altLang="en-US" sz="2400" b="1">
                      <a:solidFill>
                        <a:srgbClr val="FF0000"/>
                      </a:solidFill>
                      <a:latin typeface="宋体" panose="02010600030101010101" pitchFamily="2" charset="-122"/>
                      <a:ea typeface="宋体" panose="02010600030101010101" pitchFamily="2" charset="-122"/>
                      <a:sym typeface="+mn-ea"/>
                    </a:rPr>
                    <a:t>在区间</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oMath>
                    </m:oMathPara>
                  </a14:m>
                  <a:r>
                    <a:rPr lang="zh-CN" altLang="en-US" sz="2400" b="1">
                      <a:solidFill>
                        <a:srgbClr val="FF0000"/>
                      </a:solidFill>
                      <a:latin typeface="宋体" panose="02010600030101010101" pitchFamily="2" charset="-122"/>
                      <a:ea typeface="宋体" panose="02010600030101010101" pitchFamily="2" charset="-122"/>
                      <a:sym typeface="+mn-ea"/>
                    </a:rPr>
                    <a:t>上单调递增</a:t>
                  </a:r>
                  <a:r>
                    <a:rPr lang="en-US" altLang="zh-CN" sz="2400" b="1">
                      <a:solidFill>
                        <a:srgbClr val="FF0000"/>
                      </a:solidFill>
                      <a:latin typeface="宋体" panose="02010600030101010101" pitchFamily="2" charset="-122"/>
                      <a:ea typeface="宋体" panose="02010600030101010101" pitchFamily="2" charset="-122"/>
                      <a:sym typeface="+mn-ea"/>
                    </a:rPr>
                    <a:t>.</a:t>
                  </a:r>
                  <a:endParaRPr lang="en-US" altLang="zh-CN" sz="2400" b="1">
                    <a:solidFill>
                      <a:srgbClr val="FF0000"/>
                    </a:solidFill>
                    <a:latin typeface="宋体" panose="02010600030101010101" pitchFamily="2" charset="-122"/>
                    <a:ea typeface="宋体" panose="02010600030101010101" pitchFamily="2" charset="-122"/>
                    <a:sym typeface="+mn-ea"/>
                  </a:endParaRPr>
                </a:p>
              </p:txBody>
            </p:sp>
          </mc:Choice>
          <mc:Fallback>
            <p:sp>
              <p:nvSpPr>
                <p:cNvPr id="29" name="文本框 28"/>
                <p:cNvSpPr txBox="1">
                  <a:spLocks noRot="1" noChangeAspect="1" noMove="1" noResize="1" noEditPoints="1" noAdjustHandles="1" noChangeArrowheads="1" noChangeShapeType="1" noTextEdit="1"/>
                </p:cNvSpPr>
                <p:nvPr>
                  <p:custDataLst>
                    <p:tags r:id="rId21"/>
                  </p:custDataLst>
                </p:nvPr>
              </p:nvSpPr>
              <p:spPr>
                <a:xfrm>
                  <a:off x="753" y="4909"/>
                  <a:ext cx="17590" cy="4211"/>
                </a:xfrm>
                <a:prstGeom prst="rect">
                  <a:avLst/>
                </a:prstGeom>
                <a:blipFill rotWithShape="1">
                  <a:blip r:embed="rId22"/>
                  <a:stretch>
                    <a:fillRect/>
                  </a:stretch>
                </a:blipFill>
              </p:spPr>
              <p:txBody>
                <a:bodyPr/>
                <a:lstStyle/>
                <a:p>
                  <a:r>
                    <a:rPr lang="zh-CN" altLang="en-US">
                      <a:noFill/>
                    </a:rPr>
                    <a:t> </a:t>
                  </a:r>
                </a:p>
              </p:txBody>
            </p:sp>
          </mc:Fallback>
        </mc:AlternateContent>
        <p:sp>
          <p:nvSpPr>
            <p:cNvPr id="30" name="矩形 29"/>
            <p:cNvSpPr/>
            <p:nvPr>
              <p:custDataLst>
                <p:tags r:id="rId23"/>
              </p:custDataLst>
            </p:nvPr>
          </p:nvSpPr>
          <p:spPr>
            <a:xfrm>
              <a:off x="14680" y="7355"/>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2" name="组合 31" title=""/>
          <p:cNvGrpSpPr/>
          <p:nvPr/>
        </p:nvGrpSpPr>
        <p:grpSpPr>
          <a:xfrm>
            <a:off x="597852" y="-46037"/>
            <a:ext cx="11193462" cy="583565"/>
            <a:chOff x="614597" y="884420"/>
            <a:chExt cx="11192657" cy="584139"/>
          </a:xfrm>
        </p:grpSpPr>
        <p:cxnSp>
          <p:nvCxnSpPr>
            <p:cNvPr id="3" name="直接连接符 3"/>
            <p:cNvCxnSpPr/>
            <p:nvPr/>
          </p:nvCxnSpPr>
          <p:spPr>
            <a:xfrm>
              <a:off x="10456389" y="1162505"/>
              <a:ext cx="598444"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 name="组合 18"/>
            <p:cNvGrpSpPr/>
            <p:nvPr/>
          </p:nvGrpSpPr>
          <p:grpSpPr>
            <a:xfrm>
              <a:off x="614597" y="884420"/>
              <a:ext cx="5566353" cy="584139"/>
              <a:chOff x="1633928" y="944381"/>
              <a:chExt cx="5566353" cy="584139"/>
            </a:xfrm>
          </p:grpSpPr>
          <p:grpSp>
            <p:nvGrpSpPr>
              <p:cNvPr id="5" name="组合 17"/>
              <p:cNvGrpSpPr/>
              <p:nvPr/>
            </p:nvGrpSpPr>
            <p:grpSpPr>
              <a:xfrm>
                <a:off x="1633928" y="990512"/>
                <a:ext cx="5566353" cy="508504"/>
                <a:chOff x="1633928" y="990512"/>
                <a:chExt cx="5566353" cy="508504"/>
              </a:xfrm>
            </p:grpSpPr>
            <p:sp>
              <p:nvSpPr>
                <p:cNvPr id="6" name="五边形 13"/>
                <p:cNvSpPr/>
                <p:nvPr/>
              </p:nvSpPr>
              <p:spPr>
                <a:xfrm>
                  <a:off x="4876957" y="993641"/>
                  <a:ext cx="2323933" cy="494199"/>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7" name="五边形 14"/>
                <p:cNvSpPr/>
                <p:nvPr/>
              </p:nvSpPr>
              <p:spPr>
                <a:xfrm>
                  <a:off x="3810234" y="990463"/>
                  <a:ext cx="2323933" cy="494199"/>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8" name="五边形 15"/>
                <p:cNvSpPr/>
                <p:nvPr/>
              </p:nvSpPr>
              <p:spPr>
                <a:xfrm>
                  <a:off x="2751448" y="996819"/>
                  <a:ext cx="2322345" cy="494199"/>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9" name="五边形 10"/>
                <p:cNvSpPr/>
                <p:nvPr/>
              </p:nvSpPr>
              <p:spPr>
                <a:xfrm>
                  <a:off x="1633928" y="990463"/>
                  <a:ext cx="2323933"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10" name="TextBox 13"/>
              <p:cNvSpPr/>
              <p:nvPr/>
            </p:nvSpPr>
            <p:spPr>
              <a:xfrm>
                <a:off x="1783830" y="944381"/>
                <a:ext cx="2158583" cy="584139"/>
              </a:xfrm>
              <a:prstGeom prst="rect">
                <a:avLst/>
              </a:prstGeom>
              <a:noFill/>
              <a:ln>
                <a:noFill/>
                <a:miter lim="800000"/>
              </a:ln>
            </p:spPr>
            <p:txBody>
              <a:bodyPr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lang="zh-CN" altLang="en-US" sz="3200">
                    <a:solidFill>
                      <a:schemeClr val="bg1"/>
                    </a:solidFill>
                    <a:latin typeface="黑体" panose="02010609060101010101" pitchFamily="49" charset="-122"/>
                    <a:ea typeface="黑体" panose="02010609060101010101" pitchFamily="49" charset="-122"/>
                  </a:rPr>
                  <a:t>练习</a:t>
                </a:r>
                <a:endParaRPr lang="zh-CN" altLang="en-US" sz="3200">
                  <a:solidFill>
                    <a:schemeClr val="bg1"/>
                  </a:solidFill>
                  <a:latin typeface="黑体" panose="02010609060101010101" pitchFamily="49" charset="-122"/>
                  <a:ea typeface="黑体" panose="02010609060101010101" pitchFamily="49" charset="-122"/>
                </a:endParaRPr>
              </a:p>
            </p:txBody>
          </p:sp>
        </p:grpSp>
        <p:cxnSp>
          <p:nvCxnSpPr>
            <p:cNvPr id="11" name="直接连接符 5"/>
            <p:cNvCxnSpPr/>
            <p:nvPr/>
          </p:nvCxnSpPr>
          <p:spPr>
            <a:xfrm>
              <a:off x="6416492" y="1184752"/>
              <a:ext cx="598445"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6"/>
            <p:cNvCxnSpPr/>
            <p:nvPr/>
          </p:nvCxnSpPr>
          <p:spPr>
            <a:xfrm>
              <a:off x="7227646" y="1186342"/>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7"/>
            <p:cNvCxnSpPr/>
            <p:nvPr/>
          </p:nvCxnSpPr>
          <p:spPr>
            <a:xfrm>
              <a:off x="8024514"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8"/>
            <p:cNvCxnSpPr/>
            <p:nvPr/>
          </p:nvCxnSpPr>
          <p:spPr>
            <a:xfrm>
              <a:off x="8832493" y="1186342"/>
              <a:ext cx="598445"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9"/>
            <p:cNvCxnSpPr/>
            <p:nvPr/>
          </p:nvCxnSpPr>
          <p:spPr>
            <a:xfrm>
              <a:off x="9643648"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0"/>
            <p:cNvCxnSpPr/>
            <p:nvPr/>
          </p:nvCxnSpPr>
          <p:spPr>
            <a:xfrm>
              <a:off x="11207222" y="1164095"/>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文本框 16" title=""/>
          <p:cNvSpPr txBox="1"/>
          <p:nvPr/>
        </p:nvSpPr>
        <p:spPr>
          <a:xfrm>
            <a:off x="748030" y="699770"/>
            <a:ext cx="5386070" cy="460375"/>
          </a:xfrm>
          <a:prstGeom prst="rect">
            <a:avLst/>
          </a:prstGeom>
          <a:noFill/>
        </p:spPr>
        <p:txBody>
          <a:bodyPr wrap="none" rtlCol="0" anchor="t">
            <a:spAutoFit/>
          </a:bodyPr>
          <a:lstStyle/>
          <a:p>
            <a:r>
              <a:rPr lang="zh-CN" altLang="en-US" sz="2400" b="1">
                <a:solidFill>
                  <a:schemeClr val="tx1"/>
                </a:solidFill>
                <a:latin typeface="宋体" panose="02010600030101010101" pitchFamily="2" charset="-122"/>
                <a:ea typeface="宋体" panose="02010600030101010101" pitchFamily="2" charset="-122"/>
                <a:cs typeface="Cambria Math" panose="02040503050406030204" charset="0"/>
                <a:sym typeface="+mn-ea"/>
              </a:rPr>
              <a:t>题型一：判断（证明）函数的单调性）</a:t>
            </a:r>
            <a:endParaRPr lang="zh-CN" altLang="en-US" sz="2400" b="1">
              <a:solidFill>
                <a:schemeClr val="tx1"/>
              </a:solidFill>
              <a:latin typeface="宋体" panose="02010600030101010101" pitchFamily="2" charset="-122"/>
              <a:ea typeface="宋体" panose="02010600030101010101" pitchFamily="2" charset="-122"/>
              <a:cs typeface="Cambria Math" panose="02040503050406030204" charset="0"/>
              <a:sym typeface="+mn-ea"/>
            </a:endParaRPr>
          </a:p>
        </p:txBody>
      </p:sp>
      <p:sp>
        <p:nvSpPr>
          <p:cNvPr id="26" name="圆角矩形 25" title=""/>
          <p:cNvSpPr/>
          <p:nvPr/>
        </p:nvSpPr>
        <p:spPr>
          <a:xfrm>
            <a:off x="643890" y="664845"/>
            <a:ext cx="5424170" cy="434340"/>
          </a:xfrm>
          <a:prstGeom prst="roundRect">
            <a:avLst/>
          </a:prstGeom>
          <a:noFill/>
          <a:ln w="28575">
            <a:solidFill>
              <a:schemeClr val="accent1">
                <a:lumMod val="75000"/>
              </a:schemeClr>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mc:Choice Requires="a14">
          <p:sp>
            <p:nvSpPr>
              <p:cNvPr id="19" name="文本框 18" title=""/>
              <p:cNvSpPr txBox="1"/>
              <p:nvPr/>
            </p:nvSpPr>
            <p:spPr>
              <a:xfrm>
                <a:off x="643890" y="1270000"/>
                <a:ext cx="7059930" cy="619125"/>
              </a:xfrm>
              <a:prstGeom prst="rect">
                <a:avLst/>
              </a:prstGeom>
              <a:noFill/>
            </p:spPr>
            <p:txBody>
              <a:bodyPr wrap="none" rtlCol="0">
                <a:spAutoFit/>
              </a:bodyPr>
              <a:lstStyle/>
              <a:p>
                <a:pPr algn="l"/>
                <a:r>
                  <a:rPr lang="zh-CN" altLang="en-US" sz="2400" b="1">
                    <a:solidFill>
                      <a:srgbClr val="4874CB"/>
                    </a:solidFill>
                    <a:latin typeface="宋体" panose="02010600030101010101" pitchFamily="2" charset="-122"/>
                    <a:ea typeface="宋体" panose="02010600030101010101" pitchFamily="2" charset="-122"/>
                    <a:cs typeface="宋体" panose="02010600030101010101" pitchFamily="2" charset="-122"/>
                  </a:rPr>
                  <a:t>例</a:t>
                </a:r>
                <a:r>
                  <a:rPr lang="en-US" altLang="zh-CN" sz="2400" b="1">
                    <a:solidFill>
                      <a:srgbClr val="4874CB"/>
                    </a:solidFill>
                    <a:latin typeface="宋体" panose="02010600030101010101" pitchFamily="2" charset="-122"/>
                    <a:ea typeface="宋体" panose="02010600030101010101" pitchFamily="2" charset="-122"/>
                    <a:cs typeface="宋体" panose="02010600030101010101" pitchFamily="2" charset="-122"/>
                  </a:rPr>
                  <a:t>1</a:t>
                </a:r>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证明函数</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𝑓</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MS Mincho" panose="02020609040205080304" charset="-128"/>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MS Mincho" panose="02020609040205080304" charset="-128"/>
                          <a:cs typeface="Cambria Math" panose="02040503050406030204" charset="0"/>
                        </a:rPr>
                        <m:t>+</m:t>
                      </m:r>
                      <m:f>
                        <m:fPr>
                          <m:type m:val="bar"/>
                          <m:ctrlPr>
                            <a:rPr lang="en-US" altLang="zh-CN" sz="2400" i="1">
                              <a:latin typeface="Cambria Math" panose="02040503050406030204" charset="0"/>
                              <a:ea typeface="宋体" panose="02010600030101010101" pitchFamily="2" charset="-122"/>
                              <a:cs typeface="Cambria Math" panose="02040503050406030204" charset="0"/>
                            </a:rPr>
                          </m:ctrlPr>
                        </m:fPr>
                        <m:num>
                          <m:r>
                            <a:rPr lang="en-US" altLang="zh-CN" sz="2400" i="1">
                              <a:latin typeface="Cambria Math" panose="02040503050406030204" charset="0"/>
                              <a:ea typeface="宋体" panose="02010600030101010101" pitchFamily="2" charset="-122"/>
                              <a:cs typeface="Cambria Math" panose="02040503050406030204" charset="0"/>
                            </a:rPr>
                            <m:t>1</m:t>
                          </m:r>
                        </m:num>
                        <m:den>
                          <m:r>
                            <a:rPr lang="en-US" altLang="zh-CN" sz="2400" i="1">
                              <a:latin typeface="Cambria Math" panose="02040503050406030204" charset="0"/>
                              <a:ea typeface="宋体" panose="02010600030101010101" pitchFamily="2" charset="-122"/>
                              <a:cs typeface="Cambria Math" panose="02040503050406030204" charset="0"/>
                            </a:rPr>
                            <m:t>𝑥</m:t>
                          </m:r>
                        </m:den>
                      </m:f>
                    </m:oMath>
                  </m:oMathPara>
                </a14:m>
                <a:r>
                  <a:rPr lang="en-US" altLang="zh-CN" sz="2400" b="1">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在区间</a:t>
                </a:r>
                <a14:m>
                  <m:oMathPara>
                    <m:oMathParaPr>
                      <m:jc/>
                    </m:oMathParaPr>
                    <m:oMath>
                      <m:r>
                        <a:rPr lang="en-US" altLang="zh-CN" sz="2400" i="1">
                          <a:latin typeface="Cambria Math" panose="02040503050406030204" charset="0"/>
                          <a:ea typeface="MS Mincho" panose="02020609040205080304" charset="-128"/>
                          <a:cs typeface="Cambria Math" panose="02040503050406030204" charset="0"/>
                        </a:rPr>
                        <m:t>(</m:t>
                      </m:r>
                      <m:r>
                        <a:rPr lang="en-US" altLang="zh-CN" sz="2400" i="1">
                          <a:latin typeface="Cambria Math" panose="02040503050406030204" charset="0"/>
                          <a:ea typeface="MS Mincho" panose="02020609040205080304" charset="-128"/>
                          <a:cs typeface="Cambria Math" panose="02040503050406030204" charset="0"/>
                        </a:rPr>
                        <m:t>0</m:t>
                      </m:r>
                      <m:r>
                        <a:rPr lang="en-US" altLang="zh-CN" sz="2400" i="1">
                          <a:latin typeface="Cambria Math" panose="02040503050406030204" charset="0"/>
                          <a:ea typeface="MS Mincho" panose="02020609040205080304" charset="-128"/>
                          <a:cs typeface="Cambria Math" panose="02040503050406030204" charset="0"/>
                        </a:rPr>
                        <m:t>,</m:t>
                      </m:r>
                      <m:r>
                        <a:rPr lang="en-US" altLang="zh-CN" sz="2400" i="1">
                          <a:latin typeface="Cambria Math" panose="02040503050406030204" charset="0"/>
                          <a:ea typeface="MS Mincho" panose="02020609040205080304" charset="-128"/>
                          <a:cs typeface="Cambria Math" panose="02040503050406030204" charset="0"/>
                        </a:rPr>
                        <m:t>1</m:t>
                      </m:r>
                      <m:r>
                        <a:rPr lang="en-US" altLang="zh-CN" sz="2400" i="1">
                          <a:latin typeface="Cambria Math" panose="02040503050406030204" charset="0"/>
                          <a:ea typeface="MS Mincho" panose="02020609040205080304" charset="-128"/>
                          <a:cs typeface="Cambria Math" panose="02040503050406030204" charset="0"/>
                        </a:rPr>
                        <m:t>)</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sym typeface="+mn-ea"/>
                  </a:rPr>
                  <a:t>上是减函数</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p:txBody>
          </p:sp>
        </mc:Choice>
        <mc:Fallback>
          <p:sp>
            <p:nvSpPr>
              <p:cNvPr id="19" name="文本框 18"/>
              <p:cNvSpPr txBox="1">
                <a:spLocks noRot="1" noChangeAspect="1" noMove="1" noResize="1" noEditPoints="1" noAdjustHandles="1" noChangeArrowheads="1" noChangeShapeType="1" noTextEdit="1"/>
              </p:cNvSpPr>
              <p:nvPr/>
            </p:nvSpPr>
            <p:spPr>
              <a:xfrm>
                <a:off x="643890" y="1270000"/>
                <a:ext cx="7059930" cy="619125"/>
              </a:xfrm>
              <a:prstGeom prst="rect">
                <a:avLst/>
              </a:prstGeom>
              <a:blipFill rotWithShape="1">
                <a:blip r:embed="rId3"/>
                <a:stretch>
                  <a:fillRect r="-863"/>
                </a:stretch>
              </a:blipFill>
            </p:spPr>
            <p:txBody>
              <a:bodyPr/>
              <a:lstStyle/>
              <a:p>
                <a:r>
                  <a:rPr lang="zh-CN" altLang="en-US">
                    <a:noFill/>
                  </a:rPr>
                  <a:t> </a:t>
                </a:r>
              </a:p>
            </p:txBody>
          </p:sp>
        </mc:Fallback>
      </mc:AlternateContent>
      <p:grpSp>
        <p:nvGrpSpPr>
          <p:cNvPr id="20" name="组合 19" title=""/>
          <p:cNvGrpSpPr/>
          <p:nvPr/>
        </p:nvGrpSpPr>
        <p:grpSpPr>
          <a:xfrm>
            <a:off x="288925" y="1889125"/>
            <a:ext cx="9679305" cy="4968875"/>
            <a:chOff x="508" y="1729"/>
            <a:chExt cx="15243" cy="7825"/>
          </a:xfrm>
        </p:grpSpPr>
        <mc:AlternateContent>
          <mc:Choice Requires="a14">
            <p:sp>
              <p:nvSpPr>
                <p:cNvPr id="21" name="文本框 20"/>
                <p:cNvSpPr txBox="1"/>
                <p:nvPr/>
              </p:nvSpPr>
              <p:spPr>
                <a:xfrm>
                  <a:off x="621" y="1729"/>
                  <a:ext cx="15130" cy="3393"/>
                </a:xfrm>
                <a:prstGeom prst="rect">
                  <a:avLst/>
                </a:prstGeom>
                <a:noFill/>
              </p:spPr>
              <p:txBody>
                <a:bodyPr wrap="square" rtlCol="0">
                  <a:spAutoFit/>
                </a:bodyPr>
                <a:lstStyle/>
                <a:p>
                  <a:pPr algn="l"/>
                  <a:r>
                    <a:rPr lang="zh-CN" altLang="en-US" sz="2400" b="1">
                      <a:solidFill>
                        <a:srgbClr val="FF0000"/>
                      </a:solidFill>
                      <a:latin typeface="宋体" panose="02010600030101010101" pitchFamily="2" charset="-122"/>
                      <a:ea typeface="宋体" panose="02010600030101010101" pitchFamily="2" charset="-122"/>
                    </a:rPr>
                    <a:t>证明：</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0</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),且</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&lt;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,有</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endParaRPr>
                </a:p>
                <a:p>
                  <a:pPr algn="l"/>
                  <a:r>
                    <a:rPr lang="en-US" altLang="zh-CN" sz="2400">
                      <a:solidFill>
                        <a:srgbClr val="FF0000"/>
                      </a:solidFill>
                      <a:latin typeface="宋体" panose="02010600030101010101" pitchFamily="2" charset="-122"/>
                      <a:ea typeface="宋体" panose="02010600030101010101" pitchFamily="2" charset="-122"/>
                    </a:rPr>
                    <a:t>      </a:t>
                  </a:r>
                  <a14:m>
                    <m:oMathPara>
                      <m:oMathParaPr>
                        <m:jc/>
                      </m:oMathParaPr>
                      <m:oMath>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𝑓</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𝑓</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oMath>
                    </m:oMathPara>
                  </a14:m>
                  <a:r>
                    <a:rPr lang="en-US" altLang="zh-CN" sz="2400">
                      <a:solidFill>
                        <a:srgbClr val="FF0000"/>
                      </a:solidFill>
                      <a:latin typeface="宋体" panose="02010600030101010101" pitchFamily="2" charset="-122"/>
                      <a:ea typeface="宋体" panose="02010600030101010101" pitchFamily="2" charset="-122"/>
                    </a:rPr>
                    <a:t>(</a:t>
                  </a:r>
                  <a14:m>
                    <m:oMathPara>
                      <m:oMathParaPr>
                        <m:jc/>
                      </m:oMathParaPr>
                      <m:oMath>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cs typeface="Cambria Math" panose="02040503050406030204" charset="0"/>
                          </a:rPr>
                          <m:t>+</m:t>
                        </m:r>
                        <m:f>
                          <m:fPr>
                            <m:type m:val="bar"/>
                            <m:ctrlPr>
                              <a:rPr lang="en-US" altLang="zh-CN" sz="2400" i="1">
                                <a:solidFill>
                                  <a:srgbClr val="FF0000"/>
                                </a:solidFill>
                                <a:latin typeface="Cambria Math" panose="02040503050406030204" charset="0"/>
                                <a:cs typeface="Cambria Math" panose="02040503050406030204" charset="0"/>
                              </a:rPr>
                            </m:ctrlPr>
                          </m:fPr>
                          <m:num>
                            <m:r>
                              <a:rPr lang="en-US" altLang="zh-CN" sz="2400" i="1">
                                <a:solidFill>
                                  <a:srgbClr val="FF0000"/>
                                </a:solidFill>
                                <a:latin typeface="Cambria Math" panose="02040503050406030204" charset="0"/>
                                <a:cs typeface="Cambria Math" panose="02040503050406030204" charset="0"/>
                              </a:rPr>
                              <m:t>1</m:t>
                            </m:r>
                          </m:num>
                          <m:den>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den>
                        </m:f>
                        <m:r>
                          <a:rPr lang="en-US" altLang="zh-CN" sz="2400" i="1">
                            <a:solidFill>
                              <a:srgbClr val="FF0000"/>
                            </a:solidFill>
                            <a:latin typeface="Cambria Math" panose="02040503050406030204" charset="0"/>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cs typeface="Cambria Math" panose="02040503050406030204" charset="0"/>
                          </a:rPr>
                          <m:t>+</m:t>
                        </m:r>
                        <m:f>
                          <m:fPr>
                            <m:type m:val="bar"/>
                            <m:ctrlPr>
                              <a:rPr lang="en-US" altLang="zh-CN" sz="2400" i="1">
                                <a:solidFill>
                                  <a:srgbClr val="FF0000"/>
                                </a:solidFill>
                                <a:latin typeface="Cambria Math" panose="02040503050406030204" charset="0"/>
                                <a:cs typeface="Cambria Math" panose="02040503050406030204" charset="0"/>
                              </a:rPr>
                            </m:ctrlPr>
                          </m:fPr>
                          <m:num>
                            <m:r>
                              <a:rPr lang="en-US" altLang="zh-CN" sz="2400" i="1">
                                <a:solidFill>
                                  <a:srgbClr val="FF0000"/>
                                </a:solidFill>
                                <a:latin typeface="Cambria Math" panose="02040503050406030204" charset="0"/>
                                <a:cs typeface="Cambria Math" panose="02040503050406030204" charset="0"/>
                              </a:rPr>
                              <m:t>1</m:t>
                            </m:r>
                          </m:num>
                          <m:den>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f>
                          <m:fPr>
                            <m:type m:val="bar"/>
                            <m:ctrlPr>
                              <a:rPr lang="en-US" altLang="zh-CN" sz="2400" i="1">
                                <a:solidFill>
                                  <a:srgbClr val="FF0000"/>
                                </a:solidFill>
                                <a:latin typeface="Cambria Math" panose="02040503050406030204" charset="0"/>
                                <a:cs typeface="Cambria Math" panose="02040503050406030204" charset="0"/>
                              </a:rPr>
                            </m:ctrlPr>
                          </m:fPr>
                          <m:num>
                            <m:r>
                              <a:rPr lang="en-US" altLang="zh-CN" sz="2400" i="1">
                                <a:solidFill>
                                  <a:srgbClr val="FF0000"/>
                                </a:solidFill>
                                <a:latin typeface="Cambria Math" panose="02040503050406030204" charset="0"/>
                                <a:cs typeface="Cambria Math" panose="02040503050406030204" charset="0"/>
                              </a:rPr>
                              <m:t>1</m:t>
                            </m:r>
                          </m:num>
                          <m:den>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f>
                          <m:fPr>
                            <m:type m:val="bar"/>
                            <m:ctrlPr>
                              <a:rPr lang="en-US" altLang="zh-CN" sz="2400" i="1">
                                <a:solidFill>
                                  <a:srgbClr val="FF0000"/>
                                </a:solidFill>
                                <a:latin typeface="Cambria Math" panose="02040503050406030204" charset="0"/>
                                <a:cs typeface="Cambria Math" panose="02040503050406030204" charset="0"/>
                              </a:rPr>
                            </m:ctrlPr>
                          </m:fPr>
                          <m:num>
                            <m:r>
                              <a:rPr lang="en-US" altLang="zh-CN" sz="2400" i="1">
                                <a:solidFill>
                                  <a:srgbClr val="FF0000"/>
                                </a:solidFill>
                                <a:latin typeface="Cambria Math" panose="02040503050406030204" charset="0"/>
                                <a:cs typeface="Cambria Math" panose="02040503050406030204" charset="0"/>
                              </a:rPr>
                              <m:t>1</m:t>
                            </m:r>
                          </m:num>
                          <m:den>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oMath>
                    </m:oMathPara>
                  </a14:m>
                  <a:r>
                    <a:rPr lang="en-US" altLang="zh-CN" sz="2400" i="1">
                      <a:solidFill>
                        <a:srgbClr val="FF0000"/>
                      </a:solidFill>
                      <a:latin typeface="Cambria Math" panose="02040503050406030204" charset="0"/>
                      <a:ea typeface="宋体" panose="02010600030101010101" pitchFamily="2" charset="-122"/>
                      <a:cs typeface="Cambria Math" panose="02040503050406030204" charset="0"/>
                    </a:rPr>
                    <a:t>  </a:t>
                  </a:r>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endParaRPr>
                </a:p>
                <a:p>
                  <a:pPr algn="l"/>
                  <a:r>
                    <a:rPr lang="en-US" altLang="zh-CN" sz="2400" i="1">
                      <a:solidFill>
                        <a:srgbClr val="FF0000"/>
                      </a:solidFill>
                      <a:latin typeface="Cambria Math" panose="02040503050406030204" charset="0"/>
                      <a:ea typeface="宋体" panose="02010600030101010101" pitchFamily="2" charset="-122"/>
                      <a:cs typeface="Cambria Math" panose="02040503050406030204" charset="0"/>
                    </a:rPr>
                    <a:t>                             </a:t>
                  </a:r>
                  <a:endParaRPr lang="en-US" altLang="zh-CN" sz="2400">
                    <a:solidFill>
                      <a:srgbClr val="FF0000"/>
                    </a:solidFill>
                    <a:latin typeface="宋体" panose="02010600030101010101" pitchFamily="2" charset="-122"/>
                    <a:ea typeface="宋体" panose="02010600030101010101" pitchFamily="2" charset="-122"/>
                  </a:endParaRPr>
                </a:p>
                <a:p>
                  <a:pPr algn="l"/>
                  <a:endParaRPr lang="en-US" altLang="zh-CN" sz="2400">
                    <a:solidFill>
                      <a:srgbClr val="FF0000"/>
                    </a:solidFill>
                    <a:latin typeface="宋体" panose="02010600030101010101" pitchFamily="2" charset="-122"/>
                    <a:ea typeface="宋体" panose="02010600030101010101" pitchFamily="2" charset="-122"/>
                  </a:endParaRPr>
                </a:p>
                <a:p>
                  <a:pPr algn="l"/>
                  <a:endParaRPr lang="en-US" altLang="zh-CN" sz="2400">
                    <a:solidFill>
                      <a:srgbClr val="FF0000"/>
                    </a:solidFill>
                    <a:latin typeface="宋体" panose="02010600030101010101" pitchFamily="2" charset="-122"/>
                    <a:ea typeface="宋体" panose="02010600030101010101" pitchFamily="2" charset="-122"/>
                  </a:endParaRPr>
                </a:p>
              </p:txBody>
            </p:sp>
          </mc:Choice>
          <mc:Fallback>
            <p:sp>
              <p:nvSpPr>
                <p:cNvPr id="21" name="文本框 20"/>
                <p:cNvSpPr txBox="1">
                  <a:spLocks noRot="1" noChangeAspect="1" noMove="1" noResize="1" noEditPoints="1" noAdjustHandles="1" noChangeArrowheads="1" noChangeShapeType="1" noTextEdit="1"/>
                </p:cNvSpPr>
                <p:nvPr/>
              </p:nvSpPr>
              <p:spPr>
                <a:xfrm>
                  <a:off x="621" y="1729"/>
                  <a:ext cx="15130" cy="3393"/>
                </a:xfrm>
                <a:prstGeom prst="rect">
                  <a:avLst/>
                </a:prstGeom>
                <a:blipFill rotWithShape="1">
                  <a:blip r:embed="rId4"/>
                  <a:stretch>
                    <a:fillRect/>
                  </a:stretch>
                </a:blipFill>
              </p:spPr>
              <p:txBody>
                <a:bodyPr/>
                <a:lstStyle/>
                <a:p>
                  <a:r>
                    <a:rPr lang="zh-CN" altLang="en-US">
                      <a:noFill/>
                    </a:rPr>
                    <a:t> </a:t>
                  </a:r>
                </a:p>
              </p:txBody>
            </p:sp>
          </mc:Fallback>
        </mc:AlternateContent>
        <mc:AlternateContent>
          <mc:Choice Requires="a14">
            <p:sp>
              <p:nvSpPr>
                <p:cNvPr id="22" name="文本框 21"/>
                <p:cNvSpPr txBox="1"/>
                <p:nvPr/>
              </p:nvSpPr>
              <p:spPr>
                <a:xfrm>
                  <a:off x="508" y="3604"/>
                  <a:ext cx="14849" cy="1225"/>
                </a:xfrm>
                <a:prstGeom prst="rect">
                  <a:avLst/>
                </a:prstGeom>
                <a:noFill/>
              </p:spPr>
              <p:txBody>
                <a:bodyPr wrap="square" rtlCol="0" anchor="t">
                  <a:spAutoFit/>
                </a:bodyPr>
                <a:lstStyle/>
                <a:p>
                  <a:pPr algn="l"/>
                  <a14:m>
                    <m:oMathPara>
                      <m:oMathParaPr>
                        <m:jc/>
                      </m:oMathParaPr>
                      <m:oMath>
                        <m:r>
                          <a:rPr lang="en-US" altLang="zh-CN" sz="2400" i="1">
                            <a:solidFill>
                              <a:srgbClr val="FF0000"/>
                            </a:solidFill>
                            <a:latin typeface="Cambria Math" panose="02040503050406030204" charset="0"/>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num>
                          <m:den>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num>
                          <m:den>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oMath>
                    </m:oMathPara>
                  </a14:m>
                  <a:endParaRPr lang="en-US" altLang="zh-CN" sz="2400" i="1">
                    <a:solidFill>
                      <a:srgbClr val="FF0000"/>
                    </a:solidFill>
                    <a:latin typeface="Cambria Math" panose="02040503050406030204" charset="0"/>
                    <a:ea typeface="MS Mincho" panose="02020609040205080304" charset="-128"/>
                    <a:cs typeface="Cambria Math" panose="02040503050406030204" charset="0"/>
                  </a:endParaRPr>
                </a:p>
              </p:txBody>
            </p:sp>
          </mc:Choice>
          <mc:Fallback>
            <p:sp>
              <p:nvSpPr>
                <p:cNvPr id="22" name="文本框 21"/>
                <p:cNvSpPr txBox="1">
                  <a:spLocks noRot="1" noChangeAspect="1" noMove="1" noResize="1" noEditPoints="1" noAdjustHandles="1" noChangeArrowheads="1" noChangeShapeType="1" noTextEdit="1"/>
                </p:cNvSpPr>
                <p:nvPr/>
              </p:nvSpPr>
              <p:spPr>
                <a:xfrm>
                  <a:off x="508" y="3604"/>
                  <a:ext cx="14849" cy="1225"/>
                </a:xfrm>
                <a:prstGeom prst="rect">
                  <a:avLst/>
                </a:prstGeom>
                <a:blipFill rotWithShape="1">
                  <a:blip r:embed="rId5"/>
                  <a:stretch>
                    <a:fillRect/>
                  </a:stretch>
                </a:blipFill>
              </p:spPr>
              <p:txBody>
                <a:bodyPr/>
                <a:lstStyle/>
                <a:p>
                  <a:r>
                    <a:rPr lang="zh-CN" altLang="en-US">
                      <a:noFill/>
                    </a:rPr>
                    <a:t> </a:t>
                  </a:r>
                </a:p>
              </p:txBody>
            </p:sp>
          </mc:Fallback>
        </mc:AlternateContent>
        <mc:AlternateContent>
          <mc:Choice Requires="a14">
            <p:sp>
              <p:nvSpPr>
                <p:cNvPr id="23" name="文本框 22"/>
                <p:cNvSpPr txBox="1"/>
                <p:nvPr/>
              </p:nvSpPr>
              <p:spPr>
                <a:xfrm>
                  <a:off x="508" y="4662"/>
                  <a:ext cx="9744" cy="4892"/>
                </a:xfrm>
                <a:prstGeom prst="rect">
                  <a:avLst/>
                </a:prstGeom>
                <a:noFill/>
              </p:spPr>
              <p:txBody>
                <a:bodyPr wrap="none" rtlCol="0" anchor="t">
                  <a:spAutoFit/>
                </a:bodyPr>
                <a:lstStyle/>
                <a:p>
                  <a:pPr algn="l">
                    <a:lnSpc>
                      <a:spcPct val="140000"/>
                    </a:lnSpc>
                  </a:pPr>
                  <a14:m>
                    <m:oMathPara>
                      <m:oMathParaPr>
                        <m:jc/>
                      </m:oMathParaPr>
                      <m:oMath>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MS Mincho" panose="02020609040205080304" charset="-128"/>
                                <a:cs typeface="Cambria Math" panose="02040503050406030204" charset="0"/>
                              </a:rPr>
                              <m:t>由</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0</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m:rPr>
                            <m:sty m:val="bi"/>
                          </m:rPr>
                          <a:rPr lang="en-US" altLang="zh-CN" sz="2400" b="1" i="1">
                            <a:solidFill>
                              <a:srgbClr val="FF0000"/>
                            </a:solidFill>
                            <a:latin typeface="Cambria Math" panose="02040503050406030204" charset="0"/>
                            <a:ea typeface="MS Mincho" panose="02020609040205080304" charset="-128"/>
                            <a:cs typeface="Cambria Math" panose="02040503050406030204" charset="0"/>
                          </a:rPr>
                          <m:t>，得</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0</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&lt;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&lt;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0</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&lt;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&lt;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oMath>
                    </m:oMathPara>
                  </a14:m>
                  <a:endParaRPr lang="en-US" altLang="zh-CN" sz="2400" b="1" i="1">
                    <a:solidFill>
                      <a:srgbClr val="FF0000"/>
                    </a:solidFill>
                    <a:latin typeface="Cambria Math" panose="02040503050406030204" charset="0"/>
                    <a:ea typeface="宋体" panose="02010600030101010101" pitchFamily="2" charset="-122"/>
                    <a:cs typeface="Cambria Math" panose="02040503050406030204" charset="0"/>
                  </a:endParaRPr>
                </a:p>
                <a:p>
                  <a:pPr algn="l">
                    <a:lnSpc>
                      <a:spcPct val="140000"/>
                    </a:lnSpc>
                  </a:pPr>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所以，</a:t>
                  </a:r>
                  <a14:m>
                    <m:oMathPara>
                      <m:oMathParaPr>
                        <m:jc/>
                      </m:oMathParaPr>
                      <m:oMath>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&gt;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0</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&lt;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0</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endParaRPr>
                </a:p>
                <a:p>
                  <a:pPr algn="l">
                    <a:lnSpc>
                      <a:spcPct val="140000"/>
                    </a:lnSpc>
                  </a:pPr>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又由</a:t>
                  </a:r>
                  <a14:m>
                    <m:oMathPara>
                      <m:oMathParaPr>
                        <m:jc/>
                      </m:oMathParaPr>
                      <m:oMath>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&lt;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rPr>
                    <a:t>，得</a:t>
                  </a:r>
                  <a14:m>
                    <m:oMathPara>
                      <m:oMathParaPr>
                        <m:jc/>
                      </m:oMathParaPr>
                      <m:oMath>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&lt;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0</m:t>
                        </m:r>
                        <m:r>
                          <m:rPr>
                            <m:sty m:val="bi"/>
                          </m:rPr>
                          <a:rPr lang="en-US" altLang="zh-CN" sz="2400" b="1" i="1">
                            <a:solidFill>
                              <a:srgbClr val="FF0000"/>
                            </a:solidFill>
                            <a:latin typeface="Cambria Math" panose="02040503050406030204" charset="0"/>
                            <a:ea typeface="宋体" panose="02010600030101010101" pitchFamily="2" charset="-122"/>
                            <a:cs typeface="Cambria Math" panose="02040503050406030204" charset="0"/>
                          </a:rPr>
                          <m:t>.</m:t>
                        </m:r>
                      </m:oMath>
                    </m:oMathPara>
                  </a14:m>
                  <a:endParaRPr lang="en-US" altLang="zh-CN" sz="2400" b="1" i="1">
                    <a:solidFill>
                      <a:srgbClr val="FF0000"/>
                    </a:solidFill>
                    <a:latin typeface="Cambria Math" panose="02040503050406030204" charset="0"/>
                    <a:ea typeface="宋体" panose="02010600030101010101" pitchFamily="2" charset="-122"/>
                    <a:cs typeface="Cambria Math" panose="02040503050406030204" charset="0"/>
                  </a:endParaRPr>
                </a:p>
                <a:p>
                  <a:pPr algn="l">
                    <a:lnSpc>
                      <a:spcPct val="140000"/>
                    </a:lnSpc>
                  </a:pPr>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于是</a:t>
                  </a:r>
                  <a14:m>
                    <m:oMathPara>
                      <m:oMathParaPr>
                        <m:jc/>
                      </m:oMathParaPr>
                      <m:oMath>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num>
                          <m:den>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)&gt;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0</m:t>
                        </m:r>
                        <m:r>
                          <m:rPr>
                            <m:sty m:val="bi"/>
                          </m:rPr>
                          <a:rPr lang="en-US" altLang="zh-CN" sz="2400" b="1" i="1">
                            <a:solidFill>
                              <a:srgbClr val="FF0000"/>
                            </a:solidFill>
                            <a:latin typeface="Cambria Math" panose="02040503050406030204" charset="0"/>
                            <a:ea typeface="宋体" panose="02010600030101010101" pitchFamily="2" charset="-122"/>
                            <a:cs typeface="Cambria Math" panose="02040503050406030204" charset="0"/>
                          </a:rPr>
                          <m:t>,即</m:t>
                        </m:r>
                        <m:r>
                          <m:rPr>
                            <m:sty m:val="b"/>
                          </m:rPr>
                          <a:rPr lang="en-US" altLang="zh-CN" sz="2400" b="1">
                            <a:solidFill>
                              <a:srgbClr val="FF0000"/>
                            </a:solidFill>
                            <a:latin typeface="宋体" pitchFamily="2" charset="-122"/>
                            <a:ea typeface="宋体" panose="02010600030101010101" pitchFamily="2" charset="-122"/>
                            <a:sym typeface="+mn-ea"/>
                          </a:rPr>
                          <m:t> </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𝑓</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)&gt;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𝑓</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oMath>
                    </m:oMathPara>
                  </a14:m>
                  <a:endParaRPr lang="en-US" altLang="zh-CN" sz="2400" b="1" i="1">
                    <a:solidFill>
                      <a:srgbClr val="FF0000"/>
                    </a:solidFill>
                    <a:latin typeface="Cambria Math" panose="02040503050406030204" charset="0"/>
                    <a:ea typeface="宋体" panose="02010600030101010101" pitchFamily="2" charset="-122"/>
                    <a:cs typeface="Cambria Math" panose="02040503050406030204" charset="0"/>
                  </a:endParaRPr>
                </a:p>
                <a:p>
                  <a:pPr algn="l">
                    <a:lnSpc>
                      <a:spcPct val="14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所以，函数</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𝑦</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den>
                        </m:f>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在区间</a:t>
                  </a:r>
                  <a14:m>
                    <m:oMathPara>
                      <m:oMathParaPr>
                        <m:jc/>
                      </m:oMathParaPr>
                      <m:oMath>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0</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1</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上单调递增</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mc:Choice>
          <mc:Fallback>
            <p:sp>
              <p:nvSpPr>
                <p:cNvPr id="23" name="文本框 22"/>
                <p:cNvSpPr txBox="1">
                  <a:spLocks noRot="1" noChangeAspect="1" noMove="1" noResize="1" noEditPoints="1" noAdjustHandles="1" noChangeArrowheads="1" noChangeShapeType="1" noTextEdit="1"/>
                </p:cNvSpPr>
                <p:nvPr/>
              </p:nvSpPr>
              <p:spPr>
                <a:xfrm>
                  <a:off x="508" y="4662"/>
                  <a:ext cx="9744" cy="4892"/>
                </a:xfrm>
                <a:prstGeom prst="rect">
                  <a:avLst/>
                </a:prstGeom>
                <a:blipFill rotWithShape="1">
                  <a:blip r:embed="rId6"/>
                  <a:stretch>
                    <a:fillRect/>
                  </a:stretch>
                </a:blipFill>
              </p:spPr>
              <p:txBody>
                <a:bodyPr/>
                <a:lstStyle/>
                <a:p>
                  <a:r>
                    <a:rPr lang="zh-CN" altLang="en-US">
                      <a:noFill/>
                    </a:rPr>
                    <a:t> </a:t>
                  </a:r>
                </a:p>
              </p:txBody>
            </p:sp>
          </mc:Fallback>
        </mc:AlternateContent>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2" name="组合 31" title=""/>
          <p:cNvGrpSpPr/>
          <p:nvPr/>
        </p:nvGrpSpPr>
        <p:grpSpPr>
          <a:xfrm>
            <a:off x="631507" y="247968"/>
            <a:ext cx="11193462" cy="583565"/>
            <a:chOff x="614597" y="884420"/>
            <a:chExt cx="11192657" cy="584139"/>
          </a:xfrm>
        </p:grpSpPr>
        <p:cxnSp>
          <p:nvCxnSpPr>
            <p:cNvPr id="3" name="直接连接符 3"/>
            <p:cNvCxnSpPr/>
            <p:nvPr/>
          </p:nvCxnSpPr>
          <p:spPr>
            <a:xfrm>
              <a:off x="10456389" y="1162505"/>
              <a:ext cx="598444"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 name="组合 18"/>
            <p:cNvGrpSpPr/>
            <p:nvPr/>
          </p:nvGrpSpPr>
          <p:grpSpPr>
            <a:xfrm>
              <a:off x="614597" y="884420"/>
              <a:ext cx="5566353" cy="584139"/>
              <a:chOff x="1633928" y="944381"/>
              <a:chExt cx="5566353" cy="584139"/>
            </a:xfrm>
          </p:grpSpPr>
          <p:grpSp>
            <p:nvGrpSpPr>
              <p:cNvPr id="5" name="组合 17"/>
              <p:cNvGrpSpPr/>
              <p:nvPr/>
            </p:nvGrpSpPr>
            <p:grpSpPr>
              <a:xfrm>
                <a:off x="1633928" y="990512"/>
                <a:ext cx="5566353" cy="508504"/>
                <a:chOff x="1633928" y="990512"/>
                <a:chExt cx="5566353" cy="508504"/>
              </a:xfrm>
            </p:grpSpPr>
            <p:sp>
              <p:nvSpPr>
                <p:cNvPr id="6" name="五边形 13"/>
                <p:cNvSpPr/>
                <p:nvPr/>
              </p:nvSpPr>
              <p:spPr>
                <a:xfrm>
                  <a:off x="4876957" y="993641"/>
                  <a:ext cx="2323933" cy="494199"/>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7" name="五边形 14"/>
                <p:cNvSpPr/>
                <p:nvPr/>
              </p:nvSpPr>
              <p:spPr>
                <a:xfrm>
                  <a:off x="3810234" y="990463"/>
                  <a:ext cx="2323933" cy="494199"/>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8" name="五边形 15"/>
                <p:cNvSpPr/>
                <p:nvPr/>
              </p:nvSpPr>
              <p:spPr>
                <a:xfrm>
                  <a:off x="2751448" y="996819"/>
                  <a:ext cx="2322345" cy="494199"/>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9" name="五边形 10"/>
                <p:cNvSpPr/>
                <p:nvPr/>
              </p:nvSpPr>
              <p:spPr>
                <a:xfrm>
                  <a:off x="1633928" y="990463"/>
                  <a:ext cx="2323933"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10" name="TextBox 13"/>
              <p:cNvSpPr/>
              <p:nvPr/>
            </p:nvSpPr>
            <p:spPr>
              <a:xfrm>
                <a:off x="1783830" y="944381"/>
                <a:ext cx="2158583" cy="584139"/>
              </a:xfrm>
              <a:prstGeom prst="rect">
                <a:avLst/>
              </a:prstGeom>
              <a:noFill/>
              <a:ln>
                <a:noFill/>
                <a:miter lim="800000"/>
              </a:ln>
            </p:spPr>
            <p:txBody>
              <a:bodyPr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lang="zh-CN" altLang="en-US" sz="3200">
                    <a:solidFill>
                      <a:schemeClr val="bg1"/>
                    </a:solidFill>
                    <a:latin typeface="黑体" panose="02010609060101010101" pitchFamily="49" charset="-122"/>
                    <a:ea typeface="黑体" panose="02010609060101010101" pitchFamily="49" charset="-122"/>
                  </a:rPr>
                  <a:t>练习</a:t>
                </a:r>
                <a:endParaRPr lang="zh-CN" altLang="en-US" sz="3200">
                  <a:solidFill>
                    <a:schemeClr val="bg1"/>
                  </a:solidFill>
                  <a:latin typeface="黑体" panose="02010609060101010101" pitchFamily="49" charset="-122"/>
                  <a:ea typeface="黑体" panose="02010609060101010101" pitchFamily="49" charset="-122"/>
                </a:endParaRPr>
              </a:p>
            </p:txBody>
          </p:sp>
        </p:grpSp>
        <p:cxnSp>
          <p:nvCxnSpPr>
            <p:cNvPr id="11" name="直接连接符 5"/>
            <p:cNvCxnSpPr/>
            <p:nvPr/>
          </p:nvCxnSpPr>
          <p:spPr>
            <a:xfrm>
              <a:off x="6416492" y="1184752"/>
              <a:ext cx="598445"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6"/>
            <p:cNvCxnSpPr/>
            <p:nvPr/>
          </p:nvCxnSpPr>
          <p:spPr>
            <a:xfrm>
              <a:off x="7227646" y="1186342"/>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7"/>
            <p:cNvCxnSpPr/>
            <p:nvPr/>
          </p:nvCxnSpPr>
          <p:spPr>
            <a:xfrm>
              <a:off x="8024514"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8"/>
            <p:cNvCxnSpPr/>
            <p:nvPr/>
          </p:nvCxnSpPr>
          <p:spPr>
            <a:xfrm>
              <a:off x="8832493" y="1186342"/>
              <a:ext cx="598445"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9"/>
            <p:cNvCxnSpPr/>
            <p:nvPr/>
          </p:nvCxnSpPr>
          <p:spPr>
            <a:xfrm>
              <a:off x="9643648"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0"/>
            <p:cNvCxnSpPr/>
            <p:nvPr/>
          </p:nvCxnSpPr>
          <p:spPr>
            <a:xfrm>
              <a:off x="11207222" y="1164095"/>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mc:AlternateContent>
        <mc:Choice Requires="a14">
          <p:sp>
            <p:nvSpPr>
              <p:cNvPr id="19" name="文本框 18" title=""/>
              <p:cNvSpPr txBox="1"/>
              <p:nvPr/>
            </p:nvSpPr>
            <p:spPr>
              <a:xfrm>
                <a:off x="511810" y="960120"/>
                <a:ext cx="9417050" cy="2578100"/>
              </a:xfrm>
              <a:prstGeom prst="rect">
                <a:avLst/>
              </a:prstGeom>
              <a:noFill/>
            </p:spPr>
            <p:txBody>
              <a:bodyPr wrap="none" rtlCol="0">
                <a:spAutoFit/>
              </a:bodyPr>
              <a:lstStyle/>
              <a:p>
                <a:pPr algn="l"/>
                <a:r>
                  <a:rPr lang="zh-CN" altLang="en-US" sz="2400" b="1">
                    <a:solidFill>
                      <a:srgbClr val="4874CB"/>
                    </a:solidFill>
                    <a:latin typeface="宋体" panose="02010600030101010101" pitchFamily="2" charset="-122"/>
                    <a:ea typeface="宋体" panose="02010600030101010101" pitchFamily="2" charset="-122"/>
                    <a:cs typeface="宋体" panose="02010600030101010101" pitchFamily="2" charset="-122"/>
                  </a:rPr>
                  <a:t>变</a:t>
                </a:r>
                <a:r>
                  <a:rPr lang="en-US" altLang="zh-CN" sz="2400" b="1">
                    <a:solidFill>
                      <a:srgbClr val="4874CB"/>
                    </a:solidFill>
                    <a:latin typeface="宋体" panose="02010600030101010101" pitchFamily="2" charset="-122"/>
                    <a:ea typeface="宋体" panose="02010600030101010101" pitchFamily="2" charset="-122"/>
                    <a:cs typeface="宋体" panose="02010600030101010101" pitchFamily="2" charset="-122"/>
                  </a:rPr>
                  <a:t>1.</a:t>
                </a:r>
                <a:r>
                  <a:rPr lang="en-US" sz="2400" b="1">
                    <a:latin typeface="宋体" panose="02010600030101010101" pitchFamily="2" charset="-122"/>
                    <a:ea typeface="宋体" panose="02010600030101010101" pitchFamily="2" charset="-122"/>
                    <a:cs typeface="宋体" panose="02010600030101010101" pitchFamily="2" charset="-122"/>
                  </a:rPr>
                  <a:t>(1)</a:t>
                </a:r>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多选</a:t>
                </a:r>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下列四个函数</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在区间</a:t>
                </a:r>
                <a14:m>
                  <m:oMathPara>
                    <m:oMathParaPr>
                      <m:jc/>
                    </m:oMathParaPr>
                    <m:oMath>
                      <m:r>
                        <a:rPr lang="en-US" altLang="zh-CN" sz="2400" i="1">
                          <a:latin typeface="Cambria Math" panose="02040503050406030204" charset="0"/>
                          <a:ea typeface="MS Mincho" panose="02020609040205080304" charset="-128"/>
                          <a:cs typeface="Cambria Math" panose="02040503050406030204" charset="0"/>
                        </a:rPr>
                        <m:t>(</m:t>
                      </m:r>
                      <m:r>
                        <a:rPr lang="en-US" altLang="zh-CN" sz="2400" i="1">
                          <a:latin typeface="Cambria Math" panose="02040503050406030204" charset="0"/>
                          <a:ea typeface="MS Mincho" panose="02020609040205080304" charset="-128"/>
                          <a:cs typeface="Cambria Math" panose="02040503050406030204" charset="0"/>
                        </a:rPr>
                        <m:t>−</m:t>
                      </m:r>
                      <m:r>
                        <a:rPr lang="en-US" altLang="zh-CN" sz="2400" i="1">
                          <a:latin typeface="Cambria Math" panose="02040503050406030204" charset="0"/>
                          <a:ea typeface="MS Mincho" panose="02020609040205080304" charset="-128"/>
                          <a:cs typeface="Cambria Math" panose="02040503050406030204" charset="0"/>
                        </a:rPr>
                        <m:t>∞，</m:t>
                      </m:r>
                      <m:r>
                        <a:rPr lang="en-US" altLang="zh-CN" sz="2400" i="1">
                          <a:latin typeface="Cambria Math" panose="02040503050406030204" charset="0"/>
                          <a:ea typeface="MS Mincho" panose="02020609040205080304" charset="-128"/>
                          <a:cs typeface="Cambria Math" panose="02040503050406030204" charset="0"/>
                        </a:rPr>
                        <m:t>0</m:t>
                      </m:r>
                      <m:r>
                        <a:rPr lang="en-US" altLang="zh-CN" sz="2400" i="1">
                          <a:latin typeface="Cambria Math" panose="02040503050406030204" charset="0"/>
                          <a:ea typeface="MS Mincho" panose="02020609040205080304" charset="-128"/>
                          <a:cs typeface="Cambria Math" panose="02040503050406030204" charset="0"/>
                        </a:rPr>
                        <m:t>)</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sym typeface="+mn-ea"/>
                  </a:rPr>
                  <a:t>上是增函数的是（</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algn="l"/>
                <a:endParaRPr lang="en-US" altLang="zh-CN" sz="2400" i="1">
                  <a:latin typeface="Cambria Math" panose="02040503050406030204" charset="0"/>
                  <a:ea typeface="宋体" panose="02010600030101010101" pitchFamily="2" charset="-122"/>
                  <a:cs typeface="Cambria Math" panose="02040503050406030204" charset="0"/>
                  <a:sym typeface="+mn-ea"/>
                </a:endParaRPr>
              </a:p>
              <a:p>
                <a:pPr algn="l"/>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sym typeface="+mn-ea"/>
                        </a:rPr>
                        <m:t>𝐴</m:t>
                      </m:r>
                      <m:r>
                        <a:rPr lang="en-US" altLang="zh-CN" sz="2400" i="1">
                          <a:latin typeface="Cambria Math" panose="02040503050406030204" charset="0"/>
                          <a:ea typeface="宋体" panose="02010600030101010101" pitchFamily="2" charset="-122"/>
                          <a:cs typeface="Cambria Math" panose="02040503050406030204" charset="0"/>
                          <a:sym typeface="+mn-ea"/>
                        </a:rPr>
                        <m:t>.</m:t>
                      </m:r>
                      <m:r>
                        <a:rPr lang="en-US" altLang="zh-CN" sz="2400" i="1">
                          <a:latin typeface="Cambria Math" panose="02040503050406030204" charset="0"/>
                          <a:ea typeface="宋体" panose="02010600030101010101" pitchFamily="2" charset="-122"/>
                          <a:cs typeface="Cambria Math" panose="02040503050406030204" charset="0"/>
                          <a:sym typeface="+mn-ea"/>
                        </a:rPr>
                        <m:t>𝑦</m:t>
                      </m:r>
                      <m:r>
                        <a:rPr lang="en-US" altLang="zh-CN" sz="2400" i="1">
                          <a:latin typeface="Cambria Math" panose="02040503050406030204" charset="0"/>
                          <a:ea typeface="宋体" panose="02010600030101010101" pitchFamily="2" charset="-122"/>
                          <a:cs typeface="Cambria Math" panose="02040503050406030204" charset="0"/>
                          <a:sym typeface="+mn-ea"/>
                        </a:rPr>
                        <m:t>=|</m:t>
                      </m:r>
                      <m:r>
                        <a:rPr lang="en-US" altLang="zh-CN" sz="2400" i="1">
                          <a:latin typeface="Cambria Math" panose="02040503050406030204" charset="0"/>
                          <a:ea typeface="宋体" panose="02010600030101010101" pitchFamily="2" charset="-122"/>
                          <a:cs typeface="Cambria Math" panose="02040503050406030204" charset="0"/>
                          <a:sym typeface="+mn-ea"/>
                        </a:rPr>
                        <m:t>2</m:t>
                      </m:r>
                      <m:r>
                        <a:rPr lang="en-US" altLang="zh-CN" sz="2400" i="1">
                          <a:latin typeface="Cambria Math" panose="02040503050406030204" charset="0"/>
                          <a:ea typeface="宋体" panose="02010600030101010101" pitchFamily="2" charset="-122"/>
                          <a:cs typeface="Cambria Math" panose="02040503050406030204" charset="0"/>
                          <a:sym typeface="+mn-ea"/>
                        </a:rPr>
                        <m:t>𝑥</m:t>
                      </m:r>
                      <m:r>
                        <a:rPr lang="en-US" altLang="zh-CN" sz="2400" i="1">
                          <a:latin typeface="Cambria Math" panose="02040503050406030204" charset="0"/>
                          <a:ea typeface="宋体" panose="02010600030101010101" pitchFamily="2" charset="-122"/>
                          <a:cs typeface="Cambria Math" panose="02040503050406030204" charset="0"/>
                          <a:sym typeface="+mn-ea"/>
                        </a:rPr>
                        <m:t>|+</m:t>
                      </m:r>
                      <m:r>
                        <a:rPr lang="en-US" altLang="zh-CN" sz="2400" i="1">
                          <a:latin typeface="Cambria Math" panose="02040503050406030204" charset="0"/>
                          <a:ea typeface="宋体" panose="02010600030101010101" pitchFamily="2" charset="-122"/>
                          <a:cs typeface="Cambria Math" panose="02040503050406030204" charset="0"/>
                          <a:sym typeface="+mn-ea"/>
                        </a:rPr>
                        <m:t>1</m:t>
                      </m:r>
                    </m:oMath>
                  </m:oMathPara>
                </a14:m>
                <a:r>
                  <a:rPr lang="en-US" altLang="zh-CN" sz="2400">
                    <a:latin typeface="宋体" panose="02010600030101010101" pitchFamily="2" charset="-122"/>
                    <a:ea typeface="宋体" panose="02010600030101010101" pitchFamily="2" charset="-122"/>
                    <a:cs typeface="宋体" panose="02010600030101010101" pitchFamily="2" charset="-122"/>
                    <a:sym typeface="+mn-ea"/>
                  </a:rPr>
                  <a:t> </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sym typeface="+mn-ea"/>
                        </a:rPr>
                        <m:t>             </m:t>
                      </m:r>
                      <m:r>
                        <a:rPr lang="en-US" altLang="zh-CN" sz="2400" i="1">
                          <a:latin typeface="Cambria Math" panose="02040503050406030204" charset="0"/>
                          <a:ea typeface="宋体" panose="02010600030101010101" pitchFamily="2" charset="-122"/>
                          <a:cs typeface="Cambria Math" panose="02040503050406030204" charset="0"/>
                          <a:sym typeface="+mn-ea"/>
                        </a:rPr>
                        <m:t>𝐵</m:t>
                      </m:r>
                      <m:r>
                        <a:rPr lang="en-US" altLang="zh-CN" sz="2400" i="1">
                          <a:latin typeface="Cambria Math" panose="02040503050406030204" charset="0"/>
                          <a:ea typeface="宋体" panose="02010600030101010101" pitchFamily="2" charset="-122"/>
                          <a:cs typeface="Cambria Math" panose="02040503050406030204" charset="0"/>
                          <a:sym typeface="+mn-ea"/>
                        </a:rPr>
                        <m:t>.</m:t>
                      </m:r>
                      <m:r>
                        <a:rPr lang="en-US" altLang="zh-CN" sz="2400" i="1">
                          <a:latin typeface="Cambria Math" panose="02040503050406030204" charset="0"/>
                          <a:ea typeface="宋体" panose="02010600030101010101" pitchFamily="2" charset="-122"/>
                          <a:cs typeface="Cambria Math" panose="02040503050406030204" charset="0"/>
                          <a:sym typeface="+mn-ea"/>
                        </a:rPr>
                        <m:t>𝑦</m:t>
                      </m:r>
                      <m:r>
                        <a:rPr lang="en-US" altLang="zh-CN" sz="2400" i="1">
                          <a:latin typeface="Cambria Math" panose="02040503050406030204" charset="0"/>
                          <a:ea typeface="宋体" panose="02010600030101010101" pitchFamily="2" charset="-122"/>
                          <a:cs typeface="Cambria Math" panose="02040503050406030204" charset="0"/>
                          <a:sym typeface="+mn-ea"/>
                        </a:rPr>
                        <m:t>=</m:t>
                      </m:r>
                      <m:f>
                        <m:fPr>
                          <m:type m:val="bar"/>
                          <m:ctrlPr>
                            <a:rPr lang="en-US" altLang="zh-CN" sz="2400" i="1">
                              <a:latin typeface="Cambria Math" panose="02040503050406030204" charset="0"/>
                              <a:ea typeface="宋体" panose="02010600030101010101" pitchFamily="2" charset="-122"/>
                              <a:cs typeface="Cambria Math" panose="02040503050406030204" charset="0"/>
                              <a:sym typeface="+mn-ea"/>
                            </a:rPr>
                          </m:ctrlPr>
                        </m:fPr>
                        <m:num>
                          <m:r>
                            <a:rPr lang="en-US" altLang="zh-CN" sz="2400" i="1">
                              <a:latin typeface="Cambria Math" panose="02040503050406030204" charset="0"/>
                              <a:ea typeface="宋体" panose="02010600030101010101" pitchFamily="2" charset="-122"/>
                              <a:cs typeface="Cambria Math" panose="02040503050406030204" charset="0"/>
                              <a:sym typeface="+mn-ea"/>
                            </a:rPr>
                            <m:t>|</m:t>
                          </m:r>
                          <m:r>
                            <a:rPr lang="en-US" altLang="zh-CN" sz="2400" i="1">
                              <a:latin typeface="Cambria Math" panose="02040503050406030204" charset="0"/>
                              <a:ea typeface="宋体" panose="02010600030101010101" pitchFamily="2" charset="-122"/>
                              <a:cs typeface="Cambria Math" panose="02040503050406030204" charset="0"/>
                              <a:sym typeface="+mn-ea"/>
                            </a:rPr>
                            <m:t>−</m:t>
                          </m:r>
                          <m:r>
                            <a:rPr lang="en-US" altLang="zh-CN" sz="2400" i="1">
                              <a:latin typeface="Cambria Math" panose="02040503050406030204" charset="0"/>
                              <a:ea typeface="宋体" panose="02010600030101010101" pitchFamily="2" charset="-122"/>
                              <a:cs typeface="Cambria Math" panose="02040503050406030204" charset="0"/>
                              <a:sym typeface="+mn-ea"/>
                            </a:rPr>
                            <m:t>𝑥</m:t>
                          </m:r>
                          <m:r>
                            <a:rPr lang="en-US" altLang="zh-CN" sz="2400" i="1">
                              <a:latin typeface="Cambria Math" panose="02040503050406030204" charset="0"/>
                              <a:ea typeface="宋体" panose="02010600030101010101" pitchFamily="2" charset="-122"/>
                              <a:cs typeface="Cambria Math" panose="02040503050406030204" charset="0"/>
                              <a:sym typeface="+mn-ea"/>
                            </a:rPr>
                            <m:t>|</m:t>
                          </m:r>
                        </m:num>
                        <m:den>
                          <m:r>
                            <a:rPr lang="en-US" altLang="zh-CN" sz="2400" i="1">
                              <a:latin typeface="Cambria Math" panose="02040503050406030204" charset="0"/>
                              <a:ea typeface="宋体" panose="02010600030101010101" pitchFamily="2" charset="-122"/>
                              <a:cs typeface="Cambria Math" panose="02040503050406030204" charset="0"/>
                              <a:sym typeface="+mn-ea"/>
                            </a:rPr>
                            <m:t>𝑥</m:t>
                          </m:r>
                        </m:den>
                      </m:f>
                    </m:oMath>
                  </m:oMathPara>
                </a14:m>
                <a:r>
                  <a:rPr lang="en-US" altLang="zh-CN" sz="2400">
                    <a:latin typeface="宋体" panose="02010600030101010101" pitchFamily="2" charset="-122"/>
                    <a:ea typeface="宋体" panose="02010600030101010101" pitchFamily="2" charset="-122"/>
                    <a:cs typeface="宋体" panose="02010600030101010101" pitchFamily="2" charset="-122"/>
                    <a:sym typeface="+mn-ea"/>
                  </a:rPr>
                  <a:t>      </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sym typeface="+mn-ea"/>
                        </a:rPr>
                        <m:t>𝐶</m:t>
                      </m:r>
                      <m:r>
                        <a:rPr lang="en-US" altLang="zh-CN" sz="2400" i="1">
                          <a:latin typeface="Cambria Math" panose="02040503050406030204" charset="0"/>
                          <a:ea typeface="宋体" panose="02010600030101010101" pitchFamily="2" charset="-122"/>
                          <a:cs typeface="Cambria Math" panose="02040503050406030204" charset="0"/>
                          <a:sym typeface="+mn-ea"/>
                        </a:rPr>
                        <m:t>.</m:t>
                      </m:r>
                      <m:r>
                        <a:rPr lang="en-US" altLang="zh-CN" sz="2400" i="1">
                          <a:latin typeface="Cambria Math" panose="02040503050406030204" charset="0"/>
                          <a:ea typeface="宋体" panose="02010600030101010101" pitchFamily="2" charset="-122"/>
                          <a:cs typeface="Cambria Math" panose="02040503050406030204" charset="0"/>
                          <a:sym typeface="+mn-ea"/>
                        </a:rPr>
                        <m:t>𝑦</m:t>
                      </m:r>
                      <m:r>
                        <a:rPr lang="en-US" altLang="zh-CN" sz="2400" i="1">
                          <a:latin typeface="Cambria Math" panose="02040503050406030204" charset="0"/>
                          <a:ea typeface="宋体" panose="02010600030101010101" pitchFamily="2" charset="-122"/>
                          <a:cs typeface="Cambria Math" panose="02040503050406030204" charset="0"/>
                          <a:sym typeface="+mn-ea"/>
                        </a:rPr>
                        <m:t>=</m:t>
                      </m:r>
                      <m:f>
                        <m:fPr>
                          <m:type m:val="bar"/>
                          <m:ctrlPr>
                            <a:rPr lang="en-US" altLang="zh-CN" sz="2400" i="1">
                              <a:latin typeface="Cambria Math" panose="02040503050406030204" charset="0"/>
                              <a:ea typeface="宋体" panose="02010600030101010101" pitchFamily="2" charset="-122"/>
                              <a:cs typeface="Cambria Math" panose="02040503050406030204" charset="0"/>
                              <a:sym typeface="+mn-ea"/>
                            </a:rPr>
                          </m:ctrlPr>
                        </m:fPr>
                        <m:num>
                          <m:sSup>
                            <m:sSupPr>
                              <m:ctrlPr>
                                <a:rPr lang="en-US" altLang="zh-CN" sz="2400" i="1">
                                  <a:latin typeface="Cambria Math" panose="02040503050406030204" charset="0"/>
                                  <a:ea typeface="宋体" panose="02010600030101010101" pitchFamily="2" charset="-122"/>
                                  <a:cs typeface="Cambria Math" panose="02040503050406030204" charset="0"/>
                                  <a:sym typeface="+mn-ea"/>
                                </a:rPr>
                              </m:ctrlPr>
                            </m:sSupPr>
                            <m:e>
                              <m:r>
                                <a:rPr lang="en-US" altLang="zh-CN" sz="2400" i="1">
                                  <a:latin typeface="Cambria Math" panose="02040503050406030204" charset="0"/>
                                  <a:ea typeface="宋体" panose="02010600030101010101" pitchFamily="2" charset="-122"/>
                                  <a:cs typeface="Cambria Math" panose="02040503050406030204" charset="0"/>
                                  <a:sym typeface="+mn-ea"/>
                                </a:rPr>
                                <m:t>𝑥</m:t>
                              </m:r>
                            </m:e>
                            <m:sup>
                              <m:r>
                                <a:rPr lang="en-US" altLang="zh-CN" sz="2400" i="1">
                                  <a:latin typeface="Cambria Math" panose="02040503050406030204" charset="0"/>
                                  <a:ea typeface="宋体" panose="02010600030101010101" pitchFamily="2" charset="-122"/>
                                  <a:cs typeface="Cambria Math" panose="02040503050406030204" charset="0"/>
                                  <a:sym typeface="+mn-ea"/>
                                </a:rPr>
                                <m:t>2</m:t>
                              </m:r>
                            </m:sup>
                          </m:sSup>
                        </m:num>
                        <m:den>
                          <m:r>
                            <a:rPr lang="en-US" altLang="zh-CN" sz="2400" i="1">
                              <a:latin typeface="Cambria Math" panose="02040503050406030204" charset="0"/>
                              <a:ea typeface="宋体" panose="02010600030101010101" pitchFamily="2" charset="-122"/>
                              <a:cs typeface="Cambria Math" panose="02040503050406030204" charset="0"/>
                              <a:sym typeface="+mn-ea"/>
                            </a:rPr>
                            <m:t>−</m:t>
                          </m:r>
                          <m:r>
                            <a:rPr lang="en-US" altLang="zh-CN" sz="2400" i="1">
                              <a:latin typeface="Cambria Math" panose="02040503050406030204" charset="0"/>
                              <a:ea typeface="宋体" panose="02010600030101010101" pitchFamily="2" charset="-122"/>
                              <a:cs typeface="Cambria Math" panose="02040503050406030204" charset="0"/>
                              <a:sym typeface="+mn-ea"/>
                            </a:rPr>
                            <m:t>2</m:t>
                          </m:r>
                          <m:r>
                            <a:rPr lang="en-US" altLang="zh-CN" sz="2400" i="1">
                              <a:latin typeface="Cambria Math" panose="02040503050406030204" charset="0"/>
                              <a:ea typeface="宋体" panose="02010600030101010101" pitchFamily="2" charset="-122"/>
                              <a:cs typeface="Cambria Math" panose="02040503050406030204" charset="0"/>
                              <a:sym typeface="+mn-ea"/>
                            </a:rPr>
                            <m:t>𝑥</m:t>
                          </m:r>
                        </m:den>
                      </m:f>
                    </m:oMath>
                  </m:oMathPara>
                </a14:m>
                <a:r>
                  <a:rPr lang="en-US" altLang="zh-CN" sz="2400">
                    <a:latin typeface="宋体" panose="02010600030101010101" pitchFamily="2" charset="-122"/>
                    <a:ea typeface="宋体" panose="02010600030101010101" pitchFamily="2" charset="-122"/>
                    <a:cs typeface="宋体" panose="02010600030101010101" pitchFamily="2" charset="-122"/>
                    <a:sym typeface="+mn-ea"/>
                  </a:rPr>
                  <a:t>     </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sym typeface="+mn-ea"/>
                        </a:rPr>
                        <m:t>𝐷</m:t>
                      </m:r>
                      <m:r>
                        <a:rPr lang="en-US" altLang="zh-CN" sz="2400" i="1">
                          <a:latin typeface="Cambria Math" panose="02040503050406030204" charset="0"/>
                          <a:ea typeface="宋体" panose="02010600030101010101" pitchFamily="2" charset="-122"/>
                          <a:cs typeface="Cambria Math" panose="02040503050406030204" charset="0"/>
                          <a:sym typeface="+mn-ea"/>
                        </a:rPr>
                        <m:t>.</m:t>
                      </m:r>
                      <m:r>
                        <a:rPr lang="en-US" altLang="zh-CN" sz="2400" i="1">
                          <a:latin typeface="Cambria Math" panose="02040503050406030204" charset="0"/>
                          <a:ea typeface="宋体" panose="02010600030101010101" pitchFamily="2" charset="-122"/>
                          <a:cs typeface="Cambria Math" panose="02040503050406030204" charset="0"/>
                          <a:sym typeface="+mn-ea"/>
                        </a:rPr>
                        <m:t>𝑦</m:t>
                      </m:r>
                      <m:r>
                        <a:rPr lang="en-US" altLang="zh-CN" sz="2400" i="1">
                          <a:latin typeface="Cambria Math" panose="02040503050406030204" charset="0"/>
                          <a:ea typeface="宋体" panose="02010600030101010101" pitchFamily="2" charset="-122"/>
                          <a:cs typeface="Cambria Math" panose="02040503050406030204" charset="0"/>
                          <a:sym typeface="+mn-ea"/>
                        </a:rPr>
                        <m:t>=</m:t>
                      </m:r>
                      <m:r>
                        <a:rPr lang="en-US" altLang="zh-CN" sz="2400" i="1">
                          <a:latin typeface="Cambria Math" panose="02040503050406030204" charset="0"/>
                          <a:ea typeface="宋体" panose="02010600030101010101" pitchFamily="2" charset="-122"/>
                          <a:cs typeface="Cambria Math" panose="02040503050406030204" charset="0"/>
                          <a:sym typeface="+mn-ea"/>
                        </a:rPr>
                        <m:t>𝑥</m:t>
                      </m:r>
                      <m:r>
                        <a:rPr lang="en-US" altLang="zh-CN" sz="2400" i="1">
                          <a:latin typeface="Cambria Math" panose="02040503050406030204" charset="0"/>
                          <a:ea typeface="宋体" panose="02010600030101010101" pitchFamily="2" charset="-122"/>
                          <a:cs typeface="Cambria Math" panose="02040503050406030204" charset="0"/>
                          <a:sym typeface="+mn-ea"/>
                        </a:rPr>
                        <m:t>+</m:t>
                      </m:r>
                      <m:f>
                        <m:fPr>
                          <m:type m:val="bar"/>
                          <m:ctrlPr>
                            <a:rPr lang="en-US" altLang="zh-CN" sz="2400" i="1">
                              <a:latin typeface="Cambria Math" panose="02040503050406030204" charset="0"/>
                              <a:ea typeface="宋体" panose="02010600030101010101" pitchFamily="2" charset="-122"/>
                              <a:cs typeface="Cambria Math" panose="02040503050406030204" charset="0"/>
                              <a:sym typeface="+mn-ea"/>
                            </a:rPr>
                          </m:ctrlPr>
                        </m:fPr>
                        <m:num>
                          <m:r>
                            <a:rPr lang="en-US" altLang="zh-CN" sz="2400" i="1">
                              <a:latin typeface="Cambria Math" panose="02040503050406030204" charset="0"/>
                              <a:ea typeface="宋体" panose="02010600030101010101" pitchFamily="2" charset="-122"/>
                              <a:cs typeface="Cambria Math" panose="02040503050406030204" charset="0"/>
                              <a:sym typeface="+mn-ea"/>
                            </a:rPr>
                            <m:t>1</m:t>
                          </m:r>
                        </m:num>
                        <m:den>
                          <m:r>
                            <a:rPr lang="en-US" altLang="zh-CN" sz="2400" i="1">
                              <a:latin typeface="Cambria Math" panose="02040503050406030204" charset="0"/>
                              <a:ea typeface="宋体" panose="02010600030101010101" pitchFamily="2" charset="-122"/>
                              <a:cs typeface="Cambria Math" panose="02040503050406030204" charset="0"/>
                              <a:sym typeface="+mn-ea"/>
                            </a:rPr>
                            <m:t>2</m:t>
                          </m:r>
                        </m:den>
                      </m:f>
                      <m:r>
                        <a:rPr lang="en-US" altLang="zh-CN" sz="2400" i="1">
                          <a:latin typeface="Cambria Math" panose="02040503050406030204" charset="0"/>
                          <a:ea typeface="宋体" panose="02010600030101010101" pitchFamily="2" charset="-122"/>
                          <a:cs typeface="Cambria Math" panose="02040503050406030204" charset="0"/>
                          <a:sym typeface="+mn-ea"/>
                        </a:rPr>
                        <m:t>∙</m:t>
                      </m:r>
                      <m:f>
                        <m:fPr>
                          <m:type m:val="bar"/>
                          <m:ctrlPr>
                            <a:rPr lang="en-US" altLang="zh-CN" sz="2400" i="1">
                              <a:latin typeface="Cambria Math" panose="02040503050406030204" charset="0"/>
                              <a:ea typeface="宋体" panose="02010600030101010101" pitchFamily="2" charset="-122"/>
                              <a:cs typeface="Cambria Math" panose="02040503050406030204" charset="0"/>
                              <a:sym typeface="+mn-ea"/>
                            </a:rPr>
                          </m:ctrlPr>
                        </m:fPr>
                        <m:num>
                          <m:r>
                            <a:rPr lang="en-US" altLang="zh-CN" sz="2400" i="1">
                              <a:latin typeface="Cambria Math" panose="02040503050406030204" charset="0"/>
                              <a:ea typeface="宋体" panose="02010600030101010101" pitchFamily="2" charset="-122"/>
                              <a:cs typeface="Cambria Math" panose="02040503050406030204" charset="0"/>
                              <a:sym typeface="+mn-ea"/>
                            </a:rPr>
                            <m:t>𝑥</m:t>
                          </m:r>
                        </m:num>
                        <m:den>
                          <m:r>
                            <a:rPr lang="en-US" altLang="zh-CN" sz="2400" i="1">
                              <a:latin typeface="Cambria Math" panose="02040503050406030204" charset="0"/>
                              <a:ea typeface="宋体" panose="02010600030101010101" pitchFamily="2" charset="-122"/>
                              <a:cs typeface="Cambria Math" panose="02040503050406030204" charset="0"/>
                              <a:sym typeface="+mn-ea"/>
                            </a:rPr>
                            <m:t>|</m:t>
                          </m:r>
                          <m:r>
                            <a:rPr lang="en-US" altLang="zh-CN" sz="2400" i="1">
                              <a:latin typeface="Cambria Math" panose="02040503050406030204" charset="0"/>
                              <a:ea typeface="宋体" panose="02010600030101010101" pitchFamily="2" charset="-122"/>
                              <a:cs typeface="Cambria Math" panose="02040503050406030204" charset="0"/>
                              <a:sym typeface="+mn-ea"/>
                            </a:rPr>
                            <m:t>𝑥</m:t>
                          </m:r>
                          <m:r>
                            <a:rPr lang="en-US" altLang="zh-CN" sz="2400" i="1">
                              <a:latin typeface="Cambria Math" panose="02040503050406030204" charset="0"/>
                              <a:ea typeface="宋体" panose="02010600030101010101" pitchFamily="2" charset="-122"/>
                              <a:cs typeface="Cambria Math" panose="02040503050406030204" charset="0"/>
                              <a:sym typeface="+mn-ea"/>
                            </a:rPr>
                            <m:t>|</m:t>
                          </m:r>
                        </m:den>
                      </m:f>
                    </m:oMath>
                  </m:oMathPara>
                </a14:m>
                <a:endParaRPr lang="en-US" altLang="zh-CN" sz="2400">
                  <a:latin typeface="宋体" panose="02010600030101010101" pitchFamily="2" charset="-122"/>
                  <a:ea typeface="宋体" panose="02010600030101010101" pitchFamily="2" charset="-122"/>
                  <a:cs typeface="宋体" panose="02010600030101010101" pitchFamily="2" charset="-122"/>
                  <a:sym typeface="+mn-ea"/>
                </a:endParaRPr>
              </a:p>
              <a:p>
                <a:pPr algn="l"/>
                <a:endParaRPr lang="en-US" altLang="zh-CN" sz="2400">
                  <a:latin typeface="宋体" panose="02010600030101010101" pitchFamily="2" charset="-122"/>
                  <a:ea typeface="宋体" panose="02010600030101010101" pitchFamily="2" charset="-122"/>
                  <a:cs typeface="宋体" panose="02010600030101010101" pitchFamily="2" charset="-122"/>
                  <a:sym typeface="+mn-ea"/>
                </a:endParaRPr>
              </a:p>
              <a:p>
                <a:pPr algn="l"/>
                <a:endParaRPr lang="en-US" altLang="zh-CN" sz="2400">
                  <a:latin typeface="宋体" panose="02010600030101010101" pitchFamily="2" charset="-122"/>
                  <a:ea typeface="宋体" panose="02010600030101010101" pitchFamily="2" charset="-122"/>
                  <a:cs typeface="宋体" panose="02010600030101010101" pitchFamily="2" charset="-122"/>
                  <a:sym typeface="+mn-ea"/>
                </a:endParaRPr>
              </a:p>
              <a:p>
                <a:pPr algn="l"/>
                <a:endParaRPr lang="en-US" altLang="zh-CN" sz="2400">
                  <a:latin typeface="宋体" panose="02010600030101010101" pitchFamily="2" charset="-122"/>
                  <a:ea typeface="宋体" panose="02010600030101010101" pitchFamily="2" charset="-122"/>
                  <a:cs typeface="宋体" panose="02010600030101010101" pitchFamily="2" charset="-122"/>
                  <a:sym typeface="+mn-ea"/>
                </a:endParaRPr>
              </a:p>
            </p:txBody>
          </p:sp>
        </mc:Choice>
        <mc:Fallback>
          <p:sp>
            <p:nvSpPr>
              <p:cNvPr id="19" name="文本框 18"/>
              <p:cNvSpPr txBox="1">
                <a:spLocks noRot="1" noChangeAspect="1" noMove="1" noResize="1" noEditPoints="1" noAdjustHandles="1" noChangeArrowheads="1" noChangeShapeType="1" noTextEdit="1"/>
              </p:cNvSpPr>
              <p:nvPr/>
            </p:nvSpPr>
            <p:spPr>
              <a:xfrm>
                <a:off x="511810" y="960120"/>
                <a:ext cx="9417050" cy="2578100"/>
              </a:xfrm>
              <a:prstGeom prst="rect">
                <a:avLst/>
              </a:prstGeom>
              <a:blipFill rotWithShape="1">
                <a:blip r:embed="rId3"/>
                <a:stretch>
                  <a:fillRect r="-647"/>
                </a:stretch>
              </a:blipFill>
            </p:spPr>
            <p:txBody>
              <a:bodyPr/>
              <a:lstStyle/>
              <a:p>
                <a:r>
                  <a:rPr lang="zh-CN" altLang="en-US">
                    <a:noFill/>
                  </a:rPr>
                  <a:t> </a:t>
                </a:r>
              </a:p>
            </p:txBody>
          </p:sp>
        </mc:Fallback>
      </mc:AlternateContent>
      <p:sp>
        <p:nvSpPr>
          <p:cNvPr id="20" name="文本框 19" title=""/>
          <p:cNvSpPr txBox="1"/>
          <p:nvPr/>
        </p:nvSpPr>
        <p:spPr>
          <a:xfrm>
            <a:off x="631190" y="2580005"/>
            <a:ext cx="8898255" cy="497205"/>
          </a:xfrm>
          <a:prstGeom prst="rect">
            <a:avLst/>
          </a:prstGeom>
          <a:noFill/>
        </p:spPr>
        <p:txBody>
          <a:bodyPr wrap="square" rtlCol="0">
            <a:spAutoFit/>
          </a:bodyPr>
          <a:lstStyle/>
          <a:p>
            <a:pPr algn="l">
              <a:lnSpc>
                <a:spcPct val="110000"/>
              </a:lnSpc>
            </a:pPr>
            <a:r>
              <a:rPr lang="zh-CN" altLang="en-US" sz="2400" b="1">
                <a:solidFill>
                  <a:srgbClr val="FF0000"/>
                </a:solidFill>
                <a:latin typeface="宋体" panose="02010600030101010101" pitchFamily="2" charset="-122"/>
                <a:ea typeface="宋体" panose="02010600030101010101" pitchFamily="2" charset="-122"/>
              </a:rPr>
              <a:t>答案：</a:t>
            </a: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CD</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mc:AlternateContent>
        <mc:Choice Requires="a14">
          <p:sp>
            <p:nvSpPr>
              <p:cNvPr id="21" name="文本框 20" title=""/>
              <p:cNvSpPr txBox="1"/>
              <p:nvPr/>
            </p:nvSpPr>
            <p:spPr>
              <a:xfrm>
                <a:off x="631190" y="3690620"/>
                <a:ext cx="10013950" cy="1415415"/>
              </a:xfrm>
              <a:prstGeom prst="rect">
                <a:avLst/>
              </a:prstGeom>
              <a:noFill/>
            </p:spPr>
            <p:txBody>
              <a:bodyPr wrap="none" rtlCol="0">
                <a:spAutoFit/>
              </a:bodyPr>
              <a:lstStyle/>
              <a:p>
                <a:r>
                  <a:rPr lang="zh-CN" altLang="en-US" sz="2400" b="1">
                    <a:solidFill>
                      <a:srgbClr val="4874CB"/>
                    </a:solidFill>
                    <a:latin typeface="宋体" panose="02010600030101010101" pitchFamily="2" charset="-122"/>
                    <a:ea typeface="宋体" panose="02010600030101010101" pitchFamily="2" charset="-122"/>
                    <a:cs typeface="宋体" panose="02010600030101010101" pitchFamily="2" charset="-122"/>
                  </a:rPr>
                  <a:t>变</a:t>
                </a:r>
                <a:r>
                  <a:rPr lang="en-US" altLang="zh-CN" sz="2400" b="1">
                    <a:solidFill>
                      <a:srgbClr val="4874CB"/>
                    </a:solidFill>
                    <a:latin typeface="宋体" panose="02010600030101010101" pitchFamily="2" charset="-122"/>
                    <a:ea typeface="宋体" panose="02010600030101010101" pitchFamily="2" charset="-122"/>
                    <a:cs typeface="宋体" panose="02010600030101010101" pitchFamily="2" charset="-122"/>
                  </a:rPr>
                  <a:t>2</a:t>
                </a:r>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试用函数单调性的定义证明：</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𝑓</m:t>
                      </m:r>
                      <m:r>
                        <a:rPr lang="en-US" altLang="zh-CN" sz="2400" i="1">
                          <a:latin typeface="Cambria Math" panose="02040503050406030204" charset="0"/>
                          <a:ea typeface="MS Mincho" panose="02020609040205080304" charset="-128"/>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MS Mincho" panose="02020609040205080304" charset="-128"/>
                          <a:cs typeface="Cambria Math" panose="02040503050406030204" charset="0"/>
                        </a:rPr>
                        <m:t>)=</m:t>
                      </m:r>
                      <m:f>
                        <m:fPr>
                          <m:type m:val="bar"/>
                          <m:ctrlPr>
                            <a:rPr lang="en-US" altLang="zh-CN" sz="2400" i="1">
                              <a:latin typeface="Cambria Math" panose="02040503050406030204" charset="0"/>
                              <a:ea typeface="宋体" panose="02010600030101010101" pitchFamily="2" charset="-122"/>
                              <a:cs typeface="Cambria Math" panose="02040503050406030204" charset="0"/>
                            </a:rPr>
                          </m:ctrlPr>
                        </m:fPr>
                        <m:num>
                          <m:r>
                            <a:rPr lang="en-US" altLang="zh-CN" sz="2400" i="1">
                              <a:latin typeface="Cambria Math" panose="02040503050406030204" charset="0"/>
                              <a:ea typeface="MS Mincho" panose="02020609040205080304" charset="-128"/>
                              <a:cs typeface="Cambria Math" panose="02040503050406030204" charset="0"/>
                            </a:rPr>
                            <m:t>2</m:t>
                          </m:r>
                          <m:r>
                            <a:rPr lang="en-US" altLang="zh-CN" sz="2400" i="1">
                              <a:latin typeface="Cambria Math" panose="02040503050406030204" charset="0"/>
                              <a:ea typeface="宋体" panose="02010600030101010101" pitchFamily="2" charset="-122"/>
                              <a:cs typeface="Cambria Math" panose="02040503050406030204" charset="0"/>
                            </a:rPr>
                            <m:t>𝑥</m:t>
                          </m:r>
                        </m:num>
                        <m:den>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MS Mincho" panose="02020609040205080304" charset="-128"/>
                              <a:cs typeface="Cambria Math" panose="02040503050406030204" charset="0"/>
                            </a:rPr>
                            <m:t>1</m:t>
                          </m:r>
                        </m:den>
                      </m:f>
                    </m:oMath>
                  </m:oMathPara>
                </a14:m>
                <a:r>
                  <a:rPr lang="en-US" altLang="zh-CN" sz="2400" b="1">
                    <a:latin typeface="宋体" panose="02010600030101010101" pitchFamily="2" charset="-122"/>
                    <a:ea typeface="宋体" panose="02010600030101010101" pitchFamily="2" charset="-122"/>
                    <a:cs typeface="宋体" panose="02010600030101010101" pitchFamily="2" charset="-122"/>
                  </a:rPr>
                  <a:t> </a:t>
                </a:r>
                <a:r>
                  <a:rPr lang="zh-CN" altLang="en-US" sz="2400" b="1">
                    <a:latin typeface="宋体" panose="02010600030101010101" pitchFamily="2" charset="-122"/>
                    <a:ea typeface="宋体" panose="02010600030101010101" pitchFamily="2" charset="-122"/>
                    <a:cs typeface="宋体" panose="02010600030101010101" pitchFamily="2" charset="-122"/>
                  </a:rPr>
                  <a:t>在</a:t>
                </a:r>
                <a14:m>
                  <m:oMathPara>
                    <m:oMathParaPr>
                      <m:jc/>
                    </m:oMathParaPr>
                    <m:oMath>
                      <m:r>
                        <a:rPr lang="en-US" altLang="zh-CN" sz="2400" i="1">
                          <a:latin typeface="Cambria Math" panose="02040503050406030204" charset="0"/>
                          <a:ea typeface="MS Mincho" panose="02020609040205080304" charset="-128"/>
                          <a:cs typeface="Cambria Math" panose="02040503050406030204" charset="0"/>
                        </a:rPr>
                        <m:t>（</m:t>
                      </m:r>
                      <m:r>
                        <a:rPr lang="en-US" altLang="zh-CN" sz="2400" i="1">
                          <a:latin typeface="Cambria Math" panose="02040503050406030204" charset="0"/>
                          <a:ea typeface="MS Mincho" panose="02020609040205080304" charset="-128"/>
                          <a:cs typeface="Cambria Math" panose="02040503050406030204" charset="0"/>
                        </a:rPr>
                        <m:t>1</m:t>
                      </m:r>
                      <m:r>
                        <a:rPr lang="en-US" altLang="zh-CN" sz="2400" i="1">
                          <a:latin typeface="Cambria Math" panose="02040503050406030204" charset="0"/>
                          <a:ea typeface="MS Mincho" panose="02020609040205080304" charset="-128"/>
                          <a:cs typeface="Cambria Math" panose="02040503050406030204" charset="0"/>
                        </a:rPr>
                        <m:t>，+</m:t>
                      </m:r>
                      <m:r>
                        <a:rPr lang="en-US" altLang="zh-CN" sz="2400" i="1">
                          <a:latin typeface="Cambria Math" panose="02040503050406030204" charset="0"/>
                          <a:ea typeface="MS Mincho" panose="02020609040205080304" charset="-128"/>
                          <a:cs typeface="Cambria Math" panose="02040503050406030204" charset="0"/>
                        </a:rPr>
                        <m:t>∞</m:t>
                      </m:r>
                      <m:r>
                        <a:rPr lang="en-US" altLang="zh-CN" sz="2400" i="1">
                          <a:latin typeface="Cambria Math" panose="02040503050406030204" charset="0"/>
                          <a:ea typeface="MS Mincho" panose="02020609040205080304" charset="-128"/>
                          <a:cs typeface="Cambria Math" panose="02040503050406030204" charset="0"/>
                        </a:rPr>
                        <m:t>）</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上是减函数</a:t>
                </a:r>
                <a:r>
                  <a:rPr lang="en-US" altLang="zh-CN" sz="2400" b="1">
                    <a:latin typeface="宋体" panose="02010600030101010101" pitchFamily="2" charset="-122"/>
                    <a:ea typeface="宋体" panose="02010600030101010101" pitchFamily="2" charset="-122"/>
                    <a:cs typeface="宋体" panose="02010600030101010101" pitchFamily="2" charset="-122"/>
                  </a:rPr>
                  <a:t>.</a:t>
                </a:r>
                <a:endParaRPr lang="en-US" altLang="zh-CN" sz="2400" b="1">
                  <a:latin typeface="宋体" panose="02010600030101010101" pitchFamily="2" charset="-122"/>
                  <a:ea typeface="宋体" panose="02010600030101010101" pitchFamily="2" charset="-122"/>
                  <a:cs typeface="宋体" panose="02010600030101010101" pitchFamily="2" charset="-122"/>
                </a:endParaRPr>
              </a:p>
              <a:p>
                <a:endParaRPr lang="zh-CN" altLang="en-US" sz="2400" b="1">
                  <a:latin typeface="宋体" panose="02010600030101010101" pitchFamily="2" charset="-122"/>
                  <a:ea typeface="宋体" panose="02010600030101010101" pitchFamily="2" charset="-122"/>
                  <a:cs typeface="宋体" panose="02010600030101010101" pitchFamily="2" charset="-122"/>
                </a:endParaRPr>
              </a:p>
              <a:p>
                <a:r>
                  <a:rPr lang="zh-CN" altLang="en-US" sz="2400" b="1">
                    <a:latin typeface="宋体" panose="02010600030101010101" pitchFamily="2" charset="-122"/>
                    <a:ea typeface="宋体" panose="02010600030101010101" pitchFamily="2" charset="-122"/>
                    <a:cs typeface="宋体" panose="02010600030101010101" pitchFamily="2" charset="-122"/>
                  </a:rPr>
                  <a:t>（解答思路同例</a:t>
                </a:r>
                <a:r>
                  <a:rPr lang="en-US" altLang="zh-CN" sz="2400" b="1">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cs typeface="宋体" panose="02010600030101010101" pitchFamily="2" charset="-122"/>
                  </a:rPr>
                  <a:t>）</a:t>
                </a:r>
                <a:endParaRPr lang="zh-CN" altLang="en-US" sz="2400" b="1">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21" name="文本框 20"/>
              <p:cNvSpPr txBox="1">
                <a:spLocks noRot="1" noChangeAspect="1" noMove="1" noResize="1" noEditPoints="1" noAdjustHandles="1" noChangeArrowheads="1" noChangeShapeType="1" noTextEdit="1"/>
              </p:cNvSpPr>
              <p:nvPr/>
            </p:nvSpPr>
            <p:spPr>
              <a:xfrm>
                <a:off x="631190" y="3690620"/>
                <a:ext cx="10013950" cy="1415415"/>
              </a:xfrm>
              <a:prstGeom prst="rect">
                <a:avLst/>
              </a:prstGeom>
              <a:blipFill rotWithShape="1">
                <a:blip r:embed="rId4"/>
                <a:stretch>
                  <a:fillRect r="-609"/>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pic>
        <p:nvPicPr>
          <p:cNvPr id="6" name="图片 5" title=""/>
          <p:cNvPicPr>
            <a:picLocks noChangeAspect="1"/>
          </p:cNvPicPr>
          <p:nvPr/>
        </p:nvPicPr>
        <p:blipFill>
          <a:blip r:embed="rId3"/>
          <a:srcRect l="4907" t="6277" r="3178" b="4839"/>
          <a:stretch>
            <a:fillRect/>
          </a:stretch>
        </p:blipFill>
        <p:spPr>
          <a:xfrm>
            <a:off x="1272540" y="2651125"/>
            <a:ext cx="3275330" cy="2546985"/>
          </a:xfrm>
          <a:prstGeom prst="rect">
            <a:avLst/>
          </a:prstGeom>
        </p:spPr>
      </p:pic>
      <p:grpSp>
        <p:nvGrpSpPr>
          <p:cNvPr id="51201" name="组合 31" title=""/>
          <p:cNvGrpSpPr/>
          <p:nvPr/>
        </p:nvGrpSpPr>
        <p:grpSpPr>
          <a:xfrm>
            <a:off x="631507" y="-40957"/>
            <a:ext cx="11193462" cy="583565"/>
            <a:chOff x="614597" y="884420"/>
            <a:chExt cx="11192657" cy="584139"/>
          </a:xfrm>
        </p:grpSpPr>
        <p:cxnSp>
          <p:nvCxnSpPr>
            <p:cNvPr id="51202" name="直接连接符 3"/>
            <p:cNvCxnSpPr/>
            <p:nvPr/>
          </p:nvCxnSpPr>
          <p:spPr>
            <a:xfrm>
              <a:off x="10456389" y="1162505"/>
              <a:ext cx="598444"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1203" name="组合 18"/>
            <p:cNvGrpSpPr/>
            <p:nvPr/>
          </p:nvGrpSpPr>
          <p:grpSpPr>
            <a:xfrm>
              <a:off x="614597" y="884420"/>
              <a:ext cx="5566353" cy="584139"/>
              <a:chOff x="1633928" y="944381"/>
              <a:chExt cx="5566353" cy="584139"/>
            </a:xfrm>
          </p:grpSpPr>
          <p:grpSp>
            <p:nvGrpSpPr>
              <p:cNvPr id="51204" name="组合 17"/>
              <p:cNvGrpSpPr/>
              <p:nvPr/>
            </p:nvGrpSpPr>
            <p:grpSpPr>
              <a:xfrm>
                <a:off x="1633928" y="990512"/>
                <a:ext cx="5566353" cy="508504"/>
                <a:chOff x="1633928" y="990512"/>
                <a:chExt cx="5566353" cy="508504"/>
              </a:xfrm>
            </p:grpSpPr>
            <p:sp>
              <p:nvSpPr>
                <p:cNvPr id="51205" name="五边形 13"/>
                <p:cNvSpPr/>
                <p:nvPr/>
              </p:nvSpPr>
              <p:spPr>
                <a:xfrm>
                  <a:off x="4876957" y="993641"/>
                  <a:ext cx="2323933" cy="494199"/>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234" y="990463"/>
                  <a:ext cx="2323933" cy="494199"/>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2322345" cy="494199"/>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323933"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1209" name="TextBox 13"/>
              <p:cNvSpPr/>
              <p:nvPr/>
            </p:nvSpPr>
            <p:spPr>
              <a:xfrm>
                <a:off x="1783830" y="944381"/>
                <a:ext cx="2158583" cy="584139"/>
              </a:xfrm>
              <a:prstGeom prst="rect">
                <a:avLst/>
              </a:prstGeom>
              <a:noFill/>
              <a:ln>
                <a:noFill/>
                <a:miter lim="800000"/>
              </a:ln>
            </p:spPr>
            <p:txBody>
              <a:bodyPr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lang="zh-CN" altLang="en-US" sz="3200">
                    <a:solidFill>
                      <a:schemeClr val="bg1"/>
                    </a:solidFill>
                    <a:latin typeface="黑体" panose="02010609060101010101" pitchFamily="49" charset="-122"/>
                    <a:ea typeface="黑体" panose="02010609060101010101" pitchFamily="49" charset="-122"/>
                  </a:rPr>
                  <a:t>练习</a:t>
                </a:r>
                <a:endParaRPr lang="zh-CN" altLang="en-US" sz="3200">
                  <a:solidFill>
                    <a:schemeClr val="bg1"/>
                  </a:solidFill>
                  <a:latin typeface="黑体" panose="02010609060101010101" pitchFamily="49" charset="-122"/>
                  <a:ea typeface="黑体" panose="02010609060101010101" pitchFamily="49" charset="-122"/>
                </a:endParaRPr>
              </a:p>
            </p:txBody>
          </p:sp>
        </p:grpSp>
        <p:cxnSp>
          <p:nvCxnSpPr>
            <p:cNvPr id="51210" name="直接连接符 5"/>
            <p:cNvCxnSpPr/>
            <p:nvPr/>
          </p:nvCxnSpPr>
          <p:spPr>
            <a:xfrm>
              <a:off x="6416492" y="1184752"/>
              <a:ext cx="598445"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7227646" y="1186342"/>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8024514"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8832493" y="1186342"/>
              <a:ext cx="598445"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9643648"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1207222" y="1164095"/>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6" name="圆角矩形 25" title=""/>
          <p:cNvSpPr/>
          <p:nvPr/>
        </p:nvSpPr>
        <p:spPr>
          <a:xfrm>
            <a:off x="643890" y="664845"/>
            <a:ext cx="5424170" cy="434340"/>
          </a:xfrm>
          <a:prstGeom prst="roundRect">
            <a:avLst/>
          </a:prstGeom>
          <a:noFill/>
          <a:ln w="28575">
            <a:solidFill>
              <a:schemeClr val="accent1">
                <a:lumMod val="75000"/>
              </a:schemeClr>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title=""/>
          <p:cNvSpPr txBox="1"/>
          <p:nvPr/>
        </p:nvSpPr>
        <p:spPr>
          <a:xfrm>
            <a:off x="748030" y="699770"/>
            <a:ext cx="5080000" cy="460375"/>
          </a:xfrm>
          <a:prstGeom prst="rect">
            <a:avLst/>
          </a:prstGeom>
          <a:noFill/>
        </p:spPr>
        <p:txBody>
          <a:bodyPr wrap="none" rtlCol="0" anchor="t">
            <a:spAutoFit/>
          </a:bodyPr>
          <a:lstStyle/>
          <a:p>
            <a:r>
              <a:rPr lang="zh-CN" altLang="en-US" sz="2400" b="1">
                <a:solidFill>
                  <a:schemeClr val="tx1"/>
                </a:solidFill>
                <a:latin typeface="宋体" panose="02010600030101010101" pitchFamily="2" charset="-122"/>
                <a:ea typeface="宋体" panose="02010600030101010101" pitchFamily="2" charset="-122"/>
                <a:cs typeface="Cambria Math" panose="02040503050406030204" charset="0"/>
                <a:sym typeface="+mn-ea"/>
              </a:rPr>
              <a:t>题型二：图象法求函数的单调区间）</a:t>
            </a:r>
            <a:endParaRPr lang="zh-CN" altLang="en-US" sz="2400" b="1">
              <a:solidFill>
                <a:schemeClr val="tx1"/>
              </a:solidFill>
              <a:latin typeface="宋体" panose="02010600030101010101" pitchFamily="2" charset="-122"/>
              <a:ea typeface="宋体" panose="02010600030101010101" pitchFamily="2" charset="-122"/>
              <a:cs typeface="Cambria Math" panose="02040503050406030204" charset="0"/>
              <a:sym typeface="+mn-ea"/>
            </a:endParaRPr>
          </a:p>
        </p:txBody>
      </p:sp>
      <mc:AlternateContent>
        <mc:Choice Requires="a14">
          <p:sp>
            <p:nvSpPr>
              <p:cNvPr id="4" name="文本框 3" title=""/>
              <p:cNvSpPr txBox="1"/>
              <p:nvPr/>
            </p:nvSpPr>
            <p:spPr>
              <a:xfrm>
                <a:off x="643890" y="1287780"/>
                <a:ext cx="9530715" cy="476250"/>
              </a:xfrm>
              <a:prstGeom prst="rect">
                <a:avLst/>
              </a:prstGeom>
              <a:noFill/>
            </p:spPr>
            <p:txBody>
              <a:bodyPr wrap="none" rtlCol="0">
                <a:spAutoFit/>
              </a:bodyPr>
              <a:lstStyle/>
              <a:p>
                <a:pPr algn="l"/>
                <a:r>
                  <a:rPr lang="zh-CN" altLang="en-US" sz="2400" b="1">
                    <a:solidFill>
                      <a:srgbClr val="4874CB"/>
                    </a:solidFill>
                    <a:latin typeface="宋体" panose="02010600030101010101" pitchFamily="2" charset="-122"/>
                    <a:ea typeface="宋体" panose="02010600030101010101" pitchFamily="2" charset="-122"/>
                    <a:cs typeface="宋体" panose="02010600030101010101" pitchFamily="2" charset="-122"/>
                  </a:rPr>
                  <a:t>例</a:t>
                </a:r>
                <a:r>
                  <a:rPr lang="en-US" altLang="zh-CN" sz="2400" b="1">
                    <a:solidFill>
                      <a:srgbClr val="4874CB"/>
                    </a:solidFill>
                    <a:latin typeface="宋体" panose="02010600030101010101" pitchFamily="2" charset="-122"/>
                    <a:ea typeface="宋体" panose="02010600030101010101" pitchFamily="2" charset="-122"/>
                    <a:cs typeface="宋体" panose="02010600030101010101" pitchFamily="2" charset="-122"/>
                  </a:rPr>
                  <a:t>2</a:t>
                </a:r>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画出函数</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𝑓</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MS Mincho" panose="02020609040205080304" charset="-128"/>
                          <a:cs typeface="Cambria Math" panose="02040503050406030204" charset="0"/>
                        </a:rPr>
                        <m:t>=</m:t>
                      </m:r>
                      <m:r>
                        <a:rPr lang="en-US" altLang="zh-CN" sz="2400" i="1">
                          <a:latin typeface="Cambria Math" panose="02040503050406030204" charset="0"/>
                          <a:ea typeface="MS Mincho" panose="02020609040205080304" charset="-128"/>
                          <a:cs typeface="Cambria Math" panose="02040503050406030204" charset="0"/>
                        </a:rPr>
                        <m:t>−</m:t>
                      </m:r>
                      <m:sSup>
                        <m:sSupPr>
                          <m:ctrlPr>
                            <a:rPr lang="en-US" altLang="zh-CN" sz="2400" i="1">
                              <a:latin typeface="Cambria Math" panose="02040503050406030204" charset="0"/>
                              <a:ea typeface="MS Mincho" panose="02020609040205080304" charset="-128"/>
                              <a:cs typeface="Cambria Math" panose="02040503050406030204" charset="0"/>
                            </a:rPr>
                          </m:ctrlPr>
                        </m:sSupPr>
                        <m:e>
                          <m:r>
                            <a:rPr lang="en-US" altLang="zh-CN" sz="2400" i="1">
                              <a:latin typeface="Cambria Math" panose="02040503050406030204" charset="0"/>
                              <a:ea typeface="MS Mincho" panose="02020609040205080304" charset="-128"/>
                              <a:cs typeface="Cambria Math" panose="02040503050406030204" charset="0"/>
                            </a:rPr>
                            <m:t>𝑥</m:t>
                          </m:r>
                        </m:e>
                        <m:sup>
                          <m:r>
                            <a:rPr lang="en-US" altLang="zh-CN" sz="2400" i="1">
                              <a:latin typeface="Cambria Math" panose="02040503050406030204" charset="0"/>
                              <a:ea typeface="MS Mincho" panose="02020609040205080304" charset="-128"/>
                              <a:cs typeface="Cambria Math" panose="02040503050406030204" charset="0"/>
                            </a:rPr>
                            <m:t>2</m:t>
                          </m:r>
                        </m:sup>
                      </m:sSup>
                      <m:r>
                        <a:rPr lang="en-US" altLang="zh-CN" sz="2400" i="1">
                          <a:latin typeface="Cambria Math" panose="02040503050406030204" charset="0"/>
                          <a:ea typeface="MS Mincho" panose="02020609040205080304" charset="-128"/>
                          <a:cs typeface="Cambria Math" panose="02040503050406030204" charset="0"/>
                        </a:rPr>
                        <m:t>+</m:t>
                      </m:r>
                      <m:r>
                        <a:rPr lang="en-US" altLang="zh-CN" sz="2400" i="1">
                          <a:latin typeface="Cambria Math" panose="02040503050406030204" charset="0"/>
                          <a:ea typeface="MS Mincho" panose="02020609040205080304" charset="-128"/>
                          <a:cs typeface="Cambria Math" panose="02040503050406030204" charset="0"/>
                        </a:rPr>
                        <m:t>2</m:t>
                      </m:r>
                      <m:r>
                        <a:rPr lang="en-US" altLang="zh-CN" sz="2400" i="1">
                          <a:latin typeface="Cambria Math" panose="02040503050406030204" charset="0"/>
                          <a:ea typeface="MS Mincho" panose="02020609040205080304" charset="-128"/>
                          <a:cs typeface="Cambria Math" panose="02040503050406030204" charset="0"/>
                        </a:rPr>
                        <m:t>|</m:t>
                      </m:r>
                      <m:r>
                        <a:rPr lang="en-US" altLang="zh-CN" sz="2400" i="1">
                          <a:latin typeface="Cambria Math" panose="02040503050406030204" charset="0"/>
                          <a:ea typeface="MS Mincho" panose="02020609040205080304" charset="-128"/>
                          <a:cs typeface="Cambria Math" panose="02040503050406030204" charset="0"/>
                        </a:rPr>
                        <m:t>𝑥</m:t>
                      </m:r>
                      <m:r>
                        <a:rPr lang="en-US" altLang="zh-CN" sz="2400" i="1">
                          <a:latin typeface="Cambria Math" panose="02040503050406030204" charset="0"/>
                          <a:ea typeface="MS Mincho" panose="02020609040205080304" charset="-128"/>
                          <a:cs typeface="Cambria Math" panose="02040503050406030204" charset="0"/>
                        </a:rPr>
                        <m:t>|+</m:t>
                      </m:r>
                      <m:r>
                        <a:rPr lang="en-US" altLang="zh-CN" sz="2400" i="1">
                          <a:latin typeface="Cambria Math" panose="02040503050406030204" charset="0"/>
                          <a:ea typeface="MS Mincho" panose="02020609040205080304" charset="-128"/>
                          <a:cs typeface="Cambria Math" panose="02040503050406030204" charset="0"/>
                        </a:rPr>
                        <m:t>3</m:t>
                      </m:r>
                    </m:oMath>
                  </m:oMathPara>
                </a14:m>
                <a:r>
                  <a:rPr lang="en-US" altLang="zh-CN" sz="2400" b="1">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的图象，并指出函数的单调区间</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p:txBody>
          </p:sp>
        </mc:Choice>
        <mc:Fallback>
          <p:sp>
            <p:nvSpPr>
              <p:cNvPr id="4" name="文本框 3"/>
              <p:cNvSpPr txBox="1">
                <a:spLocks noRot="1" noChangeAspect="1" noMove="1" noResize="1" noEditPoints="1" noAdjustHandles="1" noChangeArrowheads="1" noChangeShapeType="1" noTextEdit="1"/>
              </p:cNvSpPr>
              <p:nvPr/>
            </p:nvSpPr>
            <p:spPr>
              <a:xfrm>
                <a:off x="643890" y="1287780"/>
                <a:ext cx="9530715" cy="476250"/>
              </a:xfrm>
              <a:prstGeom prst="rect">
                <a:avLst/>
              </a:prstGeom>
              <a:blipFill rotWithShape="1">
                <a:blip r:embed="rId4"/>
                <a:stretch>
                  <a:fillRect r="-640"/>
                </a:stretch>
              </a:blipFill>
            </p:spPr>
            <p:txBody>
              <a:bodyPr/>
              <a:lstStyle/>
              <a:p>
                <a:r>
                  <a:rPr lang="zh-CN" altLang="en-US">
                    <a:noFill/>
                  </a:rPr>
                  <a:t> </a:t>
                </a:r>
              </a:p>
            </p:txBody>
          </p:sp>
        </mc:Fallback>
      </mc:AlternateContent>
      <p:sp>
        <p:nvSpPr>
          <p:cNvPr id="5" name="文本框 4" title=""/>
          <p:cNvSpPr txBox="1"/>
          <p:nvPr/>
        </p:nvSpPr>
        <p:spPr>
          <a:xfrm>
            <a:off x="893445" y="1896110"/>
            <a:ext cx="3549650" cy="460375"/>
          </a:xfrm>
          <a:prstGeom prst="rect">
            <a:avLst/>
          </a:prstGeom>
          <a:noFill/>
        </p:spPr>
        <p:txBody>
          <a:bodyPr wrap="none" rtlCol="0">
            <a:spAutoFit/>
          </a:bodyPr>
          <a:lstStyle/>
          <a:p>
            <a:r>
              <a:rPr lang="zh-CN" altLang="en-US" sz="2400" b="1">
                <a:solidFill>
                  <a:srgbClr val="FF0000"/>
                </a:solidFill>
                <a:latin typeface="宋体" panose="02010600030101010101" pitchFamily="2" charset="-122"/>
                <a:ea typeface="宋体" panose="02010600030101010101" pitchFamily="2" charset="-122"/>
              </a:rPr>
              <a:t>解：函数图象如图所示：</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2" name="圆角矩形 1" title=""/>
          <p:cNvSpPr/>
          <p:nvPr/>
        </p:nvSpPr>
        <p:spPr>
          <a:xfrm>
            <a:off x="4219575" y="2067560"/>
            <a:ext cx="75565" cy="75565"/>
          </a:xfrm>
          <a:prstGeom prst="round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8" name="组合 7" title=""/>
          <p:cNvGrpSpPr/>
          <p:nvPr/>
        </p:nvGrpSpPr>
        <p:grpSpPr>
          <a:xfrm>
            <a:off x="893445" y="5425440"/>
            <a:ext cx="6457950" cy="1056640"/>
            <a:chOff x="1407" y="8544"/>
            <a:chExt cx="10170" cy="1664"/>
          </a:xfrm>
        </p:grpSpPr>
        <mc:AlternateContent>
          <mc:Choice Requires="a14">
            <p:sp>
              <p:nvSpPr>
                <p:cNvPr id="25" name="文本框 24"/>
                <p:cNvSpPr txBox="1"/>
                <p:nvPr/>
              </p:nvSpPr>
              <p:spPr>
                <a:xfrm>
                  <a:off x="1407" y="8544"/>
                  <a:ext cx="10170" cy="1664"/>
                </a:xfrm>
                <a:prstGeom prst="rect">
                  <a:avLst/>
                </a:prstGeom>
                <a:noFill/>
              </p:spPr>
              <p:txBody>
                <a:bodyPr wrap="none" rtlCol="0">
                  <a:spAutoFit/>
                </a:bodyPr>
                <a:lstStyle/>
                <a:p>
                  <a:pPr algn="l">
                    <a:lnSpc>
                      <a:spcPct val="11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由图知，函数的增区间为：</a:t>
                  </a:r>
                  <a14:m>
                    <m:oMathPara>
                      <m:oMathParaPr>
                        <m:jc/>
                      </m:oMathParaPr>
                      <m:oMath>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1</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0</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1</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oMath>
                    </m:oMathPara>
                  </a14:m>
                  <a:endParaRPr lang="en-US" altLang="zh-CN" sz="2400" i="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lnSpc>
                      <a:spcPct val="11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函数的减区间为：</a:t>
                  </a:r>
                  <a14:m>
                    <m:oMathPara>
                      <m:oMathParaPr>
                        <m:jc/>
                      </m:oMathParaPr>
                      <m:oMath>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1</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0</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1</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oMath>
                    </m:oMathPara>
                  </a14:m>
                  <a:endParaRPr lang="en-US" altLang="zh-CN" sz="2400" i="1">
                    <a:solidFill>
                      <a:srgbClr val="FF0000"/>
                    </a:solidFill>
                    <a:latin typeface="Cambria Math" panose="02040503050406030204" charset="0"/>
                    <a:ea typeface="MS Mincho" panose="02020609040205080304" charset="-128"/>
                    <a:cs typeface="Cambria Math" panose="02040503050406030204" charset="0"/>
                  </a:endParaRPr>
                </a:p>
              </p:txBody>
            </p:sp>
          </mc:Choice>
          <mc:Fallback>
            <p:sp>
              <p:nvSpPr>
                <p:cNvPr id="25" name="文本框 24"/>
                <p:cNvSpPr txBox="1">
                  <a:spLocks noRot="1" noChangeAspect="1" noMove="1" noResize="1" noEditPoints="1" noAdjustHandles="1" noChangeArrowheads="1" noChangeShapeType="1" noTextEdit="1"/>
                </p:cNvSpPr>
                <p:nvPr/>
              </p:nvSpPr>
              <p:spPr>
                <a:xfrm>
                  <a:off x="1407" y="8544"/>
                  <a:ext cx="10170" cy="1664"/>
                </a:xfrm>
                <a:prstGeom prst="rect">
                  <a:avLst/>
                </a:prstGeom>
                <a:blipFill rotWithShape="1">
                  <a:blip r:embed="rId5"/>
                  <a:stretch>
                    <a:fillRect/>
                  </a:stretch>
                </a:blipFill>
              </p:spPr>
              <p:txBody>
                <a:bodyPr/>
                <a:lstStyle/>
                <a:p>
                  <a:r>
                    <a:rPr lang="zh-CN" altLang="en-US">
                      <a:noFill/>
                    </a:rPr>
                    <a:t> </a:t>
                  </a:r>
                </a:p>
              </p:txBody>
            </p:sp>
          </mc:Fallback>
        </mc:AlternateContent>
        <p:sp>
          <p:nvSpPr>
            <p:cNvPr id="7" name="圆角矩形 6"/>
            <p:cNvSpPr/>
            <p:nvPr>
              <p:custDataLst>
                <p:tags r:id="rId6"/>
              </p:custDataLst>
            </p:nvPr>
          </p:nvSpPr>
          <p:spPr>
            <a:xfrm>
              <a:off x="5820" y="9402"/>
              <a:ext cx="119" cy="119"/>
            </a:xfrm>
            <a:prstGeom prst="round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51201" name="组合 31" title=""/>
          <p:cNvGrpSpPr/>
          <p:nvPr/>
        </p:nvGrpSpPr>
        <p:grpSpPr>
          <a:xfrm>
            <a:off x="582670" y="-45403"/>
            <a:ext cx="11209914" cy="583565"/>
            <a:chOff x="598146" y="885055"/>
            <a:chExt cx="11209108" cy="584139"/>
          </a:xfrm>
        </p:grpSpPr>
        <p:cxnSp>
          <p:nvCxnSpPr>
            <p:cNvPr id="51202" name="直接连接符 3"/>
            <p:cNvCxnSpPr/>
            <p:nvPr/>
          </p:nvCxnSpPr>
          <p:spPr>
            <a:xfrm>
              <a:off x="10456389" y="1162505"/>
              <a:ext cx="598444"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1203" name="组合 18"/>
            <p:cNvGrpSpPr/>
            <p:nvPr/>
          </p:nvGrpSpPr>
          <p:grpSpPr>
            <a:xfrm>
              <a:off x="598146" y="885055"/>
              <a:ext cx="7077836" cy="58413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1209"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复习导入</a:t>
                </a:r>
                <a:endParaRPr sz="3200">
                  <a:solidFill>
                    <a:schemeClr val="bg1"/>
                  </a:solidFill>
                  <a:latin typeface="黑体" panose="02010609060101010101" pitchFamily="49" charset="-122"/>
                  <a:ea typeface="黑体" panose="02010609060101010101" pitchFamily="49" charset="-122"/>
                </a:endParaRPr>
              </a:p>
            </p:txBody>
          </p:sp>
        </p:grpSp>
        <p:cxnSp>
          <p:nvCxnSpPr>
            <p:cNvPr id="51210" name="直接连接符 5"/>
            <p:cNvCxnSpPr/>
            <p:nvPr/>
          </p:nvCxnSpPr>
          <p:spPr>
            <a:xfrm>
              <a:off x="6416492" y="1184752"/>
              <a:ext cx="598445"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7227646" y="1186342"/>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8024514"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8832493" y="1186342"/>
              <a:ext cx="598445"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9643648"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1207222" y="1164095"/>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mc:AlternateContent>
        <mc:Choice Requires="a14">
          <p:sp>
            <p:nvSpPr>
              <p:cNvPr id="2" name="文本框 1" title=""/>
              <p:cNvSpPr txBox="1"/>
              <p:nvPr>
                <p:custDataLst>
                  <p:tags r:id="rId3"/>
                </p:custDataLst>
              </p:nvPr>
            </p:nvSpPr>
            <p:spPr>
              <a:xfrm>
                <a:off x="582930" y="537845"/>
                <a:ext cx="11277600" cy="3412490"/>
              </a:xfrm>
              <a:prstGeom prst="rect">
                <a:avLst/>
              </a:prstGeom>
              <a:noFill/>
            </p:spPr>
            <p:txBody>
              <a:bodyPr wrap="square" rtlCol="0">
                <a:spAutoFit/>
              </a:bodyPr>
              <a:lstStyle/>
              <a:p>
                <a:pPr>
                  <a:lnSpc>
                    <a:spcPct val="180000"/>
                  </a:lnSpc>
                  <a:spcBef>
                    <a:spcPct val="0"/>
                  </a:spcBef>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前面我们学习了函数的定义及表示方法，知道函数</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𝑦</m:t>
                      </m:r>
                      <m:r>
                        <a:rPr lang="en-US" altLang="zh-CN" sz="2400" i="1">
                          <a:solidFill>
                            <a:schemeClr val="tx1"/>
                          </a:solidFill>
                          <a:latin typeface="Cambria Math" panose="02040503050406030204" charset="0"/>
                          <a:ea typeface="MS Mincho" panose="02020609040205080304" charset="-128"/>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𝑓</m:t>
                      </m:r>
                      <m:r>
                        <a:rPr lang="en-US" altLang="zh-CN" sz="2400" i="1">
                          <a:solidFill>
                            <a:schemeClr val="tx1"/>
                          </a:solidFill>
                          <a:latin typeface="Cambria Math" panose="02040503050406030204" charset="0"/>
                          <a:ea typeface="MS Mincho" panose="02020609040205080304" charset="-128"/>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r>
                        <a:rPr lang="en-US" altLang="zh-CN" sz="2400" i="1">
                          <a:solidFill>
                            <a:schemeClr val="tx1"/>
                          </a:solidFill>
                          <a:latin typeface="Cambria Math" panose="02040503050406030204" charset="0"/>
                          <a:ea typeface="MS Mincho" panose="02020609040205080304" charset="-128"/>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r>
                        <a:rPr lang="en-US" altLang="zh-CN" sz="2400" i="1">
                          <a:solidFill>
                            <a:schemeClr val="tx1"/>
                          </a:solidFill>
                          <a:latin typeface="Cambria Math" panose="02040503050406030204" charset="0"/>
                          <a:ea typeface="MS Mincho" panose="02020609040205080304" charset="-128"/>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𝐴</m:t>
                      </m:r>
                      <m:r>
                        <a:rPr lang="en-US" altLang="zh-CN" sz="2400" i="1">
                          <a:solidFill>
                            <a:schemeClr val="tx1"/>
                          </a:solidFill>
                          <a:latin typeface="Cambria Math" panose="02040503050406030204" charset="0"/>
                          <a:ea typeface="MS Mincho" panose="02020609040205080304" charset="-128"/>
                          <a:cs typeface="Cambria Math" panose="02040503050406030204" charset="0"/>
                        </a:rPr>
                        <m:t>)</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sym typeface="+mn-ea"/>
                  </a:rPr>
                  <a:t>描述了客观世界中变量之间的一种对应关系</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这样我们就可以通过研究</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函数的变化规律</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来把握</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客观世界中事物的变化规律</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因此，研究函数的性质，如随着自变量的增大函数值是增大还是减小，有没有最大值或最小值，函数图象有什么特征等，是认识客观规律的重要方法</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2" name="文本框 1"/>
              <p:cNvSpPr txBox="1">
                <a:spLocks noRot="1" noChangeAspect="1" noMove="1" noResize="1" noEditPoints="1" noAdjustHandles="1" noChangeArrowheads="1" noChangeShapeType="1" noTextEdit="1"/>
              </p:cNvSpPr>
              <p:nvPr>
                <p:custDataLst>
                  <p:tags r:id="rId4"/>
                </p:custDataLst>
              </p:nvPr>
            </p:nvSpPr>
            <p:spPr>
              <a:xfrm>
                <a:off x="582930" y="537845"/>
                <a:ext cx="11277600" cy="3412490"/>
              </a:xfrm>
              <a:prstGeom prst="rect">
                <a:avLst/>
              </a:prstGeom>
              <a:blipFill rotWithShape="1">
                <a:blip r:embed="rId5"/>
                <a:stretch>
                  <a:fillRect/>
                </a:stretch>
              </a:blipFill>
            </p:spPr>
            <p:txBody>
              <a:bodyPr/>
              <a:lstStyle/>
              <a:p>
                <a:r>
                  <a:rPr lang="zh-CN" altLang="en-US">
                    <a:noFill/>
                  </a:rPr>
                  <a:t> </a:t>
                </a:r>
              </a:p>
            </p:txBody>
          </p:sp>
        </mc:Fallback>
      </mc:AlternateContent>
      <p:grpSp>
        <p:nvGrpSpPr>
          <p:cNvPr id="5" name="组合 4" title=""/>
          <p:cNvGrpSpPr/>
          <p:nvPr/>
        </p:nvGrpSpPr>
        <p:grpSpPr>
          <a:xfrm>
            <a:off x="598805" y="3996055"/>
            <a:ext cx="11137900" cy="1753235"/>
            <a:chOff x="943" y="6293"/>
            <a:chExt cx="17540" cy="2761"/>
          </a:xfrm>
        </p:grpSpPr>
        <p:sp>
          <p:nvSpPr>
            <p:cNvPr id="4" name="文本框 3"/>
            <p:cNvSpPr txBox="1"/>
            <p:nvPr>
              <p:custDataLst>
                <p:tags r:id="rId6"/>
              </p:custDataLst>
            </p:nvPr>
          </p:nvSpPr>
          <p:spPr>
            <a:xfrm>
              <a:off x="943" y="6293"/>
              <a:ext cx="17540" cy="2761"/>
            </a:xfrm>
            <a:prstGeom prst="rect">
              <a:avLst/>
            </a:prstGeom>
            <a:noFill/>
          </p:spPr>
          <p:txBody>
            <a:bodyPr wrap="square" rtlCol="0">
              <a:spAutoFit/>
            </a:bodyPr>
            <a:lstStyle/>
            <a:p>
              <a:pPr>
                <a:lnSpc>
                  <a:spcPct val="150000"/>
                </a:lnSpc>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那么，我们要怎样来刻画函数的这些性质呢？其实，我国著名数学家华罗庚曾经说过</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数缺形时少直观，形少数时难入微</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因此，我们不妨先画出函数图象，通过观察和分析图象，来得到它们的一些直观性质</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3" name="矩形 2"/>
            <p:cNvSpPr/>
            <p:nvPr/>
          </p:nvSpPr>
          <p:spPr>
            <a:xfrm>
              <a:off x="11719" y="6437"/>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51201" name="组合 31" title=""/>
          <p:cNvGrpSpPr/>
          <p:nvPr/>
        </p:nvGrpSpPr>
        <p:grpSpPr>
          <a:xfrm>
            <a:off x="631507" y="247968"/>
            <a:ext cx="11193462" cy="583565"/>
            <a:chOff x="614597" y="884420"/>
            <a:chExt cx="11192657" cy="584139"/>
          </a:xfrm>
        </p:grpSpPr>
        <p:cxnSp>
          <p:nvCxnSpPr>
            <p:cNvPr id="51202" name="直接连接符 3"/>
            <p:cNvCxnSpPr/>
            <p:nvPr/>
          </p:nvCxnSpPr>
          <p:spPr>
            <a:xfrm>
              <a:off x="10456389" y="1162505"/>
              <a:ext cx="598444"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1203" name="组合 18"/>
            <p:cNvGrpSpPr/>
            <p:nvPr/>
          </p:nvGrpSpPr>
          <p:grpSpPr>
            <a:xfrm>
              <a:off x="614597" y="884420"/>
              <a:ext cx="5566353" cy="584139"/>
              <a:chOff x="1633928" y="944381"/>
              <a:chExt cx="5566353" cy="584139"/>
            </a:xfrm>
          </p:grpSpPr>
          <p:grpSp>
            <p:nvGrpSpPr>
              <p:cNvPr id="51204" name="组合 17"/>
              <p:cNvGrpSpPr/>
              <p:nvPr/>
            </p:nvGrpSpPr>
            <p:grpSpPr>
              <a:xfrm>
                <a:off x="1633928" y="990512"/>
                <a:ext cx="5566353" cy="508504"/>
                <a:chOff x="1633928" y="990512"/>
                <a:chExt cx="5566353" cy="508504"/>
              </a:xfrm>
            </p:grpSpPr>
            <p:sp>
              <p:nvSpPr>
                <p:cNvPr id="51205" name="五边形 13"/>
                <p:cNvSpPr/>
                <p:nvPr/>
              </p:nvSpPr>
              <p:spPr>
                <a:xfrm>
                  <a:off x="4876957" y="993641"/>
                  <a:ext cx="2323933" cy="494199"/>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234" y="990463"/>
                  <a:ext cx="2323933" cy="494199"/>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2322345" cy="494199"/>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323933"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1209" name="TextBox 13"/>
              <p:cNvSpPr/>
              <p:nvPr/>
            </p:nvSpPr>
            <p:spPr>
              <a:xfrm>
                <a:off x="1783830" y="944381"/>
                <a:ext cx="2158583" cy="584139"/>
              </a:xfrm>
              <a:prstGeom prst="rect">
                <a:avLst/>
              </a:prstGeom>
              <a:noFill/>
              <a:ln>
                <a:noFill/>
                <a:miter lim="800000"/>
              </a:ln>
            </p:spPr>
            <p:txBody>
              <a:bodyPr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lang="zh-CN" altLang="en-US" sz="3200">
                    <a:solidFill>
                      <a:schemeClr val="bg1"/>
                    </a:solidFill>
                    <a:latin typeface="黑体" panose="02010609060101010101" pitchFamily="49" charset="-122"/>
                    <a:ea typeface="黑体" panose="02010609060101010101" pitchFamily="49" charset="-122"/>
                  </a:rPr>
                  <a:t>练习</a:t>
                </a:r>
                <a:endParaRPr lang="zh-CN" altLang="en-US" sz="3200">
                  <a:solidFill>
                    <a:schemeClr val="bg1"/>
                  </a:solidFill>
                  <a:latin typeface="黑体" panose="02010609060101010101" pitchFamily="49" charset="-122"/>
                  <a:ea typeface="黑体" panose="02010609060101010101" pitchFamily="49" charset="-122"/>
                </a:endParaRPr>
              </a:p>
            </p:txBody>
          </p:sp>
        </p:grpSp>
        <p:cxnSp>
          <p:nvCxnSpPr>
            <p:cNvPr id="51210" name="直接连接符 5"/>
            <p:cNvCxnSpPr/>
            <p:nvPr/>
          </p:nvCxnSpPr>
          <p:spPr>
            <a:xfrm>
              <a:off x="6416492" y="1184752"/>
              <a:ext cx="598445"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7227646" y="1186342"/>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8024514"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8832493" y="1186342"/>
              <a:ext cx="598445"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9643648"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1207222" y="1164095"/>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mc:AlternateContent>
        <mc:Choice Requires="a14">
          <p:sp>
            <p:nvSpPr>
              <p:cNvPr id="5" name="文本框 4" title=""/>
              <p:cNvSpPr txBox="1"/>
              <p:nvPr/>
            </p:nvSpPr>
            <p:spPr>
              <a:xfrm>
                <a:off x="631190" y="1000125"/>
                <a:ext cx="10843260" cy="488315"/>
              </a:xfrm>
              <a:prstGeom prst="rect">
                <a:avLst/>
              </a:prstGeom>
              <a:noFill/>
            </p:spPr>
            <p:txBody>
              <a:bodyPr wrap="none" rtlCol="0">
                <a:spAutoFit/>
              </a:bodyPr>
              <a:lstStyle/>
              <a:p>
                <a:pPr algn="l"/>
                <a:r>
                  <a:rPr lang="zh-CN" altLang="en-US" sz="2400" b="1">
                    <a:solidFill>
                      <a:srgbClr val="4874CB"/>
                    </a:solidFill>
                    <a:latin typeface="宋体" panose="02010600030101010101" pitchFamily="2" charset="-122"/>
                    <a:ea typeface="宋体" panose="02010600030101010101" pitchFamily="2" charset="-122"/>
                    <a:cs typeface="宋体" panose="02010600030101010101" pitchFamily="2" charset="-122"/>
                  </a:rPr>
                  <a:t>变</a:t>
                </a:r>
                <a:r>
                  <a:rPr lang="en-US" altLang="zh-CN" sz="2400" b="1">
                    <a:solidFill>
                      <a:srgbClr val="4874CB"/>
                    </a:solidFill>
                    <a:latin typeface="宋体" panose="02010600030101010101" pitchFamily="2" charset="-122"/>
                    <a:ea typeface="宋体" panose="02010600030101010101" pitchFamily="2" charset="-122"/>
                    <a:cs typeface="宋体" panose="02010600030101010101" pitchFamily="2" charset="-122"/>
                  </a:rPr>
                  <a:t>2</a:t>
                </a:r>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将例</a:t>
                </a:r>
                <a:r>
                  <a:rPr lang="en-US" altLang="zh-CN" sz="2400" b="1">
                    <a:latin typeface="宋体" panose="02010600030101010101" pitchFamily="2" charset="-122"/>
                    <a:ea typeface="宋体" panose="02010600030101010101" pitchFamily="2" charset="-122"/>
                    <a:cs typeface="宋体" panose="02010600030101010101" pitchFamily="2" charset="-122"/>
                  </a:rPr>
                  <a:t>2</a:t>
                </a:r>
                <a:r>
                  <a:rPr lang="zh-CN" altLang="en-US" sz="2400" b="1">
                    <a:latin typeface="宋体" panose="02010600030101010101" pitchFamily="2" charset="-122"/>
                    <a:ea typeface="宋体" panose="02010600030101010101" pitchFamily="2" charset="-122"/>
                    <a:cs typeface="宋体" panose="02010600030101010101" pitchFamily="2" charset="-122"/>
                  </a:rPr>
                  <a:t>中的</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𝑓</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MS Mincho" panose="02020609040205080304" charset="-128"/>
                          <a:cs typeface="Cambria Math" panose="02040503050406030204" charset="0"/>
                        </a:rPr>
                        <m:t>=−</m:t>
                      </m:r>
                      <m:sSup>
                        <m:sSupPr>
                          <m:ctrlPr>
                            <a:rPr lang="en-US" altLang="zh-CN" sz="2400" i="1">
                              <a:latin typeface="Cambria Math" panose="02040503050406030204" charset="0"/>
                              <a:ea typeface="MS Mincho" panose="02020609040205080304" charset="-128"/>
                              <a:cs typeface="Cambria Math" panose="02040503050406030204" charset="0"/>
                            </a:rPr>
                          </m:ctrlPr>
                        </m:sSupPr>
                        <m:e>
                          <m:r>
                            <a:rPr lang="en-US" altLang="zh-CN" sz="2400" i="1">
                              <a:latin typeface="Cambria Math" panose="02040503050406030204" charset="0"/>
                              <a:ea typeface="MS Mincho" panose="02020609040205080304" charset="-128"/>
                              <a:cs typeface="Cambria Math" panose="02040503050406030204" charset="0"/>
                            </a:rPr>
                            <m:t>𝑥</m:t>
                          </m:r>
                        </m:e>
                        <m:sup>
                          <m:r>
                            <a:rPr lang="en-US" altLang="zh-CN" sz="2400" i="1">
                              <a:latin typeface="Cambria Math" panose="02040503050406030204" charset="0"/>
                              <a:ea typeface="MS Mincho" panose="02020609040205080304" charset="-128"/>
                              <a:cs typeface="Cambria Math" panose="02040503050406030204" charset="0"/>
                            </a:rPr>
                            <m:t>2</m:t>
                          </m:r>
                        </m:sup>
                      </m:sSup>
                      <m:r>
                        <a:rPr lang="en-US" altLang="zh-CN" sz="2400" i="1">
                          <a:latin typeface="Cambria Math" panose="02040503050406030204" charset="0"/>
                          <a:ea typeface="MS Mincho" panose="02020609040205080304" charset="-128"/>
                          <a:cs typeface="Cambria Math" panose="02040503050406030204" charset="0"/>
                        </a:rPr>
                        <m:t>+</m:t>
                      </m:r>
                      <m:r>
                        <a:rPr lang="en-US" altLang="zh-CN" sz="2400" i="1">
                          <a:latin typeface="Cambria Math" panose="02040503050406030204" charset="0"/>
                          <a:ea typeface="MS Mincho" panose="02020609040205080304" charset="-128"/>
                          <a:cs typeface="Cambria Math" panose="02040503050406030204" charset="0"/>
                        </a:rPr>
                        <m:t>2</m:t>
                      </m:r>
                      <m:r>
                        <a:rPr lang="en-US" altLang="zh-CN" sz="2400" i="1">
                          <a:latin typeface="Cambria Math" panose="02040503050406030204" charset="0"/>
                          <a:ea typeface="MS Mincho" panose="02020609040205080304" charset="-128"/>
                          <a:cs typeface="Cambria Math" panose="02040503050406030204" charset="0"/>
                        </a:rPr>
                        <m:t>|</m:t>
                      </m:r>
                      <m:r>
                        <a:rPr lang="en-US" altLang="zh-CN" sz="2400" i="1">
                          <a:latin typeface="Cambria Math" panose="02040503050406030204" charset="0"/>
                          <a:ea typeface="MS Mincho" panose="02020609040205080304" charset="-128"/>
                          <a:cs typeface="Cambria Math" panose="02040503050406030204" charset="0"/>
                        </a:rPr>
                        <m:t>𝑥</m:t>
                      </m:r>
                      <m:r>
                        <a:rPr lang="en-US" altLang="zh-CN" sz="2400" i="1">
                          <a:latin typeface="Cambria Math" panose="02040503050406030204" charset="0"/>
                          <a:ea typeface="MS Mincho" panose="02020609040205080304" charset="-128"/>
                          <a:cs typeface="Cambria Math" panose="02040503050406030204" charset="0"/>
                        </a:rPr>
                        <m:t>|+</m:t>
                      </m:r>
                      <m:r>
                        <a:rPr lang="en-US" altLang="zh-CN" sz="2400" i="1">
                          <a:latin typeface="Cambria Math" panose="02040503050406030204" charset="0"/>
                          <a:ea typeface="MS Mincho" panose="02020609040205080304" charset="-128"/>
                          <a:cs typeface="Cambria Math" panose="02040503050406030204" charset="0"/>
                        </a:rPr>
                        <m:t>3</m:t>
                      </m:r>
                    </m:oMath>
                  </m:oMathPara>
                </a14:m>
                <a:r>
                  <a:rPr lang="en-US" altLang="zh-CN" sz="2400" b="1">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改为</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sym typeface="+mn-ea"/>
                        </a:rPr>
                        <m:t>𝑓</m:t>
                      </m:r>
                      <m:r>
                        <a:rPr lang="en-US" altLang="zh-CN" sz="2400" i="1">
                          <a:latin typeface="Cambria Math" panose="02040503050406030204" charset="0"/>
                          <a:ea typeface="宋体" panose="02010600030101010101" pitchFamily="2" charset="-122"/>
                          <a:cs typeface="Cambria Math" panose="02040503050406030204" charset="0"/>
                          <a:sym typeface="+mn-ea"/>
                        </a:rPr>
                        <m:t>(</m:t>
                      </m:r>
                      <m:r>
                        <a:rPr lang="en-US" altLang="zh-CN" sz="2400" i="1">
                          <a:latin typeface="Cambria Math" panose="02040503050406030204" charset="0"/>
                          <a:ea typeface="宋体" panose="02010600030101010101" pitchFamily="2" charset="-122"/>
                          <a:cs typeface="Cambria Math" panose="02040503050406030204" charset="0"/>
                          <a:sym typeface="+mn-ea"/>
                        </a:rPr>
                        <m:t>𝑥</m:t>
                      </m:r>
                      <m:r>
                        <a:rPr lang="en-US" altLang="zh-CN" sz="2400" i="1">
                          <a:latin typeface="Cambria Math" panose="02040503050406030204" charset="0"/>
                          <a:ea typeface="宋体" panose="02010600030101010101" pitchFamily="2" charset="-122"/>
                          <a:cs typeface="Cambria Math" panose="02040503050406030204" charset="0"/>
                          <a:sym typeface="+mn-ea"/>
                        </a:rPr>
                        <m:t>)=|</m:t>
                      </m:r>
                      <m:r>
                        <a:rPr lang="en-US" altLang="zh-CN" sz="2400" i="1">
                          <a:latin typeface="Cambria Math" panose="02040503050406030204" charset="0"/>
                          <a:ea typeface="宋体" panose="02010600030101010101" pitchFamily="2" charset="-122"/>
                          <a:cs typeface="Cambria Math" panose="02040503050406030204" charset="0"/>
                          <a:sym typeface="+mn-ea"/>
                        </a:rPr>
                        <m:t>−</m:t>
                      </m:r>
                      <m:sSup>
                        <m:sSupPr>
                          <m:ctrlPr>
                            <a:rPr lang="en-US" altLang="zh-CN" sz="2400" i="1">
                              <a:latin typeface="Cambria Math" panose="02040503050406030204" charset="0"/>
                              <a:ea typeface="MS Mincho" panose="02020609040205080304" charset="-128"/>
                              <a:cs typeface="Cambria Math" panose="02040503050406030204" charset="0"/>
                            </a:rPr>
                          </m:ctrlPr>
                        </m:sSupPr>
                        <m:e>
                          <m:r>
                            <a:rPr lang="en-US" altLang="zh-CN" sz="2400" i="1">
                              <a:latin typeface="Cambria Math" panose="02040503050406030204" charset="0"/>
                              <a:ea typeface="MS Mincho" panose="02020609040205080304" charset="-128"/>
                              <a:cs typeface="Cambria Math" panose="02040503050406030204" charset="0"/>
                            </a:rPr>
                            <m:t>𝑥</m:t>
                          </m:r>
                        </m:e>
                        <m:sup>
                          <m:r>
                            <a:rPr lang="en-US" altLang="zh-CN" sz="2400" i="1">
                              <a:latin typeface="Cambria Math" panose="02040503050406030204" charset="0"/>
                              <a:ea typeface="MS Mincho" panose="02020609040205080304" charset="-128"/>
                              <a:cs typeface="Cambria Math" panose="02040503050406030204" charset="0"/>
                            </a:rPr>
                            <m:t>2</m:t>
                          </m:r>
                        </m:sup>
                      </m:sSup>
                      <m:r>
                        <a:rPr lang="en-US" altLang="zh-CN" sz="2400" i="1">
                          <a:latin typeface="Cambria Math" panose="02040503050406030204" charset="0"/>
                          <a:ea typeface="宋体" panose="02010600030101010101" pitchFamily="2" charset="-122"/>
                          <a:cs typeface="Cambria Math" panose="02040503050406030204" charset="0"/>
                          <a:sym typeface="+mn-ea"/>
                        </a:rPr>
                        <m:t>+</m:t>
                      </m:r>
                      <m:r>
                        <a:rPr lang="en-US" altLang="zh-CN" sz="2400" i="1">
                          <a:latin typeface="Cambria Math" panose="02040503050406030204" charset="0"/>
                          <a:ea typeface="宋体" panose="02010600030101010101" pitchFamily="2" charset="-122"/>
                          <a:cs typeface="Cambria Math" panose="02040503050406030204" charset="0"/>
                          <a:sym typeface="+mn-ea"/>
                        </a:rPr>
                        <m:t>2</m:t>
                      </m:r>
                      <m:r>
                        <a:rPr lang="en-US" altLang="zh-CN" sz="2400" i="1">
                          <a:latin typeface="Cambria Math" panose="02040503050406030204" charset="0"/>
                          <a:ea typeface="宋体" panose="02010600030101010101" pitchFamily="2" charset="-122"/>
                          <a:cs typeface="Cambria Math" panose="02040503050406030204" charset="0"/>
                          <a:sym typeface="+mn-ea"/>
                        </a:rPr>
                        <m:t>𝑥</m:t>
                      </m:r>
                      <m:r>
                        <a:rPr lang="en-US" altLang="zh-CN" sz="2400" i="1">
                          <a:latin typeface="Cambria Math" panose="02040503050406030204" charset="0"/>
                          <a:ea typeface="宋体" panose="02010600030101010101" pitchFamily="2" charset="-122"/>
                          <a:cs typeface="Cambria Math" panose="02040503050406030204" charset="0"/>
                          <a:sym typeface="+mn-ea"/>
                        </a:rPr>
                        <m:t>+</m:t>
                      </m:r>
                      <m:r>
                        <a:rPr lang="en-US" altLang="zh-CN" sz="2400" i="1">
                          <a:latin typeface="Cambria Math" panose="02040503050406030204" charset="0"/>
                          <a:ea typeface="宋体" panose="02010600030101010101" pitchFamily="2" charset="-122"/>
                          <a:cs typeface="Cambria Math" panose="02040503050406030204" charset="0"/>
                          <a:sym typeface="+mn-ea"/>
                        </a:rPr>
                        <m:t>3</m:t>
                      </m:r>
                      <m:r>
                        <a:rPr lang="en-US" altLang="zh-CN" sz="2400" i="1">
                          <a:latin typeface="Cambria Math" panose="02040503050406030204" charset="0"/>
                          <a:ea typeface="宋体" panose="02010600030101010101" pitchFamily="2" charset="-122"/>
                          <a:cs typeface="Cambria Math" panose="02040503050406030204" charset="0"/>
                          <a:sym typeface="+mn-ea"/>
                        </a:rPr>
                        <m:t>|</m:t>
                      </m:r>
                    </m:oMath>
                  </m:oMathPara>
                </a14:m>
                <a:r>
                  <a:rPr lang="en-US" altLang="zh-CN" sz="2400" b="1">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则如何求解</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p:txBody>
          </p:sp>
        </mc:Choice>
        <mc:Fallback>
          <p:sp>
            <p:nvSpPr>
              <p:cNvPr id="5" name="文本框 4"/>
              <p:cNvSpPr txBox="1">
                <a:spLocks noRot="1" noChangeAspect="1" noMove="1" noResize="1" noEditPoints="1" noAdjustHandles="1" noChangeArrowheads="1" noChangeShapeType="1" noTextEdit="1"/>
              </p:cNvSpPr>
              <p:nvPr/>
            </p:nvSpPr>
            <p:spPr>
              <a:xfrm>
                <a:off x="631190" y="1000125"/>
                <a:ext cx="10843260" cy="488315"/>
              </a:xfrm>
              <a:prstGeom prst="rect">
                <a:avLst/>
              </a:prstGeom>
              <a:blipFill rotWithShape="1">
                <a:blip r:embed="rId3"/>
                <a:stretch>
                  <a:fillRect/>
                </a:stretch>
              </a:blipFill>
            </p:spPr>
            <p:txBody>
              <a:bodyPr/>
              <a:lstStyle/>
              <a:p>
                <a:r>
                  <a:rPr lang="zh-CN" altLang="en-US">
                    <a:noFill/>
                  </a:rPr>
                  <a:t> </a:t>
                </a:r>
              </a:p>
            </p:txBody>
          </p:sp>
        </mc:Fallback>
      </mc:AlternateContent>
      <p:sp>
        <p:nvSpPr>
          <p:cNvPr id="8" name="文本框 7" title=""/>
          <p:cNvSpPr txBox="1"/>
          <p:nvPr/>
        </p:nvSpPr>
        <p:spPr>
          <a:xfrm>
            <a:off x="631190" y="1672590"/>
            <a:ext cx="2785110" cy="460375"/>
          </a:xfrm>
          <a:prstGeom prst="rect">
            <a:avLst/>
          </a:prstGeom>
          <a:noFill/>
        </p:spPr>
        <p:txBody>
          <a:bodyPr wrap="none" rtlCol="0" anchor="t">
            <a:spAutoFit/>
          </a:bodyPr>
          <a:lstStyle/>
          <a:p>
            <a:r>
              <a:rPr lang="zh-CN" altLang="en-US" sz="2400" b="1">
                <a:latin typeface="宋体" panose="02010600030101010101" pitchFamily="2" charset="-122"/>
                <a:ea typeface="宋体" panose="02010600030101010101" pitchFamily="2" charset="-122"/>
                <a:cs typeface="宋体" panose="02010600030101010101" pitchFamily="2" charset="-122"/>
                <a:sym typeface="+mn-ea"/>
              </a:rPr>
              <a:t>（解答思路同例</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p:txBody>
      </p:sp>
      <p:grpSp>
        <p:nvGrpSpPr>
          <p:cNvPr id="3" name="组合 2" title=""/>
          <p:cNvGrpSpPr/>
          <p:nvPr/>
        </p:nvGrpSpPr>
        <p:grpSpPr>
          <a:xfrm>
            <a:off x="631190" y="2317115"/>
            <a:ext cx="9672320" cy="1420495"/>
            <a:chOff x="994" y="3649"/>
            <a:chExt cx="15232" cy="2237"/>
          </a:xfrm>
        </p:grpSpPr>
        <p:sp>
          <p:nvSpPr>
            <p:cNvPr id="9" name="文本框 8"/>
            <p:cNvSpPr txBox="1"/>
            <p:nvPr/>
          </p:nvSpPr>
          <p:spPr>
            <a:xfrm>
              <a:off x="994" y="3649"/>
              <a:ext cx="15232" cy="2237"/>
            </a:xfrm>
            <a:prstGeom prst="rect">
              <a:avLst/>
            </a:prstGeom>
            <a:noFill/>
          </p:spPr>
          <p:txBody>
            <a:bodyPr wrap="none" rtlCol="0">
              <a:spAutoFit/>
            </a:bodyPr>
            <a:lstStyle/>
            <a:p>
              <a:pPr>
                <a:lnSpc>
                  <a:spcPct val="12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图象法求函数单调区间的步骤：</a:t>
              </a:r>
              <a:endPar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1</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）作图；</a:t>
              </a:r>
              <a:endPar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2</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）结论：上升图象对应单调递增区间，下降图象对应单调递减区间</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
          <p:nvSpPr>
            <p:cNvPr id="2" name="矩形 1"/>
            <p:cNvSpPr/>
            <p:nvPr/>
          </p:nvSpPr>
          <p:spPr>
            <a:xfrm>
              <a:off x="4007" y="4789"/>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51201" name="组合 31" title=""/>
          <p:cNvGrpSpPr/>
          <p:nvPr/>
        </p:nvGrpSpPr>
        <p:grpSpPr>
          <a:xfrm>
            <a:off x="631507" y="-46037"/>
            <a:ext cx="11193462" cy="583565"/>
            <a:chOff x="614597" y="884420"/>
            <a:chExt cx="11192657" cy="584139"/>
          </a:xfrm>
        </p:grpSpPr>
        <p:cxnSp>
          <p:nvCxnSpPr>
            <p:cNvPr id="51202" name="直接连接符 3"/>
            <p:cNvCxnSpPr/>
            <p:nvPr/>
          </p:nvCxnSpPr>
          <p:spPr>
            <a:xfrm>
              <a:off x="10456389" y="1162505"/>
              <a:ext cx="598444"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1203" name="组合 18"/>
            <p:cNvGrpSpPr/>
            <p:nvPr/>
          </p:nvGrpSpPr>
          <p:grpSpPr>
            <a:xfrm>
              <a:off x="614597" y="884420"/>
              <a:ext cx="5566353" cy="584139"/>
              <a:chOff x="1633928" y="944381"/>
              <a:chExt cx="5566353" cy="584139"/>
            </a:xfrm>
          </p:grpSpPr>
          <p:grpSp>
            <p:nvGrpSpPr>
              <p:cNvPr id="51204" name="组合 17"/>
              <p:cNvGrpSpPr/>
              <p:nvPr/>
            </p:nvGrpSpPr>
            <p:grpSpPr>
              <a:xfrm>
                <a:off x="1633928" y="990512"/>
                <a:ext cx="5566353" cy="508504"/>
                <a:chOff x="1633928" y="990512"/>
                <a:chExt cx="5566353" cy="508504"/>
              </a:xfrm>
            </p:grpSpPr>
            <p:sp>
              <p:nvSpPr>
                <p:cNvPr id="51205" name="五边形 13"/>
                <p:cNvSpPr/>
                <p:nvPr/>
              </p:nvSpPr>
              <p:spPr>
                <a:xfrm>
                  <a:off x="4876957" y="993641"/>
                  <a:ext cx="2323933" cy="494199"/>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234" y="990463"/>
                  <a:ext cx="2323933" cy="494199"/>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2322345" cy="494199"/>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323933"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1209" name="TextBox 13"/>
              <p:cNvSpPr/>
              <p:nvPr/>
            </p:nvSpPr>
            <p:spPr>
              <a:xfrm>
                <a:off x="1783830" y="944381"/>
                <a:ext cx="2158583" cy="584139"/>
              </a:xfrm>
              <a:prstGeom prst="rect">
                <a:avLst/>
              </a:prstGeom>
              <a:noFill/>
              <a:ln>
                <a:noFill/>
                <a:miter lim="800000"/>
              </a:ln>
            </p:spPr>
            <p:txBody>
              <a:bodyPr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lang="zh-CN" altLang="en-US" sz="3200">
                    <a:solidFill>
                      <a:schemeClr val="bg1"/>
                    </a:solidFill>
                    <a:latin typeface="黑体" panose="02010609060101010101" pitchFamily="49" charset="-122"/>
                    <a:ea typeface="黑体" panose="02010609060101010101" pitchFamily="49" charset="-122"/>
                  </a:rPr>
                  <a:t>练习</a:t>
                </a:r>
                <a:endParaRPr lang="zh-CN" altLang="en-US" sz="3200">
                  <a:solidFill>
                    <a:schemeClr val="bg1"/>
                  </a:solidFill>
                  <a:latin typeface="黑体" panose="02010609060101010101" pitchFamily="49" charset="-122"/>
                  <a:ea typeface="黑体" panose="02010609060101010101" pitchFamily="49" charset="-122"/>
                </a:endParaRPr>
              </a:p>
            </p:txBody>
          </p:sp>
        </p:grpSp>
        <p:cxnSp>
          <p:nvCxnSpPr>
            <p:cNvPr id="51210" name="直接连接符 5"/>
            <p:cNvCxnSpPr/>
            <p:nvPr/>
          </p:nvCxnSpPr>
          <p:spPr>
            <a:xfrm>
              <a:off x="6416492" y="1184752"/>
              <a:ext cx="598445"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7227646" y="1186342"/>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8024514"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8832493" y="1186342"/>
              <a:ext cx="598445"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9643648"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1207222" y="1164095"/>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6" name="圆角矩形 25" title=""/>
          <p:cNvSpPr/>
          <p:nvPr/>
        </p:nvSpPr>
        <p:spPr>
          <a:xfrm>
            <a:off x="631190" y="654685"/>
            <a:ext cx="4019550" cy="434340"/>
          </a:xfrm>
          <a:prstGeom prst="roundRect">
            <a:avLst/>
          </a:prstGeom>
          <a:noFill/>
          <a:ln w="28575">
            <a:solidFill>
              <a:schemeClr val="accent1">
                <a:lumMod val="75000"/>
              </a:schemeClr>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title=""/>
          <p:cNvSpPr txBox="1"/>
          <p:nvPr/>
        </p:nvSpPr>
        <p:spPr>
          <a:xfrm>
            <a:off x="631190" y="682625"/>
            <a:ext cx="4161790" cy="460375"/>
          </a:xfrm>
          <a:prstGeom prst="rect">
            <a:avLst/>
          </a:prstGeom>
          <a:noFill/>
        </p:spPr>
        <p:txBody>
          <a:bodyPr wrap="none" rtlCol="0" anchor="t">
            <a:spAutoFit/>
          </a:bodyPr>
          <a:lstStyle/>
          <a:p>
            <a:r>
              <a:rPr lang="zh-CN" altLang="en-US" sz="2400" b="1">
                <a:solidFill>
                  <a:schemeClr val="tx1"/>
                </a:solidFill>
                <a:latin typeface="宋体" panose="02010600030101010101" pitchFamily="2" charset="-122"/>
                <a:ea typeface="宋体" panose="02010600030101010101" pitchFamily="2" charset="-122"/>
                <a:cs typeface="Cambria Math" panose="02040503050406030204" charset="0"/>
                <a:sym typeface="+mn-ea"/>
              </a:rPr>
              <a:t>题型三：函数单调性的应用）</a:t>
            </a:r>
            <a:endParaRPr lang="zh-CN" altLang="en-US" sz="2400" b="1">
              <a:solidFill>
                <a:schemeClr val="tx1"/>
              </a:solidFill>
              <a:latin typeface="宋体" panose="02010600030101010101" pitchFamily="2" charset="-122"/>
              <a:ea typeface="宋体" panose="02010600030101010101" pitchFamily="2" charset="-122"/>
              <a:cs typeface="Cambria Math" panose="02040503050406030204" charset="0"/>
              <a:sym typeface="+mn-ea"/>
            </a:endParaRPr>
          </a:p>
        </p:txBody>
      </p:sp>
      <mc:AlternateContent>
        <mc:Choice Requires="a14">
          <p:sp>
            <p:nvSpPr>
              <p:cNvPr id="8" name="文本框 7" title=""/>
              <p:cNvSpPr txBox="1"/>
              <p:nvPr/>
            </p:nvSpPr>
            <p:spPr>
              <a:xfrm>
                <a:off x="544830" y="1271270"/>
                <a:ext cx="10332720" cy="2158365"/>
              </a:xfrm>
              <a:prstGeom prst="rect">
                <a:avLst/>
              </a:prstGeom>
              <a:noFill/>
            </p:spPr>
            <p:txBody>
              <a:bodyPr wrap="none" rtlCol="0">
                <a:spAutoFit/>
              </a:bodyPr>
              <a:lstStyle/>
              <a:p>
                <a:pPr algn="l">
                  <a:lnSpc>
                    <a:spcPct val="130000"/>
                  </a:lnSpc>
                </a:pPr>
                <a:r>
                  <a:rPr lang="zh-CN" altLang="en-US" sz="2400" b="1">
                    <a:latin typeface="宋体" panose="02010600030101010101" pitchFamily="2" charset="-122"/>
                    <a:ea typeface="宋体" panose="02010600030101010101" pitchFamily="2" charset="-122"/>
                    <a:cs typeface="宋体" panose="02010600030101010101" pitchFamily="2" charset="-122"/>
                  </a:rPr>
                  <a:t>例</a:t>
                </a:r>
                <a:r>
                  <a:rPr lang="en-US" altLang="zh-CN" sz="2400" b="1">
                    <a:latin typeface="宋体" panose="02010600030101010101" pitchFamily="2" charset="-122"/>
                    <a:ea typeface="宋体" panose="02010600030101010101" pitchFamily="2" charset="-122"/>
                    <a:cs typeface="宋体" panose="02010600030101010101" pitchFamily="2" charset="-122"/>
                  </a:rPr>
                  <a:t>3.</a:t>
                </a:r>
                <a:r>
                  <a:rPr lang="zh-CN" altLang="en-US" sz="2400" b="1">
                    <a:latin typeface="宋体" panose="02010600030101010101" pitchFamily="2" charset="-122"/>
                    <a:ea typeface="宋体" panose="02010600030101010101" pitchFamily="2" charset="-122"/>
                    <a:cs typeface="宋体" panose="02010600030101010101" pitchFamily="2" charset="-122"/>
                  </a:rPr>
                  <a:t>函数</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𝑓</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m:t>
                      </m:r>
                    </m:oMath>
                  </m:oMathPara>
                </a14:m>
                <a:r>
                  <a:rPr lang="zh-CN" altLang="en-US" sz="2400" b="1">
                    <a:latin typeface="Cambria Math" panose="02040503050406030204" charset="0"/>
                    <a:ea typeface="宋体" panose="02010600030101010101" pitchFamily="2" charset="-122"/>
                    <a:cs typeface="Cambria Math" panose="02040503050406030204" charset="0"/>
                  </a:rPr>
                  <a:t>是</a:t>
                </a:r>
                <a:r>
                  <a:rPr lang="en-US" altLang="zh-CN" sz="2400">
                    <a:latin typeface="Cambria Math" panose="02040503050406030204" charset="0"/>
                    <a:ea typeface="宋体" panose="02010600030101010101" pitchFamily="2" charset="-122"/>
                    <a:cs typeface="Cambria Math" panose="02040503050406030204" charset="0"/>
                  </a:rPr>
                  <a:t>R</a:t>
                </a:r>
                <a:r>
                  <a:rPr lang="zh-CN" altLang="en-US" sz="2400" b="1">
                    <a:latin typeface="Cambria Math" panose="02040503050406030204" charset="0"/>
                    <a:ea typeface="宋体" panose="02010600030101010101" pitchFamily="2" charset="-122"/>
                    <a:cs typeface="Cambria Math" panose="02040503050406030204" charset="0"/>
                  </a:rPr>
                  <a:t>上的增函数且</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𝑓</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𝑎</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𝑓</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𝑏</m:t>
                      </m:r>
                      <m:r>
                        <a:rPr lang="en-US" altLang="zh-CN" sz="2400" i="1">
                          <a:latin typeface="Cambria Math" panose="02040503050406030204" charset="0"/>
                          <a:ea typeface="宋体" panose="02010600030101010101" pitchFamily="2" charset="-122"/>
                          <a:cs typeface="Cambria Math" panose="02040503050406030204" charset="0"/>
                        </a:rPr>
                        <m:t>)&gt;</m:t>
                      </m:r>
                      <m:r>
                        <a:rPr lang="en-US" altLang="zh-CN" sz="2400" i="1">
                          <a:latin typeface="Cambria Math" panose="02040503050406030204" charset="0"/>
                          <a:ea typeface="宋体" panose="02010600030101010101" pitchFamily="2" charset="-122"/>
                          <a:cs typeface="Cambria Math" panose="02040503050406030204" charset="0"/>
                        </a:rPr>
                        <m:t>𝑓</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𝑎</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𝑓</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𝑏</m:t>
                      </m:r>
                      <m:r>
                        <a:rPr lang="en-US" altLang="zh-CN" sz="2400" i="1">
                          <a:latin typeface="Cambria Math" panose="02040503050406030204" charset="0"/>
                          <a:ea typeface="宋体" panose="02010600030101010101" pitchFamily="2" charset="-122"/>
                          <a:cs typeface="Cambria Math" panose="02040503050406030204" charset="0"/>
                        </a:rPr>
                        <m:t>)</m:t>
                      </m:r>
                    </m:oMath>
                  </m:oMathPara>
                </a14:m>
                <a:r>
                  <a:rPr lang="en-US" altLang="zh-CN" sz="2400" b="1">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则（</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30000"/>
                  </a:lnSpc>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A.</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sym typeface="+mn-ea"/>
                        </a:rPr>
                        <m:t>𝑎</m:t>
                      </m:r>
                      <m:r>
                        <a:rPr lang="en-US" altLang="zh-CN" sz="2400" i="1">
                          <a:latin typeface="Cambria Math" panose="02040503050406030204" charset="0"/>
                          <a:ea typeface="宋体" panose="02010600030101010101" pitchFamily="2" charset="-122"/>
                          <a:cs typeface="Cambria Math" panose="02040503050406030204" charset="0"/>
                          <a:sym typeface="+mn-ea"/>
                        </a:rPr>
                        <m:t>&gt;</m:t>
                      </m:r>
                      <m:r>
                        <a:rPr lang="en-US" altLang="zh-CN" sz="2400" i="1">
                          <a:latin typeface="Cambria Math" panose="02040503050406030204" charset="0"/>
                          <a:ea typeface="宋体" panose="02010600030101010101" pitchFamily="2" charset="-122"/>
                          <a:cs typeface="Cambria Math" panose="02040503050406030204" charset="0"/>
                          <a:sym typeface="+mn-ea"/>
                        </a:rPr>
                        <m:t>𝑏</m:t>
                      </m:r>
                      <m:r>
                        <a:rPr lang="en-US" altLang="zh-CN" sz="2400" i="1">
                          <a:latin typeface="Cambria Math" panose="02040503050406030204" charset="0"/>
                          <a:ea typeface="宋体" panose="02010600030101010101" pitchFamily="2" charset="-122"/>
                          <a:cs typeface="Cambria Math" panose="02040503050406030204" charset="0"/>
                          <a:sym typeface="+mn-ea"/>
                        </a:rPr>
                        <m:t>&gt;</m:t>
                      </m:r>
                      <m:r>
                        <a:rPr lang="en-US" altLang="zh-CN" sz="2400" i="1">
                          <a:latin typeface="Cambria Math" panose="02040503050406030204" charset="0"/>
                          <a:ea typeface="宋体" panose="02010600030101010101" pitchFamily="2" charset="-122"/>
                          <a:cs typeface="Cambria Math" panose="02040503050406030204" charset="0"/>
                          <a:sym typeface="+mn-ea"/>
                        </a:rPr>
                        <m:t>0</m:t>
                      </m:r>
                    </m:oMath>
                  </m:oMathPara>
                </a14:m>
                <a:r>
                  <a:rPr lang="en-US" altLang="zh-CN" sz="240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B</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sym typeface="+mn-ea"/>
                        </a:rPr>
                        <m:t>𝑎</m:t>
                      </m:r>
                      <m:r>
                        <a:rPr lang="en-US" altLang="zh-CN" sz="2400" i="1">
                          <a:latin typeface="Cambria Math" panose="02040503050406030204" charset="0"/>
                          <a:ea typeface="宋体" panose="02010600030101010101" pitchFamily="2" charset="-122"/>
                          <a:cs typeface="Cambria Math" panose="02040503050406030204" charset="0"/>
                          <a:sym typeface="+mn-ea"/>
                        </a:rPr>
                        <m:t>−</m:t>
                      </m:r>
                      <m:r>
                        <a:rPr lang="en-US" altLang="zh-CN" sz="2400" i="1">
                          <a:latin typeface="Cambria Math" panose="02040503050406030204" charset="0"/>
                          <a:ea typeface="宋体" panose="02010600030101010101" pitchFamily="2" charset="-122"/>
                          <a:cs typeface="Cambria Math" panose="02040503050406030204" charset="0"/>
                          <a:sym typeface="+mn-ea"/>
                        </a:rPr>
                        <m:t>𝑏</m:t>
                      </m:r>
                      <m:r>
                        <a:rPr lang="en-US" altLang="zh-CN" sz="2400" i="1">
                          <a:latin typeface="Cambria Math" panose="02040503050406030204" charset="0"/>
                          <a:ea typeface="宋体" panose="02010600030101010101" pitchFamily="2" charset="-122"/>
                          <a:cs typeface="Cambria Math" panose="02040503050406030204" charset="0"/>
                          <a:sym typeface="+mn-ea"/>
                        </a:rPr>
                        <m:t>&gt;</m:t>
                      </m:r>
                      <m:r>
                        <a:rPr lang="en-US" altLang="zh-CN" sz="2400" i="1">
                          <a:latin typeface="Cambria Math" panose="02040503050406030204" charset="0"/>
                          <a:ea typeface="宋体" panose="02010600030101010101" pitchFamily="2" charset="-122"/>
                          <a:cs typeface="Cambria Math" panose="02040503050406030204" charset="0"/>
                          <a:sym typeface="+mn-ea"/>
                        </a:rPr>
                        <m:t>0</m:t>
                      </m:r>
                    </m:oMath>
                  </m:oMathPara>
                </a14:m>
                <a:r>
                  <a:rPr lang="en-US" altLang="zh-CN" sz="240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C</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sym typeface="+mn-ea"/>
                        </a:rPr>
                        <m:t>𝑎</m:t>
                      </m:r>
                      <m:r>
                        <a:rPr lang="en-US" altLang="zh-CN" sz="2400" i="1">
                          <a:latin typeface="Cambria Math" panose="02040503050406030204" charset="0"/>
                          <a:ea typeface="宋体" panose="02010600030101010101" pitchFamily="2" charset="-122"/>
                          <a:cs typeface="Cambria Math" panose="02040503050406030204" charset="0"/>
                          <a:sym typeface="+mn-ea"/>
                        </a:rPr>
                        <m:t>+</m:t>
                      </m:r>
                      <m:r>
                        <a:rPr lang="en-US" altLang="zh-CN" sz="2400" i="1">
                          <a:latin typeface="Cambria Math" panose="02040503050406030204" charset="0"/>
                          <a:ea typeface="宋体" panose="02010600030101010101" pitchFamily="2" charset="-122"/>
                          <a:cs typeface="Cambria Math" panose="02040503050406030204" charset="0"/>
                          <a:sym typeface="+mn-ea"/>
                        </a:rPr>
                        <m:t>𝑏</m:t>
                      </m:r>
                      <m:r>
                        <a:rPr lang="en-US" altLang="zh-CN" sz="2400" i="1">
                          <a:latin typeface="Cambria Math" panose="02040503050406030204" charset="0"/>
                          <a:ea typeface="宋体" panose="02010600030101010101" pitchFamily="2" charset="-122"/>
                          <a:cs typeface="Cambria Math" panose="02040503050406030204" charset="0"/>
                          <a:sym typeface="+mn-ea"/>
                        </a:rPr>
                        <m:t>&gt;</m:t>
                      </m:r>
                      <m:r>
                        <a:rPr lang="en-US" altLang="zh-CN" sz="2400" i="1">
                          <a:latin typeface="Cambria Math" panose="02040503050406030204" charset="0"/>
                          <a:ea typeface="宋体" panose="02010600030101010101" pitchFamily="2" charset="-122"/>
                          <a:cs typeface="Cambria Math" panose="02040503050406030204" charset="0"/>
                          <a:sym typeface="+mn-ea"/>
                        </a:rPr>
                        <m:t>0</m:t>
                      </m:r>
                    </m:oMath>
                  </m:oMathPara>
                </a14:m>
                <a:r>
                  <a:rPr lang="en-US" altLang="zh-CN" sz="240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D</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sym typeface="+mn-ea"/>
                        </a:rPr>
                        <m:t>𝑎</m:t>
                      </m:r>
                      <m:r>
                        <a:rPr lang="en-US" altLang="zh-CN" sz="2400" i="1">
                          <a:latin typeface="Cambria Math" panose="02040503050406030204" charset="0"/>
                          <a:ea typeface="宋体" panose="02010600030101010101" pitchFamily="2" charset="-122"/>
                          <a:cs typeface="Cambria Math" panose="02040503050406030204" charset="0"/>
                          <a:sym typeface="+mn-ea"/>
                        </a:rPr>
                        <m:t>&gt;</m:t>
                      </m:r>
                      <m:r>
                        <a:rPr lang="en-US" altLang="zh-CN" sz="2400" i="1">
                          <a:latin typeface="Cambria Math" panose="02040503050406030204" charset="0"/>
                          <a:ea typeface="宋体" panose="02010600030101010101" pitchFamily="2" charset="-122"/>
                          <a:cs typeface="Cambria Math" panose="02040503050406030204" charset="0"/>
                          <a:sym typeface="+mn-ea"/>
                        </a:rPr>
                        <m:t>0</m:t>
                      </m:r>
                      <m:r>
                        <a:rPr lang="en-US" altLang="zh-CN" sz="2400" i="1">
                          <a:latin typeface="Cambria Math" panose="02040503050406030204" charset="0"/>
                          <a:ea typeface="宋体" panose="02010600030101010101" pitchFamily="2" charset="-122"/>
                          <a:cs typeface="Cambria Math" panose="02040503050406030204" charset="0"/>
                          <a:sym typeface="+mn-ea"/>
                        </a:rPr>
                        <m:t>,</m:t>
                      </m:r>
                      <m:r>
                        <a:rPr lang="en-US" altLang="zh-CN" sz="2400" i="1">
                          <a:latin typeface="Cambria Math" panose="02040503050406030204" charset="0"/>
                          <a:ea typeface="宋体" panose="02010600030101010101" pitchFamily="2" charset="-122"/>
                          <a:cs typeface="Cambria Math" panose="02040503050406030204" charset="0"/>
                          <a:sym typeface="+mn-ea"/>
                        </a:rPr>
                        <m:t>𝑏</m:t>
                      </m:r>
                      <m:r>
                        <a:rPr lang="en-US" altLang="zh-CN" sz="2400" i="1">
                          <a:latin typeface="Cambria Math" panose="02040503050406030204" charset="0"/>
                          <a:ea typeface="宋体" panose="02010600030101010101" pitchFamily="2" charset="-122"/>
                          <a:cs typeface="Cambria Math" panose="02040503050406030204" charset="0"/>
                          <a:sym typeface="+mn-ea"/>
                        </a:rPr>
                        <m:t>&gt;</m:t>
                      </m:r>
                      <m:r>
                        <a:rPr lang="en-US" altLang="zh-CN" sz="2400" i="1">
                          <a:latin typeface="Cambria Math" panose="02040503050406030204" charset="0"/>
                          <a:ea typeface="宋体" panose="02010600030101010101" pitchFamily="2" charset="-122"/>
                          <a:cs typeface="Cambria Math" panose="02040503050406030204" charset="0"/>
                          <a:sym typeface="+mn-ea"/>
                        </a:rPr>
                        <m:t>0</m:t>
                      </m:r>
                    </m:oMath>
                  </m:oMathPara>
                </a14:m>
                <a:endParaRPr lang="en-US" altLang="zh-CN" sz="2400">
                  <a:latin typeface="宋体" panose="02010600030101010101" pitchFamily="2" charset="-122"/>
                  <a:ea typeface="宋体" panose="02010600030101010101" pitchFamily="2" charset="-122"/>
                  <a:cs typeface="宋体" panose="02010600030101010101" pitchFamily="2" charset="-122"/>
                  <a:sym typeface="+mn-ea"/>
                </a:endParaRPr>
              </a:p>
              <a:p>
                <a:pPr algn="l"/>
                <a:endParaRPr lang="en-US" altLang="zh-CN" sz="2400">
                  <a:latin typeface="宋体" panose="02010600030101010101" pitchFamily="2" charset="-122"/>
                  <a:ea typeface="宋体" panose="02010600030101010101" pitchFamily="2" charset="-122"/>
                  <a:cs typeface="宋体" panose="02010600030101010101" pitchFamily="2" charset="-122"/>
                  <a:sym typeface="+mn-ea"/>
                </a:endParaRPr>
              </a:p>
              <a:p>
                <a:pPr algn="l"/>
                <a:endParaRPr lang="en-US" altLang="zh-CN" sz="2400">
                  <a:latin typeface="宋体" panose="02010600030101010101" pitchFamily="2" charset="-122"/>
                  <a:ea typeface="宋体" panose="02010600030101010101" pitchFamily="2" charset="-122"/>
                  <a:cs typeface="宋体" panose="02010600030101010101" pitchFamily="2" charset="-122"/>
                  <a:sym typeface="+mn-ea"/>
                </a:endParaRPr>
              </a:p>
              <a:p>
                <a:pPr algn="l"/>
                <a:endParaRPr lang="en-US" altLang="zh-CN" sz="2400">
                  <a:latin typeface="宋体" panose="02010600030101010101" pitchFamily="2" charset="-122"/>
                  <a:ea typeface="宋体" panose="02010600030101010101" pitchFamily="2" charset="-122"/>
                  <a:cs typeface="宋体" panose="02010600030101010101" pitchFamily="2" charset="-122"/>
                  <a:sym typeface="+mn-ea"/>
                </a:endParaRPr>
              </a:p>
            </p:txBody>
          </p:sp>
        </mc:Choice>
        <mc:Fallback>
          <p:sp>
            <p:nvSpPr>
              <p:cNvPr id="8" name="文本框 7"/>
              <p:cNvSpPr txBox="1">
                <a:spLocks noRot="1" noChangeAspect="1" noMove="1" noResize="1" noEditPoints="1" noAdjustHandles="1" noChangeArrowheads="1" noChangeShapeType="1" noTextEdit="1"/>
              </p:cNvSpPr>
              <p:nvPr/>
            </p:nvSpPr>
            <p:spPr>
              <a:xfrm>
                <a:off x="544830" y="1271270"/>
                <a:ext cx="10332720" cy="2158365"/>
              </a:xfrm>
              <a:prstGeom prst="rect">
                <a:avLst/>
              </a:prstGeom>
              <a:blipFill rotWithShape="1">
                <a:blip r:embed="rId3"/>
                <a:stretch>
                  <a:fillRect r="-590"/>
                </a:stretch>
              </a:blipFill>
            </p:spPr>
            <p:txBody>
              <a:bodyPr/>
              <a:lstStyle/>
              <a:p>
                <a:r>
                  <a:rPr lang="zh-CN" altLang="en-US">
                    <a:noFill/>
                  </a:rPr>
                  <a:t> </a:t>
                </a:r>
              </a:p>
            </p:txBody>
          </p:sp>
        </mc:Fallback>
      </mc:AlternateContent>
      <p:grpSp>
        <p:nvGrpSpPr>
          <p:cNvPr id="3" name="组合 2" title=""/>
          <p:cNvGrpSpPr/>
          <p:nvPr/>
        </p:nvGrpSpPr>
        <p:grpSpPr>
          <a:xfrm>
            <a:off x="631190" y="2456815"/>
            <a:ext cx="9036050" cy="2026920"/>
            <a:chOff x="994" y="3869"/>
            <a:chExt cx="14230" cy="3192"/>
          </a:xfrm>
        </p:grpSpPr>
        <mc:AlternateContent>
          <mc:Choice Requires="a14">
            <p:sp>
              <p:nvSpPr>
                <p:cNvPr id="12" name="文本框 11"/>
                <p:cNvSpPr txBox="1"/>
                <p:nvPr/>
              </p:nvSpPr>
              <p:spPr>
                <a:xfrm>
                  <a:off x="994" y="3869"/>
                  <a:ext cx="14230" cy="3192"/>
                </a:xfrm>
                <a:prstGeom prst="rect">
                  <a:avLst/>
                </a:prstGeom>
                <a:noFill/>
              </p:spPr>
              <p:txBody>
                <a:bodyPr wrap="none" rtlCol="0" anchor="t">
                  <a:spAutoFit/>
                </a:bodyPr>
                <a:lstStyle/>
                <a:p>
                  <a:pPr algn="l">
                    <a:lnSpc>
                      <a:spcPct val="13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解：据题意，暂不能得出</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𝑎</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与</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𝑏</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的正负</a:t>
                  </a:r>
                  <a:r>
                    <a:rPr lang="en-US" altLang="zh-CN" sz="2400" b="1">
                      <a:solidFill>
                        <a:srgbClr val="FF0000"/>
                      </a:solidFill>
                      <a:latin typeface="Cambria Math" panose="02040503050406030204" charset="0"/>
                      <a:ea typeface="宋体" panose="02010600030101010101" pitchFamily="2" charset="-122"/>
                      <a:cs typeface="Cambria Math" panose="02040503050406030204" charset="0"/>
                      <a:sym typeface="+mn-ea"/>
                    </a:rPr>
                    <a:t>.</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现假设：</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𝑎</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𝑏</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&gt;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0</m:t>
                        </m:r>
                      </m:oMath>
                    </m:oMathPara>
                  </a14:m>
                  <a:r>
                    <a:rPr lang="en-US" altLang="zh-CN" sz="24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则有：</a:t>
                  </a:r>
                  <a:endPar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30000"/>
                    </a:lnSpc>
                  </a:pP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          </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𝑎</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&gt;−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𝑏</m:t>
                        </m:r>
                      </m:oMath>
                    </m:oMathPara>
                  </a14:m>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𝑏</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&gt;−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𝑎</m:t>
                        </m:r>
                      </m:oMath>
                    </m:oMathPara>
                  </a14:m>
                  <a:r>
                    <a:rPr lang="en-US" altLang="zh-CN" sz="24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而</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𝑓</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是</a:t>
                  </a:r>
                  <a:r>
                    <a:rPr lang="en-US" altLang="zh-CN" sz="2400">
                      <a:solidFill>
                        <a:srgbClr val="FF0000"/>
                      </a:solidFill>
                      <a:latin typeface="Cambria Math" panose="02040503050406030204" charset="0"/>
                      <a:ea typeface="宋体" panose="02010600030101010101" pitchFamily="2" charset="-122"/>
                      <a:cs typeface="Cambria Math" panose="02040503050406030204" charset="0"/>
                      <a:sym typeface="+mn-ea"/>
                    </a:rPr>
                    <a:t>R</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上的增函数</a:t>
                  </a:r>
                  <a:endPar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endParaRPr>
                </a:p>
                <a:p>
                  <a:pPr algn="l">
                    <a:lnSpc>
                      <a:spcPct val="130000"/>
                    </a:lnSpc>
                  </a:pP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    ∴</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𝑓</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𝑎</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)&gt;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𝑓</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𝑏</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oMath>
                    </m:oMathPara>
                  </a14:m>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𝑓</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𝑏</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)&gt;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𝑓</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𝑎</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endParaRPr>
                </a:p>
                <a:p>
                  <a:pPr algn="l">
                    <a:lnSpc>
                      <a:spcPct val="130000"/>
                    </a:lnSpc>
                  </a:pPr>
                  <a:r>
                    <a:rPr lang="en-US" altLang="zh-CN" sz="2400" i="1">
                      <a:solidFill>
                        <a:srgbClr val="FF0000"/>
                      </a:solidFill>
                      <a:latin typeface="Cambria Math" panose="02040503050406030204" charset="0"/>
                      <a:ea typeface="宋体" panose="02010600030101010101" pitchFamily="2" charset="-122"/>
                      <a:cs typeface="Cambria Math" panose="02040503050406030204" charset="0"/>
                    </a:rPr>
                    <a:t>         </a:t>
                  </a: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𝑓</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𝑎</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𝑓</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𝑏</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)&gt;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𝑓</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𝑎</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𝑓</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𝑏</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oMath>
                    </m:oMathPara>
                  </a14:m>
                  <a:r>
                    <a:rPr lang="en-US" altLang="zh-CN" sz="2400" i="1">
                      <a:solidFill>
                        <a:srgbClr val="FF0000"/>
                      </a:solidFill>
                      <a:latin typeface="Cambria Math" panose="02040503050406030204" charset="0"/>
                      <a:ea typeface="宋体" panose="02010600030101010101" pitchFamily="2" charset="-122"/>
                      <a:cs typeface="Cambria Math" panose="02040503050406030204" charset="0"/>
                    </a:rPr>
                    <a:t>.</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故选</a:t>
                  </a:r>
                  <a:r>
                    <a:rPr lang="en-US" altLang="zh-CN" sz="2400" b="1">
                      <a:solidFill>
                        <a:srgbClr val="FF0000"/>
                      </a:solidFill>
                      <a:latin typeface="Cambria Math" panose="02040503050406030204" charset="0"/>
                      <a:ea typeface="宋体" panose="02010600030101010101" pitchFamily="2" charset="-122"/>
                      <a:cs typeface="Cambria Math" panose="02040503050406030204" charset="0"/>
                    </a:rPr>
                    <a:t>C.</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p:txBody>
            </p:sp>
          </mc:Choice>
          <mc:Fallback>
            <p:sp>
              <p:nvSpPr>
                <p:cNvPr id="12" name="文本框 11"/>
                <p:cNvSpPr txBox="1">
                  <a:spLocks noRot="1" noChangeAspect="1" noMove="1" noResize="1" noEditPoints="1" noAdjustHandles="1" noChangeArrowheads="1" noChangeShapeType="1" noTextEdit="1"/>
                </p:cNvSpPr>
                <p:nvPr/>
              </p:nvSpPr>
              <p:spPr>
                <a:xfrm>
                  <a:off x="994" y="3869"/>
                  <a:ext cx="14230" cy="3192"/>
                </a:xfrm>
                <a:prstGeom prst="rect">
                  <a:avLst/>
                </a:prstGeom>
                <a:blipFill rotWithShape="1">
                  <a:blip r:embed="rId4"/>
                  <a:stretch>
                    <a:fillRect/>
                  </a:stretch>
                </a:blipFill>
              </p:spPr>
              <p:txBody>
                <a:bodyPr/>
                <a:lstStyle/>
                <a:p>
                  <a:r>
                    <a:rPr lang="zh-CN" altLang="en-US">
                      <a:noFill/>
                    </a:rPr>
                    <a:t> </a:t>
                  </a:r>
                </a:p>
              </p:txBody>
            </p:sp>
          </mc:Fallback>
        </mc:AlternateContent>
        <p:sp>
          <p:nvSpPr>
            <p:cNvPr id="2" name="矩形 1"/>
            <p:cNvSpPr/>
            <p:nvPr/>
          </p:nvSpPr>
          <p:spPr>
            <a:xfrm>
              <a:off x="9954" y="5949"/>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51201" name="组合 31" title=""/>
          <p:cNvGrpSpPr/>
          <p:nvPr/>
        </p:nvGrpSpPr>
        <p:grpSpPr>
          <a:xfrm>
            <a:off x="631507" y="-46037"/>
            <a:ext cx="11193462" cy="583565"/>
            <a:chOff x="614597" y="884420"/>
            <a:chExt cx="11192657" cy="584139"/>
          </a:xfrm>
        </p:grpSpPr>
        <p:cxnSp>
          <p:nvCxnSpPr>
            <p:cNvPr id="51202" name="直接连接符 3"/>
            <p:cNvCxnSpPr/>
            <p:nvPr/>
          </p:nvCxnSpPr>
          <p:spPr>
            <a:xfrm>
              <a:off x="10456389" y="1162505"/>
              <a:ext cx="598444"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1203" name="组合 18"/>
            <p:cNvGrpSpPr/>
            <p:nvPr/>
          </p:nvGrpSpPr>
          <p:grpSpPr>
            <a:xfrm>
              <a:off x="614597" y="884420"/>
              <a:ext cx="5566353" cy="584139"/>
              <a:chOff x="1633928" y="944381"/>
              <a:chExt cx="5566353" cy="584139"/>
            </a:xfrm>
          </p:grpSpPr>
          <p:grpSp>
            <p:nvGrpSpPr>
              <p:cNvPr id="51204" name="组合 17"/>
              <p:cNvGrpSpPr/>
              <p:nvPr/>
            </p:nvGrpSpPr>
            <p:grpSpPr>
              <a:xfrm>
                <a:off x="1633928" y="990512"/>
                <a:ext cx="5566353" cy="508504"/>
                <a:chOff x="1633928" y="990512"/>
                <a:chExt cx="5566353" cy="508504"/>
              </a:xfrm>
            </p:grpSpPr>
            <p:sp>
              <p:nvSpPr>
                <p:cNvPr id="51205" name="五边形 13"/>
                <p:cNvSpPr/>
                <p:nvPr/>
              </p:nvSpPr>
              <p:spPr>
                <a:xfrm>
                  <a:off x="4876957" y="993641"/>
                  <a:ext cx="2323933" cy="494199"/>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234" y="990463"/>
                  <a:ext cx="2323933" cy="494199"/>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2322345" cy="494199"/>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323933"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1209" name="TextBox 13"/>
              <p:cNvSpPr/>
              <p:nvPr/>
            </p:nvSpPr>
            <p:spPr>
              <a:xfrm>
                <a:off x="1783830" y="944381"/>
                <a:ext cx="2158583" cy="584139"/>
              </a:xfrm>
              <a:prstGeom prst="rect">
                <a:avLst/>
              </a:prstGeom>
              <a:noFill/>
              <a:ln>
                <a:noFill/>
                <a:miter lim="800000"/>
              </a:ln>
            </p:spPr>
            <p:txBody>
              <a:bodyPr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lang="zh-CN" altLang="en-US" sz="3200">
                    <a:solidFill>
                      <a:schemeClr val="bg1"/>
                    </a:solidFill>
                    <a:latin typeface="黑体" panose="02010609060101010101" pitchFamily="49" charset="-122"/>
                    <a:ea typeface="黑体" panose="02010609060101010101" pitchFamily="49" charset="-122"/>
                  </a:rPr>
                  <a:t>练习</a:t>
                </a:r>
                <a:endParaRPr lang="zh-CN" altLang="en-US" sz="3200">
                  <a:solidFill>
                    <a:schemeClr val="bg1"/>
                  </a:solidFill>
                  <a:latin typeface="黑体" panose="02010609060101010101" pitchFamily="49" charset="-122"/>
                  <a:ea typeface="黑体" panose="02010609060101010101" pitchFamily="49" charset="-122"/>
                </a:endParaRPr>
              </a:p>
            </p:txBody>
          </p:sp>
        </p:grpSp>
        <p:cxnSp>
          <p:nvCxnSpPr>
            <p:cNvPr id="51210" name="直接连接符 5"/>
            <p:cNvCxnSpPr/>
            <p:nvPr/>
          </p:nvCxnSpPr>
          <p:spPr>
            <a:xfrm>
              <a:off x="6416492" y="1184752"/>
              <a:ext cx="598445"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7227646" y="1186342"/>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8024514"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8832493" y="1186342"/>
              <a:ext cx="598445"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9643648"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1207222" y="1164095"/>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mc:AlternateContent>
        <mc:Choice Requires="a14">
          <p:sp>
            <p:nvSpPr>
              <p:cNvPr id="3" name="文本框 2" title=""/>
              <p:cNvSpPr txBox="1"/>
              <p:nvPr/>
            </p:nvSpPr>
            <p:spPr>
              <a:xfrm>
                <a:off x="631190" y="685165"/>
                <a:ext cx="6210935" cy="476250"/>
              </a:xfrm>
              <a:prstGeom prst="rect">
                <a:avLst/>
              </a:prstGeom>
              <a:noFill/>
            </p:spPr>
            <p:txBody>
              <a:bodyPr wrap="none" rtlCol="0">
                <a:spAutoFit/>
              </a:bodyPr>
              <a:lstStyle/>
              <a:p>
                <a:r>
                  <a:rPr lang="zh-CN" altLang="en-US" sz="2400" b="1">
                    <a:latin typeface="宋体" panose="02010600030101010101" pitchFamily="2" charset="-122"/>
                    <a:ea typeface="宋体" panose="02010600030101010101" pitchFamily="2" charset="-122"/>
                    <a:cs typeface="宋体" panose="02010600030101010101" pitchFamily="2" charset="-122"/>
                  </a:rPr>
                  <a:t>变</a:t>
                </a:r>
                <a:r>
                  <a:rPr lang="en-US" altLang="zh-CN" sz="2400" b="1">
                    <a:latin typeface="宋体" panose="02010600030101010101" pitchFamily="2" charset="-122"/>
                    <a:ea typeface="宋体" panose="02010600030101010101" pitchFamily="2" charset="-122"/>
                    <a:cs typeface="宋体" panose="02010600030101010101" pitchFamily="2" charset="-122"/>
                  </a:rPr>
                  <a:t>3.</a:t>
                </a:r>
                <a:r>
                  <a:rPr lang="zh-CN" altLang="en-US" sz="2400" b="1">
                    <a:latin typeface="宋体" panose="02010600030101010101" pitchFamily="2" charset="-122"/>
                    <a:ea typeface="宋体" panose="02010600030101010101" pitchFamily="2" charset="-122"/>
                    <a:cs typeface="宋体" panose="02010600030101010101" pitchFamily="2" charset="-122"/>
                  </a:rPr>
                  <a:t>已知函数</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𝑓</m:t>
                      </m:r>
                      <m:r>
                        <a:rPr lang="en-US" altLang="zh-CN" sz="2400" i="1">
                          <a:latin typeface="Cambria Math" panose="02040503050406030204" charset="0"/>
                          <a:ea typeface="MS Mincho" panose="02020609040205080304" charset="-128"/>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MS Mincho" panose="02020609040205080304" charset="-128"/>
                          <a:cs typeface="Cambria Math" panose="02040503050406030204" charset="0"/>
                        </a:rPr>
                        <m:t>)=−</m:t>
                      </m:r>
                      <m:sSup>
                        <m:sSupPr>
                          <m:ctrlPr>
                            <a:rPr lang="en-US" altLang="zh-CN" sz="2400" i="1">
                              <a:latin typeface="Cambria Math" panose="02040503050406030204" charset="0"/>
                              <a:ea typeface="宋体" panose="02010600030101010101" pitchFamily="2" charset="-122"/>
                              <a:cs typeface="Cambria Math" panose="02040503050406030204" charset="0"/>
                            </a:rPr>
                          </m:ctrlPr>
                        </m:sSupPr>
                        <m:e>
                          <m:r>
                            <a:rPr lang="en-US" altLang="zh-CN" sz="2400" i="1">
                              <a:latin typeface="Cambria Math" panose="02040503050406030204" charset="0"/>
                              <a:ea typeface="宋体" panose="02010600030101010101" pitchFamily="2" charset="-122"/>
                              <a:cs typeface="Cambria Math" panose="02040503050406030204" charset="0"/>
                            </a:rPr>
                            <m:t>𝑥</m:t>
                          </m:r>
                        </m:e>
                        <m:sup>
                          <m:r>
                            <a:rPr lang="en-US" altLang="zh-CN" sz="2400" i="1">
                              <a:latin typeface="Cambria Math" panose="02040503050406030204" charset="0"/>
                              <a:ea typeface="宋体" panose="02010600030101010101" pitchFamily="2" charset="-122"/>
                              <a:cs typeface="Cambria Math" panose="02040503050406030204" charset="0"/>
                            </a:rPr>
                            <m:t>2</m:t>
                          </m:r>
                        </m:sup>
                      </m:sSup>
                      <m:r>
                        <a:rPr lang="en-US" altLang="zh-CN" sz="2400" i="1">
                          <a:latin typeface="Cambria Math" panose="02040503050406030204" charset="0"/>
                          <a:ea typeface="MS Mincho" panose="02020609040205080304" charset="-128"/>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2</m:t>
                      </m:r>
                      <m:r>
                        <a:rPr lang="en-US" altLang="zh-CN" sz="2400" i="1">
                          <a:latin typeface="Cambria Math" panose="02040503050406030204" charset="0"/>
                          <a:ea typeface="MS Mincho" panose="02020609040205080304" charset="-128"/>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𝑎</m:t>
                      </m:r>
                      <m:r>
                        <a:rPr lang="en-US" altLang="zh-CN" sz="2400" i="1">
                          <a:latin typeface="Cambria Math" panose="02040503050406030204" charset="0"/>
                          <a:ea typeface="MS Mincho" panose="02020609040205080304" charset="-128"/>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1</m:t>
                      </m:r>
                      <m:r>
                        <a:rPr lang="en-US" altLang="zh-CN" sz="2400" i="1">
                          <a:latin typeface="Cambria Math" panose="02040503050406030204" charset="0"/>
                          <a:ea typeface="MS Mincho" panose="02020609040205080304" charset="-128"/>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MS Mincho" panose="02020609040205080304" charset="-128"/>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3</m:t>
                      </m:r>
                    </m:oMath>
                  </m:oMathPara>
                </a14:m>
                <a:r>
                  <a:rPr lang="en-US" altLang="zh-CN" sz="2400">
                    <a:latin typeface="宋体" panose="02010600030101010101" pitchFamily="2" charset="-122"/>
                    <a:ea typeface="宋体" panose="02010600030101010101" pitchFamily="2" charset="-122"/>
                    <a:cs typeface="宋体" panose="02010600030101010101" pitchFamily="2" charset="-122"/>
                  </a:rPr>
                  <a:t>.</a:t>
                </a:r>
                <a:endParaRPr lang="en-US" altLang="zh-CN" sz="24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631190" y="685165"/>
                <a:ext cx="6210935" cy="476250"/>
              </a:xfrm>
              <a:prstGeom prst="rect">
                <a:avLst/>
              </a:prstGeom>
              <a:blipFill rotWithShape="1">
                <a:blip r:embed="rId2"/>
                <a:stretch>
                  <a:fillRect r="-981"/>
                </a:stretch>
              </a:blipFill>
            </p:spPr>
            <p:txBody>
              <a:bodyPr/>
              <a:lstStyle/>
              <a:p>
                <a:r>
                  <a:rPr lang="zh-CN" altLang="en-US">
                    <a:noFill/>
                  </a:rPr>
                  <a:t> </a:t>
                </a:r>
              </a:p>
            </p:txBody>
          </p:sp>
        </mc:Fallback>
      </mc:AlternateContent>
      <mc:AlternateContent>
        <mc:Choice Requires="a14">
          <p:sp>
            <p:nvSpPr>
              <p:cNvPr id="2" name="文本框 1" title=""/>
              <p:cNvSpPr txBox="1"/>
              <p:nvPr/>
            </p:nvSpPr>
            <p:spPr>
              <a:xfrm>
                <a:off x="553085" y="1161415"/>
                <a:ext cx="8759825" cy="518795"/>
              </a:xfrm>
              <a:prstGeom prst="rect">
                <a:avLst/>
              </a:prstGeom>
              <a:noFill/>
            </p:spPr>
            <p:txBody>
              <a:bodyPr wrap="square" rtlCol="0">
                <a:spAutoFit/>
              </a:bodyPr>
              <a:lstStyle/>
              <a:p>
                <a:pPr>
                  <a:lnSpc>
                    <a:spcPct val="110000"/>
                  </a:lnSpc>
                </a:pPr>
                <a:r>
                  <a:rPr lang="en-US" sz="2400" b="1">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cs typeface="宋体" panose="02010600030101010101" pitchFamily="2" charset="-122"/>
                  </a:rPr>
                  <a:t>若</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𝑓</m:t>
                      </m:r>
                      <m:r>
                        <a:rPr lang="en-US" altLang="zh-CN" sz="2400" i="1">
                          <a:latin typeface="Cambria Math" panose="02040503050406030204" charset="0"/>
                          <a:ea typeface="MS Mincho" panose="02020609040205080304" charset="-128"/>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MS Mincho" panose="02020609040205080304" charset="-128"/>
                          <a:cs typeface="Cambria Math" panose="02040503050406030204" charset="0"/>
                        </a:rPr>
                        <m:t>)</m:t>
                      </m:r>
                      <m:r>
                        <m:rPr>
                          <m:sty m:val="bi"/>
                        </m:rPr>
                        <a:rPr lang="en-US" altLang="zh-CN" sz="2400" b="1" i="1">
                          <a:latin typeface="Cambria Math" panose="02040503050406030204" charset="0"/>
                          <a:ea typeface="MS Mincho" panose="02020609040205080304" charset="-128"/>
                          <a:cs typeface="Cambria Math" panose="02040503050406030204" charset="0"/>
                        </a:rPr>
                        <m:t>在</m:t>
                      </m:r>
                      <m:r>
                        <a:rPr lang="en-US" altLang="zh-CN" sz="2400" i="1">
                          <a:latin typeface="Cambria Math" panose="02040503050406030204" charset="0"/>
                          <a:ea typeface="MS Mincho" panose="02020609040205080304" charset="-128"/>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MS Mincho" panose="02020609040205080304" charset="-128"/>
                          <a:cs typeface="Cambria Math" panose="02040503050406030204" charset="0"/>
                        </a:rPr>
                        <m:t>∞,</m:t>
                      </m:r>
                      <m:r>
                        <a:rPr lang="en-US" altLang="zh-CN" sz="2400" i="1">
                          <a:latin typeface="Cambria Math" panose="02040503050406030204" charset="0"/>
                          <a:ea typeface="MS Mincho" panose="02020609040205080304" charset="-128"/>
                          <a:cs typeface="Cambria Math" panose="02040503050406030204" charset="0"/>
                        </a:rPr>
                        <m:t>3</m:t>
                      </m:r>
                      <m:r>
                        <a:rPr lang="en-US" altLang="zh-CN" sz="2400" i="1">
                          <a:latin typeface="Cambria Math" panose="02040503050406030204" charset="0"/>
                          <a:ea typeface="MS Mincho" panose="02020609040205080304" charset="-128"/>
                          <a:cs typeface="Cambria Math" panose="02040503050406030204" charset="0"/>
                        </a:rPr>
                        <m:t>]</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上是增函数，求</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𝑎</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的范围</a:t>
                </a:r>
                <a:r>
                  <a:rPr lang="en-US" altLang="zh-CN" sz="2400" b="1">
                    <a:latin typeface="宋体" panose="02010600030101010101" pitchFamily="2" charset="-122"/>
                    <a:ea typeface="宋体" panose="02010600030101010101" pitchFamily="2" charset="-122"/>
                    <a:cs typeface="宋体" panose="02010600030101010101" pitchFamily="2" charset="-122"/>
                  </a:rPr>
                  <a:t>.</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p:txBody>
          </p:sp>
        </mc:Choice>
        <mc:Fallback>
          <p:sp>
            <p:nvSpPr>
              <p:cNvPr id="2" name="文本框 1"/>
              <p:cNvSpPr txBox="1">
                <a:spLocks noRot="1" noChangeAspect="1" noMove="1" noResize="1" noEditPoints="1" noAdjustHandles="1" noChangeArrowheads="1" noChangeShapeType="1" noTextEdit="1"/>
              </p:cNvSpPr>
              <p:nvPr/>
            </p:nvSpPr>
            <p:spPr>
              <a:xfrm>
                <a:off x="553085" y="1161415"/>
                <a:ext cx="8759825" cy="518795"/>
              </a:xfrm>
              <a:prstGeom prst="rect">
                <a:avLst/>
              </a:prstGeom>
              <a:blipFill rotWithShape="1">
                <a:blip r:embed="rId3"/>
                <a:stretch>
                  <a:fillRect/>
                </a:stretch>
              </a:blipFill>
            </p:spPr>
            <p:txBody>
              <a:bodyPr/>
              <a:lstStyle/>
              <a:p>
                <a:r>
                  <a:rPr lang="zh-CN" altLang="en-US">
                    <a:noFill/>
                  </a:rPr>
                  <a:t> </a:t>
                </a:r>
              </a:p>
            </p:txBody>
          </p:sp>
        </mc:Fallback>
      </mc:AlternateContent>
      <p:grpSp>
        <p:nvGrpSpPr>
          <p:cNvPr id="6" name="组合 5" title=""/>
          <p:cNvGrpSpPr/>
          <p:nvPr/>
        </p:nvGrpSpPr>
        <p:grpSpPr>
          <a:xfrm>
            <a:off x="631190" y="1765935"/>
            <a:ext cx="11115040" cy="2051685"/>
            <a:chOff x="994" y="2781"/>
            <a:chExt cx="17504" cy="3231"/>
          </a:xfrm>
        </p:grpSpPr>
        <mc:AlternateContent>
          <mc:Choice Requires="a14">
            <p:sp>
              <p:nvSpPr>
                <p:cNvPr id="5" name="文本框 4"/>
                <p:cNvSpPr txBox="1"/>
                <p:nvPr/>
              </p:nvSpPr>
              <p:spPr>
                <a:xfrm>
                  <a:off x="994" y="2781"/>
                  <a:ext cx="17504" cy="3231"/>
                </a:xfrm>
                <a:prstGeom prst="rect">
                  <a:avLst/>
                </a:prstGeom>
                <a:noFill/>
              </p:spPr>
              <p:txBody>
                <a:bodyPr wrap="square" rtlCol="0" anchor="t">
                  <a:spAutoFit/>
                </a:bodyPr>
                <a:lstStyle/>
                <a:p>
                  <a:pPr algn="l">
                    <a:lnSpc>
                      <a:spcPct val="13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解：</a:t>
                  </a: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(1)∵</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𝑓</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sSup>
                          <m:sSup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p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p>
                            <m:r>
                              <a:rPr lang="en-US" altLang="zh-CN" sz="2400" i="1">
                                <a:solidFill>
                                  <a:srgbClr val="FF0000"/>
                                </a:solidFill>
                                <a:latin typeface="Cambria Math" panose="02040503050406030204" charset="0"/>
                                <a:ea typeface="MS Mincho" panose="02020609040205080304" charset="-128"/>
                                <a:cs typeface="Cambria Math" panose="02040503050406030204" charset="0"/>
                              </a:rPr>
                              <m:t>2</m:t>
                            </m:r>
                          </m:sup>
                        </m:sSup>
                        <m:r>
                          <a:rPr lang="en-US" altLang="zh-CN" sz="2400" i="1">
                            <a:solidFill>
                              <a:srgbClr val="FF0000"/>
                            </a:solidFill>
                            <a:latin typeface="Cambria Math" panose="02040503050406030204" charset="0"/>
                            <a:ea typeface="MS Mincho" panose="02020609040205080304" charset="-128"/>
                            <a:cs typeface="Cambria Math" panose="02040503050406030204" charset="0"/>
                          </a:rPr>
                          <m:t>−2(</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𝑎</m:t>
                        </m:r>
                        <m:r>
                          <a:rPr lang="en-US" altLang="zh-CN" sz="2400" i="1">
                            <a:solidFill>
                              <a:srgbClr val="FF0000"/>
                            </a:solidFill>
                            <a:latin typeface="Cambria Math" panose="02040503050406030204" charset="0"/>
                            <a:ea typeface="MS Mincho" panose="02020609040205080304" charset="-128"/>
                            <a:cs typeface="Cambria Math" panose="02040503050406030204" charset="0"/>
                          </a:rPr>
                          <m:t>+1)</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r>
                          <a:rPr lang="en-US" altLang="zh-CN" sz="2400" i="1">
                            <a:solidFill>
                              <a:srgbClr val="FF0000"/>
                            </a:solidFill>
                            <a:latin typeface="Cambria Math" panose="02040503050406030204" charset="0"/>
                            <a:ea typeface="MS Mincho" panose="02020609040205080304" charset="-128"/>
                            <a:cs typeface="Cambria Math" panose="02040503050406030204" charset="0"/>
                          </a:rPr>
                          <m:t>+3</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lnSpc>
                      <a:spcPct val="130000"/>
                    </a:lnSpc>
                  </a:pP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𝑓</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sSup>
                          <m:sSupPr>
                            <m:ctrlPr>
                              <a:rPr lang="en-US" altLang="zh-CN" sz="2400" i="1">
                                <a:solidFill>
                                  <a:srgbClr val="FF0000"/>
                                </a:solidFill>
                                <a:latin typeface="Cambria Math" panose="02040503050406030204" charset="0"/>
                                <a:ea typeface="MS Mincho" panose="02020609040205080304" charset="-128"/>
                                <a:cs typeface="Cambria Math" panose="02040503050406030204" charset="0"/>
                              </a:rPr>
                            </m:ctrlPr>
                          </m:sSupPr>
                          <m:e>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𝑥</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𝑎</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1</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e>
                          <m:sup>
                            <m:r>
                              <a:rPr lang="en-US" altLang="zh-CN" sz="2400" i="1">
                                <a:solidFill>
                                  <a:srgbClr val="FF0000"/>
                                </a:solidFill>
                                <a:latin typeface="Cambria Math" panose="02040503050406030204" charset="0"/>
                                <a:ea typeface="MS Mincho" panose="02020609040205080304" charset="-128"/>
                                <a:cs typeface="Cambria Math" panose="02040503050406030204" charset="0"/>
                              </a:rPr>
                              <m:t>2</m:t>
                            </m:r>
                          </m:sup>
                        </m:sSup>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sSup>
                          <m:sSupPr>
                            <m:ctrlPr>
                              <a:rPr lang="en-US" altLang="zh-CN" sz="2400" i="1">
                                <a:solidFill>
                                  <a:srgbClr val="FF0000"/>
                                </a:solidFill>
                                <a:latin typeface="Cambria Math" panose="02040503050406030204" charset="0"/>
                                <a:ea typeface="MS Mincho" panose="02020609040205080304" charset="-128"/>
                                <a:cs typeface="Cambria Math" panose="02040503050406030204" charset="0"/>
                              </a:rPr>
                            </m:ctrlPr>
                          </m:sSupPr>
                          <m:e>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𝑎</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1</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e>
                          <m:sup>
                            <m:r>
                              <a:rPr lang="en-US" altLang="zh-CN" sz="2400" i="1">
                                <a:solidFill>
                                  <a:srgbClr val="FF0000"/>
                                </a:solidFill>
                                <a:latin typeface="Cambria Math" panose="02040503050406030204" charset="0"/>
                                <a:ea typeface="MS Mincho" panose="02020609040205080304" charset="-128"/>
                                <a:cs typeface="Cambria Math" panose="02040503050406030204" charset="0"/>
                              </a:rPr>
                              <m:t>2</m:t>
                            </m:r>
                          </m:sup>
                        </m:sSup>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3</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oMath>
                    </m:oMathPara>
                  </a14:m>
                  <a:endParaRPr lang="en-US" altLang="zh-CN" sz="2400" i="1">
                    <a:solidFill>
                      <a:srgbClr val="FF0000"/>
                    </a:solidFill>
                    <a:latin typeface="Cambria Math" panose="02040503050406030204" charset="0"/>
                    <a:ea typeface="MS Mincho" panose="02020609040205080304" charset="-128"/>
                    <a:cs typeface="Cambria Math" panose="02040503050406030204" charset="0"/>
                  </a:endParaRPr>
                </a:p>
                <a:p>
                  <a:pPr algn="l">
                    <a:lnSpc>
                      <a:spcPct val="13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由二次函数的性质知，</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𝑓</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在</a:t>
                  </a:r>
                  <a14:m>
                    <m:oMathPara>
                      <m:oMathParaPr>
                        <m:jc/>
                      </m:oMathParaPr>
                      <m:oMath>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𝑎</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1</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上单调递增，</a:t>
                  </a:r>
                  <a:endPar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3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所以有，</a:t>
                  </a:r>
                  <a14:m>
                    <m:oMathPara>
                      <m:oMathParaPr>
                        <m:jc/>
                      </m:oMathParaPr>
                      <m:oMath>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𝑎</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1</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3</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即</a:t>
                  </a:r>
                  <a14:m>
                    <m:oMathPara>
                      <m:oMathParaPr>
                        <m:jc/>
                      </m:oMathParaPr>
                      <m:oMath>
                        <m:r>
                          <a:rPr lang="en-US" altLang="zh-CN" sz="2400" i="1">
                            <a:solidFill>
                              <a:srgbClr val="FF0000"/>
                            </a:solidFill>
                            <a:latin typeface="Cambria Math" panose="02040503050406030204" charset="0"/>
                            <a:ea typeface="MS Mincho" panose="02020609040205080304" charset="-128"/>
                            <a:cs typeface="Cambria Math" panose="02040503050406030204" charset="0"/>
                          </a:rPr>
                          <m:t>𝑎</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4</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oMath>
                    </m:oMathPara>
                  </a14:m>
                  <a:endPar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mc:Choice>
          <mc:Fallback>
            <p:sp>
              <p:nvSpPr>
                <p:cNvPr id="5" name="文本框 4"/>
                <p:cNvSpPr txBox="1">
                  <a:spLocks noRot="1" noChangeAspect="1" noMove="1" noResize="1" noEditPoints="1" noAdjustHandles="1" noChangeArrowheads="1" noChangeShapeType="1" noTextEdit="1"/>
                </p:cNvSpPr>
                <p:nvPr/>
              </p:nvSpPr>
              <p:spPr>
                <a:xfrm>
                  <a:off x="994" y="2781"/>
                  <a:ext cx="17504" cy="3231"/>
                </a:xfrm>
                <a:prstGeom prst="rect">
                  <a:avLst/>
                </a:prstGeom>
                <a:blipFill rotWithShape="1">
                  <a:blip r:embed="rId4"/>
                  <a:stretch>
                    <a:fillRect/>
                  </a:stretch>
                </a:blipFill>
              </p:spPr>
              <p:txBody>
                <a:bodyPr/>
                <a:lstStyle/>
                <a:p>
                  <a:r>
                    <a:rPr lang="zh-CN" altLang="en-US">
                      <a:noFill/>
                    </a:rPr>
                    <a:t> </a:t>
                  </a:r>
                </a:p>
              </p:txBody>
            </p:sp>
          </mc:Fallback>
        </mc:AlternateContent>
        <p:sp>
          <p:nvSpPr>
            <p:cNvPr id="4" name="矩形 3"/>
            <p:cNvSpPr/>
            <p:nvPr/>
          </p:nvSpPr>
          <p:spPr>
            <a:xfrm>
              <a:off x="2236" y="5093"/>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51201" name="组合 31" title=""/>
          <p:cNvGrpSpPr/>
          <p:nvPr/>
        </p:nvGrpSpPr>
        <p:grpSpPr>
          <a:xfrm>
            <a:off x="631507" y="-46037"/>
            <a:ext cx="11193462" cy="583565"/>
            <a:chOff x="614597" y="884420"/>
            <a:chExt cx="11192657" cy="584139"/>
          </a:xfrm>
        </p:grpSpPr>
        <p:cxnSp>
          <p:nvCxnSpPr>
            <p:cNvPr id="51202" name="直接连接符 3"/>
            <p:cNvCxnSpPr/>
            <p:nvPr/>
          </p:nvCxnSpPr>
          <p:spPr>
            <a:xfrm>
              <a:off x="10456389" y="1162505"/>
              <a:ext cx="598444"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1203" name="组合 18"/>
            <p:cNvGrpSpPr/>
            <p:nvPr/>
          </p:nvGrpSpPr>
          <p:grpSpPr>
            <a:xfrm>
              <a:off x="614597" y="884420"/>
              <a:ext cx="5566353" cy="584139"/>
              <a:chOff x="1633928" y="944381"/>
              <a:chExt cx="5566353" cy="584139"/>
            </a:xfrm>
          </p:grpSpPr>
          <p:grpSp>
            <p:nvGrpSpPr>
              <p:cNvPr id="51204" name="组合 17"/>
              <p:cNvGrpSpPr/>
              <p:nvPr/>
            </p:nvGrpSpPr>
            <p:grpSpPr>
              <a:xfrm>
                <a:off x="1633928" y="990512"/>
                <a:ext cx="5566353" cy="508504"/>
                <a:chOff x="1633928" y="990512"/>
                <a:chExt cx="5566353" cy="508504"/>
              </a:xfrm>
            </p:grpSpPr>
            <p:sp>
              <p:nvSpPr>
                <p:cNvPr id="51205" name="五边形 13"/>
                <p:cNvSpPr/>
                <p:nvPr/>
              </p:nvSpPr>
              <p:spPr>
                <a:xfrm>
                  <a:off x="4876957" y="993641"/>
                  <a:ext cx="2323933" cy="494199"/>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234" y="990463"/>
                  <a:ext cx="2323933" cy="494199"/>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2322345" cy="494199"/>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323933"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1209" name="TextBox 13"/>
              <p:cNvSpPr/>
              <p:nvPr/>
            </p:nvSpPr>
            <p:spPr>
              <a:xfrm>
                <a:off x="1783830" y="944381"/>
                <a:ext cx="2158583" cy="584139"/>
              </a:xfrm>
              <a:prstGeom prst="rect">
                <a:avLst/>
              </a:prstGeom>
              <a:noFill/>
              <a:ln>
                <a:noFill/>
                <a:miter lim="800000"/>
              </a:ln>
            </p:spPr>
            <p:txBody>
              <a:bodyPr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lang="zh-CN" altLang="en-US" sz="3200">
                    <a:solidFill>
                      <a:schemeClr val="bg1"/>
                    </a:solidFill>
                    <a:latin typeface="黑体" panose="02010609060101010101" pitchFamily="49" charset="-122"/>
                    <a:ea typeface="黑体" panose="02010609060101010101" pitchFamily="49" charset="-122"/>
                  </a:rPr>
                  <a:t>练习</a:t>
                </a:r>
                <a:endParaRPr lang="zh-CN" altLang="en-US" sz="3200">
                  <a:solidFill>
                    <a:schemeClr val="bg1"/>
                  </a:solidFill>
                  <a:latin typeface="黑体" panose="02010609060101010101" pitchFamily="49" charset="-122"/>
                  <a:ea typeface="黑体" panose="02010609060101010101" pitchFamily="49" charset="-122"/>
                </a:endParaRPr>
              </a:p>
            </p:txBody>
          </p:sp>
        </p:grpSp>
        <p:cxnSp>
          <p:nvCxnSpPr>
            <p:cNvPr id="51210" name="直接连接符 5"/>
            <p:cNvCxnSpPr/>
            <p:nvPr/>
          </p:nvCxnSpPr>
          <p:spPr>
            <a:xfrm>
              <a:off x="6416492" y="1184752"/>
              <a:ext cx="598445"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7227646" y="1186342"/>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8024514"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8832493" y="1186342"/>
              <a:ext cx="598445"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9643648"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1207222" y="1164095"/>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mc:AlternateContent>
        <mc:Choice Requires="a14">
          <p:sp>
            <p:nvSpPr>
              <p:cNvPr id="3" name="文本框 2" title=""/>
              <p:cNvSpPr txBox="1"/>
              <p:nvPr/>
            </p:nvSpPr>
            <p:spPr>
              <a:xfrm>
                <a:off x="631190" y="685165"/>
                <a:ext cx="6210935" cy="476250"/>
              </a:xfrm>
              <a:prstGeom prst="rect">
                <a:avLst/>
              </a:prstGeom>
              <a:noFill/>
            </p:spPr>
            <p:txBody>
              <a:bodyPr wrap="none" rtlCol="0">
                <a:spAutoFit/>
              </a:bodyPr>
              <a:lstStyle/>
              <a:p>
                <a:r>
                  <a:rPr lang="zh-CN" altLang="en-US" sz="2400" b="1">
                    <a:latin typeface="宋体" panose="02010600030101010101" pitchFamily="2" charset="-122"/>
                    <a:ea typeface="宋体" panose="02010600030101010101" pitchFamily="2" charset="-122"/>
                    <a:cs typeface="宋体" panose="02010600030101010101" pitchFamily="2" charset="-122"/>
                  </a:rPr>
                  <a:t>变</a:t>
                </a:r>
                <a:r>
                  <a:rPr lang="en-US" altLang="zh-CN" sz="2400" b="1">
                    <a:latin typeface="宋体" panose="02010600030101010101" pitchFamily="2" charset="-122"/>
                    <a:ea typeface="宋体" panose="02010600030101010101" pitchFamily="2" charset="-122"/>
                    <a:cs typeface="宋体" panose="02010600030101010101" pitchFamily="2" charset="-122"/>
                  </a:rPr>
                  <a:t>3.</a:t>
                </a:r>
                <a:r>
                  <a:rPr lang="zh-CN" altLang="en-US" sz="2400" b="1">
                    <a:latin typeface="宋体" panose="02010600030101010101" pitchFamily="2" charset="-122"/>
                    <a:ea typeface="宋体" panose="02010600030101010101" pitchFamily="2" charset="-122"/>
                    <a:cs typeface="宋体" panose="02010600030101010101" pitchFamily="2" charset="-122"/>
                  </a:rPr>
                  <a:t>已知函数</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𝑓</m:t>
                      </m:r>
                      <m:r>
                        <a:rPr lang="en-US" altLang="zh-CN" sz="2400" i="1">
                          <a:latin typeface="Cambria Math" panose="02040503050406030204" charset="0"/>
                          <a:ea typeface="MS Mincho" panose="02020609040205080304" charset="-128"/>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MS Mincho" panose="02020609040205080304" charset="-128"/>
                          <a:cs typeface="Cambria Math" panose="02040503050406030204" charset="0"/>
                        </a:rPr>
                        <m:t>)=−</m:t>
                      </m:r>
                      <m:sSup>
                        <m:sSupPr>
                          <m:ctrlPr>
                            <a:rPr lang="en-US" altLang="zh-CN" sz="2400" i="1">
                              <a:latin typeface="Cambria Math" panose="02040503050406030204" charset="0"/>
                              <a:ea typeface="宋体" panose="02010600030101010101" pitchFamily="2" charset="-122"/>
                              <a:cs typeface="Cambria Math" panose="02040503050406030204" charset="0"/>
                            </a:rPr>
                          </m:ctrlPr>
                        </m:sSupPr>
                        <m:e>
                          <m:r>
                            <a:rPr lang="en-US" altLang="zh-CN" sz="2400" i="1">
                              <a:latin typeface="Cambria Math" panose="02040503050406030204" charset="0"/>
                              <a:ea typeface="宋体" panose="02010600030101010101" pitchFamily="2" charset="-122"/>
                              <a:cs typeface="Cambria Math" panose="02040503050406030204" charset="0"/>
                            </a:rPr>
                            <m:t>𝑥</m:t>
                          </m:r>
                        </m:e>
                        <m:sup>
                          <m:r>
                            <a:rPr lang="en-US" altLang="zh-CN" sz="2400" i="1">
                              <a:latin typeface="Cambria Math" panose="02040503050406030204" charset="0"/>
                              <a:ea typeface="宋体" panose="02010600030101010101" pitchFamily="2" charset="-122"/>
                              <a:cs typeface="Cambria Math" panose="02040503050406030204" charset="0"/>
                            </a:rPr>
                            <m:t>2</m:t>
                          </m:r>
                        </m:sup>
                      </m:sSup>
                      <m:r>
                        <a:rPr lang="en-US" altLang="zh-CN" sz="2400" i="1">
                          <a:latin typeface="Cambria Math" panose="02040503050406030204" charset="0"/>
                          <a:ea typeface="MS Mincho" panose="02020609040205080304" charset="-128"/>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2</m:t>
                      </m:r>
                      <m:r>
                        <a:rPr lang="en-US" altLang="zh-CN" sz="2400" i="1">
                          <a:latin typeface="Cambria Math" panose="02040503050406030204" charset="0"/>
                          <a:ea typeface="MS Mincho" panose="02020609040205080304" charset="-128"/>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𝑎</m:t>
                      </m:r>
                      <m:r>
                        <a:rPr lang="en-US" altLang="zh-CN" sz="2400" i="1">
                          <a:latin typeface="Cambria Math" panose="02040503050406030204" charset="0"/>
                          <a:ea typeface="MS Mincho" panose="02020609040205080304" charset="-128"/>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1</m:t>
                      </m:r>
                      <m:r>
                        <a:rPr lang="en-US" altLang="zh-CN" sz="2400" i="1">
                          <a:latin typeface="Cambria Math" panose="02040503050406030204" charset="0"/>
                          <a:ea typeface="MS Mincho" panose="02020609040205080304" charset="-128"/>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MS Mincho" panose="02020609040205080304" charset="-128"/>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3</m:t>
                      </m:r>
                    </m:oMath>
                  </m:oMathPara>
                </a14:m>
                <a:r>
                  <a:rPr lang="en-US" altLang="zh-CN" sz="2400">
                    <a:latin typeface="宋体" panose="02010600030101010101" pitchFamily="2" charset="-122"/>
                    <a:ea typeface="宋体" panose="02010600030101010101" pitchFamily="2" charset="-122"/>
                    <a:cs typeface="宋体" panose="02010600030101010101" pitchFamily="2" charset="-122"/>
                  </a:rPr>
                  <a:t>.</a:t>
                </a:r>
                <a:endParaRPr lang="en-US" altLang="zh-CN" sz="24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631190" y="685165"/>
                <a:ext cx="6210935" cy="476250"/>
              </a:xfrm>
              <a:prstGeom prst="rect">
                <a:avLst/>
              </a:prstGeom>
              <a:blipFill rotWithShape="1">
                <a:blip r:embed="rId2"/>
                <a:stretch>
                  <a:fillRect r="-981"/>
                </a:stretch>
              </a:blipFill>
            </p:spPr>
            <p:txBody>
              <a:bodyPr/>
              <a:lstStyle/>
              <a:p>
                <a:r>
                  <a:rPr lang="zh-CN" altLang="en-US">
                    <a:noFill/>
                  </a:rPr>
                  <a:t> </a:t>
                </a:r>
              </a:p>
            </p:txBody>
          </p:sp>
        </mc:Fallback>
      </mc:AlternateContent>
      <mc:AlternateContent>
        <mc:Choice Requires="a14">
          <p:sp>
            <p:nvSpPr>
              <p:cNvPr id="2" name="文本框 1" title=""/>
              <p:cNvSpPr txBox="1"/>
              <p:nvPr/>
            </p:nvSpPr>
            <p:spPr>
              <a:xfrm>
                <a:off x="553085" y="1161415"/>
                <a:ext cx="8759825" cy="497205"/>
              </a:xfrm>
              <a:prstGeom prst="rect">
                <a:avLst/>
              </a:prstGeom>
              <a:noFill/>
            </p:spPr>
            <p:txBody>
              <a:bodyPr wrap="square" rtlCol="0">
                <a:spAutoFit/>
              </a:bodyPr>
              <a:lstStyle/>
              <a:p>
                <a:pPr>
                  <a:lnSpc>
                    <a:spcPct val="110000"/>
                  </a:lnSpc>
                </a:pPr>
                <a:r>
                  <a:rPr lang="en-US" sz="2400" b="1">
                    <a:latin typeface="宋体" panose="02010600030101010101" pitchFamily="2" charset="-122"/>
                    <a:ea typeface="宋体" panose="02010600030101010101" pitchFamily="2" charset="-122"/>
                    <a:cs typeface="宋体" panose="02010600030101010101" pitchFamily="2" charset="-122"/>
                  </a:rPr>
                  <a:t>(2)</a:t>
                </a:r>
                <a:r>
                  <a:rPr lang="zh-CN" altLang="en-US" sz="2400" b="1">
                    <a:latin typeface="宋体" panose="02010600030101010101" pitchFamily="2" charset="-122"/>
                    <a:ea typeface="宋体" panose="02010600030101010101" pitchFamily="2" charset="-122"/>
                    <a:cs typeface="宋体" panose="02010600030101010101" pitchFamily="2" charset="-122"/>
                  </a:rPr>
                  <a:t>若</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𝑓</m:t>
                      </m:r>
                      <m:r>
                        <a:rPr lang="en-US" altLang="zh-CN" sz="2400" i="1">
                          <a:latin typeface="Cambria Math" panose="02040503050406030204" charset="0"/>
                          <a:ea typeface="MS Mincho" panose="02020609040205080304" charset="-128"/>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MS Mincho" panose="02020609040205080304" charset="-128"/>
                          <a:cs typeface="Cambria Math" panose="02040503050406030204" charset="0"/>
                        </a:rPr>
                        <m:t>)</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的单调区间是</a:t>
                </a:r>
                <a14:m>
                  <m:oMathPara>
                    <m:oMathParaPr>
                      <m:jc/>
                    </m:oMathParaPr>
                    <m:oMath>
                      <m:r>
                        <a:rPr lang="en-US" altLang="zh-CN" sz="2400" i="1">
                          <a:latin typeface="Cambria Math" panose="02040503050406030204" charset="0"/>
                          <a:ea typeface="MS Mincho" panose="02020609040205080304" charset="-128"/>
                          <a:cs typeface="Cambria Math" panose="02040503050406030204" charset="0"/>
                        </a:rPr>
                        <m:t>(−∞,</m:t>
                      </m:r>
                      <m:r>
                        <a:rPr lang="en-US" altLang="zh-CN" sz="2400" i="1">
                          <a:latin typeface="Cambria Math" panose="02040503050406030204" charset="0"/>
                          <a:ea typeface="MS Mincho" panose="02020609040205080304" charset="-128"/>
                          <a:cs typeface="Cambria Math" panose="02040503050406030204" charset="0"/>
                        </a:rPr>
                        <m:t>3</m:t>
                      </m:r>
                      <m:r>
                        <a:rPr lang="en-US" altLang="zh-CN" sz="2400" i="1">
                          <a:latin typeface="Cambria Math" panose="02040503050406030204" charset="0"/>
                          <a:ea typeface="MS Mincho" panose="02020609040205080304" charset="-128"/>
                          <a:cs typeface="Cambria Math" panose="02040503050406030204" charset="0"/>
                        </a:rPr>
                        <m:t>]</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求</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𝑎</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sym typeface="+mn-ea"/>
                  </a:rPr>
                  <a:t>的范围</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p:txBody>
          </p:sp>
        </mc:Choice>
        <mc:Fallback>
          <p:sp>
            <p:nvSpPr>
              <p:cNvPr id="2" name="文本框 1"/>
              <p:cNvSpPr txBox="1">
                <a:spLocks noRot="1" noChangeAspect="1" noMove="1" noResize="1" noEditPoints="1" noAdjustHandles="1" noChangeArrowheads="1" noChangeShapeType="1" noTextEdit="1"/>
              </p:cNvSpPr>
              <p:nvPr/>
            </p:nvSpPr>
            <p:spPr>
              <a:xfrm>
                <a:off x="553085" y="1161415"/>
                <a:ext cx="8759825" cy="497205"/>
              </a:xfrm>
              <a:prstGeom prst="rect">
                <a:avLst/>
              </a:prstGeom>
              <a:blipFill rotWithShape="1">
                <a:blip r:embed="rId3"/>
                <a:stretch>
                  <a:fillRect/>
                </a:stretch>
              </a:blipFill>
            </p:spPr>
            <p:txBody>
              <a:bodyPr/>
              <a:lstStyle/>
              <a:p>
                <a:r>
                  <a:rPr lang="zh-CN" altLang="en-US">
                    <a:noFill/>
                  </a:rPr>
                  <a:t> </a:t>
                </a:r>
              </a:p>
            </p:txBody>
          </p:sp>
        </mc:Fallback>
      </mc:AlternateContent>
      <p:sp>
        <p:nvSpPr>
          <p:cNvPr id="4" name="矩形 3" title=""/>
          <p:cNvSpPr/>
          <p:nvPr/>
        </p:nvSpPr>
        <p:spPr>
          <a:xfrm>
            <a:off x="1419860" y="3234055"/>
            <a:ext cx="75565" cy="7556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7" name="组合 6" title=""/>
          <p:cNvGrpSpPr/>
          <p:nvPr/>
        </p:nvGrpSpPr>
        <p:grpSpPr>
          <a:xfrm>
            <a:off x="631190" y="1765935"/>
            <a:ext cx="11115040" cy="2051685"/>
            <a:chOff x="994" y="2781"/>
            <a:chExt cx="17504" cy="3231"/>
          </a:xfrm>
        </p:grpSpPr>
        <mc:AlternateContent>
          <mc:Choice Requires="a14">
            <p:sp>
              <p:nvSpPr>
                <p:cNvPr id="8" name="文本框 7"/>
                <p:cNvSpPr txBox="1"/>
                <p:nvPr>
                  <p:custDataLst>
                    <p:tags r:id="rId4"/>
                  </p:custDataLst>
                </p:nvPr>
              </p:nvSpPr>
              <p:spPr>
                <a:xfrm>
                  <a:off x="994" y="2781"/>
                  <a:ext cx="17504" cy="3231"/>
                </a:xfrm>
                <a:prstGeom prst="rect">
                  <a:avLst/>
                </a:prstGeom>
                <a:noFill/>
              </p:spPr>
              <p:txBody>
                <a:bodyPr wrap="square" rtlCol="0" anchor="t">
                  <a:spAutoFit/>
                </a:bodyPr>
                <a:lstStyle/>
                <a:p>
                  <a:pPr algn="l">
                    <a:lnSpc>
                      <a:spcPct val="13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解：</a:t>
                  </a: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(2)∵</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𝑓</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sSup>
                          <m:sSup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p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p>
                            <m:r>
                              <a:rPr lang="en-US" altLang="zh-CN" sz="2400" i="1">
                                <a:solidFill>
                                  <a:srgbClr val="FF0000"/>
                                </a:solidFill>
                                <a:latin typeface="Cambria Math" panose="02040503050406030204" charset="0"/>
                                <a:ea typeface="MS Mincho" panose="02020609040205080304" charset="-128"/>
                                <a:cs typeface="Cambria Math" panose="02040503050406030204" charset="0"/>
                              </a:rPr>
                              <m:t>2</m:t>
                            </m:r>
                          </m:sup>
                        </m:sSup>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2</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𝑎</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1</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3</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lnSpc>
                      <a:spcPct val="130000"/>
                    </a:lnSpc>
                  </a:pP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𝑓</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sSup>
                          <m:sSupPr>
                            <m:ctrlPr>
                              <a:rPr lang="en-US" altLang="zh-CN" sz="2400" i="1">
                                <a:solidFill>
                                  <a:srgbClr val="FF0000"/>
                                </a:solidFill>
                                <a:latin typeface="Cambria Math" panose="02040503050406030204" charset="0"/>
                                <a:ea typeface="MS Mincho" panose="02020609040205080304" charset="-128"/>
                                <a:cs typeface="Cambria Math" panose="02040503050406030204" charset="0"/>
                              </a:rPr>
                            </m:ctrlPr>
                          </m:sSupPr>
                          <m:e>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𝑥</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𝑎</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1</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e>
                          <m:sup>
                            <m:r>
                              <a:rPr lang="en-US" altLang="zh-CN" sz="2400" i="1">
                                <a:solidFill>
                                  <a:srgbClr val="FF0000"/>
                                </a:solidFill>
                                <a:latin typeface="Cambria Math" panose="02040503050406030204" charset="0"/>
                                <a:ea typeface="MS Mincho" panose="02020609040205080304" charset="-128"/>
                                <a:cs typeface="Cambria Math" panose="02040503050406030204" charset="0"/>
                              </a:rPr>
                              <m:t>2</m:t>
                            </m:r>
                          </m:sup>
                        </m:sSup>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sSup>
                          <m:sSupPr>
                            <m:ctrlPr>
                              <a:rPr lang="en-US" altLang="zh-CN" sz="2400" i="1">
                                <a:solidFill>
                                  <a:srgbClr val="FF0000"/>
                                </a:solidFill>
                                <a:latin typeface="Cambria Math" panose="02040503050406030204" charset="0"/>
                                <a:ea typeface="MS Mincho" panose="02020609040205080304" charset="-128"/>
                                <a:cs typeface="Cambria Math" panose="02040503050406030204" charset="0"/>
                              </a:rPr>
                            </m:ctrlPr>
                          </m:sSupPr>
                          <m:e>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𝑎</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1</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e>
                          <m:sup>
                            <m:r>
                              <a:rPr lang="en-US" altLang="zh-CN" sz="2400" i="1">
                                <a:solidFill>
                                  <a:srgbClr val="FF0000"/>
                                </a:solidFill>
                                <a:latin typeface="Cambria Math" panose="02040503050406030204" charset="0"/>
                                <a:ea typeface="MS Mincho" panose="02020609040205080304" charset="-128"/>
                                <a:cs typeface="Cambria Math" panose="02040503050406030204" charset="0"/>
                              </a:rPr>
                              <m:t>2</m:t>
                            </m:r>
                          </m:sup>
                        </m:sSup>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3</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oMath>
                    </m:oMathPara>
                  </a14:m>
                  <a:endParaRPr lang="en-US" altLang="zh-CN" sz="2400" i="1">
                    <a:solidFill>
                      <a:srgbClr val="FF0000"/>
                    </a:solidFill>
                    <a:latin typeface="Cambria Math" panose="02040503050406030204" charset="0"/>
                    <a:ea typeface="MS Mincho" panose="02020609040205080304" charset="-128"/>
                    <a:cs typeface="Cambria Math" panose="02040503050406030204" charset="0"/>
                  </a:endParaRPr>
                </a:p>
                <a:p>
                  <a:pPr algn="l">
                    <a:lnSpc>
                      <a:spcPct val="13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由二次函数的性质知，</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𝑓</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在</a:t>
                  </a:r>
                  <a14:m>
                    <m:oMathPara>
                      <m:oMathParaPr>
                        <m:jc/>
                      </m:oMathParaPr>
                      <m:oMath>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𝑎</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1</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上单调递增，</a:t>
                  </a:r>
                  <a:endPar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3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若</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𝑓</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的单调区间是</a:t>
                  </a:r>
                  <a14:m>
                    <m:oMathPara>
                      <m:oMathParaPr>
                        <m:jc/>
                      </m:oMathParaPr>
                      <m:oMath>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3</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rPr>
                    <a:t>，</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则</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有，</a:t>
                  </a:r>
                  <a14:m>
                    <m:oMathPara>
                      <m:oMathParaPr>
                        <m:jc/>
                      </m:oMathParaPr>
                      <m:oMath>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𝑎</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1</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3</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即</a:t>
                  </a:r>
                  <a14:m>
                    <m:oMathPara>
                      <m:oMathParaPr>
                        <m:jc/>
                      </m:oMathParaPr>
                      <m:oMath>
                        <m:r>
                          <a:rPr lang="en-US" altLang="zh-CN" sz="2400" i="1">
                            <a:solidFill>
                              <a:srgbClr val="FF0000"/>
                            </a:solidFill>
                            <a:latin typeface="Cambria Math" panose="02040503050406030204" charset="0"/>
                            <a:ea typeface="MS Mincho" panose="02020609040205080304" charset="-128"/>
                            <a:cs typeface="Cambria Math" panose="02040503050406030204" charset="0"/>
                          </a:rPr>
                          <m:t>𝑎</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4</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oMath>
                    </m:oMathPara>
                  </a14:m>
                  <a:endParaRPr lang="en-US" altLang="zh-CN" sz="2400" b="1" i="1">
                    <a:solidFill>
                      <a:srgbClr val="FF0000"/>
                    </a:solidFill>
                    <a:latin typeface="Cambria Math" panose="02040503050406030204" charset="0"/>
                    <a:ea typeface="MS Mincho" panose="02020609040205080304" charset="-128"/>
                    <a:cs typeface="Cambria Math" panose="02040503050406030204" charset="0"/>
                    <a:sym typeface="+mn-ea"/>
                  </a:endParaRPr>
                </a:p>
              </p:txBody>
            </p:sp>
          </mc:Choice>
          <mc:Fallback>
            <p:sp>
              <p:nvSpPr>
                <p:cNvPr id="8" name="文本框 7"/>
                <p:cNvSpPr txBox="1">
                  <a:spLocks noRot="1" noChangeAspect="1" noMove="1" noResize="1" noEditPoints="1" noAdjustHandles="1" noChangeArrowheads="1" noChangeShapeType="1" noTextEdit="1"/>
                </p:cNvSpPr>
                <p:nvPr>
                  <p:custDataLst>
                    <p:tags r:id="rId5"/>
                  </p:custDataLst>
                </p:nvPr>
              </p:nvSpPr>
              <p:spPr>
                <a:xfrm>
                  <a:off x="994" y="2781"/>
                  <a:ext cx="17504" cy="3231"/>
                </a:xfrm>
                <a:prstGeom prst="rect">
                  <a:avLst/>
                </a:prstGeom>
                <a:blipFill rotWithShape="1">
                  <a:blip r:embed="rId6"/>
                  <a:stretch>
                    <a:fillRect/>
                  </a:stretch>
                </a:blipFill>
              </p:spPr>
              <p:txBody>
                <a:bodyPr/>
                <a:lstStyle/>
                <a:p>
                  <a:r>
                    <a:rPr lang="zh-CN" altLang="en-US">
                      <a:noFill/>
                    </a:rPr>
                    <a:t> </a:t>
                  </a:r>
                </a:p>
              </p:txBody>
            </p:sp>
          </mc:Fallback>
        </mc:AlternateContent>
        <p:sp>
          <p:nvSpPr>
            <p:cNvPr id="9" name="矩形 8"/>
            <p:cNvSpPr/>
            <p:nvPr>
              <p:custDataLst>
                <p:tags r:id="rId7"/>
              </p:custDataLst>
            </p:nvPr>
          </p:nvSpPr>
          <p:spPr>
            <a:xfrm>
              <a:off x="2236" y="5093"/>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51201" name="组合 31" title=""/>
          <p:cNvGrpSpPr/>
          <p:nvPr/>
        </p:nvGrpSpPr>
        <p:grpSpPr>
          <a:xfrm>
            <a:off x="631507" y="-56832"/>
            <a:ext cx="11193462" cy="583565"/>
            <a:chOff x="614597" y="884420"/>
            <a:chExt cx="11192657" cy="584139"/>
          </a:xfrm>
        </p:grpSpPr>
        <p:cxnSp>
          <p:nvCxnSpPr>
            <p:cNvPr id="51202" name="直接连接符 3"/>
            <p:cNvCxnSpPr/>
            <p:nvPr/>
          </p:nvCxnSpPr>
          <p:spPr>
            <a:xfrm>
              <a:off x="10456389" y="1162505"/>
              <a:ext cx="598444"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1203" name="组合 18"/>
            <p:cNvGrpSpPr/>
            <p:nvPr/>
          </p:nvGrpSpPr>
          <p:grpSpPr>
            <a:xfrm>
              <a:off x="614597" y="884420"/>
              <a:ext cx="5566353" cy="584139"/>
              <a:chOff x="1633928" y="944381"/>
              <a:chExt cx="5566353" cy="584139"/>
            </a:xfrm>
          </p:grpSpPr>
          <p:grpSp>
            <p:nvGrpSpPr>
              <p:cNvPr id="51204" name="组合 17"/>
              <p:cNvGrpSpPr/>
              <p:nvPr/>
            </p:nvGrpSpPr>
            <p:grpSpPr>
              <a:xfrm>
                <a:off x="1633928" y="990512"/>
                <a:ext cx="5566353" cy="508504"/>
                <a:chOff x="1633928" y="990512"/>
                <a:chExt cx="5566353" cy="508504"/>
              </a:xfrm>
            </p:grpSpPr>
            <p:sp>
              <p:nvSpPr>
                <p:cNvPr id="51205" name="五边形 13"/>
                <p:cNvSpPr/>
                <p:nvPr/>
              </p:nvSpPr>
              <p:spPr>
                <a:xfrm>
                  <a:off x="4876957" y="993641"/>
                  <a:ext cx="2323933" cy="494199"/>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234" y="990463"/>
                  <a:ext cx="2323933" cy="494199"/>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2322345" cy="494199"/>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323933"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1209" name="TextBox 13"/>
              <p:cNvSpPr/>
              <p:nvPr/>
            </p:nvSpPr>
            <p:spPr>
              <a:xfrm>
                <a:off x="1783777" y="944381"/>
                <a:ext cx="485930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lang="zh-CN" altLang="en-US" sz="3200">
                    <a:solidFill>
                      <a:schemeClr val="bg1"/>
                    </a:solidFill>
                    <a:latin typeface="黑体" panose="02010609060101010101" pitchFamily="49" charset="-122"/>
                    <a:ea typeface="黑体" panose="02010609060101010101" pitchFamily="49" charset="-122"/>
                  </a:rPr>
                  <a:t>课堂小结</a:t>
                </a:r>
                <a:r>
                  <a:rPr lang="en-US" altLang="zh-CN" sz="3200">
                    <a:solidFill>
                      <a:schemeClr val="bg1"/>
                    </a:solidFill>
                    <a:latin typeface="黑体" panose="02010609060101010101" pitchFamily="49" charset="-122"/>
                    <a:ea typeface="黑体" panose="02010609060101010101" pitchFamily="49" charset="-122"/>
                  </a:rPr>
                  <a:t>&amp;</a:t>
                </a:r>
                <a:r>
                  <a:rPr sz="3200">
                    <a:solidFill>
                      <a:schemeClr val="bg1"/>
                    </a:solidFill>
                    <a:latin typeface="黑体" panose="02010609060101010101" pitchFamily="49" charset="-122"/>
                    <a:ea typeface="黑体" panose="02010609060101010101" pitchFamily="49" charset="-122"/>
                  </a:rPr>
                  <a:t>作业</a:t>
                </a:r>
                <a:endParaRPr lang="zh-CN" altLang="en-US" sz="3200">
                  <a:solidFill>
                    <a:schemeClr val="bg1"/>
                  </a:solidFill>
                  <a:latin typeface="黑体" panose="02010609060101010101" pitchFamily="49" charset="-122"/>
                  <a:ea typeface="黑体" panose="02010609060101010101" pitchFamily="49" charset="-122"/>
                </a:endParaRPr>
              </a:p>
            </p:txBody>
          </p:sp>
        </p:grpSp>
        <p:cxnSp>
          <p:nvCxnSpPr>
            <p:cNvPr id="51210" name="直接连接符 5"/>
            <p:cNvCxnSpPr/>
            <p:nvPr/>
          </p:nvCxnSpPr>
          <p:spPr>
            <a:xfrm>
              <a:off x="6416492" y="1184752"/>
              <a:ext cx="598445"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7227646" y="1186342"/>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8024514"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8832493" y="1186342"/>
              <a:ext cx="598445"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9643648"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1207222" y="1164095"/>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 name="文本框 2" title="">
            <a:hlinkClick/>
          </p:cNvPr>
          <p:cNvSpPr/>
          <p:nvPr/>
        </p:nvSpPr>
        <p:spPr>
          <a:xfrm>
            <a:off x="781050" y="3409950"/>
            <a:ext cx="8135620" cy="1529715"/>
          </a:xfrm>
          <a:prstGeom prst="rect">
            <a:avLst/>
          </a:prstGeom>
          <a:noFill/>
          <a:ln w="9525">
            <a:noFill/>
          </a:ln>
        </p:spPr>
        <p:txBody>
          <a:bodyPr wrap="square">
            <a:spAutoFit/>
          </a:bodyPr>
          <a:lstStyle/>
          <a:p>
            <a:pPr fontAlgn="t">
              <a:lnSpc>
                <a:spcPct val="130000"/>
              </a:lnSpc>
            </a:pPr>
            <a:r>
              <a:rPr lang="zh-CN" altLang="en-US" sz="2400" b="1">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作业：</a:t>
            </a:r>
            <a:endParaRPr lang="en-US" altLang="zh-CN" sz="2400" b="1">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fontAlgn="t">
              <a:lnSpc>
                <a:spcPct val="130000"/>
              </a:lnSpc>
            </a:pPr>
            <a:r>
              <a:rPr lang="en-US" altLang="zh-CN" sz="2400" b="1">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1.</a:t>
            </a:r>
            <a:r>
              <a:rPr lang="zh-CN" sz="2400" b="1">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整理复习课上例</a:t>
            </a:r>
            <a:r>
              <a:rPr lang="zh-CN" altLang="en-US" sz="2400" b="1">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题；</a:t>
            </a:r>
            <a:endParaRPr lang="zh-CN" altLang="en-US" sz="2400" b="1">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fontAlgn="t">
              <a:lnSpc>
                <a:spcPct val="130000"/>
              </a:lnSpc>
            </a:pPr>
            <a:r>
              <a:rPr lang="en-US" altLang="zh-CN" sz="2400" b="1">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2.</a:t>
            </a:r>
            <a:r>
              <a:rPr lang="zh-CN" altLang="en-US" sz="2400" b="1">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课本</a:t>
            </a:r>
            <a:r>
              <a:rPr lang="en-US" altLang="zh-CN" sz="2400" b="1">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85--86</a:t>
            </a:r>
            <a:r>
              <a:rPr lang="zh-CN" altLang="en-US" sz="2400" b="1">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a:t>
            </a:r>
            <a:r>
              <a:rPr sz="2400" b="1">
                <a:latin typeface="宋体" panose="02010600030101010101" pitchFamily="2" charset="-122"/>
                <a:ea typeface="宋体" panose="02010600030101010101" pitchFamily="2" charset="-122"/>
                <a:cs typeface="宋体" panose="02010600030101010101" pitchFamily="2" charset="-122"/>
                <a:sym typeface="+mn-ea"/>
              </a:rPr>
              <a:t>习题3.2  第1,2,3，8题</a:t>
            </a:r>
            <a:r>
              <a:rPr lang="en-US" sz="2400" b="1">
                <a:latin typeface="宋体" panose="02010600030101010101" pitchFamily="2" charset="-122"/>
                <a:ea typeface="宋体" panose="02010600030101010101" pitchFamily="2" charset="-122"/>
                <a:cs typeface="宋体" panose="02010600030101010101" pitchFamily="2" charset="-122"/>
                <a:sym typeface="+mn-ea"/>
              </a:rPr>
              <a:t>.</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 name="文本框 1" title=""/>
          <p:cNvSpPr txBox="1"/>
          <p:nvPr/>
        </p:nvSpPr>
        <p:spPr>
          <a:xfrm>
            <a:off x="631190" y="939165"/>
            <a:ext cx="5999480" cy="2009775"/>
          </a:xfrm>
          <a:prstGeom prst="rect">
            <a:avLst/>
          </a:prstGeom>
          <a:noFill/>
        </p:spPr>
        <p:txBody>
          <a:bodyPr wrap="none" rtlCol="0">
            <a:spAutoFit/>
          </a:bodyPr>
          <a:lstStyle/>
          <a:p>
            <a:pPr>
              <a:lnSpc>
                <a:spcPct val="130000"/>
              </a:lnSpc>
            </a:pPr>
            <a:r>
              <a:rPr lang="zh-CN" altLang="en-US" sz="2400" b="1">
                <a:latin typeface="宋体" panose="02010600030101010101" pitchFamily="2" charset="-122"/>
                <a:ea typeface="宋体" panose="02010600030101010101" pitchFamily="2" charset="-122"/>
                <a:cs typeface="宋体" panose="02010600030101010101" pitchFamily="2" charset="-122"/>
              </a:rPr>
              <a:t>小结：</a:t>
            </a:r>
            <a:endParaRPr lang="en-US" altLang="zh-CN" sz="2400" b="1">
              <a:latin typeface="宋体" panose="02010600030101010101" pitchFamily="2" charset="-122"/>
              <a:ea typeface="宋体" panose="02010600030101010101" pitchFamily="2" charset="-122"/>
              <a:cs typeface="宋体" panose="02010600030101010101" pitchFamily="2" charset="-122"/>
            </a:endParaRPr>
          </a:p>
          <a:p>
            <a:pPr>
              <a:lnSpc>
                <a:spcPct val="130000"/>
              </a:lnSpc>
            </a:pPr>
            <a:r>
              <a:rPr lang="en-US" altLang="zh-CN" sz="2400" b="1">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cs typeface="宋体" panose="02010600030101010101" pitchFamily="2" charset="-122"/>
              </a:rPr>
              <a:t>函数单调性的定义；</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nSpc>
                <a:spcPct val="130000"/>
              </a:lnSpc>
            </a:pPr>
            <a:r>
              <a:rPr lang="en-US" altLang="zh-CN" sz="2400" b="1">
                <a:latin typeface="宋体" panose="02010600030101010101" pitchFamily="2" charset="-122"/>
                <a:ea typeface="宋体" panose="02010600030101010101" pitchFamily="2" charset="-122"/>
                <a:cs typeface="宋体" panose="02010600030101010101" pitchFamily="2" charset="-122"/>
              </a:rPr>
              <a:t>2.</a:t>
            </a:r>
            <a:r>
              <a:rPr lang="zh-CN" altLang="en-US" sz="2400" b="1">
                <a:latin typeface="宋体" panose="02010600030101010101" pitchFamily="2" charset="-122"/>
                <a:ea typeface="宋体" panose="02010600030101010101" pitchFamily="2" charset="-122"/>
                <a:cs typeface="宋体" panose="02010600030101010101" pitchFamily="2" charset="-122"/>
              </a:rPr>
              <a:t>函数单调性的判断（定义法、图象法）；</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nSpc>
                <a:spcPct val="130000"/>
              </a:lnSpc>
            </a:pPr>
            <a:r>
              <a:rPr lang="en-US" altLang="zh-CN" sz="2400" b="1">
                <a:latin typeface="宋体" panose="02010600030101010101" pitchFamily="2" charset="-122"/>
                <a:ea typeface="宋体" panose="02010600030101010101" pitchFamily="2" charset="-122"/>
                <a:cs typeface="宋体" panose="02010600030101010101" pitchFamily="2" charset="-122"/>
              </a:rPr>
              <a:t>3.</a:t>
            </a:r>
            <a:r>
              <a:rPr lang="zh-CN" altLang="en-US" sz="2400" b="1">
                <a:latin typeface="宋体" panose="02010600030101010101" pitchFamily="2" charset="-122"/>
                <a:ea typeface="宋体" panose="02010600030101010101" pitchFamily="2" charset="-122"/>
                <a:cs typeface="宋体" panose="02010600030101010101" pitchFamily="2" charset="-122"/>
              </a:rPr>
              <a:t>单调性的应用</a:t>
            </a:r>
            <a:r>
              <a:rPr lang="en-US" altLang="zh-CN" sz="2400" b="1">
                <a:latin typeface="宋体" panose="02010600030101010101" pitchFamily="2" charset="-122"/>
                <a:ea typeface="宋体" panose="02010600030101010101" pitchFamily="2" charset="-122"/>
                <a:cs typeface="宋体" panose="02010600030101010101" pitchFamily="2" charset="-122"/>
              </a:rPr>
              <a:t>.</a:t>
            </a:r>
            <a:endParaRPr lang="en-US" altLang="zh-CN" sz="2400"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深度视觉·原创设计 https://www.docer.com/works?userid=22383862" title=""/>
          <p:cNvSpPr txBox="1"/>
          <p:nvPr/>
        </p:nvSpPr>
        <p:spPr>
          <a:xfrm>
            <a:off x="486697" y="2906758"/>
            <a:ext cx="10775695" cy="3290017"/>
          </a:xfrm>
          <a:custGeom>
            <a:gdLst>
              <a:gd name="connsiteX0" fmla="*/ 0 w 10775695"/>
              <a:gd name="connsiteY0" fmla="*/ 0 h 3290017"/>
              <a:gd name="connsiteX1" fmla="*/ 10775695 w 10775695"/>
              <a:gd name="connsiteY1" fmla="*/ 0 h 3290017"/>
              <a:gd name="connsiteX2" fmla="*/ 10775695 w 10775695"/>
              <a:gd name="connsiteY2" fmla="*/ 3290017 h 3290017"/>
              <a:gd name="connsiteX3" fmla="*/ 0 w 10775695"/>
              <a:gd name="connsiteY3" fmla="*/ 3290017 h 3290017"/>
            </a:gdLst>
            <a:cxnLst>
              <a:cxn ang="0">
                <a:pos x="connsiteX0" y="connsiteY0"/>
              </a:cxn>
              <a:cxn ang="0">
                <a:pos x="connsiteX1" y="connsiteY1"/>
              </a:cxn>
              <a:cxn ang="0">
                <a:pos x="connsiteX2" y="connsiteY2"/>
              </a:cxn>
              <a:cxn ang="0">
                <a:pos x="connsiteX3" y="connsiteY3"/>
              </a:cxn>
            </a:cxnLst>
            <a:rect l="l" t="t" r="r" b="b"/>
            <a:pathLst>
              <a:path w="10775695" h="3290017">
                <a:moveTo>
                  <a:pt x="0" y="0"/>
                </a:moveTo>
                <a:lnTo>
                  <a:pt x="10775695" y="0"/>
                </a:lnTo>
                <a:lnTo>
                  <a:pt x="10775695" y="3290017"/>
                </a:lnTo>
                <a:lnTo>
                  <a:pt x="0" y="3290017"/>
                </a:lnTo>
                <a:close/>
              </a:path>
            </a:pathLst>
          </a:custGeom>
          <a:blipFill dpi="0" rotWithShape="1">
            <a:blip r:embed="rId2"/>
            <a:stretch>
              <a:fillRect t="-219555" b="-219555"/>
            </a:stretch>
          </a:blipFill>
          <a:ln w="12700" cap="flat" cmpd="sng" algn="ctr">
            <a:noFill/>
            <a:prstDash val="solid"/>
            <a:miter lim="800000"/>
          </a:ln>
          <a:effectLst/>
        </p:spPr>
        <p:txBody>
          <a:bodyPr/>
          <a:lstStyle/>
          <a:p>
            <a:endParaRPr lang="zh-CN" altLang="en-US">
              <a:cs typeface="+mn-ea"/>
              <a:sym typeface="+mn-lt"/>
            </a:endParaRPr>
          </a:p>
        </p:txBody>
      </p:sp>
      <p:sp>
        <p:nvSpPr>
          <p:cNvPr id="5" name="深度视觉·原创设计 https://www.docer.com/works?userid=22383862" title=""/>
          <p:cNvSpPr/>
          <p:nvPr/>
        </p:nvSpPr>
        <p:spPr>
          <a:xfrm>
            <a:off x="2256502" y="1723199"/>
            <a:ext cx="9937085" cy="2828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sp>
        <p:nvSpPr>
          <p:cNvPr id="13" name="深度视觉·原创设计 https://www.docer.com/works?userid=22383862" title=""/>
          <p:cNvSpPr/>
          <p:nvPr/>
        </p:nvSpPr>
        <p:spPr>
          <a:xfrm>
            <a:off x="0" y="0"/>
            <a:ext cx="715261" cy="661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sp>
        <p:nvSpPr>
          <p:cNvPr id="14" name="深度视觉·原创设计 https://www.docer.com/works?userid=22383862" title=""/>
          <p:cNvSpPr txBox="1"/>
          <p:nvPr/>
        </p:nvSpPr>
        <p:spPr>
          <a:xfrm>
            <a:off x="2917801" y="2391327"/>
            <a:ext cx="5113017" cy="922020"/>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6000" b="1">
                <a:solidFill>
                  <a:schemeClr val="bg1"/>
                </a:solidFill>
                <a:latin typeface="Times New Roman" panose="02020603050405020304" charset="0"/>
                <a:ea typeface="微软雅黑"/>
                <a:cs typeface="+mn-ea"/>
                <a:sym typeface="+mn-lt"/>
              </a:rPr>
              <a:t>谢谢学习</a:t>
            </a:r>
            <a:endParaRPr lang="zh-CN" altLang="en-US" sz="6000" b="1">
              <a:solidFill>
                <a:schemeClr val="bg1"/>
              </a:solidFill>
              <a:latin typeface="Times New Roman" panose="02020603050405020304" charset="0"/>
              <a:ea typeface="微软雅黑"/>
              <a:cs typeface="+mn-ea"/>
              <a:sym typeface="+mn-lt"/>
            </a:endParaRPr>
          </a:p>
        </p:txBody>
      </p:sp>
      <p:sp>
        <p:nvSpPr>
          <p:cNvPr id="15" name="深度视觉·原创设计 https://www.docer.com/works?userid=22383862" title=""/>
          <p:cNvSpPr txBox="1"/>
          <p:nvPr/>
        </p:nvSpPr>
        <p:spPr>
          <a:xfrm>
            <a:off x="2917825" y="3295015"/>
            <a:ext cx="4017010" cy="460375"/>
          </a:xfrm>
          <a:prstGeom prst="rect">
            <a:avLst/>
          </a:prstGeom>
        </p:spPr>
        <p:txBody>
          <a:bodyPr wrap="square">
            <a:spAutoFit/>
          </a:bodyPr>
          <a:lstStyle>
            <a:defPPr>
              <a:defRPr lang="zh-CN"/>
            </a:defPPr>
            <a:lvl1pPr algn="dist">
              <a:defRPr sz="1400" b="0" i="0">
                <a:solidFill>
                  <a:schemeClr val="tx1">
                    <a:lumMod val="75000"/>
                    <a:lumOff val="25000"/>
                  </a:schemeClr>
                </a:solidFill>
                <a:effectLst/>
                <a:latin typeface="OPPOSans L" panose="00020600040101010101" pitchFamily="18" charset="-122"/>
                <a:ea typeface="OPPOSans L" panose="00020600040101010101" pitchFamily="18" charset="-122"/>
              </a:defRPr>
            </a:lvl1pPr>
          </a:lstStyle>
          <a:p>
            <a:r>
              <a:rPr lang="en-US" altLang="zh-CN" sz="2400">
                <a:solidFill>
                  <a:schemeClr val="bg1"/>
                </a:solidFill>
                <a:latin typeface="Times New Roman" panose="02020603050405020304" charset="0"/>
                <a:ea typeface="微软雅黑"/>
                <a:cs typeface="+mn-ea"/>
                <a:sym typeface="+mn-lt"/>
              </a:rPr>
              <a:t>Thank you for learning</a:t>
            </a:r>
            <a:endParaRPr lang="en-US" altLang="zh-CN" sz="2400">
              <a:solidFill>
                <a:schemeClr val="bg1"/>
              </a:solidFill>
              <a:latin typeface="Times New Roman" panose="02020603050405020304" charset="0"/>
              <a:ea typeface="微软雅黑"/>
              <a:cs typeface="+mn-ea"/>
              <a:sym typeface="+mn-lt"/>
            </a:endParaRPr>
          </a:p>
        </p:txBody>
      </p:sp>
      <p:pic>
        <p:nvPicPr>
          <p:cNvPr id="101" name="图片 100" title=""/>
          <p:cNvPicPr/>
          <p:nvPr/>
        </p:nvPicPr>
        <p:blipFill>
          <a:blip r:embed="rId3"/>
          <a:stretch>
            <a:fillRect/>
          </a:stretch>
        </p:blipFill>
        <p:spPr>
          <a:xfrm>
            <a:off x="9332913" y="89853"/>
            <a:ext cx="2714625" cy="75247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51201" name="组合 31" title=""/>
          <p:cNvGrpSpPr/>
          <p:nvPr/>
        </p:nvGrpSpPr>
        <p:grpSpPr>
          <a:xfrm>
            <a:off x="606165" y="-54293"/>
            <a:ext cx="11209914" cy="583565"/>
            <a:chOff x="598146" y="885055"/>
            <a:chExt cx="11209108" cy="584139"/>
          </a:xfrm>
        </p:grpSpPr>
        <p:cxnSp>
          <p:nvCxnSpPr>
            <p:cNvPr id="51202" name="直接连接符 3"/>
            <p:cNvCxnSpPr/>
            <p:nvPr/>
          </p:nvCxnSpPr>
          <p:spPr>
            <a:xfrm>
              <a:off x="10456389" y="1162505"/>
              <a:ext cx="598444"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1203" name="组合 18"/>
            <p:cNvGrpSpPr/>
            <p:nvPr/>
          </p:nvGrpSpPr>
          <p:grpSpPr>
            <a:xfrm>
              <a:off x="598146" y="885055"/>
              <a:ext cx="7077836" cy="584139"/>
              <a:chOff x="1617477" y="945016"/>
              <a:chExt cx="7077836" cy="584139"/>
            </a:xfrm>
          </p:grpSpPr>
          <p:grpSp>
            <p:nvGrpSpPr>
              <p:cNvPr id="51204" name="组合 17"/>
              <p:cNvGrpSpPr/>
              <p:nvPr/>
            </p:nvGrpSpPr>
            <p:grpSpPr>
              <a:xfrm>
                <a:off x="1633928" y="990463"/>
                <a:ext cx="5589503" cy="508500"/>
                <a:chOff x="1633928" y="990463"/>
                <a:chExt cx="5589503" cy="508500"/>
              </a:xfrm>
            </p:grpSpPr>
            <p:sp>
              <p:nvSpPr>
                <p:cNvPr id="51205" name="五边形 13"/>
                <p:cNvSpPr/>
                <p:nvPr/>
              </p:nvSpPr>
              <p:spPr>
                <a:xfrm>
                  <a:off x="4876640" y="993641"/>
                  <a:ext cx="2346791"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2605218"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2482037"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311869"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r>
                    <a:rPr lang="zh-CN" altLang="en-US" sz="3200">
                      <a:solidFill>
                        <a:srgbClr val="FFFFFF"/>
                      </a:solidFill>
                      <a:latin typeface="黑体" panose="02010609060101010101" pitchFamily="49" charset="-122"/>
                      <a:ea typeface="黑体" panose="02010609060101010101" pitchFamily="49" charset="-122"/>
                    </a:rPr>
                    <a:t>探索新知</a:t>
                  </a:r>
                  <a:endParaRPr lang="zh-CN" altLang="en-US" sz="3200">
                    <a:solidFill>
                      <a:srgbClr val="FFFFFF"/>
                    </a:solidFill>
                    <a:latin typeface="黑体" panose="02010609060101010101" pitchFamily="49" charset="-122"/>
                    <a:ea typeface="黑体" panose="02010609060101010101" pitchFamily="49" charset="-122"/>
                  </a:endParaRPr>
                </a:p>
              </p:txBody>
            </p:sp>
          </p:grpSp>
          <p:sp>
            <p:nvSpPr>
              <p:cNvPr id="2"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endParaRPr sz="3200">
                  <a:solidFill>
                    <a:schemeClr val="bg1"/>
                  </a:solidFill>
                  <a:latin typeface="黑体" panose="02010609060101010101" pitchFamily="49" charset="-122"/>
                  <a:ea typeface="黑体" panose="02010609060101010101" pitchFamily="49" charset="-122"/>
                </a:endParaRPr>
              </a:p>
            </p:txBody>
          </p:sp>
        </p:grpSp>
        <p:cxnSp>
          <p:nvCxnSpPr>
            <p:cNvPr id="51210" name="直接连接符 5"/>
            <p:cNvCxnSpPr/>
            <p:nvPr/>
          </p:nvCxnSpPr>
          <p:spPr>
            <a:xfrm>
              <a:off x="6416492" y="1184752"/>
              <a:ext cx="598445"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7227646" y="1186342"/>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8024514"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8832493" y="1186342"/>
              <a:ext cx="598445"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9643648"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1207222" y="1164095"/>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 name="文本框 3" title=""/>
          <p:cNvSpPr txBox="1"/>
          <p:nvPr>
            <p:custDataLst>
              <p:tags r:id="rId3"/>
            </p:custDataLst>
          </p:nvPr>
        </p:nvSpPr>
        <p:spPr>
          <a:xfrm>
            <a:off x="467995" y="604520"/>
            <a:ext cx="11248390" cy="1198880"/>
          </a:xfrm>
          <a:prstGeom prst="rect">
            <a:avLst/>
          </a:prstGeom>
          <a:noFill/>
        </p:spPr>
        <p:txBody>
          <a:bodyPr wrap="square" rtlCol="0">
            <a:spAutoFit/>
          </a:bodyPr>
          <a:lstStyle/>
          <a:p>
            <a:pPr>
              <a:lnSpc>
                <a:spcPct val="150000"/>
              </a:lnSpc>
            </a:pPr>
            <a:r>
              <a:rPr lang="zh-CN" altLang="en-US" sz="2400" b="1">
                <a:solidFill>
                  <a:srgbClr val="4874CB"/>
                </a:solidFill>
                <a:latin typeface="宋体" panose="02010600030101010101" pitchFamily="2" charset="-122"/>
                <a:ea typeface="宋体" panose="02010600030101010101" pitchFamily="2" charset="-122"/>
                <a:cs typeface="宋体" panose="02010600030101010101" pitchFamily="2" charset="-122"/>
              </a:rPr>
              <a:t>活动</a:t>
            </a:r>
            <a:r>
              <a:rPr lang="en-US" altLang="zh-CN" sz="2400" b="1">
                <a:solidFill>
                  <a:srgbClr val="4874CB"/>
                </a:solidFill>
                <a:latin typeface="宋体" panose="02010600030101010101" pitchFamily="2" charset="-122"/>
                <a:ea typeface="宋体" panose="02010600030101010101" pitchFamily="2" charset="-122"/>
                <a:cs typeface="宋体" panose="02010600030101010101" pitchFamily="2" charset="-122"/>
              </a:rPr>
              <a:t>1</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观察下图中的各个函数图象，你能说说它们分别反映了相应函数的哪些性质吗？</a:t>
            </a:r>
            <a:endParaRPr lang="zh-CN"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pic>
        <p:nvPicPr>
          <p:cNvPr id="6" name="图片 5" title=""/>
          <p:cNvPicPr>
            <a:picLocks noChangeAspect="1"/>
          </p:cNvPicPr>
          <p:nvPr/>
        </p:nvPicPr>
        <p:blipFill>
          <a:blip r:embed="rId4"/>
          <a:srcRect l="19144" t="41046" r="20561" b="50107"/>
          <a:stretch>
            <a:fillRect/>
          </a:stretch>
        </p:blipFill>
        <p:spPr>
          <a:xfrm>
            <a:off x="1970405" y="1878965"/>
            <a:ext cx="7868285" cy="2566035"/>
          </a:xfrm>
          <a:prstGeom prst="rect">
            <a:avLst/>
          </a:prstGeom>
        </p:spPr>
      </p:pic>
    </p:spTree>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51201" name="组合 31" title=""/>
          <p:cNvGrpSpPr/>
          <p:nvPr/>
        </p:nvGrpSpPr>
        <p:grpSpPr>
          <a:xfrm>
            <a:off x="606165" y="-54293"/>
            <a:ext cx="11209914" cy="583565"/>
            <a:chOff x="598146" y="885055"/>
            <a:chExt cx="11209108" cy="584139"/>
          </a:xfrm>
        </p:grpSpPr>
        <p:cxnSp>
          <p:nvCxnSpPr>
            <p:cNvPr id="51202" name="直接连接符 3"/>
            <p:cNvCxnSpPr/>
            <p:nvPr/>
          </p:nvCxnSpPr>
          <p:spPr>
            <a:xfrm>
              <a:off x="10456389" y="1162505"/>
              <a:ext cx="598444"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1203" name="组合 18"/>
            <p:cNvGrpSpPr/>
            <p:nvPr/>
          </p:nvGrpSpPr>
          <p:grpSpPr>
            <a:xfrm>
              <a:off x="598146" y="885055"/>
              <a:ext cx="7077836" cy="584139"/>
              <a:chOff x="1617477" y="945016"/>
              <a:chExt cx="7077836" cy="584139"/>
            </a:xfrm>
          </p:grpSpPr>
          <p:grpSp>
            <p:nvGrpSpPr>
              <p:cNvPr id="51204" name="组合 17"/>
              <p:cNvGrpSpPr/>
              <p:nvPr/>
            </p:nvGrpSpPr>
            <p:grpSpPr>
              <a:xfrm>
                <a:off x="1633928" y="990463"/>
                <a:ext cx="5589503" cy="508500"/>
                <a:chOff x="1633928" y="990463"/>
                <a:chExt cx="5589503" cy="508500"/>
              </a:xfrm>
            </p:grpSpPr>
            <p:sp>
              <p:nvSpPr>
                <p:cNvPr id="51205" name="五边形 13"/>
                <p:cNvSpPr/>
                <p:nvPr/>
              </p:nvSpPr>
              <p:spPr>
                <a:xfrm>
                  <a:off x="4876640" y="993641"/>
                  <a:ext cx="2346791"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2605218"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2482037"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311869"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r>
                    <a:rPr lang="zh-CN" altLang="en-US" sz="3200">
                      <a:solidFill>
                        <a:srgbClr val="FFFFFF"/>
                      </a:solidFill>
                      <a:latin typeface="黑体" panose="02010609060101010101" pitchFamily="49" charset="-122"/>
                      <a:ea typeface="黑体" panose="02010609060101010101" pitchFamily="49" charset="-122"/>
                    </a:rPr>
                    <a:t>探索新知</a:t>
                  </a:r>
                  <a:endParaRPr lang="zh-CN" altLang="en-US" sz="3200">
                    <a:solidFill>
                      <a:srgbClr val="FFFFFF"/>
                    </a:solidFill>
                    <a:latin typeface="黑体" panose="02010609060101010101" pitchFamily="49" charset="-122"/>
                    <a:ea typeface="黑体" panose="02010609060101010101" pitchFamily="49" charset="-122"/>
                  </a:endParaRPr>
                </a:p>
              </p:txBody>
            </p:sp>
          </p:grpSp>
          <p:sp>
            <p:nvSpPr>
              <p:cNvPr id="2"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endParaRPr sz="3200">
                  <a:solidFill>
                    <a:schemeClr val="bg1"/>
                  </a:solidFill>
                  <a:latin typeface="黑体" panose="02010609060101010101" pitchFamily="49" charset="-122"/>
                  <a:ea typeface="黑体" panose="02010609060101010101" pitchFamily="49" charset="-122"/>
                </a:endParaRPr>
              </a:p>
            </p:txBody>
          </p:sp>
        </p:grpSp>
        <p:cxnSp>
          <p:nvCxnSpPr>
            <p:cNvPr id="51210" name="直接连接符 5"/>
            <p:cNvCxnSpPr/>
            <p:nvPr/>
          </p:nvCxnSpPr>
          <p:spPr>
            <a:xfrm>
              <a:off x="6416492" y="1184752"/>
              <a:ext cx="598445"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7227646" y="1186342"/>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8024514"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8832493" y="1186342"/>
              <a:ext cx="598445"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9643648"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1207222" y="1164095"/>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8" name="组合 7" title=""/>
          <p:cNvGrpSpPr/>
          <p:nvPr/>
        </p:nvGrpSpPr>
        <p:grpSpPr>
          <a:xfrm>
            <a:off x="467995" y="604520"/>
            <a:ext cx="11248390" cy="1198880"/>
            <a:chOff x="737" y="952"/>
            <a:chExt cx="17714" cy="1888"/>
          </a:xfrm>
        </p:grpSpPr>
        <p:grpSp>
          <p:nvGrpSpPr>
            <p:cNvPr id="7" name="组合 6"/>
            <p:cNvGrpSpPr/>
            <p:nvPr/>
          </p:nvGrpSpPr>
          <p:grpSpPr>
            <a:xfrm>
              <a:off x="4739" y="1185"/>
              <a:ext cx="12537" cy="1544"/>
              <a:chOff x="4739" y="1185"/>
              <a:chExt cx="12537" cy="1544"/>
            </a:xfrm>
          </p:grpSpPr>
          <p:sp>
            <p:nvSpPr>
              <p:cNvPr id="5" name="矩形 4"/>
              <p:cNvSpPr/>
              <p:nvPr>
                <p:custDataLst>
                  <p:tags r:id="rId3"/>
                </p:custDataLst>
              </p:nvPr>
            </p:nvSpPr>
            <p:spPr>
              <a:xfrm>
                <a:off x="4739" y="2057"/>
                <a:ext cx="2884" cy="672"/>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矩形 2"/>
              <p:cNvSpPr/>
              <p:nvPr/>
            </p:nvSpPr>
            <p:spPr>
              <a:xfrm>
                <a:off x="9090" y="1185"/>
                <a:ext cx="8187" cy="672"/>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
          <p:nvSpPr>
            <p:cNvPr id="4" name="文本框 3"/>
            <p:cNvSpPr txBox="1"/>
            <p:nvPr>
              <p:custDataLst>
                <p:tags r:id="rId4"/>
              </p:custDataLst>
            </p:nvPr>
          </p:nvSpPr>
          <p:spPr>
            <a:xfrm>
              <a:off x="737" y="952"/>
              <a:ext cx="17714" cy="1888"/>
            </a:xfrm>
            <a:prstGeom prst="rect">
              <a:avLst/>
            </a:prstGeom>
            <a:noFill/>
          </p:spPr>
          <p:txBody>
            <a:bodyPr wrap="square" rtlCol="0">
              <a:spAutoFit/>
            </a:bodyPr>
            <a:lstStyle/>
            <a:p>
              <a:pPr>
                <a:lnSpc>
                  <a:spcPct val="150000"/>
                </a:lnSpc>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在初中，我们利用函数图象研究过</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函数值随自变量的增大而增大</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或减小</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的性质，这一性质叫做</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函数的单调性</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下面进一步用符号语言刻画这种性质</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grpSp>
      <p:graphicFrame>
        <p:nvGraphicFramePr>
          <p:cNvPr id="53" name="表格 52" title=""/>
          <p:cNvGraphicFramePr>
            <a:graphicFrameLocks noGrp="1"/>
          </p:cNvGraphicFramePr>
          <p:nvPr>
            <p:custDataLst>
              <p:tags r:id="rId5"/>
            </p:custDataLst>
          </p:nvPr>
        </p:nvGraphicFramePr>
        <p:xfrm>
          <a:off x="3959225" y="3241040"/>
          <a:ext cx="3850640" cy="3182620"/>
        </p:xfrm>
        <a:graphic>
          <a:graphicData uri="http://schemas.openxmlformats.org/drawingml/2006/table">
            <a:tbl>
              <a:tblPr firstRow="1" bandRow="1">
                <a:tableStyleId>{5C22544A-7EE6-4342-B048-85BDC9FD1C3A}</a:tableStyleId>
              </a:tblPr>
              <a:tblGrid>
                <a:gridCol w="481330"/>
                <a:gridCol w="481330"/>
                <a:gridCol w="481330"/>
                <a:gridCol w="481330"/>
                <a:gridCol w="481330"/>
                <a:gridCol w="481330"/>
                <a:gridCol w="481330"/>
                <a:gridCol w="481330"/>
              </a:tblGrid>
              <a:tr h="454660">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r>
              <a:tr h="454660">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r>
              <a:tr h="454660">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r>
              <a:tr h="454660">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r>
              <a:tr h="454660">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r>
              <a:tr h="454660">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r>
              <a:tr h="454660">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r>
            </a:tbl>
          </a:graphicData>
        </a:graphic>
      </p:graphicFrame>
      <p:cxnSp>
        <p:nvCxnSpPr>
          <p:cNvPr id="55" name="直接箭头连接符 54" title=""/>
          <p:cNvCxnSpPr/>
          <p:nvPr/>
        </p:nvCxnSpPr>
        <p:spPr>
          <a:xfrm flipV="1">
            <a:off x="3518535" y="5517515"/>
            <a:ext cx="4715510" cy="8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56" name="对象 55" title="">
            <a:hlinkClick action="ppaction://ole?verb=0"/>
          </p:cNvPr>
          <p:cNvGraphicFramePr>
            <a:graphicFrameLocks noChangeAspect="1"/>
          </p:cNvGraphicFramePr>
          <p:nvPr/>
        </p:nvGraphicFramePr>
        <p:xfrm>
          <a:off x="8192770" y="5521325"/>
          <a:ext cx="237490" cy="261620"/>
        </p:xfrm>
        <a:graphic>
          <a:graphicData uri="http://schemas.openxmlformats.org/presentationml/2006/ole">
            <mc:AlternateContent>
              <mc:Choice xmlns:v="urn:schemas-microsoft-com:vml" Requires="v">
                <p:oleObj spid="_x0000_s1038" r:id="rId6" imgW="127000" imgH="139700" progId="Equation.KSEE3">
                  <p:embed/>
                </p:oleObj>
              </mc:Choice>
              <mc:Fallback>
                <p:oleObj r:id="rId6" imgW="127000" imgH="139700" progId="Equation.KSEE3">
                  <p:embed/>
                  <p:pic>
                    <p:nvPicPr>
                      <p:cNvPr id="0" name="OLE substitute image"/>
                      <p:cNvPicPr/>
                      <p:nvPr/>
                    </p:nvPicPr>
                    <p:blipFill>
                      <a:blip r:embed="rId7"/>
                      <a:stretch>
                        <a:fillRect/>
                      </a:stretch>
                    </p:blipFill>
                    <p:spPr>
                      <a:xfrm>
                        <a:off x="8192770" y="5521325"/>
                        <a:ext cx="237490" cy="261620"/>
                      </a:xfrm>
                      <a:prstGeom prst="rect">
                        <a:avLst/>
                      </a:prstGeom>
                    </p:spPr>
                  </p:pic>
                </p:oleObj>
              </mc:Fallback>
            </mc:AlternateContent>
          </a:graphicData>
        </a:graphic>
      </p:graphicFrame>
      <p:graphicFrame>
        <p:nvGraphicFramePr>
          <p:cNvPr id="58" name="对象 57" title="">
            <a:hlinkClick action="ppaction://ole?verb=0"/>
          </p:cNvPr>
          <p:cNvGraphicFramePr>
            <a:graphicFrameLocks noChangeAspect="1"/>
          </p:cNvGraphicFramePr>
          <p:nvPr/>
        </p:nvGraphicFramePr>
        <p:xfrm>
          <a:off x="5687060" y="5544820"/>
          <a:ext cx="200660" cy="281940"/>
        </p:xfrm>
        <a:graphic>
          <a:graphicData uri="http://schemas.openxmlformats.org/presentationml/2006/ole">
            <mc:AlternateContent>
              <mc:Choice xmlns:v="urn:schemas-microsoft-com:vml" Requires="v">
                <p:oleObj spid="_x0000_s1039" r:id="rId8" imgW="127000" imgH="177165" progId="Equation.KSEE3">
                  <p:embed/>
                </p:oleObj>
              </mc:Choice>
              <mc:Fallback>
                <p:oleObj r:id="rId8" imgW="127000" imgH="177165" progId="Equation.KSEE3">
                  <p:embed/>
                  <p:pic>
                    <p:nvPicPr>
                      <p:cNvPr id="0" name="OLE substitute image"/>
                      <p:cNvPicPr/>
                      <p:nvPr/>
                    </p:nvPicPr>
                    <p:blipFill>
                      <a:blip r:embed="rId9"/>
                      <a:stretch>
                        <a:fillRect/>
                      </a:stretch>
                    </p:blipFill>
                    <p:spPr>
                      <a:xfrm>
                        <a:off x="5687060" y="5544820"/>
                        <a:ext cx="200660" cy="281940"/>
                      </a:xfrm>
                      <a:prstGeom prst="rect">
                        <a:avLst/>
                      </a:prstGeom>
                    </p:spPr>
                  </p:pic>
                </p:oleObj>
              </mc:Fallback>
            </mc:AlternateContent>
          </a:graphicData>
        </a:graphic>
      </p:graphicFrame>
      <p:graphicFrame>
        <p:nvGraphicFramePr>
          <p:cNvPr id="61" name="对象 60" title="">
            <a:hlinkClick action="ppaction://ole?verb=0"/>
          </p:cNvPr>
          <p:cNvGraphicFramePr>
            <a:graphicFrameLocks noChangeAspect="1"/>
          </p:cNvGraphicFramePr>
          <p:nvPr/>
        </p:nvGraphicFramePr>
        <p:xfrm>
          <a:off x="5273040" y="5527675"/>
          <a:ext cx="278765" cy="278765"/>
        </p:xfrm>
        <a:graphic>
          <a:graphicData uri="http://schemas.openxmlformats.org/presentationml/2006/ole">
            <mc:AlternateContent>
              <mc:Choice xmlns:v="urn:schemas-microsoft-com:vml" Requires="v">
                <p:oleObj spid="_x0000_s1040" r:id="rId10" imgW="165100" imgH="165100" progId="Equation.KSEE3">
                  <p:embed/>
                </p:oleObj>
              </mc:Choice>
              <mc:Fallback>
                <p:oleObj r:id="rId10" imgW="165100" imgH="165100" progId="Equation.KSEE3">
                  <p:embed/>
                  <p:pic>
                    <p:nvPicPr>
                      <p:cNvPr id="0" name="OLE substitute image"/>
                      <p:cNvPicPr/>
                      <p:nvPr/>
                    </p:nvPicPr>
                    <p:blipFill>
                      <a:blip r:embed="rId11"/>
                      <a:stretch>
                        <a:fillRect/>
                      </a:stretch>
                    </p:blipFill>
                    <p:spPr>
                      <a:xfrm>
                        <a:off x="5273040" y="5527675"/>
                        <a:ext cx="278765" cy="278765"/>
                      </a:xfrm>
                      <a:prstGeom prst="rect">
                        <a:avLst/>
                      </a:prstGeom>
                    </p:spPr>
                  </p:pic>
                </p:oleObj>
              </mc:Fallback>
            </mc:AlternateContent>
          </a:graphicData>
        </a:graphic>
      </p:graphicFrame>
      <p:graphicFrame>
        <p:nvGraphicFramePr>
          <p:cNvPr id="63" name="对象 62" title="">
            <a:hlinkClick action="ppaction://ole?verb=0"/>
          </p:cNvPr>
          <p:cNvGraphicFramePr>
            <a:graphicFrameLocks noChangeAspect="1"/>
          </p:cNvGraphicFramePr>
          <p:nvPr/>
        </p:nvGraphicFramePr>
        <p:xfrm>
          <a:off x="4629785" y="5525135"/>
          <a:ext cx="341630" cy="278765"/>
        </p:xfrm>
        <a:graphic>
          <a:graphicData uri="http://schemas.openxmlformats.org/presentationml/2006/ole">
            <mc:AlternateContent>
              <mc:Choice xmlns:v="urn:schemas-microsoft-com:vml" Requires="v">
                <p:oleObj spid="_x0000_s1041" r:id="rId12" imgW="190500" imgH="165100" progId="Equation.KSEE3">
                  <p:embed/>
                </p:oleObj>
              </mc:Choice>
              <mc:Fallback>
                <p:oleObj r:id="rId12" imgW="190500" imgH="165100" progId="Equation.KSEE3">
                  <p:embed/>
                  <p:pic>
                    <p:nvPicPr>
                      <p:cNvPr id="0" name="OLE substitute image"/>
                      <p:cNvPicPr/>
                      <p:nvPr/>
                    </p:nvPicPr>
                    <p:blipFill>
                      <a:blip r:embed="rId13"/>
                      <a:stretch>
                        <a:fillRect/>
                      </a:stretch>
                    </p:blipFill>
                    <p:spPr>
                      <a:xfrm>
                        <a:off x="4629785" y="5525135"/>
                        <a:ext cx="341630" cy="278765"/>
                      </a:xfrm>
                      <a:prstGeom prst="rect">
                        <a:avLst/>
                      </a:prstGeom>
                    </p:spPr>
                  </p:pic>
                </p:oleObj>
              </mc:Fallback>
            </mc:AlternateContent>
          </a:graphicData>
        </a:graphic>
      </p:graphicFrame>
      <p:graphicFrame>
        <p:nvGraphicFramePr>
          <p:cNvPr id="65" name="对象 64" title="">
            <a:hlinkClick action="ppaction://ole?verb=0"/>
          </p:cNvPr>
          <p:cNvGraphicFramePr>
            <a:graphicFrameLocks noChangeAspect="1"/>
          </p:cNvGraphicFramePr>
          <p:nvPr/>
        </p:nvGraphicFramePr>
        <p:xfrm>
          <a:off x="4132580" y="5549900"/>
          <a:ext cx="298450" cy="278765"/>
        </p:xfrm>
        <a:graphic>
          <a:graphicData uri="http://schemas.openxmlformats.org/presentationml/2006/ole">
            <mc:AlternateContent>
              <mc:Choice xmlns:v="urn:schemas-microsoft-com:vml" Requires="v">
                <p:oleObj spid="_x0000_s1042" r:id="rId14" imgW="190500" imgH="177165" progId="Equation.KSEE3">
                  <p:embed/>
                </p:oleObj>
              </mc:Choice>
              <mc:Fallback>
                <p:oleObj r:id="rId14" imgW="190500" imgH="177165" progId="Equation.KSEE3">
                  <p:embed/>
                  <p:pic>
                    <p:nvPicPr>
                      <p:cNvPr id="0" name="OLE substitute image"/>
                      <p:cNvPicPr/>
                      <p:nvPr/>
                    </p:nvPicPr>
                    <p:blipFill>
                      <a:blip r:embed="rId15"/>
                      <a:stretch>
                        <a:fillRect/>
                      </a:stretch>
                    </p:blipFill>
                    <p:spPr>
                      <a:xfrm>
                        <a:off x="4132580" y="5549900"/>
                        <a:ext cx="298450" cy="278765"/>
                      </a:xfrm>
                      <a:prstGeom prst="rect">
                        <a:avLst/>
                      </a:prstGeom>
                    </p:spPr>
                  </p:pic>
                </p:oleObj>
              </mc:Fallback>
            </mc:AlternateContent>
          </a:graphicData>
        </a:graphic>
      </p:graphicFrame>
      <p:graphicFrame>
        <p:nvGraphicFramePr>
          <p:cNvPr id="68" name="对象 67" title="">
            <a:hlinkClick action="ppaction://ole?verb=0"/>
          </p:cNvPr>
          <p:cNvGraphicFramePr>
            <a:graphicFrameLocks noChangeAspect="1"/>
          </p:cNvGraphicFramePr>
          <p:nvPr/>
        </p:nvGraphicFramePr>
        <p:xfrm>
          <a:off x="3670300" y="5518785"/>
          <a:ext cx="320675" cy="278765"/>
        </p:xfrm>
        <a:graphic>
          <a:graphicData uri="http://schemas.openxmlformats.org/presentationml/2006/ole">
            <mc:AlternateContent>
              <mc:Choice xmlns:v="urn:schemas-microsoft-com:vml" Requires="v">
                <p:oleObj spid="_x0000_s1043" r:id="rId16" imgW="190500" imgH="165100" progId="Equation.KSEE3">
                  <p:embed/>
                </p:oleObj>
              </mc:Choice>
              <mc:Fallback>
                <p:oleObj r:id="rId16" imgW="190500" imgH="165100" progId="Equation.KSEE3">
                  <p:embed/>
                  <p:pic>
                    <p:nvPicPr>
                      <p:cNvPr id="0" name="OLE substitute image"/>
                      <p:cNvPicPr/>
                      <p:nvPr/>
                    </p:nvPicPr>
                    <p:blipFill>
                      <a:blip r:embed="rId17"/>
                      <a:stretch>
                        <a:fillRect/>
                      </a:stretch>
                    </p:blipFill>
                    <p:spPr>
                      <a:xfrm>
                        <a:off x="3670300" y="5518785"/>
                        <a:ext cx="320675" cy="278765"/>
                      </a:xfrm>
                      <a:prstGeom prst="rect">
                        <a:avLst/>
                      </a:prstGeom>
                    </p:spPr>
                  </p:pic>
                </p:oleObj>
              </mc:Fallback>
            </mc:AlternateContent>
          </a:graphicData>
        </a:graphic>
      </p:graphicFrame>
      <p:graphicFrame>
        <p:nvGraphicFramePr>
          <p:cNvPr id="71" name="对象 70" title="">
            <a:hlinkClick action="ppaction://ole?verb=0"/>
          </p:cNvPr>
          <p:cNvGraphicFramePr>
            <a:graphicFrameLocks noChangeAspect="1"/>
          </p:cNvGraphicFramePr>
          <p:nvPr/>
        </p:nvGraphicFramePr>
        <p:xfrm>
          <a:off x="5594985" y="5882005"/>
          <a:ext cx="255905" cy="255905"/>
        </p:xfrm>
        <a:graphic>
          <a:graphicData uri="http://schemas.openxmlformats.org/presentationml/2006/ole">
            <mc:AlternateContent>
              <mc:Choice xmlns:v="urn:schemas-microsoft-com:vml" Requires="v">
                <p:oleObj spid="_x0000_s1044" r:id="rId18" imgW="165100" imgH="165100" progId="Equation.KSEE3">
                  <p:embed/>
                </p:oleObj>
              </mc:Choice>
              <mc:Fallback>
                <p:oleObj r:id="rId18" imgW="165100" imgH="165100" progId="Equation.KSEE3">
                  <p:embed/>
                  <p:pic>
                    <p:nvPicPr>
                      <p:cNvPr id="0" name="OLE substitute image"/>
                      <p:cNvPicPr/>
                      <p:nvPr/>
                    </p:nvPicPr>
                    <p:blipFill>
                      <a:blip r:embed="rId19"/>
                      <a:stretch>
                        <a:fillRect/>
                      </a:stretch>
                    </p:blipFill>
                    <p:spPr>
                      <a:xfrm>
                        <a:off x="5594985" y="5882005"/>
                        <a:ext cx="255905" cy="255905"/>
                      </a:xfrm>
                      <a:prstGeom prst="rect">
                        <a:avLst/>
                      </a:prstGeom>
                    </p:spPr>
                  </p:pic>
                </p:oleObj>
              </mc:Fallback>
            </mc:AlternateContent>
          </a:graphicData>
        </a:graphic>
      </p:graphicFrame>
      <p:graphicFrame>
        <p:nvGraphicFramePr>
          <p:cNvPr id="73" name="对象 72" title="">
            <a:hlinkClick action="ppaction://ole?verb=0"/>
          </p:cNvPr>
          <p:cNvGraphicFramePr>
            <a:graphicFrameLocks noChangeAspect="1"/>
          </p:cNvGraphicFramePr>
          <p:nvPr/>
        </p:nvGraphicFramePr>
        <p:xfrm>
          <a:off x="5683885" y="5073015"/>
          <a:ext cx="146050" cy="273685"/>
        </p:xfrm>
        <a:graphic>
          <a:graphicData uri="http://schemas.openxmlformats.org/presentationml/2006/ole">
            <mc:AlternateContent>
              <mc:Choice xmlns:v="urn:schemas-microsoft-com:vml" Requires="v">
                <p:oleObj spid="_x0000_s1045" r:id="rId20" imgW="88265" imgH="165100" progId="Equation.KSEE3">
                  <p:embed/>
                </p:oleObj>
              </mc:Choice>
              <mc:Fallback>
                <p:oleObj r:id="rId20" imgW="88265" imgH="165100" progId="Equation.KSEE3">
                  <p:embed/>
                  <p:pic>
                    <p:nvPicPr>
                      <p:cNvPr id="0" name="OLE substitute image"/>
                      <p:cNvPicPr/>
                      <p:nvPr/>
                    </p:nvPicPr>
                    <p:blipFill>
                      <a:blip r:embed="rId21"/>
                      <a:stretch>
                        <a:fillRect/>
                      </a:stretch>
                    </p:blipFill>
                    <p:spPr>
                      <a:xfrm>
                        <a:off x="5683885" y="5073015"/>
                        <a:ext cx="146050" cy="273685"/>
                      </a:xfrm>
                      <a:prstGeom prst="rect">
                        <a:avLst/>
                      </a:prstGeom>
                    </p:spPr>
                  </p:pic>
                </p:oleObj>
              </mc:Fallback>
            </mc:AlternateContent>
          </a:graphicData>
        </a:graphic>
      </p:graphicFrame>
      <p:graphicFrame>
        <p:nvGraphicFramePr>
          <p:cNvPr id="76" name="对象 75" title="">
            <a:hlinkClick action="ppaction://ole?verb=0"/>
          </p:cNvPr>
          <p:cNvGraphicFramePr>
            <a:graphicFrameLocks noChangeAspect="1"/>
          </p:cNvGraphicFramePr>
          <p:nvPr/>
        </p:nvGraphicFramePr>
        <p:xfrm>
          <a:off x="6647180" y="5511165"/>
          <a:ext cx="214630" cy="278765"/>
        </p:xfrm>
        <a:graphic>
          <a:graphicData uri="http://schemas.openxmlformats.org/presentationml/2006/ole">
            <mc:AlternateContent>
              <mc:Choice xmlns:v="urn:schemas-microsoft-com:vml" Requires="v">
                <p:oleObj spid="_x0000_s1046" r:id="rId22" imgW="127000" imgH="165100" progId="Equation.KSEE3">
                  <p:embed/>
                </p:oleObj>
              </mc:Choice>
              <mc:Fallback>
                <p:oleObj r:id="rId22" imgW="127000" imgH="165100" progId="Equation.KSEE3">
                  <p:embed/>
                  <p:pic>
                    <p:nvPicPr>
                      <p:cNvPr id="0" name="OLE substitute image"/>
                      <p:cNvPicPr/>
                      <p:nvPr/>
                    </p:nvPicPr>
                    <p:blipFill>
                      <a:blip r:embed="rId23"/>
                      <a:stretch>
                        <a:fillRect/>
                      </a:stretch>
                    </p:blipFill>
                    <p:spPr>
                      <a:xfrm>
                        <a:off x="6647180" y="5511165"/>
                        <a:ext cx="214630" cy="278765"/>
                      </a:xfrm>
                      <a:prstGeom prst="rect">
                        <a:avLst/>
                      </a:prstGeom>
                    </p:spPr>
                  </p:pic>
                </p:oleObj>
              </mc:Fallback>
            </mc:AlternateContent>
          </a:graphicData>
        </a:graphic>
      </p:graphicFrame>
      <p:graphicFrame>
        <p:nvGraphicFramePr>
          <p:cNvPr id="81" name="对象 80" title="">
            <a:hlinkClick action="ppaction://ole?verb=0"/>
          </p:cNvPr>
          <p:cNvGraphicFramePr>
            <a:graphicFrameLocks noChangeAspect="1"/>
          </p:cNvGraphicFramePr>
          <p:nvPr/>
        </p:nvGraphicFramePr>
        <p:xfrm>
          <a:off x="7052945" y="5511165"/>
          <a:ext cx="195580" cy="302895"/>
        </p:xfrm>
        <a:graphic>
          <a:graphicData uri="http://schemas.openxmlformats.org/presentationml/2006/ole">
            <mc:AlternateContent>
              <mc:Choice xmlns:v="urn:schemas-microsoft-com:vml" Requires="v">
                <p:oleObj spid="_x0000_s1047" r:id="rId24" imgW="114300" imgH="177165" progId="Equation.KSEE3">
                  <p:embed/>
                </p:oleObj>
              </mc:Choice>
              <mc:Fallback>
                <p:oleObj r:id="rId24" imgW="114300" imgH="177165" progId="Equation.KSEE3">
                  <p:embed/>
                  <p:pic>
                    <p:nvPicPr>
                      <p:cNvPr id="0" name="OLE substitute image"/>
                      <p:cNvPicPr/>
                      <p:nvPr/>
                    </p:nvPicPr>
                    <p:blipFill>
                      <a:blip r:embed="rId25"/>
                      <a:stretch>
                        <a:fillRect/>
                      </a:stretch>
                    </p:blipFill>
                    <p:spPr>
                      <a:xfrm>
                        <a:off x="7052945" y="5511165"/>
                        <a:ext cx="195580" cy="302895"/>
                      </a:xfrm>
                      <a:prstGeom prst="rect">
                        <a:avLst/>
                      </a:prstGeom>
                    </p:spPr>
                  </p:pic>
                </p:oleObj>
              </mc:Fallback>
            </mc:AlternateContent>
          </a:graphicData>
        </a:graphic>
      </p:graphicFrame>
      <p:graphicFrame>
        <p:nvGraphicFramePr>
          <p:cNvPr id="84" name="对象 83" title="">
            <a:hlinkClick action="ppaction://ole?verb=0"/>
          </p:cNvPr>
          <p:cNvGraphicFramePr>
            <a:graphicFrameLocks noChangeAspect="1"/>
          </p:cNvGraphicFramePr>
          <p:nvPr/>
        </p:nvGraphicFramePr>
        <p:xfrm>
          <a:off x="5662295" y="4474210"/>
          <a:ext cx="199390" cy="259080"/>
        </p:xfrm>
        <a:graphic>
          <a:graphicData uri="http://schemas.openxmlformats.org/presentationml/2006/ole">
            <mc:AlternateContent>
              <mc:Choice xmlns:v="urn:schemas-microsoft-com:vml" Requires="v">
                <p:oleObj spid="_x0000_s1048" r:id="rId26" imgW="127000" imgH="165100" progId="Equation.KSEE3">
                  <p:embed/>
                </p:oleObj>
              </mc:Choice>
              <mc:Fallback>
                <p:oleObj r:id="rId26" imgW="127000" imgH="165100" progId="Equation.KSEE3">
                  <p:embed/>
                  <p:pic>
                    <p:nvPicPr>
                      <p:cNvPr id="0" name="OLE substitute image"/>
                      <p:cNvPicPr/>
                      <p:nvPr/>
                    </p:nvPicPr>
                    <p:blipFill>
                      <a:blip r:embed="rId27"/>
                      <a:stretch>
                        <a:fillRect/>
                      </a:stretch>
                    </p:blipFill>
                    <p:spPr>
                      <a:xfrm>
                        <a:off x="5662295" y="4474210"/>
                        <a:ext cx="199390" cy="259080"/>
                      </a:xfrm>
                      <a:prstGeom prst="rect">
                        <a:avLst/>
                      </a:prstGeom>
                    </p:spPr>
                  </p:pic>
                </p:oleObj>
              </mc:Fallback>
            </mc:AlternateContent>
          </a:graphicData>
        </a:graphic>
      </p:graphicFrame>
      <p:graphicFrame>
        <p:nvGraphicFramePr>
          <p:cNvPr id="88" name="对象 87" title="">
            <a:hlinkClick action="ppaction://ole?verb=0"/>
          </p:cNvPr>
          <p:cNvGraphicFramePr>
            <a:graphicFrameLocks noChangeAspect="1"/>
          </p:cNvGraphicFramePr>
          <p:nvPr/>
        </p:nvGraphicFramePr>
        <p:xfrm>
          <a:off x="5655945" y="3926205"/>
          <a:ext cx="171450" cy="266065"/>
        </p:xfrm>
        <a:graphic>
          <a:graphicData uri="http://schemas.openxmlformats.org/presentationml/2006/ole">
            <mc:AlternateContent>
              <mc:Choice xmlns:v="urn:schemas-microsoft-com:vml" Requires="v">
                <p:oleObj spid="_x0000_s1049" r:id="rId28" imgW="114300" imgH="177165" progId="Equation.KSEE3">
                  <p:embed/>
                </p:oleObj>
              </mc:Choice>
              <mc:Fallback>
                <p:oleObj r:id="rId28" imgW="114300" imgH="177165" progId="Equation.KSEE3">
                  <p:embed/>
                  <p:pic>
                    <p:nvPicPr>
                      <p:cNvPr id="0" name="OLE substitute image"/>
                      <p:cNvPicPr/>
                      <p:nvPr/>
                    </p:nvPicPr>
                    <p:blipFill>
                      <a:blip r:embed="rId29"/>
                      <a:stretch>
                        <a:fillRect/>
                      </a:stretch>
                    </p:blipFill>
                    <p:spPr>
                      <a:xfrm>
                        <a:off x="5655945" y="3926205"/>
                        <a:ext cx="171450" cy="266065"/>
                      </a:xfrm>
                      <a:prstGeom prst="rect">
                        <a:avLst/>
                      </a:prstGeom>
                    </p:spPr>
                  </p:pic>
                </p:oleObj>
              </mc:Fallback>
            </mc:AlternateContent>
          </a:graphicData>
        </a:graphic>
      </p:graphicFrame>
      <p:graphicFrame>
        <p:nvGraphicFramePr>
          <p:cNvPr id="90" name="对象 89" title="">
            <a:hlinkClick action="ppaction://ole?verb=0"/>
          </p:cNvPr>
          <p:cNvGraphicFramePr>
            <a:graphicFrameLocks noChangeAspect="1"/>
          </p:cNvGraphicFramePr>
          <p:nvPr/>
        </p:nvGraphicFramePr>
        <p:xfrm>
          <a:off x="5651500" y="3385185"/>
          <a:ext cx="199390" cy="259080"/>
        </p:xfrm>
        <a:graphic>
          <a:graphicData uri="http://schemas.openxmlformats.org/presentationml/2006/ole">
            <mc:AlternateContent>
              <mc:Choice xmlns:v="urn:schemas-microsoft-com:vml" Requires="v">
                <p:oleObj spid="_x0000_s1050" r:id="rId30" imgW="127000" imgH="165100" progId="Equation.KSEE3">
                  <p:embed/>
                </p:oleObj>
              </mc:Choice>
              <mc:Fallback>
                <p:oleObj r:id="rId30" imgW="127000" imgH="165100" progId="Equation.KSEE3">
                  <p:embed/>
                  <p:pic>
                    <p:nvPicPr>
                      <p:cNvPr id="0" name="OLE substitute image"/>
                      <p:cNvPicPr/>
                      <p:nvPr/>
                    </p:nvPicPr>
                    <p:blipFill>
                      <a:blip r:embed="rId31"/>
                      <a:stretch>
                        <a:fillRect/>
                      </a:stretch>
                    </p:blipFill>
                    <p:spPr>
                      <a:xfrm>
                        <a:off x="5651500" y="3385185"/>
                        <a:ext cx="199390" cy="259080"/>
                      </a:xfrm>
                      <a:prstGeom prst="rect">
                        <a:avLst/>
                      </a:prstGeom>
                    </p:spPr>
                  </p:pic>
                </p:oleObj>
              </mc:Fallback>
            </mc:AlternateContent>
          </a:graphicData>
        </a:graphic>
      </p:graphicFrame>
      <p:graphicFrame>
        <p:nvGraphicFramePr>
          <p:cNvPr id="92" name="对象 91" title="">
            <a:hlinkClick action="ppaction://ole?verb=0"/>
          </p:cNvPr>
          <p:cNvGraphicFramePr>
            <a:graphicFrameLocks noChangeAspect="1"/>
          </p:cNvGraphicFramePr>
          <p:nvPr/>
        </p:nvGraphicFramePr>
        <p:xfrm>
          <a:off x="7613015" y="5504815"/>
          <a:ext cx="213995" cy="278765"/>
        </p:xfrm>
        <a:graphic>
          <a:graphicData uri="http://schemas.openxmlformats.org/presentationml/2006/ole">
            <mc:AlternateContent>
              <mc:Choice xmlns:v="urn:schemas-microsoft-com:vml" Requires="v">
                <p:oleObj spid="_x0000_s1051" r:id="rId32" imgW="127000" imgH="165100" progId="Equation.KSEE3">
                  <p:embed/>
                </p:oleObj>
              </mc:Choice>
              <mc:Fallback>
                <p:oleObj r:id="rId32" imgW="127000" imgH="165100" progId="Equation.KSEE3">
                  <p:embed/>
                  <p:pic>
                    <p:nvPicPr>
                      <p:cNvPr id="0" name="OLE substitute image"/>
                      <p:cNvPicPr/>
                      <p:nvPr/>
                    </p:nvPicPr>
                    <p:blipFill>
                      <a:blip r:embed="rId33"/>
                      <a:stretch>
                        <a:fillRect/>
                      </a:stretch>
                    </p:blipFill>
                    <p:spPr>
                      <a:xfrm>
                        <a:off x="7613015" y="5504815"/>
                        <a:ext cx="213995" cy="278765"/>
                      </a:xfrm>
                      <a:prstGeom prst="rect">
                        <a:avLst/>
                      </a:prstGeom>
                    </p:spPr>
                  </p:pic>
                </p:oleObj>
              </mc:Fallback>
            </mc:AlternateContent>
          </a:graphicData>
        </a:graphic>
      </p:graphicFrame>
      <p:graphicFrame>
        <p:nvGraphicFramePr>
          <p:cNvPr id="94" name="对象 93" title="">
            <a:hlinkClick action="ppaction://ole?verb=0"/>
          </p:cNvPr>
          <p:cNvGraphicFramePr>
            <a:graphicFrameLocks noChangeAspect="1"/>
          </p:cNvGraphicFramePr>
          <p:nvPr/>
        </p:nvGraphicFramePr>
        <p:xfrm>
          <a:off x="6259195" y="5523230"/>
          <a:ext cx="108585" cy="279400"/>
        </p:xfrm>
        <a:graphic>
          <a:graphicData uri="http://schemas.openxmlformats.org/presentationml/2006/ole">
            <mc:AlternateContent>
              <mc:Choice xmlns:v="urn:schemas-microsoft-com:vml" Requires="v">
                <p:oleObj spid="_x0000_s1052" r:id="rId34" imgW="88265" imgH="165100" progId="Equation.KSEE3">
                  <p:embed/>
                </p:oleObj>
              </mc:Choice>
              <mc:Fallback>
                <p:oleObj r:id="rId34" imgW="88265" imgH="165100" progId="Equation.KSEE3">
                  <p:embed/>
                  <p:pic>
                    <p:nvPicPr>
                      <p:cNvPr id="0" name="OLE substitute image"/>
                      <p:cNvPicPr/>
                      <p:nvPr/>
                    </p:nvPicPr>
                    <p:blipFill>
                      <a:blip r:embed="rId21"/>
                      <a:stretch>
                        <a:fillRect/>
                      </a:stretch>
                    </p:blipFill>
                    <p:spPr>
                      <a:xfrm>
                        <a:off x="6259195" y="5523230"/>
                        <a:ext cx="108585" cy="279400"/>
                      </a:xfrm>
                      <a:prstGeom prst="rect">
                        <a:avLst/>
                      </a:prstGeom>
                    </p:spPr>
                  </p:pic>
                </p:oleObj>
              </mc:Fallback>
            </mc:AlternateContent>
          </a:graphicData>
        </a:graphic>
      </p:graphicFrame>
      <p:sp>
        <p:nvSpPr>
          <p:cNvPr id="96" name="文本框 95" title=""/>
          <p:cNvSpPr txBox="1"/>
          <p:nvPr/>
        </p:nvSpPr>
        <p:spPr>
          <a:xfrm>
            <a:off x="5609590" y="3023870"/>
            <a:ext cx="282575" cy="368300"/>
          </a:xfrm>
          <a:prstGeom prst="rect">
            <a:avLst/>
          </a:prstGeom>
          <a:noFill/>
        </p:spPr>
        <p:txBody>
          <a:bodyPr wrap="square" rtlCol="0">
            <a:spAutoFit/>
          </a:bodyPr>
          <a:lstStyle/>
          <a:p>
            <a:r>
              <a:rPr lang="en-US" altLang="zh-CN" b="1">
                <a:latin typeface="宋体" panose="02010600030101010101" pitchFamily="2" charset="-122"/>
                <a:ea typeface="宋体" panose="02010600030101010101" pitchFamily="2" charset="-122"/>
              </a:rPr>
              <a:t>5</a:t>
            </a:r>
            <a:endParaRPr lang="en-US" altLang="zh-CN" b="1">
              <a:latin typeface="宋体" panose="02010600030101010101" pitchFamily="2" charset="-122"/>
              <a:ea typeface="宋体" panose="02010600030101010101" pitchFamily="2" charset="-122"/>
            </a:endParaRPr>
          </a:p>
        </p:txBody>
      </p:sp>
      <p:cxnSp>
        <p:nvCxnSpPr>
          <p:cNvPr id="97" name="直接箭头连接符 96" title=""/>
          <p:cNvCxnSpPr/>
          <p:nvPr/>
        </p:nvCxnSpPr>
        <p:spPr>
          <a:xfrm flipH="1" flipV="1">
            <a:off x="5873115" y="2774315"/>
            <a:ext cx="10160" cy="37420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02" name="组合 101" title=""/>
          <p:cNvGrpSpPr/>
          <p:nvPr/>
        </p:nvGrpSpPr>
        <p:grpSpPr>
          <a:xfrm>
            <a:off x="3577771" y="2849880"/>
            <a:ext cx="3402149" cy="2675255"/>
            <a:chOff x="4633" y="2579"/>
            <a:chExt cx="6382" cy="5018"/>
          </a:xfrm>
        </p:grpSpPr>
        <p:sp>
          <p:nvSpPr>
            <p:cNvPr id="103" name="任意多边形 102"/>
            <p:cNvSpPr/>
            <p:nvPr>
              <p:custDataLst>
                <p:tags r:id="rId35"/>
              </p:custDataLst>
            </p:nvPr>
          </p:nvSpPr>
          <p:spPr>
            <a:xfrm>
              <a:off x="6875" y="3159"/>
              <a:ext cx="4140" cy="4438"/>
            </a:xfrm>
            <a:custGeom>
              <a:gdLst>
                <a:gd name="connisteX0" fmla="*/ 0 w 1765935"/>
                <a:gd name="connsiteY0" fmla="*/ 0 h 2025684"/>
                <a:gd name="connisteX1" fmla="*/ 459105 w 1765935"/>
                <a:gd name="connsiteY1" fmla="*/ 1536700 h 2025684"/>
                <a:gd name="connisteX2" fmla="*/ 878205 w 1765935"/>
                <a:gd name="connsiteY2" fmla="*/ 2025650 h 2025684"/>
                <a:gd name="connisteX3" fmla="*/ 1327150 w 1765935"/>
                <a:gd name="connsiteY3" fmla="*/ 1546860 h 2025684"/>
                <a:gd name="connisteX4" fmla="*/ 1765935 w 1765935"/>
                <a:gd name="connsiteY4" fmla="*/ 0 h 2025684"/>
              </a:gdLst>
              <a:cxnLst>
                <a:cxn ang="0">
                  <a:pos x="connisteX0" y="connsiteY0"/>
                </a:cxn>
                <a:cxn ang="0">
                  <a:pos x="connisteX1" y="connsiteY1"/>
                </a:cxn>
                <a:cxn ang="0">
                  <a:pos x="connisteX2" y="connsiteY2"/>
                </a:cxn>
                <a:cxn ang="0">
                  <a:pos x="connisteX3" y="connsiteY3"/>
                </a:cxn>
                <a:cxn ang="0">
                  <a:pos x="connisteX4" y="connsiteY4"/>
                </a:cxn>
              </a:cxnLst>
              <a:rect l="l" t="t" r="r" b="b"/>
              <a:pathLst>
                <a:path w="1765935" h="2025685">
                  <a:moveTo>
                    <a:pt x="0" y="0"/>
                  </a:moveTo>
                  <a:cubicBezTo>
                    <a:pt x="83185" y="297815"/>
                    <a:pt x="283210" y="1131570"/>
                    <a:pt x="459105" y="1536700"/>
                  </a:cubicBezTo>
                  <a:cubicBezTo>
                    <a:pt x="635000" y="1941830"/>
                    <a:pt x="704850" y="2023745"/>
                    <a:pt x="878205" y="2025650"/>
                  </a:cubicBezTo>
                  <a:cubicBezTo>
                    <a:pt x="1051560" y="2027555"/>
                    <a:pt x="1149350" y="1951990"/>
                    <a:pt x="1327150" y="1546860"/>
                  </a:cubicBezTo>
                  <a:cubicBezTo>
                    <a:pt x="1504950" y="1141730"/>
                    <a:pt x="1687195" y="299720"/>
                    <a:pt x="1765935" y="0"/>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mc:Choice Requires="a14">
            <p:sp>
              <p:nvSpPr>
                <p:cNvPr id="104" name="文本框 103"/>
                <p:cNvSpPr txBox="1"/>
                <p:nvPr>
                  <p:custDataLst>
                    <p:tags r:id="rId36"/>
                  </p:custDataLst>
                </p:nvPr>
              </p:nvSpPr>
              <p:spPr>
                <a:xfrm>
                  <a:off x="4633" y="2579"/>
                  <a:ext cx="2496" cy="690"/>
                </a:xfrm>
                <a:prstGeom prst="rect">
                  <a:avLst/>
                </a:prstGeom>
                <a:noFill/>
              </p:spPr>
              <p:txBody>
                <a:bodyPr wrap="square" rtlCol="0" anchor="t">
                  <a:spAutoFit/>
                </a:bodyPr>
                <a:lstStyle/>
                <a:p>
                  <a:pPr algn="l"/>
                  <a14:m>
                    <m:oMathPara>
                      <m:oMathParaPr>
                        <m:jc/>
                      </m:oMathParaPr>
                      <m:oMath>
                        <m:r>
                          <m:rPr>
                            <m:sty m:val="bi"/>
                          </m:rPr>
                          <a:rPr lang="en-US" altLang="zh-CN" b="1" i="1">
                            <a:solidFill>
                              <a:srgbClr val="C00000"/>
                            </a:solidFill>
                            <a:latin typeface="Cambria Math" panose="02040503050406030204" charset="0"/>
                            <a:cs typeface="Cambria Math" panose="02040503050406030204" charset="0"/>
                          </a:rPr>
                          <m:t>𝒇</m:t>
                        </m:r>
                        <m:r>
                          <m:rPr>
                            <m:sty m:val="bi"/>
                          </m:rPr>
                          <a:rPr lang="en-US" altLang="zh-CN" b="1" i="1">
                            <a:solidFill>
                              <a:srgbClr val="C00000"/>
                            </a:solidFill>
                            <a:latin typeface="Cambria Math" panose="02040503050406030204" charset="0"/>
                            <a:cs typeface="Cambria Math" panose="02040503050406030204" charset="0"/>
                          </a:rPr>
                          <m:t>(</m:t>
                        </m:r>
                        <m:r>
                          <m:rPr>
                            <m:sty m:val="bi"/>
                          </m:rPr>
                          <a:rPr lang="en-US" altLang="zh-CN" b="1" i="1">
                            <a:solidFill>
                              <a:srgbClr val="C00000"/>
                            </a:solidFill>
                            <a:latin typeface="Cambria Math" panose="02040503050406030204" charset="0"/>
                            <a:cs typeface="Cambria Math" panose="02040503050406030204" charset="0"/>
                          </a:rPr>
                          <m:t>𝒙</m:t>
                        </m:r>
                        <m:r>
                          <m:rPr>
                            <m:sty m:val="bi"/>
                          </m:rPr>
                          <a:rPr lang="en-US" altLang="zh-CN" b="1" i="1">
                            <a:solidFill>
                              <a:srgbClr val="C00000"/>
                            </a:solidFill>
                            <a:latin typeface="Cambria Math" panose="02040503050406030204" charset="0"/>
                            <a:cs typeface="Cambria Math" panose="02040503050406030204" charset="0"/>
                          </a:rPr>
                          <m:t>)=</m:t>
                        </m:r>
                        <m:sSup>
                          <m:sSupPr>
                            <m:ctrlPr>
                              <a:rPr lang="en-US" altLang="zh-CN" b="1" i="1">
                                <a:solidFill>
                                  <a:srgbClr val="C00000"/>
                                </a:solidFill>
                                <a:latin typeface="Cambria Math" panose="02040503050406030204" charset="0"/>
                                <a:cs typeface="Cambria Math" panose="02040503050406030204" charset="0"/>
                              </a:rPr>
                            </m:ctrlPr>
                          </m:sSupPr>
                          <m:e>
                            <m:r>
                              <m:rPr>
                                <m:sty m:val="bi"/>
                              </m:rPr>
                              <a:rPr lang="en-US" altLang="zh-CN" b="1" i="1">
                                <a:solidFill>
                                  <a:srgbClr val="C00000"/>
                                </a:solidFill>
                                <a:latin typeface="Cambria Math" panose="02040503050406030204" charset="0"/>
                                <a:cs typeface="Cambria Math" panose="02040503050406030204" charset="0"/>
                              </a:rPr>
                              <m:t>𝒙</m:t>
                            </m:r>
                          </m:e>
                          <m:sup>
                            <m:r>
                              <m:rPr>
                                <m:sty m:val="bi"/>
                              </m:rPr>
                              <a:rPr lang="en-US" altLang="zh-CN" b="1" i="1">
                                <a:solidFill>
                                  <a:srgbClr val="C00000"/>
                                </a:solidFill>
                                <a:latin typeface="Cambria Math" panose="02040503050406030204" charset="0"/>
                                <a:cs typeface="Cambria Math" panose="02040503050406030204" charset="0"/>
                              </a:rPr>
                              <m:t>𝟐</m:t>
                            </m:r>
                          </m:sup>
                        </m:sSup>
                      </m:oMath>
                    </m:oMathPara>
                  </a14:m>
                  <a:endParaRPr lang="en-US" altLang="zh-CN" b="1" i="1">
                    <a:solidFill>
                      <a:srgbClr val="C00000"/>
                    </a:solidFill>
                    <a:latin typeface="Cambria Math" panose="02040503050406030204" charset="0"/>
                    <a:cs typeface="Cambria Math" panose="02040503050406030204" charset="0"/>
                  </a:endParaRPr>
                </a:p>
              </p:txBody>
            </p:sp>
          </mc:Choice>
          <mc:Fallback>
            <p:sp>
              <p:nvSpPr>
                <p:cNvPr id="104" name="文本框 103"/>
                <p:cNvSpPr txBox="1">
                  <a:spLocks noRot="1" noChangeAspect="1" noMove="1" noResize="1" noEditPoints="1" noAdjustHandles="1" noChangeArrowheads="1" noChangeShapeType="1" noTextEdit="1"/>
                </p:cNvSpPr>
                <p:nvPr>
                  <p:custDataLst>
                    <p:tags r:id="rId37"/>
                  </p:custDataLst>
                </p:nvPr>
              </p:nvSpPr>
              <p:spPr>
                <a:xfrm>
                  <a:off x="4633" y="2579"/>
                  <a:ext cx="2496" cy="690"/>
                </a:xfrm>
                <a:prstGeom prst="rect">
                  <a:avLst/>
                </a:prstGeom>
                <a:blipFill rotWithShape="1">
                  <a:blip r:embed="rId38"/>
                  <a:stretch>
                    <a:fillRect/>
                  </a:stretch>
                </a:blipFill>
              </p:spPr>
              <p:txBody>
                <a:bodyPr/>
                <a:lstStyle/>
                <a:p>
                  <a:r>
                    <a:rPr lang="zh-CN" altLang="en-US">
                      <a:noFill/>
                    </a:rPr>
                    <a:t> </a:t>
                  </a:r>
                </a:p>
              </p:txBody>
            </p:sp>
          </mc:Fallback>
        </mc:AlternateContent>
      </p:grpSp>
      <p:graphicFrame>
        <p:nvGraphicFramePr>
          <p:cNvPr id="115" name="对象 114" title="">
            <a:hlinkClick action="ppaction://ole?verb=0"/>
          </p:cNvPr>
          <p:cNvGraphicFramePr>
            <a:graphicFrameLocks noChangeAspect="1"/>
          </p:cNvGraphicFramePr>
          <p:nvPr/>
        </p:nvGraphicFramePr>
        <p:xfrm>
          <a:off x="5621020" y="2747010"/>
          <a:ext cx="208915" cy="285750"/>
        </p:xfrm>
        <a:graphic>
          <a:graphicData uri="http://schemas.openxmlformats.org/presentationml/2006/ole">
            <mc:AlternateContent>
              <mc:Choice xmlns:v="urn:schemas-microsoft-com:vml" Requires="v">
                <p:oleObj spid="_x0000_s1053" r:id="rId39" imgW="139700" imgH="165100" progId="Equation.KSEE3">
                  <p:embed/>
                </p:oleObj>
              </mc:Choice>
              <mc:Fallback>
                <p:oleObj r:id="rId39" imgW="139700" imgH="165100" progId="Equation.KSEE3">
                  <p:embed/>
                  <p:pic>
                    <p:nvPicPr>
                      <p:cNvPr id="0" name="OLE substitute image"/>
                      <p:cNvPicPr/>
                      <p:nvPr/>
                    </p:nvPicPr>
                    <p:blipFill>
                      <a:blip r:embed="rId40"/>
                      <a:stretch>
                        <a:fillRect/>
                      </a:stretch>
                    </p:blipFill>
                    <p:spPr>
                      <a:xfrm>
                        <a:off x="5621020" y="2747010"/>
                        <a:ext cx="208915" cy="285750"/>
                      </a:xfrm>
                      <a:prstGeom prst="rect">
                        <a:avLst/>
                      </a:prstGeom>
                    </p:spPr>
                  </p:pic>
                </p:oleObj>
              </mc:Fallback>
            </mc:AlternateContent>
          </a:graphicData>
        </a:graphic>
      </p:graphicFrame>
      <p:grpSp>
        <p:nvGrpSpPr>
          <p:cNvPr id="11" name="组合 10" title=""/>
          <p:cNvGrpSpPr/>
          <p:nvPr/>
        </p:nvGrpSpPr>
        <p:grpSpPr>
          <a:xfrm>
            <a:off x="467995" y="1880235"/>
            <a:ext cx="11248390" cy="685800"/>
            <a:chOff x="737" y="2961"/>
            <a:chExt cx="17714" cy="1080"/>
          </a:xfrm>
        </p:grpSpPr>
        <mc:AlternateContent>
          <mc:Choice Requires="a14">
            <p:sp>
              <p:nvSpPr>
                <p:cNvPr id="9" name="文本框 8"/>
                <p:cNvSpPr txBox="1"/>
                <p:nvPr>
                  <p:custDataLst>
                    <p:tags r:id="rId41"/>
                  </p:custDataLst>
                </p:nvPr>
              </p:nvSpPr>
              <p:spPr>
                <a:xfrm>
                  <a:off x="737" y="2961"/>
                  <a:ext cx="17714" cy="1081"/>
                </a:xfrm>
                <a:prstGeom prst="rect">
                  <a:avLst/>
                </a:prstGeom>
                <a:noFill/>
              </p:spPr>
              <p:txBody>
                <a:bodyPr wrap="square" rtlCol="0">
                  <a:spAutoFit/>
                </a:bodyPr>
                <a:lstStyle/>
                <a:p>
                  <a:pPr>
                    <a:lnSpc>
                      <a:spcPct val="150000"/>
                    </a:lnSpc>
                  </a:pPr>
                  <a:r>
                    <a:rPr lang="zh-CN" altLang="en-US" sz="2400" b="1">
                      <a:solidFill>
                        <a:srgbClr val="4874CB"/>
                      </a:solidFill>
                      <a:latin typeface="宋体" panose="02010600030101010101" pitchFamily="2" charset="-122"/>
                      <a:ea typeface="宋体" panose="02010600030101010101" pitchFamily="2" charset="-122"/>
                      <a:cs typeface="宋体" panose="02010600030101010101" pitchFamily="2" charset="-122"/>
                    </a:rPr>
                    <a:t>活动</a:t>
                  </a:r>
                  <a:r>
                    <a:rPr lang="en-US" altLang="zh-CN" sz="2400" b="1">
                      <a:solidFill>
                        <a:srgbClr val="4874CB"/>
                      </a:solidFill>
                      <a:latin typeface="宋体" panose="02010600030101010101" pitchFamily="2" charset="-122"/>
                      <a:ea typeface="宋体" panose="02010600030101010101" pitchFamily="2" charset="-122"/>
                      <a:cs typeface="宋体" panose="02010600030101010101" pitchFamily="2" charset="-122"/>
                    </a:rPr>
                    <a:t>2</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：结合图象，我们</a:t>
                  </a:r>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先研究二次函数</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𝑓</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sSup>
                          <m:sSupPr>
                            <m:ctrlPr>
                              <a:rPr lang="en-US" altLang="zh-CN" sz="2400" i="1">
                                <a:solidFill>
                                  <a:schemeClr val="tx1"/>
                                </a:solidFill>
                                <a:latin typeface="Cambria Math" panose="02040503050406030204" charset="0"/>
                                <a:ea typeface="宋体" panose="02010600030101010101" pitchFamily="2" charset="-122"/>
                                <a:cs typeface="Cambria Math" panose="02040503050406030204" charset="0"/>
                              </a:rPr>
                            </m:ctrlPr>
                          </m:sSupPr>
                          <m:e>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e>
                          <m:sup>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2</m:t>
                            </m:r>
                          </m:sup>
                        </m:sSup>
                      </m:oMath>
                    </m:oMathPara>
                  </a14:m>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的单调性</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9" name="文本框 8"/>
                <p:cNvSpPr txBox="1">
                  <a:spLocks noRot="1" noChangeAspect="1" noMove="1" noResize="1" noEditPoints="1" noAdjustHandles="1" noChangeArrowheads="1" noChangeShapeType="1" noTextEdit="1"/>
                </p:cNvSpPr>
                <p:nvPr>
                  <p:custDataLst>
                    <p:tags r:id="rId42"/>
                  </p:custDataLst>
                </p:nvPr>
              </p:nvSpPr>
              <p:spPr>
                <a:xfrm>
                  <a:off x="737" y="2961"/>
                  <a:ext cx="17714" cy="1081"/>
                </a:xfrm>
                <a:prstGeom prst="rect">
                  <a:avLst/>
                </a:prstGeom>
                <a:blipFill rotWithShape="1">
                  <a:blip r:embed="rId43"/>
                  <a:stretch>
                    <a:fillRect/>
                  </a:stretch>
                </a:blipFill>
              </p:spPr>
              <p:txBody>
                <a:bodyPr/>
                <a:lstStyle/>
                <a:p>
                  <a:r>
                    <a:rPr lang="zh-CN" altLang="en-US">
                      <a:noFill/>
                    </a:rPr>
                    <a:t> </a:t>
                  </a:r>
                </a:p>
              </p:txBody>
            </p:sp>
          </mc:Fallback>
        </mc:AlternateContent>
        <p:sp>
          <p:nvSpPr>
            <p:cNvPr id="10" name="矩形 9"/>
            <p:cNvSpPr/>
            <p:nvPr/>
          </p:nvSpPr>
          <p:spPr>
            <a:xfrm>
              <a:off x="2589" y="3736"/>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51201" name="组合 31" title=""/>
          <p:cNvGrpSpPr/>
          <p:nvPr/>
        </p:nvGrpSpPr>
        <p:grpSpPr>
          <a:xfrm>
            <a:off x="606165" y="-54293"/>
            <a:ext cx="11209914" cy="583565"/>
            <a:chOff x="598146" y="885055"/>
            <a:chExt cx="11209108" cy="584139"/>
          </a:xfrm>
        </p:grpSpPr>
        <p:cxnSp>
          <p:nvCxnSpPr>
            <p:cNvPr id="51202" name="直接连接符 3"/>
            <p:cNvCxnSpPr/>
            <p:nvPr/>
          </p:nvCxnSpPr>
          <p:spPr>
            <a:xfrm>
              <a:off x="10456389" y="1162505"/>
              <a:ext cx="598444"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1203" name="组合 18"/>
            <p:cNvGrpSpPr/>
            <p:nvPr/>
          </p:nvGrpSpPr>
          <p:grpSpPr>
            <a:xfrm>
              <a:off x="598146" y="885055"/>
              <a:ext cx="7077836" cy="584139"/>
              <a:chOff x="1617477" y="945016"/>
              <a:chExt cx="7077836" cy="584139"/>
            </a:xfrm>
          </p:grpSpPr>
          <p:grpSp>
            <p:nvGrpSpPr>
              <p:cNvPr id="51204" name="组合 17"/>
              <p:cNvGrpSpPr/>
              <p:nvPr/>
            </p:nvGrpSpPr>
            <p:grpSpPr>
              <a:xfrm>
                <a:off x="1633928" y="990463"/>
                <a:ext cx="5589503" cy="508500"/>
                <a:chOff x="1633928" y="990463"/>
                <a:chExt cx="5589503" cy="508500"/>
              </a:xfrm>
            </p:grpSpPr>
            <p:sp>
              <p:nvSpPr>
                <p:cNvPr id="51205" name="五边形 13"/>
                <p:cNvSpPr/>
                <p:nvPr/>
              </p:nvSpPr>
              <p:spPr>
                <a:xfrm>
                  <a:off x="4876640" y="993641"/>
                  <a:ext cx="2346791"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2605218"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2482037"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311869"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r>
                    <a:rPr lang="zh-CN" altLang="en-US" sz="3200">
                      <a:solidFill>
                        <a:srgbClr val="FFFFFF"/>
                      </a:solidFill>
                      <a:latin typeface="黑体" panose="02010609060101010101" pitchFamily="49" charset="-122"/>
                      <a:ea typeface="黑体" panose="02010609060101010101" pitchFamily="49" charset="-122"/>
                    </a:rPr>
                    <a:t>探索新知</a:t>
                  </a:r>
                  <a:endParaRPr lang="zh-CN" altLang="en-US" sz="3200">
                    <a:solidFill>
                      <a:srgbClr val="FFFFFF"/>
                    </a:solidFill>
                    <a:latin typeface="黑体" panose="02010609060101010101" pitchFamily="49" charset="-122"/>
                    <a:ea typeface="黑体" panose="02010609060101010101" pitchFamily="49" charset="-122"/>
                  </a:endParaRPr>
                </a:p>
              </p:txBody>
            </p:sp>
          </p:grpSp>
          <p:sp>
            <p:nvSpPr>
              <p:cNvPr id="2"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endParaRPr sz="3200">
                  <a:solidFill>
                    <a:schemeClr val="bg1"/>
                  </a:solidFill>
                  <a:latin typeface="黑体" panose="02010609060101010101" pitchFamily="49" charset="-122"/>
                  <a:ea typeface="黑体" panose="02010609060101010101" pitchFamily="49" charset="-122"/>
                </a:endParaRPr>
              </a:p>
            </p:txBody>
          </p:sp>
        </p:grpSp>
        <p:cxnSp>
          <p:nvCxnSpPr>
            <p:cNvPr id="51210" name="直接连接符 5"/>
            <p:cNvCxnSpPr/>
            <p:nvPr/>
          </p:nvCxnSpPr>
          <p:spPr>
            <a:xfrm>
              <a:off x="6416492" y="1184752"/>
              <a:ext cx="598445"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7227646" y="1186342"/>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8024514"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8832493" y="1186342"/>
              <a:ext cx="598445"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9643648"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1207222" y="1164095"/>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53" name="表格 52" title=""/>
          <p:cNvGraphicFramePr>
            <a:graphicFrameLocks noGrp="1"/>
          </p:cNvGraphicFramePr>
          <p:nvPr>
            <p:custDataLst>
              <p:tags r:id="rId3"/>
            </p:custDataLst>
          </p:nvPr>
        </p:nvGraphicFramePr>
        <p:xfrm>
          <a:off x="970280" y="1803400"/>
          <a:ext cx="3850640" cy="3182620"/>
        </p:xfrm>
        <a:graphic>
          <a:graphicData uri="http://schemas.openxmlformats.org/drawingml/2006/table">
            <a:tbl>
              <a:tblPr firstRow="1" bandRow="1">
                <a:tableStyleId>{5C22544A-7EE6-4342-B048-85BDC9FD1C3A}</a:tableStyleId>
              </a:tblPr>
              <a:tblGrid>
                <a:gridCol w="481330"/>
                <a:gridCol w="481330"/>
                <a:gridCol w="481330"/>
                <a:gridCol w="481330"/>
                <a:gridCol w="481330"/>
                <a:gridCol w="481330"/>
                <a:gridCol w="481330"/>
                <a:gridCol w="481330"/>
              </a:tblGrid>
              <a:tr h="454660">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r>
              <a:tr h="454660">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r>
              <a:tr h="454660">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r>
              <a:tr h="454660">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r>
              <a:tr h="454660">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r>
              <a:tr h="454660">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r>
              <a:tr h="454660">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r>
            </a:tbl>
          </a:graphicData>
        </a:graphic>
      </p:graphicFrame>
      <p:cxnSp>
        <p:nvCxnSpPr>
          <p:cNvPr id="55" name="直接箭头连接符 54" title=""/>
          <p:cNvCxnSpPr/>
          <p:nvPr/>
        </p:nvCxnSpPr>
        <p:spPr>
          <a:xfrm flipV="1">
            <a:off x="529590" y="4079875"/>
            <a:ext cx="4715510" cy="8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56" name="对象 55" title="">
            <a:hlinkClick action="ppaction://ole?verb=0"/>
          </p:cNvPr>
          <p:cNvGraphicFramePr>
            <a:graphicFrameLocks noChangeAspect="1"/>
          </p:cNvGraphicFramePr>
          <p:nvPr/>
        </p:nvGraphicFramePr>
        <p:xfrm>
          <a:off x="5203825" y="4083685"/>
          <a:ext cx="237490" cy="261620"/>
        </p:xfrm>
        <a:graphic>
          <a:graphicData uri="http://schemas.openxmlformats.org/presentationml/2006/ole">
            <mc:AlternateContent>
              <mc:Choice xmlns:v="urn:schemas-microsoft-com:vml" Requires="v">
                <p:oleObj spid="_x0000_s1054" r:id="rId4" imgW="127000" imgH="139700" progId="Equation.KSEE3">
                  <p:embed/>
                </p:oleObj>
              </mc:Choice>
              <mc:Fallback>
                <p:oleObj r:id="rId4" imgW="127000" imgH="139700" progId="Equation.KSEE3">
                  <p:embed/>
                  <p:pic>
                    <p:nvPicPr>
                      <p:cNvPr id="0" name="OLE substitute image"/>
                      <p:cNvPicPr/>
                      <p:nvPr/>
                    </p:nvPicPr>
                    <p:blipFill>
                      <a:blip r:embed="rId5"/>
                      <a:stretch>
                        <a:fillRect/>
                      </a:stretch>
                    </p:blipFill>
                    <p:spPr>
                      <a:xfrm>
                        <a:off x="5203825" y="4083685"/>
                        <a:ext cx="237490" cy="261620"/>
                      </a:xfrm>
                      <a:prstGeom prst="rect">
                        <a:avLst/>
                      </a:prstGeom>
                    </p:spPr>
                  </p:pic>
                </p:oleObj>
              </mc:Fallback>
            </mc:AlternateContent>
          </a:graphicData>
        </a:graphic>
      </p:graphicFrame>
      <p:graphicFrame>
        <p:nvGraphicFramePr>
          <p:cNvPr id="58" name="对象 57" title="">
            <a:hlinkClick action="ppaction://ole?verb=0"/>
          </p:cNvPr>
          <p:cNvGraphicFramePr>
            <a:graphicFrameLocks noChangeAspect="1"/>
          </p:cNvGraphicFramePr>
          <p:nvPr/>
        </p:nvGraphicFramePr>
        <p:xfrm>
          <a:off x="2698115" y="4107180"/>
          <a:ext cx="200660" cy="281940"/>
        </p:xfrm>
        <a:graphic>
          <a:graphicData uri="http://schemas.openxmlformats.org/presentationml/2006/ole">
            <mc:AlternateContent>
              <mc:Choice xmlns:v="urn:schemas-microsoft-com:vml" Requires="v">
                <p:oleObj spid="_x0000_s1055" r:id="rId6" imgW="127000" imgH="177165" progId="Equation.KSEE3">
                  <p:embed/>
                </p:oleObj>
              </mc:Choice>
              <mc:Fallback>
                <p:oleObj r:id="rId6" imgW="127000" imgH="177165" progId="Equation.KSEE3">
                  <p:embed/>
                  <p:pic>
                    <p:nvPicPr>
                      <p:cNvPr id="0" name="OLE substitute image"/>
                      <p:cNvPicPr/>
                      <p:nvPr/>
                    </p:nvPicPr>
                    <p:blipFill>
                      <a:blip r:embed="rId7"/>
                      <a:stretch>
                        <a:fillRect/>
                      </a:stretch>
                    </p:blipFill>
                    <p:spPr>
                      <a:xfrm>
                        <a:off x="2698115" y="4107180"/>
                        <a:ext cx="200660" cy="281940"/>
                      </a:xfrm>
                      <a:prstGeom prst="rect">
                        <a:avLst/>
                      </a:prstGeom>
                    </p:spPr>
                  </p:pic>
                </p:oleObj>
              </mc:Fallback>
            </mc:AlternateContent>
          </a:graphicData>
        </a:graphic>
      </p:graphicFrame>
      <p:graphicFrame>
        <p:nvGraphicFramePr>
          <p:cNvPr id="61" name="对象 60" title="">
            <a:hlinkClick action="ppaction://ole?verb=0"/>
          </p:cNvPr>
          <p:cNvGraphicFramePr>
            <a:graphicFrameLocks noChangeAspect="1"/>
          </p:cNvGraphicFramePr>
          <p:nvPr/>
        </p:nvGraphicFramePr>
        <p:xfrm>
          <a:off x="2284095" y="4090035"/>
          <a:ext cx="278765" cy="278765"/>
        </p:xfrm>
        <a:graphic>
          <a:graphicData uri="http://schemas.openxmlformats.org/presentationml/2006/ole">
            <mc:AlternateContent>
              <mc:Choice xmlns:v="urn:schemas-microsoft-com:vml" Requires="v">
                <p:oleObj spid="_x0000_s1056" r:id="rId8" imgW="165100" imgH="165100" progId="Equation.KSEE3">
                  <p:embed/>
                </p:oleObj>
              </mc:Choice>
              <mc:Fallback>
                <p:oleObj r:id="rId8" imgW="165100" imgH="165100" progId="Equation.KSEE3">
                  <p:embed/>
                  <p:pic>
                    <p:nvPicPr>
                      <p:cNvPr id="0" name="OLE substitute image"/>
                      <p:cNvPicPr/>
                      <p:nvPr/>
                    </p:nvPicPr>
                    <p:blipFill>
                      <a:blip r:embed="rId9"/>
                      <a:stretch>
                        <a:fillRect/>
                      </a:stretch>
                    </p:blipFill>
                    <p:spPr>
                      <a:xfrm>
                        <a:off x="2284095" y="4090035"/>
                        <a:ext cx="278765" cy="278765"/>
                      </a:xfrm>
                      <a:prstGeom prst="rect">
                        <a:avLst/>
                      </a:prstGeom>
                    </p:spPr>
                  </p:pic>
                </p:oleObj>
              </mc:Fallback>
            </mc:AlternateContent>
          </a:graphicData>
        </a:graphic>
      </p:graphicFrame>
      <p:graphicFrame>
        <p:nvGraphicFramePr>
          <p:cNvPr id="63" name="对象 62" title="">
            <a:hlinkClick action="ppaction://ole?verb=0"/>
          </p:cNvPr>
          <p:cNvGraphicFramePr>
            <a:graphicFrameLocks noChangeAspect="1"/>
          </p:cNvGraphicFramePr>
          <p:nvPr/>
        </p:nvGraphicFramePr>
        <p:xfrm>
          <a:off x="1640840" y="4087495"/>
          <a:ext cx="341630" cy="278765"/>
        </p:xfrm>
        <a:graphic>
          <a:graphicData uri="http://schemas.openxmlformats.org/presentationml/2006/ole">
            <mc:AlternateContent>
              <mc:Choice xmlns:v="urn:schemas-microsoft-com:vml" Requires="v">
                <p:oleObj spid="_x0000_s1057" r:id="rId10" imgW="190500" imgH="165100" progId="Equation.KSEE3">
                  <p:embed/>
                </p:oleObj>
              </mc:Choice>
              <mc:Fallback>
                <p:oleObj r:id="rId10" imgW="190500" imgH="165100" progId="Equation.KSEE3">
                  <p:embed/>
                  <p:pic>
                    <p:nvPicPr>
                      <p:cNvPr id="0" name="OLE substitute image"/>
                      <p:cNvPicPr/>
                      <p:nvPr/>
                    </p:nvPicPr>
                    <p:blipFill>
                      <a:blip r:embed="rId11"/>
                      <a:stretch>
                        <a:fillRect/>
                      </a:stretch>
                    </p:blipFill>
                    <p:spPr>
                      <a:xfrm>
                        <a:off x="1640840" y="4087495"/>
                        <a:ext cx="341630" cy="278765"/>
                      </a:xfrm>
                      <a:prstGeom prst="rect">
                        <a:avLst/>
                      </a:prstGeom>
                    </p:spPr>
                  </p:pic>
                </p:oleObj>
              </mc:Fallback>
            </mc:AlternateContent>
          </a:graphicData>
        </a:graphic>
      </p:graphicFrame>
      <p:graphicFrame>
        <p:nvGraphicFramePr>
          <p:cNvPr id="65" name="对象 64" title="">
            <a:hlinkClick action="ppaction://ole?verb=0"/>
          </p:cNvPr>
          <p:cNvGraphicFramePr>
            <a:graphicFrameLocks noChangeAspect="1"/>
          </p:cNvGraphicFramePr>
          <p:nvPr/>
        </p:nvGraphicFramePr>
        <p:xfrm>
          <a:off x="1143635" y="4112260"/>
          <a:ext cx="298450" cy="278765"/>
        </p:xfrm>
        <a:graphic>
          <a:graphicData uri="http://schemas.openxmlformats.org/presentationml/2006/ole">
            <mc:AlternateContent>
              <mc:Choice xmlns:v="urn:schemas-microsoft-com:vml" Requires="v">
                <p:oleObj spid="_x0000_s1058" r:id="rId12" imgW="190500" imgH="177165" progId="Equation.KSEE3">
                  <p:embed/>
                </p:oleObj>
              </mc:Choice>
              <mc:Fallback>
                <p:oleObj r:id="rId12" imgW="190500" imgH="177165" progId="Equation.KSEE3">
                  <p:embed/>
                  <p:pic>
                    <p:nvPicPr>
                      <p:cNvPr id="0" name="OLE substitute image"/>
                      <p:cNvPicPr/>
                      <p:nvPr/>
                    </p:nvPicPr>
                    <p:blipFill>
                      <a:blip r:embed="rId13"/>
                      <a:stretch>
                        <a:fillRect/>
                      </a:stretch>
                    </p:blipFill>
                    <p:spPr>
                      <a:xfrm>
                        <a:off x="1143635" y="4112260"/>
                        <a:ext cx="298450" cy="278765"/>
                      </a:xfrm>
                      <a:prstGeom prst="rect">
                        <a:avLst/>
                      </a:prstGeom>
                    </p:spPr>
                  </p:pic>
                </p:oleObj>
              </mc:Fallback>
            </mc:AlternateContent>
          </a:graphicData>
        </a:graphic>
      </p:graphicFrame>
      <p:graphicFrame>
        <p:nvGraphicFramePr>
          <p:cNvPr id="68" name="对象 67" title="">
            <a:hlinkClick action="ppaction://ole?verb=0"/>
          </p:cNvPr>
          <p:cNvGraphicFramePr>
            <a:graphicFrameLocks noChangeAspect="1"/>
          </p:cNvGraphicFramePr>
          <p:nvPr/>
        </p:nvGraphicFramePr>
        <p:xfrm>
          <a:off x="681355" y="4081145"/>
          <a:ext cx="320675" cy="278765"/>
        </p:xfrm>
        <a:graphic>
          <a:graphicData uri="http://schemas.openxmlformats.org/presentationml/2006/ole">
            <mc:AlternateContent>
              <mc:Choice xmlns:v="urn:schemas-microsoft-com:vml" Requires="v">
                <p:oleObj spid="_x0000_s1059" r:id="rId14" imgW="190500" imgH="165100" progId="Equation.KSEE3">
                  <p:embed/>
                </p:oleObj>
              </mc:Choice>
              <mc:Fallback>
                <p:oleObj r:id="rId14" imgW="190500" imgH="165100" progId="Equation.KSEE3">
                  <p:embed/>
                  <p:pic>
                    <p:nvPicPr>
                      <p:cNvPr id="0" name="OLE substitute image"/>
                      <p:cNvPicPr/>
                      <p:nvPr/>
                    </p:nvPicPr>
                    <p:blipFill>
                      <a:blip r:embed="rId15"/>
                      <a:stretch>
                        <a:fillRect/>
                      </a:stretch>
                    </p:blipFill>
                    <p:spPr>
                      <a:xfrm>
                        <a:off x="681355" y="4081145"/>
                        <a:ext cx="320675" cy="278765"/>
                      </a:xfrm>
                      <a:prstGeom prst="rect">
                        <a:avLst/>
                      </a:prstGeom>
                    </p:spPr>
                  </p:pic>
                </p:oleObj>
              </mc:Fallback>
            </mc:AlternateContent>
          </a:graphicData>
        </a:graphic>
      </p:graphicFrame>
      <p:graphicFrame>
        <p:nvGraphicFramePr>
          <p:cNvPr id="71" name="对象 70" title="">
            <a:hlinkClick action="ppaction://ole?verb=0"/>
          </p:cNvPr>
          <p:cNvGraphicFramePr>
            <a:graphicFrameLocks noChangeAspect="1"/>
          </p:cNvGraphicFramePr>
          <p:nvPr/>
        </p:nvGraphicFramePr>
        <p:xfrm>
          <a:off x="2606040" y="4444365"/>
          <a:ext cx="255905" cy="255905"/>
        </p:xfrm>
        <a:graphic>
          <a:graphicData uri="http://schemas.openxmlformats.org/presentationml/2006/ole">
            <mc:AlternateContent>
              <mc:Choice xmlns:v="urn:schemas-microsoft-com:vml" Requires="v">
                <p:oleObj spid="_x0000_s1060" r:id="rId16" imgW="165100" imgH="165100" progId="Equation.KSEE3">
                  <p:embed/>
                </p:oleObj>
              </mc:Choice>
              <mc:Fallback>
                <p:oleObj r:id="rId16" imgW="165100" imgH="165100" progId="Equation.KSEE3">
                  <p:embed/>
                  <p:pic>
                    <p:nvPicPr>
                      <p:cNvPr id="0" name="OLE substitute image"/>
                      <p:cNvPicPr/>
                      <p:nvPr/>
                    </p:nvPicPr>
                    <p:blipFill>
                      <a:blip r:embed="rId17"/>
                      <a:stretch>
                        <a:fillRect/>
                      </a:stretch>
                    </p:blipFill>
                    <p:spPr>
                      <a:xfrm>
                        <a:off x="2606040" y="4444365"/>
                        <a:ext cx="255905" cy="255905"/>
                      </a:xfrm>
                      <a:prstGeom prst="rect">
                        <a:avLst/>
                      </a:prstGeom>
                    </p:spPr>
                  </p:pic>
                </p:oleObj>
              </mc:Fallback>
            </mc:AlternateContent>
          </a:graphicData>
        </a:graphic>
      </p:graphicFrame>
      <p:graphicFrame>
        <p:nvGraphicFramePr>
          <p:cNvPr id="73" name="对象 72" title="">
            <a:hlinkClick action="ppaction://ole?verb=0"/>
          </p:cNvPr>
          <p:cNvGraphicFramePr>
            <a:graphicFrameLocks noChangeAspect="1"/>
          </p:cNvGraphicFramePr>
          <p:nvPr/>
        </p:nvGraphicFramePr>
        <p:xfrm>
          <a:off x="2694940" y="3635375"/>
          <a:ext cx="146050" cy="273685"/>
        </p:xfrm>
        <a:graphic>
          <a:graphicData uri="http://schemas.openxmlformats.org/presentationml/2006/ole">
            <mc:AlternateContent>
              <mc:Choice xmlns:v="urn:schemas-microsoft-com:vml" Requires="v">
                <p:oleObj spid="_x0000_s1061" r:id="rId18" imgW="88265" imgH="165100" progId="Equation.KSEE3">
                  <p:embed/>
                </p:oleObj>
              </mc:Choice>
              <mc:Fallback>
                <p:oleObj r:id="rId18" imgW="88265" imgH="165100" progId="Equation.KSEE3">
                  <p:embed/>
                  <p:pic>
                    <p:nvPicPr>
                      <p:cNvPr id="0" name="OLE substitute image"/>
                      <p:cNvPicPr/>
                      <p:nvPr/>
                    </p:nvPicPr>
                    <p:blipFill>
                      <a:blip r:embed="rId19"/>
                      <a:stretch>
                        <a:fillRect/>
                      </a:stretch>
                    </p:blipFill>
                    <p:spPr>
                      <a:xfrm>
                        <a:off x="2694940" y="3635375"/>
                        <a:ext cx="146050" cy="273685"/>
                      </a:xfrm>
                      <a:prstGeom prst="rect">
                        <a:avLst/>
                      </a:prstGeom>
                    </p:spPr>
                  </p:pic>
                </p:oleObj>
              </mc:Fallback>
            </mc:AlternateContent>
          </a:graphicData>
        </a:graphic>
      </p:graphicFrame>
      <p:graphicFrame>
        <p:nvGraphicFramePr>
          <p:cNvPr id="76" name="对象 75" title="">
            <a:hlinkClick action="ppaction://ole?verb=0"/>
          </p:cNvPr>
          <p:cNvGraphicFramePr>
            <a:graphicFrameLocks noChangeAspect="1"/>
          </p:cNvGraphicFramePr>
          <p:nvPr/>
        </p:nvGraphicFramePr>
        <p:xfrm>
          <a:off x="3658235" y="4073525"/>
          <a:ext cx="214630" cy="278765"/>
        </p:xfrm>
        <a:graphic>
          <a:graphicData uri="http://schemas.openxmlformats.org/presentationml/2006/ole">
            <mc:AlternateContent>
              <mc:Choice xmlns:v="urn:schemas-microsoft-com:vml" Requires="v">
                <p:oleObj spid="_x0000_s1062" r:id="rId20" imgW="127000" imgH="165100" progId="Equation.KSEE3">
                  <p:embed/>
                </p:oleObj>
              </mc:Choice>
              <mc:Fallback>
                <p:oleObj r:id="rId20" imgW="127000" imgH="165100" progId="Equation.KSEE3">
                  <p:embed/>
                  <p:pic>
                    <p:nvPicPr>
                      <p:cNvPr id="0" name="OLE substitute image"/>
                      <p:cNvPicPr/>
                      <p:nvPr/>
                    </p:nvPicPr>
                    <p:blipFill>
                      <a:blip r:embed="rId21"/>
                      <a:stretch>
                        <a:fillRect/>
                      </a:stretch>
                    </p:blipFill>
                    <p:spPr>
                      <a:xfrm>
                        <a:off x="3658235" y="4073525"/>
                        <a:ext cx="214630" cy="278765"/>
                      </a:xfrm>
                      <a:prstGeom prst="rect">
                        <a:avLst/>
                      </a:prstGeom>
                    </p:spPr>
                  </p:pic>
                </p:oleObj>
              </mc:Fallback>
            </mc:AlternateContent>
          </a:graphicData>
        </a:graphic>
      </p:graphicFrame>
      <p:graphicFrame>
        <p:nvGraphicFramePr>
          <p:cNvPr id="81" name="对象 80" title="">
            <a:hlinkClick action="ppaction://ole?verb=0"/>
          </p:cNvPr>
          <p:cNvGraphicFramePr>
            <a:graphicFrameLocks noChangeAspect="1"/>
          </p:cNvGraphicFramePr>
          <p:nvPr/>
        </p:nvGraphicFramePr>
        <p:xfrm>
          <a:off x="4064000" y="4073525"/>
          <a:ext cx="195580" cy="302895"/>
        </p:xfrm>
        <a:graphic>
          <a:graphicData uri="http://schemas.openxmlformats.org/presentationml/2006/ole">
            <mc:AlternateContent>
              <mc:Choice xmlns:v="urn:schemas-microsoft-com:vml" Requires="v">
                <p:oleObj spid="_x0000_s1063" r:id="rId22" imgW="114300" imgH="177165" progId="Equation.KSEE3">
                  <p:embed/>
                </p:oleObj>
              </mc:Choice>
              <mc:Fallback>
                <p:oleObj r:id="rId22" imgW="114300" imgH="177165" progId="Equation.KSEE3">
                  <p:embed/>
                  <p:pic>
                    <p:nvPicPr>
                      <p:cNvPr id="0" name="OLE substitute image"/>
                      <p:cNvPicPr/>
                      <p:nvPr/>
                    </p:nvPicPr>
                    <p:blipFill>
                      <a:blip r:embed="rId23"/>
                      <a:stretch>
                        <a:fillRect/>
                      </a:stretch>
                    </p:blipFill>
                    <p:spPr>
                      <a:xfrm>
                        <a:off x="4064000" y="4073525"/>
                        <a:ext cx="195580" cy="302895"/>
                      </a:xfrm>
                      <a:prstGeom prst="rect">
                        <a:avLst/>
                      </a:prstGeom>
                    </p:spPr>
                  </p:pic>
                </p:oleObj>
              </mc:Fallback>
            </mc:AlternateContent>
          </a:graphicData>
        </a:graphic>
      </p:graphicFrame>
      <p:graphicFrame>
        <p:nvGraphicFramePr>
          <p:cNvPr id="84" name="对象 83" title="">
            <a:hlinkClick action="ppaction://ole?verb=0"/>
          </p:cNvPr>
          <p:cNvGraphicFramePr>
            <a:graphicFrameLocks noChangeAspect="1"/>
          </p:cNvGraphicFramePr>
          <p:nvPr/>
        </p:nvGraphicFramePr>
        <p:xfrm>
          <a:off x="2673350" y="3036570"/>
          <a:ext cx="199390" cy="259080"/>
        </p:xfrm>
        <a:graphic>
          <a:graphicData uri="http://schemas.openxmlformats.org/presentationml/2006/ole">
            <mc:AlternateContent>
              <mc:Choice xmlns:v="urn:schemas-microsoft-com:vml" Requires="v">
                <p:oleObj spid="_x0000_s1064" r:id="rId24" imgW="127000" imgH="165100" progId="Equation.KSEE3">
                  <p:embed/>
                </p:oleObj>
              </mc:Choice>
              <mc:Fallback>
                <p:oleObj r:id="rId24" imgW="127000" imgH="165100" progId="Equation.KSEE3">
                  <p:embed/>
                  <p:pic>
                    <p:nvPicPr>
                      <p:cNvPr id="0" name="OLE substitute image"/>
                      <p:cNvPicPr/>
                      <p:nvPr/>
                    </p:nvPicPr>
                    <p:blipFill>
                      <a:blip r:embed="rId25"/>
                      <a:stretch>
                        <a:fillRect/>
                      </a:stretch>
                    </p:blipFill>
                    <p:spPr>
                      <a:xfrm>
                        <a:off x="2673350" y="3036570"/>
                        <a:ext cx="199390" cy="259080"/>
                      </a:xfrm>
                      <a:prstGeom prst="rect">
                        <a:avLst/>
                      </a:prstGeom>
                    </p:spPr>
                  </p:pic>
                </p:oleObj>
              </mc:Fallback>
            </mc:AlternateContent>
          </a:graphicData>
        </a:graphic>
      </p:graphicFrame>
      <p:graphicFrame>
        <p:nvGraphicFramePr>
          <p:cNvPr id="88" name="对象 87" title="">
            <a:hlinkClick action="ppaction://ole?verb=0"/>
          </p:cNvPr>
          <p:cNvGraphicFramePr>
            <a:graphicFrameLocks noChangeAspect="1"/>
          </p:cNvGraphicFramePr>
          <p:nvPr/>
        </p:nvGraphicFramePr>
        <p:xfrm>
          <a:off x="2667000" y="2488565"/>
          <a:ext cx="171450" cy="266065"/>
        </p:xfrm>
        <a:graphic>
          <a:graphicData uri="http://schemas.openxmlformats.org/presentationml/2006/ole">
            <mc:AlternateContent>
              <mc:Choice xmlns:v="urn:schemas-microsoft-com:vml" Requires="v">
                <p:oleObj spid="_x0000_s1065" r:id="rId26" imgW="114300" imgH="177165" progId="Equation.KSEE3">
                  <p:embed/>
                </p:oleObj>
              </mc:Choice>
              <mc:Fallback>
                <p:oleObj r:id="rId26" imgW="114300" imgH="177165" progId="Equation.KSEE3">
                  <p:embed/>
                  <p:pic>
                    <p:nvPicPr>
                      <p:cNvPr id="0" name="OLE substitute image"/>
                      <p:cNvPicPr/>
                      <p:nvPr/>
                    </p:nvPicPr>
                    <p:blipFill>
                      <a:blip r:embed="rId27"/>
                      <a:stretch>
                        <a:fillRect/>
                      </a:stretch>
                    </p:blipFill>
                    <p:spPr>
                      <a:xfrm>
                        <a:off x="2667000" y="2488565"/>
                        <a:ext cx="171450" cy="266065"/>
                      </a:xfrm>
                      <a:prstGeom prst="rect">
                        <a:avLst/>
                      </a:prstGeom>
                    </p:spPr>
                  </p:pic>
                </p:oleObj>
              </mc:Fallback>
            </mc:AlternateContent>
          </a:graphicData>
        </a:graphic>
      </p:graphicFrame>
      <p:graphicFrame>
        <p:nvGraphicFramePr>
          <p:cNvPr id="90" name="对象 89" title="">
            <a:hlinkClick action="ppaction://ole?verb=0"/>
          </p:cNvPr>
          <p:cNvGraphicFramePr>
            <a:graphicFrameLocks noChangeAspect="1"/>
          </p:cNvGraphicFramePr>
          <p:nvPr/>
        </p:nvGraphicFramePr>
        <p:xfrm>
          <a:off x="2662555" y="1947545"/>
          <a:ext cx="199390" cy="259080"/>
        </p:xfrm>
        <a:graphic>
          <a:graphicData uri="http://schemas.openxmlformats.org/presentationml/2006/ole">
            <mc:AlternateContent>
              <mc:Choice xmlns:v="urn:schemas-microsoft-com:vml" Requires="v">
                <p:oleObj spid="_x0000_s1066" r:id="rId28" imgW="127000" imgH="165100" progId="Equation.KSEE3">
                  <p:embed/>
                </p:oleObj>
              </mc:Choice>
              <mc:Fallback>
                <p:oleObj r:id="rId28" imgW="127000" imgH="165100" progId="Equation.KSEE3">
                  <p:embed/>
                  <p:pic>
                    <p:nvPicPr>
                      <p:cNvPr id="0" name="OLE substitute image"/>
                      <p:cNvPicPr/>
                      <p:nvPr/>
                    </p:nvPicPr>
                    <p:blipFill>
                      <a:blip r:embed="rId29"/>
                      <a:stretch>
                        <a:fillRect/>
                      </a:stretch>
                    </p:blipFill>
                    <p:spPr>
                      <a:xfrm>
                        <a:off x="2662555" y="1947545"/>
                        <a:ext cx="199390" cy="259080"/>
                      </a:xfrm>
                      <a:prstGeom prst="rect">
                        <a:avLst/>
                      </a:prstGeom>
                    </p:spPr>
                  </p:pic>
                </p:oleObj>
              </mc:Fallback>
            </mc:AlternateContent>
          </a:graphicData>
        </a:graphic>
      </p:graphicFrame>
      <p:graphicFrame>
        <p:nvGraphicFramePr>
          <p:cNvPr id="92" name="对象 91" title="">
            <a:hlinkClick action="ppaction://ole?verb=0"/>
          </p:cNvPr>
          <p:cNvGraphicFramePr>
            <a:graphicFrameLocks noChangeAspect="1"/>
          </p:cNvGraphicFramePr>
          <p:nvPr/>
        </p:nvGraphicFramePr>
        <p:xfrm>
          <a:off x="4624070" y="4067175"/>
          <a:ext cx="213995" cy="278765"/>
        </p:xfrm>
        <a:graphic>
          <a:graphicData uri="http://schemas.openxmlformats.org/presentationml/2006/ole">
            <mc:AlternateContent>
              <mc:Choice xmlns:v="urn:schemas-microsoft-com:vml" Requires="v">
                <p:oleObj spid="_x0000_s1067" r:id="rId30" imgW="127000" imgH="165100" progId="Equation.KSEE3">
                  <p:embed/>
                </p:oleObj>
              </mc:Choice>
              <mc:Fallback>
                <p:oleObj r:id="rId30" imgW="127000" imgH="165100" progId="Equation.KSEE3">
                  <p:embed/>
                  <p:pic>
                    <p:nvPicPr>
                      <p:cNvPr id="0" name="OLE substitute image"/>
                      <p:cNvPicPr/>
                      <p:nvPr/>
                    </p:nvPicPr>
                    <p:blipFill>
                      <a:blip r:embed="rId31"/>
                      <a:stretch>
                        <a:fillRect/>
                      </a:stretch>
                    </p:blipFill>
                    <p:spPr>
                      <a:xfrm>
                        <a:off x="4624070" y="4067175"/>
                        <a:ext cx="213995" cy="278765"/>
                      </a:xfrm>
                      <a:prstGeom prst="rect">
                        <a:avLst/>
                      </a:prstGeom>
                    </p:spPr>
                  </p:pic>
                </p:oleObj>
              </mc:Fallback>
            </mc:AlternateContent>
          </a:graphicData>
        </a:graphic>
      </p:graphicFrame>
      <p:graphicFrame>
        <p:nvGraphicFramePr>
          <p:cNvPr id="94" name="对象 93" title="">
            <a:hlinkClick action="ppaction://ole?verb=0"/>
          </p:cNvPr>
          <p:cNvGraphicFramePr>
            <a:graphicFrameLocks noChangeAspect="1"/>
          </p:cNvGraphicFramePr>
          <p:nvPr/>
        </p:nvGraphicFramePr>
        <p:xfrm>
          <a:off x="3270250" y="4085590"/>
          <a:ext cx="108585" cy="279400"/>
        </p:xfrm>
        <a:graphic>
          <a:graphicData uri="http://schemas.openxmlformats.org/presentationml/2006/ole">
            <mc:AlternateContent>
              <mc:Choice xmlns:v="urn:schemas-microsoft-com:vml" Requires="v">
                <p:oleObj spid="_x0000_s1068" r:id="rId32" imgW="88265" imgH="165100" progId="Equation.KSEE3">
                  <p:embed/>
                </p:oleObj>
              </mc:Choice>
              <mc:Fallback>
                <p:oleObj r:id="rId32" imgW="88265" imgH="165100" progId="Equation.KSEE3">
                  <p:embed/>
                  <p:pic>
                    <p:nvPicPr>
                      <p:cNvPr id="0" name="OLE substitute image"/>
                      <p:cNvPicPr/>
                      <p:nvPr/>
                    </p:nvPicPr>
                    <p:blipFill>
                      <a:blip r:embed="rId19"/>
                      <a:stretch>
                        <a:fillRect/>
                      </a:stretch>
                    </p:blipFill>
                    <p:spPr>
                      <a:xfrm>
                        <a:off x="3270250" y="4085590"/>
                        <a:ext cx="108585" cy="279400"/>
                      </a:xfrm>
                      <a:prstGeom prst="rect">
                        <a:avLst/>
                      </a:prstGeom>
                    </p:spPr>
                  </p:pic>
                </p:oleObj>
              </mc:Fallback>
            </mc:AlternateContent>
          </a:graphicData>
        </a:graphic>
      </p:graphicFrame>
      <p:sp>
        <p:nvSpPr>
          <p:cNvPr id="96" name="文本框 95" title=""/>
          <p:cNvSpPr txBox="1"/>
          <p:nvPr/>
        </p:nvSpPr>
        <p:spPr>
          <a:xfrm>
            <a:off x="2620645" y="1586230"/>
            <a:ext cx="282575" cy="368300"/>
          </a:xfrm>
          <a:prstGeom prst="rect">
            <a:avLst/>
          </a:prstGeom>
          <a:noFill/>
        </p:spPr>
        <p:txBody>
          <a:bodyPr wrap="square" rtlCol="0">
            <a:spAutoFit/>
          </a:bodyPr>
          <a:lstStyle/>
          <a:p>
            <a:r>
              <a:rPr lang="en-US" altLang="zh-CN" b="1">
                <a:latin typeface="宋体" panose="02010600030101010101" pitchFamily="2" charset="-122"/>
                <a:ea typeface="宋体" panose="02010600030101010101" pitchFamily="2" charset="-122"/>
              </a:rPr>
              <a:t>5</a:t>
            </a:r>
            <a:endParaRPr lang="en-US" altLang="zh-CN" b="1">
              <a:latin typeface="宋体" panose="02010600030101010101" pitchFamily="2" charset="-122"/>
              <a:ea typeface="宋体" panose="02010600030101010101" pitchFamily="2" charset="-122"/>
            </a:endParaRPr>
          </a:p>
        </p:txBody>
      </p:sp>
      <p:cxnSp>
        <p:nvCxnSpPr>
          <p:cNvPr id="97" name="直接箭头连接符 96" title=""/>
          <p:cNvCxnSpPr/>
          <p:nvPr/>
        </p:nvCxnSpPr>
        <p:spPr>
          <a:xfrm flipH="1" flipV="1">
            <a:off x="2884170" y="1336675"/>
            <a:ext cx="10160" cy="37420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02" name="组合 101" title=""/>
          <p:cNvGrpSpPr/>
          <p:nvPr/>
        </p:nvGrpSpPr>
        <p:grpSpPr>
          <a:xfrm>
            <a:off x="588826" y="1412240"/>
            <a:ext cx="3402149" cy="2675255"/>
            <a:chOff x="4633" y="2579"/>
            <a:chExt cx="6382" cy="5018"/>
          </a:xfrm>
        </p:grpSpPr>
        <p:sp>
          <p:nvSpPr>
            <p:cNvPr id="103" name="任意多边形 102"/>
            <p:cNvSpPr/>
            <p:nvPr>
              <p:custDataLst>
                <p:tags r:id="rId33"/>
              </p:custDataLst>
            </p:nvPr>
          </p:nvSpPr>
          <p:spPr>
            <a:xfrm>
              <a:off x="6875" y="3159"/>
              <a:ext cx="4140" cy="4438"/>
            </a:xfrm>
            <a:custGeom>
              <a:gdLst>
                <a:gd name="connisteX0" fmla="*/ 0 w 1765935"/>
                <a:gd name="connsiteY0" fmla="*/ 0 h 2025684"/>
                <a:gd name="connisteX1" fmla="*/ 459105 w 1765935"/>
                <a:gd name="connsiteY1" fmla="*/ 1536700 h 2025684"/>
                <a:gd name="connisteX2" fmla="*/ 878205 w 1765935"/>
                <a:gd name="connsiteY2" fmla="*/ 2025650 h 2025684"/>
                <a:gd name="connisteX3" fmla="*/ 1327150 w 1765935"/>
                <a:gd name="connsiteY3" fmla="*/ 1546860 h 2025684"/>
                <a:gd name="connisteX4" fmla="*/ 1765935 w 1765935"/>
                <a:gd name="connsiteY4" fmla="*/ 0 h 2025684"/>
              </a:gdLst>
              <a:cxnLst>
                <a:cxn ang="0">
                  <a:pos x="connisteX0" y="connsiteY0"/>
                </a:cxn>
                <a:cxn ang="0">
                  <a:pos x="connisteX1" y="connsiteY1"/>
                </a:cxn>
                <a:cxn ang="0">
                  <a:pos x="connisteX2" y="connsiteY2"/>
                </a:cxn>
                <a:cxn ang="0">
                  <a:pos x="connisteX3" y="connsiteY3"/>
                </a:cxn>
                <a:cxn ang="0">
                  <a:pos x="connisteX4" y="connsiteY4"/>
                </a:cxn>
              </a:cxnLst>
              <a:rect l="l" t="t" r="r" b="b"/>
              <a:pathLst>
                <a:path w="1765935" h="2025685">
                  <a:moveTo>
                    <a:pt x="0" y="0"/>
                  </a:moveTo>
                  <a:cubicBezTo>
                    <a:pt x="83185" y="297815"/>
                    <a:pt x="283210" y="1131570"/>
                    <a:pt x="459105" y="1536700"/>
                  </a:cubicBezTo>
                  <a:cubicBezTo>
                    <a:pt x="635000" y="1941830"/>
                    <a:pt x="704850" y="2023745"/>
                    <a:pt x="878205" y="2025650"/>
                  </a:cubicBezTo>
                  <a:cubicBezTo>
                    <a:pt x="1051560" y="2027555"/>
                    <a:pt x="1149350" y="1951990"/>
                    <a:pt x="1327150" y="1546860"/>
                  </a:cubicBezTo>
                  <a:cubicBezTo>
                    <a:pt x="1504950" y="1141730"/>
                    <a:pt x="1687195" y="299720"/>
                    <a:pt x="1765935" y="0"/>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mc:Choice Requires="a14">
            <p:sp>
              <p:nvSpPr>
                <p:cNvPr id="104" name="文本框 103"/>
                <p:cNvSpPr txBox="1"/>
                <p:nvPr>
                  <p:custDataLst>
                    <p:tags r:id="rId34"/>
                  </p:custDataLst>
                </p:nvPr>
              </p:nvSpPr>
              <p:spPr>
                <a:xfrm>
                  <a:off x="4633" y="2579"/>
                  <a:ext cx="2496" cy="690"/>
                </a:xfrm>
                <a:prstGeom prst="rect">
                  <a:avLst/>
                </a:prstGeom>
                <a:noFill/>
              </p:spPr>
              <p:txBody>
                <a:bodyPr wrap="square" rtlCol="0" anchor="t">
                  <a:spAutoFit/>
                </a:bodyPr>
                <a:lstStyle/>
                <a:p>
                  <a:pPr algn="l"/>
                  <a14:m>
                    <m:oMathPara>
                      <m:oMathParaPr>
                        <m:jc/>
                      </m:oMathParaPr>
                      <m:oMath>
                        <m:r>
                          <m:rPr>
                            <m:sty m:val="bi"/>
                          </m:rPr>
                          <a:rPr lang="en-US" altLang="zh-CN" b="1" i="1">
                            <a:solidFill>
                              <a:srgbClr val="C00000"/>
                            </a:solidFill>
                            <a:latin typeface="Cambria Math" panose="02040503050406030204" charset="0"/>
                            <a:cs typeface="Cambria Math" panose="02040503050406030204" charset="0"/>
                          </a:rPr>
                          <m:t>𝒇</m:t>
                        </m:r>
                        <m:r>
                          <m:rPr>
                            <m:sty m:val="bi"/>
                          </m:rPr>
                          <a:rPr lang="en-US" altLang="zh-CN" b="1" i="1">
                            <a:solidFill>
                              <a:srgbClr val="C00000"/>
                            </a:solidFill>
                            <a:latin typeface="Cambria Math" panose="02040503050406030204" charset="0"/>
                            <a:cs typeface="Cambria Math" panose="02040503050406030204" charset="0"/>
                          </a:rPr>
                          <m:t>(</m:t>
                        </m:r>
                        <m:r>
                          <m:rPr>
                            <m:sty m:val="bi"/>
                          </m:rPr>
                          <a:rPr lang="en-US" altLang="zh-CN" b="1" i="1">
                            <a:solidFill>
                              <a:srgbClr val="C00000"/>
                            </a:solidFill>
                            <a:latin typeface="Cambria Math" panose="02040503050406030204" charset="0"/>
                            <a:cs typeface="Cambria Math" panose="02040503050406030204" charset="0"/>
                          </a:rPr>
                          <m:t>𝒙</m:t>
                        </m:r>
                        <m:r>
                          <m:rPr>
                            <m:sty m:val="bi"/>
                          </m:rPr>
                          <a:rPr lang="en-US" altLang="zh-CN" b="1" i="1">
                            <a:solidFill>
                              <a:srgbClr val="C00000"/>
                            </a:solidFill>
                            <a:latin typeface="Cambria Math" panose="02040503050406030204" charset="0"/>
                            <a:cs typeface="Cambria Math" panose="02040503050406030204" charset="0"/>
                          </a:rPr>
                          <m:t>)=</m:t>
                        </m:r>
                        <m:sSup>
                          <m:sSupPr>
                            <m:ctrlPr>
                              <a:rPr lang="en-US" altLang="zh-CN" b="1" i="1">
                                <a:solidFill>
                                  <a:srgbClr val="C00000"/>
                                </a:solidFill>
                                <a:latin typeface="Cambria Math" panose="02040503050406030204" charset="0"/>
                                <a:cs typeface="Cambria Math" panose="02040503050406030204" charset="0"/>
                              </a:rPr>
                            </m:ctrlPr>
                          </m:sSupPr>
                          <m:e>
                            <m:r>
                              <m:rPr>
                                <m:sty m:val="bi"/>
                              </m:rPr>
                              <a:rPr lang="en-US" altLang="zh-CN" b="1" i="1">
                                <a:solidFill>
                                  <a:srgbClr val="C00000"/>
                                </a:solidFill>
                                <a:latin typeface="Cambria Math" panose="02040503050406030204" charset="0"/>
                                <a:cs typeface="Cambria Math" panose="02040503050406030204" charset="0"/>
                              </a:rPr>
                              <m:t>𝒙</m:t>
                            </m:r>
                          </m:e>
                          <m:sup>
                            <m:r>
                              <m:rPr>
                                <m:sty m:val="bi"/>
                              </m:rPr>
                              <a:rPr lang="en-US" altLang="zh-CN" b="1" i="1">
                                <a:solidFill>
                                  <a:srgbClr val="C00000"/>
                                </a:solidFill>
                                <a:latin typeface="Cambria Math" panose="02040503050406030204" charset="0"/>
                                <a:cs typeface="Cambria Math" panose="02040503050406030204" charset="0"/>
                              </a:rPr>
                              <m:t>𝟐</m:t>
                            </m:r>
                          </m:sup>
                        </m:sSup>
                      </m:oMath>
                    </m:oMathPara>
                  </a14:m>
                  <a:endParaRPr lang="en-US" altLang="zh-CN" b="1" i="1">
                    <a:solidFill>
                      <a:srgbClr val="C00000"/>
                    </a:solidFill>
                    <a:latin typeface="Cambria Math" panose="02040503050406030204" charset="0"/>
                    <a:cs typeface="Cambria Math" panose="02040503050406030204" charset="0"/>
                  </a:endParaRPr>
                </a:p>
              </p:txBody>
            </p:sp>
          </mc:Choice>
          <mc:Fallback>
            <p:sp>
              <p:nvSpPr>
                <p:cNvPr id="104" name="文本框 103"/>
                <p:cNvSpPr txBox="1">
                  <a:spLocks noRot="1" noChangeAspect="1" noMove="1" noResize="1" noEditPoints="1" noAdjustHandles="1" noChangeArrowheads="1" noChangeShapeType="1" noTextEdit="1"/>
                </p:cNvSpPr>
                <p:nvPr>
                  <p:custDataLst>
                    <p:tags r:id="rId35"/>
                  </p:custDataLst>
                </p:nvPr>
              </p:nvSpPr>
              <p:spPr>
                <a:xfrm>
                  <a:off x="4633" y="2579"/>
                  <a:ext cx="2496" cy="690"/>
                </a:xfrm>
                <a:prstGeom prst="rect">
                  <a:avLst/>
                </a:prstGeom>
                <a:blipFill rotWithShape="1">
                  <a:blip r:embed="rId36"/>
                  <a:stretch>
                    <a:fillRect/>
                  </a:stretch>
                </a:blipFill>
              </p:spPr>
              <p:txBody>
                <a:bodyPr/>
                <a:lstStyle/>
                <a:p>
                  <a:r>
                    <a:rPr lang="zh-CN" altLang="en-US">
                      <a:noFill/>
                    </a:rPr>
                    <a:t> </a:t>
                  </a:r>
                </a:p>
              </p:txBody>
            </p:sp>
          </mc:Fallback>
        </mc:AlternateContent>
      </p:grpSp>
      <p:graphicFrame>
        <p:nvGraphicFramePr>
          <p:cNvPr id="115" name="对象 114" title="">
            <a:hlinkClick action="ppaction://ole?verb=0"/>
          </p:cNvPr>
          <p:cNvGraphicFramePr>
            <a:graphicFrameLocks noChangeAspect="1"/>
          </p:cNvGraphicFramePr>
          <p:nvPr/>
        </p:nvGraphicFramePr>
        <p:xfrm>
          <a:off x="2632075" y="1309370"/>
          <a:ext cx="208915" cy="285750"/>
        </p:xfrm>
        <a:graphic>
          <a:graphicData uri="http://schemas.openxmlformats.org/presentationml/2006/ole">
            <mc:AlternateContent>
              <mc:Choice xmlns:v="urn:schemas-microsoft-com:vml" Requires="v">
                <p:oleObj spid="_x0000_s1069" r:id="rId37" imgW="139700" imgH="165100" progId="Equation.KSEE3">
                  <p:embed/>
                </p:oleObj>
              </mc:Choice>
              <mc:Fallback>
                <p:oleObj r:id="rId37" imgW="139700" imgH="165100" progId="Equation.KSEE3">
                  <p:embed/>
                  <p:pic>
                    <p:nvPicPr>
                      <p:cNvPr id="0" name="OLE substitute image"/>
                      <p:cNvPicPr/>
                      <p:nvPr/>
                    </p:nvPicPr>
                    <p:blipFill>
                      <a:blip r:embed="rId38"/>
                      <a:stretch>
                        <a:fillRect/>
                      </a:stretch>
                    </p:blipFill>
                    <p:spPr>
                      <a:xfrm>
                        <a:off x="2632075" y="1309370"/>
                        <a:ext cx="208915" cy="285750"/>
                      </a:xfrm>
                      <a:prstGeom prst="rect">
                        <a:avLst/>
                      </a:prstGeom>
                    </p:spPr>
                  </p:pic>
                </p:oleObj>
              </mc:Fallback>
            </mc:AlternateContent>
          </a:graphicData>
        </a:graphic>
      </p:graphicFrame>
      <p:grpSp>
        <p:nvGrpSpPr>
          <p:cNvPr id="11" name="组合 10" title=""/>
          <p:cNvGrpSpPr/>
          <p:nvPr/>
        </p:nvGrpSpPr>
        <p:grpSpPr>
          <a:xfrm>
            <a:off x="5541010" y="816610"/>
            <a:ext cx="6049645" cy="2307144"/>
            <a:chOff x="1087" y="1099"/>
            <a:chExt cx="9527" cy="5971"/>
          </a:xfrm>
        </p:grpSpPr>
        <mc:AlternateContent>
          <mc:Choice Requires="a14">
            <p:sp>
              <p:nvSpPr>
                <p:cNvPr id="9" name="文本框 8"/>
                <p:cNvSpPr txBox="1"/>
                <p:nvPr>
                  <p:custDataLst>
                    <p:tags r:id="rId39"/>
                  </p:custDataLst>
                </p:nvPr>
              </p:nvSpPr>
              <p:spPr>
                <a:xfrm>
                  <a:off x="1087" y="1099"/>
                  <a:ext cx="9527" cy="5971"/>
                </a:xfrm>
                <a:prstGeom prst="rect">
                  <a:avLst/>
                </a:prstGeom>
                <a:noFill/>
              </p:spPr>
              <p:txBody>
                <a:bodyPr wrap="square" rtlCol="0">
                  <a:spAutoFit/>
                </a:bodyPr>
                <a:lstStyle/>
                <a:p>
                  <a:pPr>
                    <a:lnSpc>
                      <a:spcPct val="150000"/>
                    </a:lnSpc>
                  </a:pP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结合图象，我们</a:t>
                  </a:r>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可以看到：</a:t>
                  </a:r>
                  <a:endParaRPr lang="zh-CN" sz="2400" b="1">
                    <a:solidFill>
                      <a:schemeClr val="tx1"/>
                    </a:solidFill>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图象在</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𝑦</m:t>
                        </m:r>
                      </m:oMath>
                    </m:oMathPara>
                  </a14:m>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轴左侧部分从左到右是下降的</a:t>
                  </a:r>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，也就是说，</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当</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0</m:t>
                        </m:r>
                      </m:oMath>
                    </m:oMathPara>
                  </a14:m>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时，</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𝑦</m:t>
                        </m:r>
                      </m:oMath>
                    </m:oMathPara>
                  </a14:m>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随</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oMath>
                    </m:oMathPara>
                  </a14:m>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的增大而减小</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用符号语言描述，就是：</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9" name="文本框 8"/>
                <p:cNvSpPr txBox="1">
                  <a:spLocks noRot="1" noChangeAspect="1" noMove="1" noResize="1" noEditPoints="1" noAdjustHandles="1" noChangeArrowheads="1" noChangeShapeType="1" noTextEdit="1"/>
                </p:cNvSpPr>
                <p:nvPr>
                  <p:custDataLst>
                    <p:tags r:id="rId40"/>
                  </p:custDataLst>
                </p:nvPr>
              </p:nvSpPr>
              <p:spPr>
                <a:xfrm>
                  <a:off x="1087" y="1099"/>
                  <a:ext cx="9527" cy="5971"/>
                </a:xfrm>
                <a:prstGeom prst="rect">
                  <a:avLst/>
                </a:prstGeom>
                <a:blipFill rotWithShape="1">
                  <a:blip r:embed="rId41"/>
                  <a:stretch>
                    <a:fillRect/>
                  </a:stretch>
                </a:blipFill>
              </p:spPr>
              <p:txBody>
                <a:bodyPr/>
                <a:lstStyle/>
                <a:p>
                  <a:r>
                    <a:rPr lang="zh-CN" altLang="en-US">
                      <a:noFill/>
                    </a:rPr>
                    <a:t> </a:t>
                  </a:r>
                </a:p>
              </p:txBody>
            </p:sp>
          </mc:Fallback>
        </mc:AlternateContent>
        <p:sp>
          <p:nvSpPr>
            <p:cNvPr id="10" name="矩形 9"/>
            <p:cNvSpPr/>
            <p:nvPr/>
          </p:nvSpPr>
          <p:spPr>
            <a:xfrm>
              <a:off x="2589" y="3736"/>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19" name="组合 18" title=""/>
          <p:cNvGrpSpPr/>
          <p:nvPr/>
        </p:nvGrpSpPr>
        <p:grpSpPr>
          <a:xfrm>
            <a:off x="5589270" y="3449320"/>
            <a:ext cx="6258560" cy="2409190"/>
            <a:chOff x="8802" y="5432"/>
            <a:chExt cx="9856" cy="3794"/>
          </a:xfrm>
        </p:grpSpPr>
        <p:sp>
          <p:nvSpPr>
            <p:cNvPr id="18" name="矩形 17"/>
            <p:cNvSpPr/>
            <p:nvPr>
              <p:custDataLst>
                <p:tags r:id="rId42"/>
              </p:custDataLst>
            </p:nvPr>
          </p:nvSpPr>
          <p:spPr>
            <a:xfrm>
              <a:off x="16251" y="7402"/>
              <a:ext cx="2002" cy="845"/>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7" name="矩形 16"/>
            <p:cNvSpPr/>
            <p:nvPr>
              <p:custDataLst>
                <p:tags r:id="rId43"/>
              </p:custDataLst>
            </p:nvPr>
          </p:nvSpPr>
          <p:spPr>
            <a:xfrm>
              <a:off x="8893" y="8382"/>
              <a:ext cx="5243" cy="845"/>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6" name="矩形 15"/>
            <p:cNvSpPr/>
            <p:nvPr>
              <p:custDataLst>
                <p:tags r:id="rId44"/>
              </p:custDataLst>
            </p:nvPr>
          </p:nvSpPr>
          <p:spPr>
            <a:xfrm>
              <a:off x="8893" y="7402"/>
              <a:ext cx="1224" cy="845"/>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矩形 14"/>
            <p:cNvSpPr/>
            <p:nvPr>
              <p:custDataLst>
                <p:tags r:id="rId45"/>
              </p:custDataLst>
            </p:nvPr>
          </p:nvSpPr>
          <p:spPr>
            <a:xfrm>
              <a:off x="8893" y="5614"/>
              <a:ext cx="5443" cy="845"/>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4" name="矩形 13"/>
            <p:cNvSpPr/>
            <p:nvPr/>
          </p:nvSpPr>
          <p:spPr>
            <a:xfrm>
              <a:off x="12842" y="6505"/>
              <a:ext cx="5243" cy="845"/>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6" name="组合 5"/>
            <p:cNvGrpSpPr/>
            <p:nvPr/>
          </p:nvGrpSpPr>
          <p:grpSpPr>
            <a:xfrm>
              <a:off x="8802" y="5432"/>
              <a:ext cx="9857" cy="3671"/>
              <a:chOff x="912" y="1046"/>
              <a:chExt cx="9857" cy="6033"/>
            </a:xfrm>
          </p:grpSpPr>
          <mc:AlternateContent>
            <mc:Choice Requires="a14">
              <p:sp>
                <p:nvSpPr>
                  <p:cNvPr id="12" name="文本框 11"/>
                  <p:cNvSpPr txBox="1"/>
                  <p:nvPr>
                    <p:custDataLst>
                      <p:tags r:id="rId46"/>
                    </p:custDataLst>
                  </p:nvPr>
                </p:nvSpPr>
                <p:spPr>
                  <a:xfrm>
                    <a:off x="912" y="1046"/>
                    <a:ext cx="9857" cy="6033"/>
                  </a:xfrm>
                  <a:prstGeom prst="rect">
                    <a:avLst/>
                  </a:prstGeom>
                  <a:noFill/>
                </p:spPr>
                <p:txBody>
                  <a:bodyPr wrap="square" rtlCol="0">
                    <a:spAutoFit/>
                  </a:bodyPr>
                  <a:lstStyle/>
                  <a:p>
                    <a:pPr>
                      <a:lnSpc>
                        <a:spcPct val="150000"/>
                      </a:lnSpc>
                    </a:pP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任意取</a:t>
                    </a:r>
                    <a14:m>
                      <m:oMathPara>
                        <m:oMathParaPr>
                          <m:jc/>
                        </m:oMathParaPr>
                        <m:oMath>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oMath>
                      </m:oMathPara>
                    </a14:m>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14:m>
                      <m:oMathPara>
                        <m:oMathParaPr>
                          <m:jc/>
                        </m:oMathParaPr>
                        <m:oMath>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0</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oMath>
                      </m:oMathPara>
                    </a14:m>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得到</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𝑓</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chemeClr val="tx1"/>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sSup>
                            <m:sSupPr>
                              <m:ctrlPr>
                                <a:rPr lang="en-US" altLang="zh-CN" sz="2400" i="1">
                                  <a:solidFill>
                                    <a:schemeClr val="tx1"/>
                                  </a:solidFill>
                                  <a:latin typeface="Cambria Math" panose="02040503050406030204" charset="0"/>
                                  <a:ea typeface="宋体" panose="02010600030101010101" pitchFamily="2" charset="-122"/>
                                  <a:cs typeface="Cambria Math" panose="02040503050406030204" charset="0"/>
                                </a:rPr>
                              </m:ctrlPr>
                            </m:sSupPr>
                            <m:e>
                              <m:sSub>
                                <m:sSubPr>
                                  <m:ctrlPr>
                                    <a:rPr lang="en-US" altLang="zh-CN" sz="2400" i="1">
                                      <a:solidFill>
                                        <a:schemeClr val="tx1"/>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1</m:t>
                                  </m:r>
                                </m:sub>
                              </m:sSub>
                            </m:e>
                            <m:sup>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2</m:t>
                              </m:r>
                            </m:sup>
                          </m:sSup>
                        </m:oMath>
                      </m:oMathPara>
                    </a14:m>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𝑓</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chemeClr val="tx1"/>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sSup>
                            <m:sSupPr>
                              <m:ctrlPr>
                                <a:rPr lang="en-US" altLang="zh-CN" sz="2400" i="1">
                                  <a:solidFill>
                                    <a:schemeClr val="tx1"/>
                                  </a:solidFill>
                                  <a:latin typeface="Cambria Math" panose="02040503050406030204" charset="0"/>
                                  <a:ea typeface="宋体" panose="02010600030101010101" pitchFamily="2" charset="-122"/>
                                  <a:cs typeface="Cambria Math" panose="02040503050406030204" charset="0"/>
                                </a:rPr>
                              </m:ctrlPr>
                            </m:sSupPr>
                            <m:e>
                              <m:sSub>
                                <m:sSubPr>
                                  <m:ctrlPr>
                                    <a:rPr lang="en-US" altLang="zh-CN" sz="2400" i="1">
                                      <a:solidFill>
                                        <a:schemeClr val="tx1"/>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2</m:t>
                                  </m:r>
                                </m:sub>
                              </m:sSub>
                            </m:e>
                            <m:sup>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2</m:t>
                              </m:r>
                            </m:sup>
                          </m:sSup>
                        </m:oMath>
                      </m:oMathPara>
                    </a14:m>
                    <a:r>
                      <a:rPr lang="zh-CN" altLang="en-US" sz="2400">
                        <a:solidFill>
                          <a:schemeClr val="tx1"/>
                        </a:solidFill>
                        <a:latin typeface="Cambria Math" panose="02040503050406030204" charset="0"/>
                        <a:ea typeface="宋体" panose="02010600030101010101" pitchFamily="2" charset="-122"/>
                        <a:cs typeface="Cambria Math" panose="02040503050406030204" charset="0"/>
                      </a:rPr>
                      <a:t>，</a:t>
                    </a:r>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那么</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当</a:t>
                    </a:r>
                    <a14:m>
                      <m:oMathPara>
                        <m:oMathParaPr>
                          <m:jc/>
                        </m:oMathParaPr>
                        <m:oMath>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&lt;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oMath>
                      </m:oMathPara>
                    </a14:m>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时，有</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𝑓</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)&gt;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𝑓</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oMath>
                      </m:oMathPara>
                    </a14:m>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这时我们就说</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函数</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𝑓</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sSup>
                            <m:sSupPr>
                              <m:ctrlPr>
                                <a:rPr lang="en-US" altLang="zh-CN" sz="2400" i="1">
                                  <a:solidFill>
                                    <a:schemeClr val="tx1"/>
                                  </a:solidFill>
                                  <a:latin typeface="Cambria Math" panose="02040503050406030204" charset="0"/>
                                  <a:ea typeface="宋体" panose="02010600030101010101" pitchFamily="2" charset="-122"/>
                                  <a:cs typeface="Cambria Math" panose="02040503050406030204" charset="0"/>
                                </a:rPr>
                              </m:ctrlPr>
                            </m:sSupPr>
                            <m:e>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e>
                            <m:sup>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2</m:t>
                              </m:r>
                            </m:sup>
                          </m:sSup>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在区间</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0</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上是单调递减的</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12" name="文本框 11"/>
                  <p:cNvSpPr txBox="1">
                    <a:spLocks noRot="1" noChangeAspect="1" noMove="1" noResize="1" noEditPoints="1" noAdjustHandles="1" noChangeArrowheads="1" noChangeShapeType="1" noTextEdit="1"/>
                  </p:cNvSpPr>
                  <p:nvPr>
                    <p:custDataLst>
                      <p:tags r:id="rId47"/>
                    </p:custDataLst>
                  </p:nvPr>
                </p:nvSpPr>
                <p:spPr>
                  <a:xfrm>
                    <a:off x="912" y="1046"/>
                    <a:ext cx="9857" cy="6033"/>
                  </a:xfrm>
                  <a:prstGeom prst="rect">
                    <a:avLst/>
                  </a:prstGeom>
                  <a:blipFill rotWithShape="1">
                    <a:blip r:embed="rId48"/>
                    <a:stretch>
                      <a:fillRect/>
                    </a:stretch>
                  </a:blipFill>
                </p:spPr>
                <p:txBody>
                  <a:bodyPr/>
                  <a:lstStyle/>
                  <a:p>
                    <a:r>
                      <a:rPr lang="zh-CN" altLang="en-US">
                        <a:noFill/>
                      </a:rPr>
                      <a:t> </a:t>
                    </a:r>
                  </a:p>
                </p:txBody>
              </p:sp>
            </mc:Fallback>
          </mc:AlternateContent>
          <p:sp>
            <p:nvSpPr>
              <p:cNvPr id="13" name="矩形 12"/>
              <p:cNvSpPr/>
              <p:nvPr>
                <p:custDataLst>
                  <p:tags r:id="rId49"/>
                </p:custDataLst>
              </p:nvPr>
            </p:nvSpPr>
            <p:spPr>
              <a:xfrm>
                <a:off x="2589" y="3736"/>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51201" name="组合 31" title=""/>
          <p:cNvGrpSpPr/>
          <p:nvPr/>
        </p:nvGrpSpPr>
        <p:grpSpPr>
          <a:xfrm>
            <a:off x="606165" y="-54293"/>
            <a:ext cx="11209914" cy="583565"/>
            <a:chOff x="598146" y="885055"/>
            <a:chExt cx="11209108" cy="584139"/>
          </a:xfrm>
        </p:grpSpPr>
        <p:cxnSp>
          <p:nvCxnSpPr>
            <p:cNvPr id="51202" name="直接连接符 3"/>
            <p:cNvCxnSpPr/>
            <p:nvPr/>
          </p:nvCxnSpPr>
          <p:spPr>
            <a:xfrm>
              <a:off x="10456389" y="1162505"/>
              <a:ext cx="598444"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1203" name="组合 18"/>
            <p:cNvGrpSpPr/>
            <p:nvPr/>
          </p:nvGrpSpPr>
          <p:grpSpPr>
            <a:xfrm>
              <a:off x="598146" y="885055"/>
              <a:ext cx="7077836" cy="584139"/>
              <a:chOff x="1617477" y="945016"/>
              <a:chExt cx="7077836" cy="584139"/>
            </a:xfrm>
          </p:grpSpPr>
          <p:grpSp>
            <p:nvGrpSpPr>
              <p:cNvPr id="51204" name="组合 17"/>
              <p:cNvGrpSpPr/>
              <p:nvPr/>
            </p:nvGrpSpPr>
            <p:grpSpPr>
              <a:xfrm>
                <a:off x="1633928" y="990463"/>
                <a:ext cx="5589503" cy="508500"/>
                <a:chOff x="1633928" y="990463"/>
                <a:chExt cx="5589503" cy="508500"/>
              </a:xfrm>
            </p:grpSpPr>
            <p:sp>
              <p:nvSpPr>
                <p:cNvPr id="51205" name="五边形 13"/>
                <p:cNvSpPr/>
                <p:nvPr/>
              </p:nvSpPr>
              <p:spPr>
                <a:xfrm>
                  <a:off x="4876640" y="993641"/>
                  <a:ext cx="2346791"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2605218"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2482037"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311869"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r>
                    <a:rPr lang="zh-CN" altLang="en-US" sz="3200">
                      <a:solidFill>
                        <a:srgbClr val="FFFFFF"/>
                      </a:solidFill>
                      <a:latin typeface="黑体" panose="02010609060101010101" pitchFamily="49" charset="-122"/>
                      <a:ea typeface="黑体" panose="02010609060101010101" pitchFamily="49" charset="-122"/>
                    </a:rPr>
                    <a:t>探索新知</a:t>
                  </a:r>
                  <a:endParaRPr lang="zh-CN" altLang="en-US" sz="3200">
                    <a:solidFill>
                      <a:srgbClr val="FFFFFF"/>
                    </a:solidFill>
                    <a:latin typeface="黑体" panose="02010609060101010101" pitchFamily="49" charset="-122"/>
                    <a:ea typeface="黑体" panose="02010609060101010101" pitchFamily="49" charset="-122"/>
                  </a:endParaRPr>
                </a:p>
              </p:txBody>
            </p:sp>
          </p:grpSp>
          <p:sp>
            <p:nvSpPr>
              <p:cNvPr id="2"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endParaRPr sz="3200">
                  <a:solidFill>
                    <a:schemeClr val="bg1"/>
                  </a:solidFill>
                  <a:latin typeface="黑体" panose="02010609060101010101" pitchFamily="49" charset="-122"/>
                  <a:ea typeface="黑体" panose="02010609060101010101" pitchFamily="49" charset="-122"/>
                </a:endParaRPr>
              </a:p>
            </p:txBody>
          </p:sp>
        </p:grpSp>
        <p:cxnSp>
          <p:nvCxnSpPr>
            <p:cNvPr id="51210" name="直接连接符 5"/>
            <p:cNvCxnSpPr/>
            <p:nvPr/>
          </p:nvCxnSpPr>
          <p:spPr>
            <a:xfrm>
              <a:off x="6416492" y="1184752"/>
              <a:ext cx="598445"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7227646" y="1186342"/>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8024514"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8832493" y="1186342"/>
              <a:ext cx="598445"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9643648"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1207222" y="1164095"/>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10" title=""/>
          <p:cNvGrpSpPr/>
          <p:nvPr/>
        </p:nvGrpSpPr>
        <p:grpSpPr>
          <a:xfrm>
            <a:off x="5541010" y="645052"/>
            <a:ext cx="6049645" cy="1753059"/>
            <a:chOff x="1087" y="655"/>
            <a:chExt cx="9527" cy="4537"/>
          </a:xfrm>
        </p:grpSpPr>
        <mc:AlternateContent>
          <mc:Choice Requires="a14">
            <p:sp>
              <p:nvSpPr>
                <p:cNvPr id="9" name="文本框 8"/>
                <p:cNvSpPr txBox="1"/>
                <p:nvPr>
                  <p:custDataLst>
                    <p:tags r:id="rId3"/>
                  </p:custDataLst>
                </p:nvPr>
              </p:nvSpPr>
              <p:spPr>
                <a:xfrm>
                  <a:off x="1087" y="655"/>
                  <a:ext cx="9527" cy="4537"/>
                </a:xfrm>
                <a:prstGeom prst="rect">
                  <a:avLst/>
                </a:prstGeom>
                <a:noFill/>
              </p:spPr>
              <p:txBody>
                <a:bodyPr wrap="square" rtlCol="0">
                  <a:spAutoFit/>
                </a:bodyPr>
                <a:lstStyle/>
                <a:p>
                  <a:pPr>
                    <a:lnSpc>
                      <a:spcPct val="150000"/>
                    </a:lnSpc>
                  </a:pPr>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图象在</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𝑦</m:t>
                        </m:r>
                      </m:oMath>
                    </m:oMathPara>
                  </a14:m>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轴右侧部分从左到右是上升的</a:t>
                  </a:r>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，也就是说，</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当</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0</m:t>
                        </m:r>
                      </m:oMath>
                    </m:oMathPara>
                  </a14:m>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时，</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𝑦</m:t>
                        </m:r>
                      </m:oMath>
                    </m:oMathPara>
                  </a14:m>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随</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oMath>
                    </m:oMathPara>
                  </a14:m>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的增大而增大</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用符号语言描述，就是：</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9" name="文本框 8"/>
                <p:cNvSpPr txBox="1">
                  <a:spLocks noRot="1" noChangeAspect="1" noMove="1" noResize="1" noEditPoints="1" noAdjustHandles="1" noChangeArrowheads="1" noChangeShapeType="1" noTextEdit="1"/>
                </p:cNvSpPr>
                <p:nvPr>
                  <p:custDataLst>
                    <p:tags r:id="rId4"/>
                  </p:custDataLst>
                </p:nvPr>
              </p:nvSpPr>
              <p:spPr>
                <a:xfrm>
                  <a:off x="1087" y="655"/>
                  <a:ext cx="9527" cy="4537"/>
                </a:xfrm>
                <a:prstGeom prst="rect">
                  <a:avLst/>
                </a:prstGeom>
                <a:blipFill rotWithShape="1">
                  <a:blip r:embed="rId5"/>
                  <a:stretch>
                    <a:fillRect/>
                  </a:stretch>
                </a:blipFill>
              </p:spPr>
              <p:txBody>
                <a:bodyPr/>
                <a:lstStyle/>
                <a:p>
                  <a:r>
                    <a:rPr lang="zh-CN" altLang="en-US">
                      <a:noFill/>
                    </a:rPr>
                    <a:t> </a:t>
                  </a:r>
                </a:p>
              </p:txBody>
            </p:sp>
          </mc:Fallback>
        </mc:AlternateContent>
        <p:sp>
          <p:nvSpPr>
            <p:cNvPr id="10" name="矩形 9"/>
            <p:cNvSpPr/>
            <p:nvPr/>
          </p:nvSpPr>
          <p:spPr>
            <a:xfrm>
              <a:off x="2589" y="3736"/>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19" name="组合 18" title=""/>
          <p:cNvGrpSpPr/>
          <p:nvPr/>
        </p:nvGrpSpPr>
        <p:grpSpPr>
          <a:xfrm>
            <a:off x="5589905" y="2789555"/>
            <a:ext cx="6259195" cy="2331085"/>
            <a:chOff x="8802" y="5432"/>
            <a:chExt cx="9857" cy="3671"/>
          </a:xfrm>
        </p:grpSpPr>
        <p:sp>
          <p:nvSpPr>
            <p:cNvPr id="18" name="矩形 17"/>
            <p:cNvSpPr/>
            <p:nvPr>
              <p:custDataLst>
                <p:tags r:id="rId6"/>
              </p:custDataLst>
            </p:nvPr>
          </p:nvSpPr>
          <p:spPr>
            <a:xfrm>
              <a:off x="16251" y="7402"/>
              <a:ext cx="2002" cy="845"/>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7" name="矩形 16"/>
            <p:cNvSpPr/>
            <p:nvPr>
              <p:custDataLst>
                <p:tags r:id="rId7"/>
              </p:custDataLst>
            </p:nvPr>
          </p:nvSpPr>
          <p:spPr>
            <a:xfrm>
              <a:off x="8893" y="8239"/>
              <a:ext cx="5653" cy="845"/>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6" name="矩形 15"/>
            <p:cNvSpPr/>
            <p:nvPr>
              <p:custDataLst>
                <p:tags r:id="rId8"/>
              </p:custDataLst>
            </p:nvPr>
          </p:nvSpPr>
          <p:spPr>
            <a:xfrm>
              <a:off x="8893" y="7402"/>
              <a:ext cx="1224" cy="845"/>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矩形 14"/>
            <p:cNvSpPr/>
            <p:nvPr>
              <p:custDataLst>
                <p:tags r:id="rId9"/>
              </p:custDataLst>
            </p:nvPr>
          </p:nvSpPr>
          <p:spPr>
            <a:xfrm>
              <a:off x="8893" y="5614"/>
              <a:ext cx="5443" cy="845"/>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4" name="矩形 13"/>
            <p:cNvSpPr/>
            <p:nvPr/>
          </p:nvSpPr>
          <p:spPr>
            <a:xfrm>
              <a:off x="12842" y="6505"/>
              <a:ext cx="5243" cy="845"/>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6" name="组合 5"/>
            <p:cNvGrpSpPr/>
            <p:nvPr/>
          </p:nvGrpSpPr>
          <p:grpSpPr>
            <a:xfrm>
              <a:off x="8802" y="5432"/>
              <a:ext cx="9857" cy="3671"/>
              <a:chOff x="912" y="1046"/>
              <a:chExt cx="9857" cy="6033"/>
            </a:xfrm>
          </p:grpSpPr>
          <mc:AlternateContent>
            <mc:Choice Requires="a14">
              <p:sp>
                <p:nvSpPr>
                  <p:cNvPr id="12" name="文本框 11"/>
                  <p:cNvSpPr txBox="1"/>
                  <p:nvPr>
                    <p:custDataLst>
                      <p:tags r:id="rId10"/>
                    </p:custDataLst>
                  </p:nvPr>
                </p:nvSpPr>
                <p:spPr>
                  <a:xfrm>
                    <a:off x="912" y="1046"/>
                    <a:ext cx="9857" cy="6033"/>
                  </a:xfrm>
                  <a:prstGeom prst="rect">
                    <a:avLst/>
                  </a:prstGeom>
                  <a:noFill/>
                </p:spPr>
                <p:txBody>
                  <a:bodyPr wrap="square" rtlCol="0">
                    <a:spAutoFit/>
                  </a:bodyPr>
                  <a:lstStyle/>
                  <a:p>
                    <a:pPr>
                      <a:lnSpc>
                        <a:spcPct val="150000"/>
                      </a:lnSpc>
                    </a:pP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任意取</a:t>
                    </a:r>
                    <a14:m>
                      <m:oMathPara>
                        <m:oMathParaPr>
                          <m:jc/>
                        </m:oMathParaPr>
                        <m:oMath>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oMath>
                      </m:oMathPara>
                    </a14:m>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14:m>
                      <m:oMathPara>
                        <m:oMathParaPr>
                          <m:jc/>
                        </m:oMathParaPr>
                        <m:oMath>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0</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oMath>
                      </m:oMathPara>
                    </a14:m>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得到</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𝑓</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chemeClr val="tx1"/>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sSup>
                            <m:sSupPr>
                              <m:ctrlPr>
                                <a:rPr lang="en-US" altLang="zh-CN" sz="2400" i="1">
                                  <a:solidFill>
                                    <a:schemeClr val="tx1"/>
                                  </a:solidFill>
                                  <a:latin typeface="Cambria Math" panose="02040503050406030204" charset="0"/>
                                  <a:ea typeface="宋体" panose="02010600030101010101" pitchFamily="2" charset="-122"/>
                                  <a:cs typeface="Cambria Math" panose="02040503050406030204" charset="0"/>
                                </a:rPr>
                              </m:ctrlPr>
                            </m:sSupPr>
                            <m:e>
                              <m:sSub>
                                <m:sSubPr>
                                  <m:ctrlPr>
                                    <a:rPr lang="en-US" altLang="zh-CN" sz="2400" i="1">
                                      <a:solidFill>
                                        <a:schemeClr val="tx1"/>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1</m:t>
                                  </m:r>
                                </m:sub>
                              </m:sSub>
                            </m:e>
                            <m:sup>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2</m:t>
                              </m:r>
                            </m:sup>
                          </m:sSup>
                        </m:oMath>
                      </m:oMathPara>
                    </a14:m>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𝑓</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chemeClr val="tx1"/>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sSup>
                            <m:sSupPr>
                              <m:ctrlPr>
                                <a:rPr lang="en-US" altLang="zh-CN" sz="2400" i="1">
                                  <a:solidFill>
                                    <a:schemeClr val="tx1"/>
                                  </a:solidFill>
                                  <a:latin typeface="Cambria Math" panose="02040503050406030204" charset="0"/>
                                  <a:ea typeface="宋体" panose="02010600030101010101" pitchFamily="2" charset="-122"/>
                                  <a:cs typeface="Cambria Math" panose="02040503050406030204" charset="0"/>
                                </a:rPr>
                              </m:ctrlPr>
                            </m:sSupPr>
                            <m:e>
                              <m:sSub>
                                <m:sSubPr>
                                  <m:ctrlPr>
                                    <a:rPr lang="en-US" altLang="zh-CN" sz="2400" i="1">
                                      <a:solidFill>
                                        <a:schemeClr val="tx1"/>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2</m:t>
                                  </m:r>
                                </m:sub>
                              </m:sSub>
                            </m:e>
                            <m:sup>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2</m:t>
                              </m:r>
                            </m:sup>
                          </m:sSup>
                        </m:oMath>
                      </m:oMathPara>
                    </a14:m>
                    <a:r>
                      <a:rPr lang="zh-CN" altLang="en-US" sz="2400">
                        <a:solidFill>
                          <a:schemeClr val="tx1"/>
                        </a:solidFill>
                        <a:latin typeface="Cambria Math" panose="02040503050406030204" charset="0"/>
                        <a:ea typeface="宋体" panose="02010600030101010101" pitchFamily="2" charset="-122"/>
                        <a:cs typeface="Cambria Math" panose="02040503050406030204" charset="0"/>
                      </a:rPr>
                      <a:t>，</a:t>
                    </a:r>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那么</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当</a:t>
                    </a:r>
                    <a14:m>
                      <m:oMathPara>
                        <m:oMathParaPr>
                          <m:jc/>
                        </m:oMathParaPr>
                        <m:oMath>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&lt;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oMath>
                      </m:oMathPara>
                    </a14:m>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时，有</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𝑓</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)&lt;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𝑓</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oMath>
                      </m:oMathPara>
                    </a14:m>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这时我们就说</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函数</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𝑓</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sSup>
                            <m:sSupPr>
                              <m:ctrlPr>
                                <a:rPr lang="en-US" altLang="zh-CN" sz="2400" i="1">
                                  <a:solidFill>
                                    <a:schemeClr val="tx1"/>
                                  </a:solidFill>
                                  <a:latin typeface="Cambria Math" panose="02040503050406030204" charset="0"/>
                                  <a:ea typeface="宋体" panose="02010600030101010101" pitchFamily="2" charset="-122"/>
                                  <a:cs typeface="Cambria Math" panose="02040503050406030204" charset="0"/>
                                </a:rPr>
                              </m:ctrlPr>
                            </m:sSupPr>
                            <m:e>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e>
                            <m:sup>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2</m:t>
                              </m:r>
                            </m:sup>
                          </m:sSup>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在区间</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0</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上是单调递减的</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12" name="文本框 11"/>
                  <p:cNvSpPr txBox="1">
                    <a:spLocks noRot="1" noChangeAspect="1" noMove="1" noResize="1" noEditPoints="1" noAdjustHandles="1" noChangeArrowheads="1" noChangeShapeType="1" noTextEdit="1"/>
                  </p:cNvSpPr>
                  <p:nvPr>
                    <p:custDataLst>
                      <p:tags r:id="rId11"/>
                    </p:custDataLst>
                  </p:nvPr>
                </p:nvSpPr>
                <p:spPr>
                  <a:xfrm>
                    <a:off x="912" y="1046"/>
                    <a:ext cx="9857" cy="6033"/>
                  </a:xfrm>
                  <a:prstGeom prst="rect">
                    <a:avLst/>
                  </a:prstGeom>
                  <a:blipFill rotWithShape="1">
                    <a:blip r:embed="rId12"/>
                    <a:stretch>
                      <a:fillRect/>
                    </a:stretch>
                  </a:blipFill>
                </p:spPr>
                <p:txBody>
                  <a:bodyPr/>
                  <a:lstStyle/>
                  <a:p>
                    <a:r>
                      <a:rPr lang="zh-CN" altLang="en-US">
                        <a:noFill/>
                      </a:rPr>
                      <a:t> </a:t>
                    </a:r>
                  </a:p>
                </p:txBody>
              </p:sp>
            </mc:Fallback>
          </mc:AlternateContent>
          <p:sp>
            <p:nvSpPr>
              <p:cNvPr id="13" name="矩形 12"/>
              <p:cNvSpPr/>
              <p:nvPr>
                <p:custDataLst>
                  <p:tags r:id="rId13"/>
                </p:custDataLst>
              </p:nvPr>
            </p:nvSpPr>
            <p:spPr>
              <a:xfrm>
                <a:off x="2589" y="3736"/>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grpSp>
        <p:nvGrpSpPr>
          <p:cNvPr id="3" name="组合 2" title=""/>
          <p:cNvGrpSpPr/>
          <p:nvPr/>
        </p:nvGrpSpPr>
        <p:grpSpPr>
          <a:xfrm>
            <a:off x="408305" y="621665"/>
            <a:ext cx="4799330" cy="1776730"/>
            <a:chOff x="737" y="2961"/>
            <a:chExt cx="17714" cy="2798"/>
          </a:xfrm>
        </p:grpSpPr>
        <mc:AlternateContent>
          <mc:Choice Requires="a14">
            <p:sp>
              <p:nvSpPr>
                <p:cNvPr id="4" name="文本框 3"/>
                <p:cNvSpPr txBox="1"/>
                <p:nvPr>
                  <p:custDataLst>
                    <p:tags r:id="rId14"/>
                  </p:custDataLst>
                </p:nvPr>
              </p:nvSpPr>
              <p:spPr>
                <a:xfrm>
                  <a:off x="737" y="2961"/>
                  <a:ext cx="17714" cy="2798"/>
                </a:xfrm>
                <a:prstGeom prst="rect">
                  <a:avLst/>
                </a:prstGeom>
                <a:noFill/>
              </p:spPr>
              <p:txBody>
                <a:bodyPr wrap="square" rtlCol="0">
                  <a:spAutoFit/>
                </a:bodyPr>
                <a:lstStyle/>
                <a:p>
                  <a:pPr>
                    <a:lnSpc>
                      <a:spcPct val="150000"/>
                    </a:lnSpc>
                  </a:pPr>
                  <a:r>
                    <a:rPr lang="zh-CN" altLang="en-US" sz="2400" b="1">
                      <a:solidFill>
                        <a:srgbClr val="4874CB"/>
                      </a:solidFill>
                      <a:latin typeface="宋体" panose="02010600030101010101" pitchFamily="2" charset="-122"/>
                      <a:ea typeface="宋体" panose="02010600030101010101" pitchFamily="2" charset="-122"/>
                      <a:cs typeface="宋体" panose="02010600030101010101" pitchFamily="2" charset="-122"/>
                    </a:rPr>
                    <a:t>活动</a:t>
                  </a:r>
                  <a:r>
                    <a:rPr lang="en-US" altLang="zh-CN" sz="2400" b="1">
                      <a:solidFill>
                        <a:srgbClr val="4874CB"/>
                      </a:solidFill>
                      <a:latin typeface="宋体" panose="02010600030101010101" pitchFamily="2" charset="-122"/>
                      <a:ea typeface="宋体" panose="02010600030101010101" pitchFamily="2" charset="-122"/>
                      <a:cs typeface="宋体" panose="02010600030101010101" pitchFamily="2" charset="-122"/>
                    </a:rPr>
                    <a:t>3</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：类比活动</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2</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，以小组的形式展开说说图象</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𝑓</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sSup>
                          <m:sSupPr>
                            <m:ctrlPr>
                              <a:rPr lang="en-US" altLang="zh-CN" sz="2400" i="1">
                                <a:solidFill>
                                  <a:schemeClr val="tx1"/>
                                </a:solidFill>
                                <a:latin typeface="Cambria Math" panose="02040503050406030204" charset="0"/>
                                <a:ea typeface="宋体" panose="02010600030101010101" pitchFamily="2" charset="-122"/>
                                <a:cs typeface="Cambria Math" panose="02040503050406030204" charset="0"/>
                              </a:rPr>
                            </m:ctrlPr>
                          </m:sSupPr>
                          <m:e>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e>
                          <m:sup>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2</m:t>
                            </m:r>
                          </m:sup>
                        </m:sSup>
                      </m:oMath>
                    </m:oMathPara>
                  </a14:m>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在</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𝑦</m:t>
                        </m:r>
                      </m:oMath>
                    </m:oMathPara>
                  </a14:m>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轴右侧的性质</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4" name="文本框 3"/>
                <p:cNvSpPr txBox="1">
                  <a:spLocks noRot="1" noChangeAspect="1" noMove="1" noResize="1" noEditPoints="1" noAdjustHandles="1" noChangeArrowheads="1" noChangeShapeType="1" noTextEdit="1"/>
                </p:cNvSpPr>
                <p:nvPr>
                  <p:custDataLst>
                    <p:tags r:id="rId15"/>
                  </p:custDataLst>
                </p:nvPr>
              </p:nvSpPr>
              <p:spPr>
                <a:xfrm>
                  <a:off x="737" y="2961"/>
                  <a:ext cx="17714" cy="2798"/>
                </a:xfrm>
                <a:prstGeom prst="rect">
                  <a:avLst/>
                </a:prstGeom>
                <a:blipFill rotWithShape="1">
                  <a:blip r:embed="rId16"/>
                  <a:stretch>
                    <a:fillRect/>
                  </a:stretch>
                </a:blipFill>
              </p:spPr>
              <p:txBody>
                <a:bodyPr/>
                <a:lstStyle/>
                <a:p>
                  <a:r>
                    <a:rPr lang="zh-CN" altLang="en-US">
                      <a:noFill/>
                    </a:rPr>
                    <a:t> </a:t>
                  </a:r>
                </a:p>
              </p:txBody>
            </p:sp>
          </mc:Fallback>
        </mc:AlternateContent>
        <p:sp>
          <p:nvSpPr>
            <p:cNvPr id="5" name="矩形 4"/>
            <p:cNvSpPr/>
            <p:nvPr>
              <p:custDataLst>
                <p:tags r:id="rId17"/>
              </p:custDataLst>
            </p:nvPr>
          </p:nvSpPr>
          <p:spPr>
            <a:xfrm>
              <a:off x="2589" y="3736"/>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aphicFrame>
        <p:nvGraphicFramePr>
          <p:cNvPr id="7" name="表格 6" title=""/>
          <p:cNvGraphicFramePr>
            <a:graphicFrameLocks noGrp="1"/>
          </p:cNvGraphicFramePr>
          <p:nvPr>
            <p:custDataLst>
              <p:tags r:id="rId18"/>
            </p:custDataLst>
          </p:nvPr>
        </p:nvGraphicFramePr>
        <p:xfrm>
          <a:off x="773430" y="2789555"/>
          <a:ext cx="3850640" cy="3182620"/>
        </p:xfrm>
        <a:graphic>
          <a:graphicData uri="http://schemas.openxmlformats.org/drawingml/2006/table">
            <a:tbl>
              <a:tblPr firstRow="1" bandRow="1">
                <a:tableStyleId>{5C22544A-7EE6-4342-B048-85BDC9FD1C3A}</a:tableStyleId>
              </a:tblPr>
              <a:tblGrid>
                <a:gridCol w="481330"/>
                <a:gridCol w="488315"/>
                <a:gridCol w="474345"/>
                <a:gridCol w="481330"/>
                <a:gridCol w="481330"/>
                <a:gridCol w="481330"/>
                <a:gridCol w="481330"/>
                <a:gridCol w="481330"/>
              </a:tblGrid>
              <a:tr h="454660">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r>
              <a:tr h="454660">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r>
              <a:tr h="454660">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r>
              <a:tr h="454660">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r>
              <a:tr h="454660">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r>
              <a:tr h="454660">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r>
              <a:tr h="454660">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r>
            </a:tbl>
          </a:graphicData>
        </a:graphic>
      </p:graphicFrame>
      <p:cxnSp>
        <p:nvCxnSpPr>
          <p:cNvPr id="8" name="直接箭头连接符 7" title=""/>
          <p:cNvCxnSpPr/>
          <p:nvPr>
            <p:custDataLst>
              <p:tags r:id="rId19"/>
            </p:custDataLst>
          </p:nvPr>
        </p:nvCxnSpPr>
        <p:spPr>
          <a:xfrm flipV="1">
            <a:off x="332740" y="5066030"/>
            <a:ext cx="4715510" cy="8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0" name="对象 19" title="">
            <a:hlinkClick action="ppaction://ole?verb=0"/>
          </p:cNvPr>
          <p:cNvGraphicFramePr>
            <a:graphicFrameLocks noChangeAspect="1"/>
          </p:cNvGraphicFramePr>
          <p:nvPr>
            <p:custDataLst>
              <p:tags r:id="rId20"/>
            </p:custDataLst>
          </p:nvPr>
        </p:nvGraphicFramePr>
        <p:xfrm>
          <a:off x="5006975" y="5069840"/>
          <a:ext cx="237490" cy="261620"/>
        </p:xfrm>
        <a:graphic>
          <a:graphicData uri="http://schemas.openxmlformats.org/presentationml/2006/ole">
            <mc:AlternateContent>
              <mc:Choice xmlns:v="urn:schemas-microsoft-com:vml" Requires="v">
                <p:oleObj spid="_x0000_s1070" r:id="rId21" imgW="127000" imgH="139700" progId="Equation.KSEE3">
                  <p:embed/>
                </p:oleObj>
              </mc:Choice>
              <mc:Fallback>
                <p:oleObj r:id="rId21" imgW="127000" imgH="139700" progId="Equation.KSEE3">
                  <p:embed/>
                  <p:pic>
                    <p:nvPicPr>
                      <p:cNvPr id="0" name="OLE substitute image"/>
                      <p:cNvPicPr/>
                      <p:nvPr/>
                    </p:nvPicPr>
                    <p:blipFill>
                      <a:blip r:embed="rId22"/>
                      <a:stretch>
                        <a:fillRect/>
                      </a:stretch>
                    </p:blipFill>
                    <p:spPr>
                      <a:xfrm>
                        <a:off x="5006975" y="5069840"/>
                        <a:ext cx="237490" cy="261620"/>
                      </a:xfrm>
                      <a:prstGeom prst="rect">
                        <a:avLst/>
                      </a:prstGeom>
                    </p:spPr>
                  </p:pic>
                </p:oleObj>
              </mc:Fallback>
            </mc:AlternateContent>
          </a:graphicData>
        </a:graphic>
      </p:graphicFrame>
      <p:graphicFrame>
        <p:nvGraphicFramePr>
          <p:cNvPr id="22" name="对象 21" title="">
            <a:hlinkClick action="ppaction://ole?verb=0"/>
          </p:cNvPr>
          <p:cNvGraphicFramePr>
            <a:graphicFrameLocks noChangeAspect="1"/>
          </p:cNvGraphicFramePr>
          <p:nvPr>
            <p:custDataLst>
              <p:tags r:id="rId23"/>
            </p:custDataLst>
          </p:nvPr>
        </p:nvGraphicFramePr>
        <p:xfrm>
          <a:off x="2501265" y="5093335"/>
          <a:ext cx="200660" cy="281940"/>
        </p:xfrm>
        <a:graphic>
          <a:graphicData uri="http://schemas.openxmlformats.org/presentationml/2006/ole">
            <mc:AlternateContent>
              <mc:Choice xmlns:v="urn:schemas-microsoft-com:vml" Requires="v">
                <p:oleObj spid="_x0000_s1071" r:id="rId24" imgW="127000" imgH="177165" progId="Equation.KSEE3">
                  <p:embed/>
                </p:oleObj>
              </mc:Choice>
              <mc:Fallback>
                <p:oleObj r:id="rId24" imgW="127000" imgH="177165" progId="Equation.KSEE3">
                  <p:embed/>
                  <p:pic>
                    <p:nvPicPr>
                      <p:cNvPr id="0" name="OLE substitute image"/>
                      <p:cNvPicPr/>
                      <p:nvPr/>
                    </p:nvPicPr>
                    <p:blipFill>
                      <a:blip r:embed="rId25"/>
                      <a:stretch>
                        <a:fillRect/>
                      </a:stretch>
                    </p:blipFill>
                    <p:spPr>
                      <a:xfrm>
                        <a:off x="2501265" y="5093335"/>
                        <a:ext cx="200660" cy="281940"/>
                      </a:xfrm>
                      <a:prstGeom prst="rect">
                        <a:avLst/>
                      </a:prstGeom>
                    </p:spPr>
                  </p:pic>
                </p:oleObj>
              </mc:Fallback>
            </mc:AlternateContent>
          </a:graphicData>
        </a:graphic>
      </p:graphicFrame>
      <p:graphicFrame>
        <p:nvGraphicFramePr>
          <p:cNvPr id="24" name="对象 23" title="">
            <a:hlinkClick action="ppaction://ole?verb=0"/>
          </p:cNvPr>
          <p:cNvGraphicFramePr>
            <a:graphicFrameLocks noChangeAspect="1"/>
          </p:cNvGraphicFramePr>
          <p:nvPr>
            <p:custDataLst>
              <p:tags r:id="rId26"/>
            </p:custDataLst>
          </p:nvPr>
        </p:nvGraphicFramePr>
        <p:xfrm>
          <a:off x="2087245" y="5076190"/>
          <a:ext cx="278765" cy="278765"/>
        </p:xfrm>
        <a:graphic>
          <a:graphicData uri="http://schemas.openxmlformats.org/presentationml/2006/ole">
            <mc:AlternateContent>
              <mc:Choice xmlns:v="urn:schemas-microsoft-com:vml" Requires="v">
                <p:oleObj spid="_x0000_s1072" r:id="rId27" imgW="165100" imgH="165100" progId="Equation.KSEE3">
                  <p:embed/>
                </p:oleObj>
              </mc:Choice>
              <mc:Fallback>
                <p:oleObj r:id="rId27" imgW="165100" imgH="165100" progId="Equation.KSEE3">
                  <p:embed/>
                  <p:pic>
                    <p:nvPicPr>
                      <p:cNvPr id="0" name="OLE substitute image"/>
                      <p:cNvPicPr/>
                      <p:nvPr/>
                    </p:nvPicPr>
                    <p:blipFill>
                      <a:blip r:embed="rId28"/>
                      <a:stretch>
                        <a:fillRect/>
                      </a:stretch>
                    </p:blipFill>
                    <p:spPr>
                      <a:xfrm>
                        <a:off x="2087245" y="5076190"/>
                        <a:ext cx="278765" cy="278765"/>
                      </a:xfrm>
                      <a:prstGeom prst="rect">
                        <a:avLst/>
                      </a:prstGeom>
                    </p:spPr>
                  </p:pic>
                </p:oleObj>
              </mc:Fallback>
            </mc:AlternateContent>
          </a:graphicData>
        </a:graphic>
      </p:graphicFrame>
      <p:graphicFrame>
        <p:nvGraphicFramePr>
          <p:cNvPr id="26" name="对象 25" title="">
            <a:hlinkClick action="ppaction://ole?verb=0"/>
          </p:cNvPr>
          <p:cNvGraphicFramePr>
            <a:graphicFrameLocks noChangeAspect="1"/>
          </p:cNvGraphicFramePr>
          <p:nvPr>
            <p:custDataLst>
              <p:tags r:id="rId29"/>
            </p:custDataLst>
          </p:nvPr>
        </p:nvGraphicFramePr>
        <p:xfrm>
          <a:off x="1443990" y="5073650"/>
          <a:ext cx="341630" cy="278765"/>
        </p:xfrm>
        <a:graphic>
          <a:graphicData uri="http://schemas.openxmlformats.org/presentationml/2006/ole">
            <mc:AlternateContent>
              <mc:Choice xmlns:v="urn:schemas-microsoft-com:vml" Requires="v">
                <p:oleObj spid="_x0000_s1073" r:id="rId30" imgW="190500" imgH="165100" progId="Equation.KSEE3">
                  <p:embed/>
                </p:oleObj>
              </mc:Choice>
              <mc:Fallback>
                <p:oleObj r:id="rId30" imgW="190500" imgH="165100" progId="Equation.KSEE3">
                  <p:embed/>
                  <p:pic>
                    <p:nvPicPr>
                      <p:cNvPr id="0" name="OLE substitute image"/>
                      <p:cNvPicPr/>
                      <p:nvPr/>
                    </p:nvPicPr>
                    <p:blipFill>
                      <a:blip r:embed="rId31"/>
                      <a:stretch>
                        <a:fillRect/>
                      </a:stretch>
                    </p:blipFill>
                    <p:spPr>
                      <a:xfrm>
                        <a:off x="1443990" y="5073650"/>
                        <a:ext cx="341630" cy="278765"/>
                      </a:xfrm>
                      <a:prstGeom prst="rect">
                        <a:avLst/>
                      </a:prstGeom>
                    </p:spPr>
                  </p:pic>
                </p:oleObj>
              </mc:Fallback>
            </mc:AlternateContent>
          </a:graphicData>
        </a:graphic>
      </p:graphicFrame>
      <p:graphicFrame>
        <p:nvGraphicFramePr>
          <p:cNvPr id="28" name="对象 27" title="">
            <a:hlinkClick action="ppaction://ole?verb=0"/>
          </p:cNvPr>
          <p:cNvGraphicFramePr>
            <a:graphicFrameLocks noChangeAspect="1"/>
          </p:cNvGraphicFramePr>
          <p:nvPr>
            <p:custDataLst>
              <p:tags r:id="rId32"/>
            </p:custDataLst>
          </p:nvPr>
        </p:nvGraphicFramePr>
        <p:xfrm>
          <a:off x="946785" y="5098415"/>
          <a:ext cx="298450" cy="278765"/>
        </p:xfrm>
        <a:graphic>
          <a:graphicData uri="http://schemas.openxmlformats.org/presentationml/2006/ole">
            <mc:AlternateContent>
              <mc:Choice xmlns:v="urn:schemas-microsoft-com:vml" Requires="v">
                <p:oleObj spid="_x0000_s1074" r:id="rId33" imgW="190500" imgH="177165" progId="Equation.KSEE3">
                  <p:embed/>
                </p:oleObj>
              </mc:Choice>
              <mc:Fallback>
                <p:oleObj r:id="rId33" imgW="190500" imgH="177165" progId="Equation.KSEE3">
                  <p:embed/>
                  <p:pic>
                    <p:nvPicPr>
                      <p:cNvPr id="0" name="OLE substitute image"/>
                      <p:cNvPicPr/>
                      <p:nvPr/>
                    </p:nvPicPr>
                    <p:blipFill>
                      <a:blip r:embed="rId34"/>
                      <a:stretch>
                        <a:fillRect/>
                      </a:stretch>
                    </p:blipFill>
                    <p:spPr>
                      <a:xfrm>
                        <a:off x="946785" y="5098415"/>
                        <a:ext cx="298450" cy="278765"/>
                      </a:xfrm>
                      <a:prstGeom prst="rect">
                        <a:avLst/>
                      </a:prstGeom>
                    </p:spPr>
                  </p:pic>
                </p:oleObj>
              </mc:Fallback>
            </mc:AlternateContent>
          </a:graphicData>
        </a:graphic>
      </p:graphicFrame>
      <p:graphicFrame>
        <p:nvGraphicFramePr>
          <p:cNvPr id="30" name="对象 29" title="">
            <a:hlinkClick action="ppaction://ole?verb=0"/>
          </p:cNvPr>
          <p:cNvGraphicFramePr>
            <a:graphicFrameLocks noChangeAspect="1"/>
          </p:cNvGraphicFramePr>
          <p:nvPr>
            <p:custDataLst>
              <p:tags r:id="rId35"/>
            </p:custDataLst>
          </p:nvPr>
        </p:nvGraphicFramePr>
        <p:xfrm>
          <a:off x="484505" y="5067300"/>
          <a:ext cx="320675" cy="278765"/>
        </p:xfrm>
        <a:graphic>
          <a:graphicData uri="http://schemas.openxmlformats.org/presentationml/2006/ole">
            <mc:AlternateContent>
              <mc:Choice xmlns:v="urn:schemas-microsoft-com:vml" Requires="v">
                <p:oleObj spid="_x0000_s1075" r:id="rId36" imgW="190500" imgH="165100" progId="Equation.KSEE3">
                  <p:embed/>
                </p:oleObj>
              </mc:Choice>
              <mc:Fallback>
                <p:oleObj r:id="rId36" imgW="190500" imgH="165100" progId="Equation.KSEE3">
                  <p:embed/>
                  <p:pic>
                    <p:nvPicPr>
                      <p:cNvPr id="0" name="OLE substitute image"/>
                      <p:cNvPicPr/>
                      <p:nvPr/>
                    </p:nvPicPr>
                    <p:blipFill>
                      <a:blip r:embed="rId37"/>
                      <a:stretch>
                        <a:fillRect/>
                      </a:stretch>
                    </p:blipFill>
                    <p:spPr>
                      <a:xfrm>
                        <a:off x="484505" y="5067300"/>
                        <a:ext cx="320675" cy="278765"/>
                      </a:xfrm>
                      <a:prstGeom prst="rect">
                        <a:avLst/>
                      </a:prstGeom>
                    </p:spPr>
                  </p:pic>
                </p:oleObj>
              </mc:Fallback>
            </mc:AlternateContent>
          </a:graphicData>
        </a:graphic>
      </p:graphicFrame>
      <p:graphicFrame>
        <p:nvGraphicFramePr>
          <p:cNvPr id="32" name="对象 31" title="">
            <a:hlinkClick action="ppaction://ole?verb=0"/>
          </p:cNvPr>
          <p:cNvGraphicFramePr>
            <a:graphicFrameLocks noChangeAspect="1"/>
          </p:cNvGraphicFramePr>
          <p:nvPr>
            <p:custDataLst>
              <p:tags r:id="rId38"/>
            </p:custDataLst>
          </p:nvPr>
        </p:nvGraphicFramePr>
        <p:xfrm>
          <a:off x="2409190" y="5430520"/>
          <a:ext cx="255905" cy="255905"/>
        </p:xfrm>
        <a:graphic>
          <a:graphicData uri="http://schemas.openxmlformats.org/presentationml/2006/ole">
            <mc:AlternateContent>
              <mc:Choice xmlns:v="urn:schemas-microsoft-com:vml" Requires="v">
                <p:oleObj spid="_x0000_s1076" r:id="rId39" imgW="165100" imgH="165100" progId="Equation.KSEE3">
                  <p:embed/>
                </p:oleObj>
              </mc:Choice>
              <mc:Fallback>
                <p:oleObj r:id="rId39" imgW="165100" imgH="165100" progId="Equation.KSEE3">
                  <p:embed/>
                  <p:pic>
                    <p:nvPicPr>
                      <p:cNvPr id="0" name="OLE substitute image"/>
                      <p:cNvPicPr/>
                      <p:nvPr/>
                    </p:nvPicPr>
                    <p:blipFill>
                      <a:blip r:embed="rId40"/>
                      <a:stretch>
                        <a:fillRect/>
                      </a:stretch>
                    </p:blipFill>
                    <p:spPr>
                      <a:xfrm>
                        <a:off x="2409190" y="5430520"/>
                        <a:ext cx="255905" cy="255905"/>
                      </a:xfrm>
                      <a:prstGeom prst="rect">
                        <a:avLst/>
                      </a:prstGeom>
                    </p:spPr>
                  </p:pic>
                </p:oleObj>
              </mc:Fallback>
            </mc:AlternateContent>
          </a:graphicData>
        </a:graphic>
      </p:graphicFrame>
      <p:graphicFrame>
        <p:nvGraphicFramePr>
          <p:cNvPr id="34" name="对象 33" title="">
            <a:hlinkClick action="ppaction://ole?verb=0"/>
          </p:cNvPr>
          <p:cNvGraphicFramePr>
            <a:graphicFrameLocks noChangeAspect="1"/>
          </p:cNvGraphicFramePr>
          <p:nvPr>
            <p:custDataLst>
              <p:tags r:id="rId41"/>
            </p:custDataLst>
          </p:nvPr>
        </p:nvGraphicFramePr>
        <p:xfrm>
          <a:off x="2498090" y="4621530"/>
          <a:ext cx="146050" cy="273685"/>
        </p:xfrm>
        <a:graphic>
          <a:graphicData uri="http://schemas.openxmlformats.org/presentationml/2006/ole">
            <mc:AlternateContent>
              <mc:Choice xmlns:v="urn:schemas-microsoft-com:vml" Requires="v">
                <p:oleObj spid="_x0000_s1077" r:id="rId42" imgW="88265" imgH="165100" progId="Equation.KSEE3">
                  <p:embed/>
                </p:oleObj>
              </mc:Choice>
              <mc:Fallback>
                <p:oleObj r:id="rId42" imgW="88265" imgH="165100" progId="Equation.KSEE3">
                  <p:embed/>
                  <p:pic>
                    <p:nvPicPr>
                      <p:cNvPr id="0" name="OLE substitute image"/>
                      <p:cNvPicPr/>
                      <p:nvPr/>
                    </p:nvPicPr>
                    <p:blipFill>
                      <a:blip r:embed="rId43"/>
                      <a:stretch>
                        <a:fillRect/>
                      </a:stretch>
                    </p:blipFill>
                    <p:spPr>
                      <a:xfrm>
                        <a:off x="2498090" y="4621530"/>
                        <a:ext cx="146050" cy="273685"/>
                      </a:xfrm>
                      <a:prstGeom prst="rect">
                        <a:avLst/>
                      </a:prstGeom>
                    </p:spPr>
                  </p:pic>
                </p:oleObj>
              </mc:Fallback>
            </mc:AlternateContent>
          </a:graphicData>
        </a:graphic>
      </p:graphicFrame>
      <p:graphicFrame>
        <p:nvGraphicFramePr>
          <p:cNvPr id="36" name="对象 35" title="">
            <a:hlinkClick action="ppaction://ole?verb=0"/>
          </p:cNvPr>
          <p:cNvGraphicFramePr>
            <a:graphicFrameLocks noChangeAspect="1"/>
          </p:cNvGraphicFramePr>
          <p:nvPr>
            <p:custDataLst>
              <p:tags r:id="rId44"/>
            </p:custDataLst>
          </p:nvPr>
        </p:nvGraphicFramePr>
        <p:xfrm>
          <a:off x="3461385" y="5059680"/>
          <a:ext cx="214630" cy="278765"/>
        </p:xfrm>
        <a:graphic>
          <a:graphicData uri="http://schemas.openxmlformats.org/presentationml/2006/ole">
            <mc:AlternateContent>
              <mc:Choice xmlns:v="urn:schemas-microsoft-com:vml" Requires="v">
                <p:oleObj spid="_x0000_s1078" r:id="rId45" imgW="127000" imgH="165100" progId="Equation.KSEE3">
                  <p:embed/>
                </p:oleObj>
              </mc:Choice>
              <mc:Fallback>
                <p:oleObj r:id="rId45" imgW="127000" imgH="165100" progId="Equation.KSEE3">
                  <p:embed/>
                  <p:pic>
                    <p:nvPicPr>
                      <p:cNvPr id="0" name="OLE substitute image"/>
                      <p:cNvPicPr/>
                      <p:nvPr/>
                    </p:nvPicPr>
                    <p:blipFill>
                      <a:blip r:embed="rId46"/>
                      <a:stretch>
                        <a:fillRect/>
                      </a:stretch>
                    </p:blipFill>
                    <p:spPr>
                      <a:xfrm>
                        <a:off x="3461385" y="5059680"/>
                        <a:ext cx="214630" cy="278765"/>
                      </a:xfrm>
                      <a:prstGeom prst="rect">
                        <a:avLst/>
                      </a:prstGeom>
                    </p:spPr>
                  </p:pic>
                </p:oleObj>
              </mc:Fallback>
            </mc:AlternateContent>
          </a:graphicData>
        </a:graphic>
      </p:graphicFrame>
      <p:graphicFrame>
        <p:nvGraphicFramePr>
          <p:cNvPr id="38" name="对象 37" title="">
            <a:hlinkClick action="ppaction://ole?verb=0"/>
          </p:cNvPr>
          <p:cNvGraphicFramePr>
            <a:graphicFrameLocks noChangeAspect="1"/>
          </p:cNvGraphicFramePr>
          <p:nvPr>
            <p:custDataLst>
              <p:tags r:id="rId47"/>
            </p:custDataLst>
          </p:nvPr>
        </p:nvGraphicFramePr>
        <p:xfrm>
          <a:off x="3867150" y="5059680"/>
          <a:ext cx="195580" cy="302895"/>
        </p:xfrm>
        <a:graphic>
          <a:graphicData uri="http://schemas.openxmlformats.org/presentationml/2006/ole">
            <mc:AlternateContent>
              <mc:Choice xmlns:v="urn:schemas-microsoft-com:vml" Requires="v">
                <p:oleObj spid="_x0000_s1079" r:id="rId48" imgW="114300" imgH="177165" progId="Equation.KSEE3">
                  <p:embed/>
                </p:oleObj>
              </mc:Choice>
              <mc:Fallback>
                <p:oleObj r:id="rId48" imgW="114300" imgH="177165" progId="Equation.KSEE3">
                  <p:embed/>
                  <p:pic>
                    <p:nvPicPr>
                      <p:cNvPr id="0" name="OLE substitute image"/>
                      <p:cNvPicPr/>
                      <p:nvPr/>
                    </p:nvPicPr>
                    <p:blipFill>
                      <a:blip r:embed="rId49"/>
                      <a:stretch>
                        <a:fillRect/>
                      </a:stretch>
                    </p:blipFill>
                    <p:spPr>
                      <a:xfrm>
                        <a:off x="3867150" y="5059680"/>
                        <a:ext cx="195580" cy="302895"/>
                      </a:xfrm>
                      <a:prstGeom prst="rect">
                        <a:avLst/>
                      </a:prstGeom>
                    </p:spPr>
                  </p:pic>
                </p:oleObj>
              </mc:Fallback>
            </mc:AlternateContent>
          </a:graphicData>
        </a:graphic>
      </p:graphicFrame>
      <p:graphicFrame>
        <p:nvGraphicFramePr>
          <p:cNvPr id="40" name="对象 39" title="">
            <a:hlinkClick action="ppaction://ole?verb=0"/>
          </p:cNvPr>
          <p:cNvGraphicFramePr>
            <a:graphicFrameLocks noChangeAspect="1"/>
          </p:cNvGraphicFramePr>
          <p:nvPr>
            <p:custDataLst>
              <p:tags r:id="rId50"/>
            </p:custDataLst>
          </p:nvPr>
        </p:nvGraphicFramePr>
        <p:xfrm>
          <a:off x="2476500" y="4022725"/>
          <a:ext cx="199390" cy="259080"/>
        </p:xfrm>
        <a:graphic>
          <a:graphicData uri="http://schemas.openxmlformats.org/presentationml/2006/ole">
            <mc:AlternateContent>
              <mc:Choice xmlns:v="urn:schemas-microsoft-com:vml" Requires="v">
                <p:oleObj spid="_x0000_s1080" r:id="rId51" imgW="127000" imgH="165100" progId="Equation.KSEE3">
                  <p:embed/>
                </p:oleObj>
              </mc:Choice>
              <mc:Fallback>
                <p:oleObj r:id="rId51" imgW="127000" imgH="165100" progId="Equation.KSEE3">
                  <p:embed/>
                  <p:pic>
                    <p:nvPicPr>
                      <p:cNvPr id="0" name="OLE substitute image"/>
                      <p:cNvPicPr/>
                      <p:nvPr/>
                    </p:nvPicPr>
                    <p:blipFill>
                      <a:blip r:embed="rId52"/>
                      <a:stretch>
                        <a:fillRect/>
                      </a:stretch>
                    </p:blipFill>
                    <p:spPr>
                      <a:xfrm>
                        <a:off x="2476500" y="4022725"/>
                        <a:ext cx="199390" cy="259080"/>
                      </a:xfrm>
                      <a:prstGeom prst="rect">
                        <a:avLst/>
                      </a:prstGeom>
                    </p:spPr>
                  </p:pic>
                </p:oleObj>
              </mc:Fallback>
            </mc:AlternateContent>
          </a:graphicData>
        </a:graphic>
      </p:graphicFrame>
      <p:graphicFrame>
        <p:nvGraphicFramePr>
          <p:cNvPr id="42" name="对象 41" title="">
            <a:hlinkClick action="ppaction://ole?verb=0"/>
          </p:cNvPr>
          <p:cNvGraphicFramePr>
            <a:graphicFrameLocks noChangeAspect="1"/>
          </p:cNvGraphicFramePr>
          <p:nvPr>
            <p:custDataLst>
              <p:tags r:id="rId53"/>
            </p:custDataLst>
          </p:nvPr>
        </p:nvGraphicFramePr>
        <p:xfrm>
          <a:off x="2470150" y="3474720"/>
          <a:ext cx="171450" cy="266065"/>
        </p:xfrm>
        <a:graphic>
          <a:graphicData uri="http://schemas.openxmlformats.org/presentationml/2006/ole">
            <mc:AlternateContent>
              <mc:Choice xmlns:v="urn:schemas-microsoft-com:vml" Requires="v">
                <p:oleObj spid="_x0000_s1081" r:id="rId54" imgW="114300" imgH="177165" progId="Equation.KSEE3">
                  <p:embed/>
                </p:oleObj>
              </mc:Choice>
              <mc:Fallback>
                <p:oleObj r:id="rId54" imgW="114300" imgH="177165" progId="Equation.KSEE3">
                  <p:embed/>
                  <p:pic>
                    <p:nvPicPr>
                      <p:cNvPr id="0" name="OLE substitute image"/>
                      <p:cNvPicPr/>
                      <p:nvPr/>
                    </p:nvPicPr>
                    <p:blipFill>
                      <a:blip r:embed="rId55"/>
                      <a:stretch>
                        <a:fillRect/>
                      </a:stretch>
                    </p:blipFill>
                    <p:spPr>
                      <a:xfrm>
                        <a:off x="2470150" y="3474720"/>
                        <a:ext cx="171450" cy="266065"/>
                      </a:xfrm>
                      <a:prstGeom prst="rect">
                        <a:avLst/>
                      </a:prstGeom>
                    </p:spPr>
                  </p:pic>
                </p:oleObj>
              </mc:Fallback>
            </mc:AlternateContent>
          </a:graphicData>
        </a:graphic>
      </p:graphicFrame>
      <p:graphicFrame>
        <p:nvGraphicFramePr>
          <p:cNvPr id="44" name="对象 43" title="">
            <a:hlinkClick action="ppaction://ole?verb=0"/>
          </p:cNvPr>
          <p:cNvGraphicFramePr>
            <a:graphicFrameLocks noChangeAspect="1"/>
          </p:cNvGraphicFramePr>
          <p:nvPr>
            <p:custDataLst>
              <p:tags r:id="rId56"/>
            </p:custDataLst>
          </p:nvPr>
        </p:nvGraphicFramePr>
        <p:xfrm>
          <a:off x="2465705" y="2933700"/>
          <a:ext cx="199390" cy="259080"/>
        </p:xfrm>
        <a:graphic>
          <a:graphicData uri="http://schemas.openxmlformats.org/presentationml/2006/ole">
            <mc:AlternateContent>
              <mc:Choice xmlns:v="urn:schemas-microsoft-com:vml" Requires="v">
                <p:oleObj spid="_x0000_s1082" r:id="rId57" imgW="127000" imgH="165100" progId="Equation.KSEE3">
                  <p:embed/>
                </p:oleObj>
              </mc:Choice>
              <mc:Fallback>
                <p:oleObj r:id="rId57" imgW="127000" imgH="165100" progId="Equation.KSEE3">
                  <p:embed/>
                  <p:pic>
                    <p:nvPicPr>
                      <p:cNvPr id="0" name="OLE substitute image"/>
                      <p:cNvPicPr/>
                      <p:nvPr/>
                    </p:nvPicPr>
                    <p:blipFill>
                      <a:blip r:embed="rId58"/>
                      <a:stretch>
                        <a:fillRect/>
                      </a:stretch>
                    </p:blipFill>
                    <p:spPr>
                      <a:xfrm>
                        <a:off x="2465705" y="2933700"/>
                        <a:ext cx="199390" cy="259080"/>
                      </a:xfrm>
                      <a:prstGeom prst="rect">
                        <a:avLst/>
                      </a:prstGeom>
                    </p:spPr>
                  </p:pic>
                </p:oleObj>
              </mc:Fallback>
            </mc:AlternateContent>
          </a:graphicData>
        </a:graphic>
      </p:graphicFrame>
      <p:graphicFrame>
        <p:nvGraphicFramePr>
          <p:cNvPr id="46" name="对象 45" title="">
            <a:hlinkClick action="ppaction://ole?verb=0"/>
          </p:cNvPr>
          <p:cNvGraphicFramePr>
            <a:graphicFrameLocks noChangeAspect="1"/>
          </p:cNvGraphicFramePr>
          <p:nvPr>
            <p:custDataLst>
              <p:tags r:id="rId59"/>
            </p:custDataLst>
          </p:nvPr>
        </p:nvGraphicFramePr>
        <p:xfrm>
          <a:off x="4427220" y="5053330"/>
          <a:ext cx="213995" cy="278765"/>
        </p:xfrm>
        <a:graphic>
          <a:graphicData uri="http://schemas.openxmlformats.org/presentationml/2006/ole">
            <mc:AlternateContent>
              <mc:Choice xmlns:v="urn:schemas-microsoft-com:vml" Requires="v">
                <p:oleObj spid="_x0000_s1083" r:id="rId60" imgW="127000" imgH="165100" progId="Equation.KSEE3">
                  <p:embed/>
                </p:oleObj>
              </mc:Choice>
              <mc:Fallback>
                <p:oleObj r:id="rId60" imgW="127000" imgH="165100" progId="Equation.KSEE3">
                  <p:embed/>
                  <p:pic>
                    <p:nvPicPr>
                      <p:cNvPr id="0" name="OLE substitute image"/>
                      <p:cNvPicPr/>
                      <p:nvPr/>
                    </p:nvPicPr>
                    <p:blipFill>
                      <a:blip r:embed="rId61"/>
                      <a:stretch>
                        <a:fillRect/>
                      </a:stretch>
                    </p:blipFill>
                    <p:spPr>
                      <a:xfrm>
                        <a:off x="4427220" y="5053330"/>
                        <a:ext cx="213995" cy="278765"/>
                      </a:xfrm>
                      <a:prstGeom prst="rect">
                        <a:avLst/>
                      </a:prstGeom>
                    </p:spPr>
                  </p:pic>
                </p:oleObj>
              </mc:Fallback>
            </mc:AlternateContent>
          </a:graphicData>
        </a:graphic>
      </p:graphicFrame>
      <p:graphicFrame>
        <p:nvGraphicFramePr>
          <p:cNvPr id="48" name="对象 47" title="">
            <a:hlinkClick action="ppaction://ole?verb=0"/>
          </p:cNvPr>
          <p:cNvGraphicFramePr>
            <a:graphicFrameLocks noChangeAspect="1"/>
          </p:cNvGraphicFramePr>
          <p:nvPr>
            <p:custDataLst>
              <p:tags r:id="rId62"/>
            </p:custDataLst>
          </p:nvPr>
        </p:nvGraphicFramePr>
        <p:xfrm>
          <a:off x="3073400" y="5071745"/>
          <a:ext cx="108585" cy="279400"/>
        </p:xfrm>
        <a:graphic>
          <a:graphicData uri="http://schemas.openxmlformats.org/presentationml/2006/ole">
            <mc:AlternateContent>
              <mc:Choice xmlns:v="urn:schemas-microsoft-com:vml" Requires="v">
                <p:oleObj spid="_x0000_s1084" r:id="rId63" imgW="88265" imgH="165100" progId="Equation.KSEE3">
                  <p:embed/>
                </p:oleObj>
              </mc:Choice>
              <mc:Fallback>
                <p:oleObj r:id="rId63" imgW="88265" imgH="165100" progId="Equation.KSEE3">
                  <p:embed/>
                  <p:pic>
                    <p:nvPicPr>
                      <p:cNvPr id="0" name="OLE substitute image"/>
                      <p:cNvPicPr/>
                      <p:nvPr/>
                    </p:nvPicPr>
                    <p:blipFill>
                      <a:blip r:embed="rId43"/>
                      <a:stretch>
                        <a:fillRect/>
                      </a:stretch>
                    </p:blipFill>
                    <p:spPr>
                      <a:xfrm>
                        <a:off x="3073400" y="5071745"/>
                        <a:ext cx="108585" cy="279400"/>
                      </a:xfrm>
                      <a:prstGeom prst="rect">
                        <a:avLst/>
                      </a:prstGeom>
                    </p:spPr>
                  </p:pic>
                </p:oleObj>
              </mc:Fallback>
            </mc:AlternateContent>
          </a:graphicData>
        </a:graphic>
      </p:graphicFrame>
      <p:sp>
        <p:nvSpPr>
          <p:cNvPr id="50" name="文本框 49" title=""/>
          <p:cNvSpPr txBox="1"/>
          <p:nvPr>
            <p:custDataLst>
              <p:tags r:id="rId64"/>
            </p:custDataLst>
          </p:nvPr>
        </p:nvSpPr>
        <p:spPr>
          <a:xfrm>
            <a:off x="2423795" y="2572385"/>
            <a:ext cx="282575" cy="368300"/>
          </a:xfrm>
          <a:prstGeom prst="rect">
            <a:avLst/>
          </a:prstGeom>
          <a:noFill/>
        </p:spPr>
        <p:txBody>
          <a:bodyPr wrap="square" rtlCol="0">
            <a:spAutoFit/>
          </a:bodyPr>
          <a:lstStyle/>
          <a:p>
            <a:r>
              <a:rPr lang="en-US" altLang="zh-CN" b="1">
                <a:latin typeface="宋体" panose="02010600030101010101" pitchFamily="2" charset="-122"/>
                <a:ea typeface="宋体" panose="02010600030101010101" pitchFamily="2" charset="-122"/>
              </a:rPr>
              <a:t>5</a:t>
            </a:r>
            <a:endParaRPr lang="en-US" altLang="zh-CN" b="1">
              <a:latin typeface="宋体" panose="02010600030101010101" pitchFamily="2" charset="-122"/>
              <a:ea typeface="宋体" panose="02010600030101010101" pitchFamily="2" charset="-122"/>
            </a:endParaRPr>
          </a:p>
        </p:txBody>
      </p:sp>
      <p:cxnSp>
        <p:nvCxnSpPr>
          <p:cNvPr id="51" name="直接箭头连接符 50" title=""/>
          <p:cNvCxnSpPr/>
          <p:nvPr>
            <p:custDataLst>
              <p:tags r:id="rId65"/>
            </p:custDataLst>
          </p:nvPr>
        </p:nvCxnSpPr>
        <p:spPr>
          <a:xfrm flipH="1" flipV="1">
            <a:off x="2687320" y="2322830"/>
            <a:ext cx="10160" cy="37420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52" name="组合 51" title=""/>
          <p:cNvGrpSpPr/>
          <p:nvPr/>
        </p:nvGrpSpPr>
        <p:grpSpPr>
          <a:xfrm>
            <a:off x="391976" y="2398395"/>
            <a:ext cx="3402149" cy="2675255"/>
            <a:chOff x="4633" y="2579"/>
            <a:chExt cx="6382" cy="5018"/>
          </a:xfrm>
        </p:grpSpPr>
        <p:sp>
          <p:nvSpPr>
            <p:cNvPr id="54" name="任意多边形 53"/>
            <p:cNvSpPr/>
            <p:nvPr>
              <p:custDataLst>
                <p:tags r:id="rId66"/>
              </p:custDataLst>
            </p:nvPr>
          </p:nvSpPr>
          <p:spPr>
            <a:xfrm>
              <a:off x="6875" y="3159"/>
              <a:ext cx="4140" cy="4438"/>
            </a:xfrm>
            <a:custGeom>
              <a:gdLst>
                <a:gd name="connisteX0" fmla="*/ 0 w 1765935"/>
                <a:gd name="connsiteY0" fmla="*/ 0 h 2025684"/>
                <a:gd name="connisteX1" fmla="*/ 459105 w 1765935"/>
                <a:gd name="connsiteY1" fmla="*/ 1536700 h 2025684"/>
                <a:gd name="connisteX2" fmla="*/ 878205 w 1765935"/>
                <a:gd name="connsiteY2" fmla="*/ 2025650 h 2025684"/>
                <a:gd name="connisteX3" fmla="*/ 1327150 w 1765935"/>
                <a:gd name="connsiteY3" fmla="*/ 1546860 h 2025684"/>
                <a:gd name="connisteX4" fmla="*/ 1765935 w 1765935"/>
                <a:gd name="connsiteY4" fmla="*/ 0 h 2025684"/>
              </a:gdLst>
              <a:cxnLst>
                <a:cxn ang="0">
                  <a:pos x="connisteX0" y="connsiteY0"/>
                </a:cxn>
                <a:cxn ang="0">
                  <a:pos x="connisteX1" y="connsiteY1"/>
                </a:cxn>
                <a:cxn ang="0">
                  <a:pos x="connisteX2" y="connsiteY2"/>
                </a:cxn>
                <a:cxn ang="0">
                  <a:pos x="connisteX3" y="connsiteY3"/>
                </a:cxn>
                <a:cxn ang="0">
                  <a:pos x="connisteX4" y="connsiteY4"/>
                </a:cxn>
              </a:cxnLst>
              <a:rect l="l" t="t" r="r" b="b"/>
              <a:pathLst>
                <a:path w="1765935" h="2025685">
                  <a:moveTo>
                    <a:pt x="0" y="0"/>
                  </a:moveTo>
                  <a:cubicBezTo>
                    <a:pt x="83185" y="297815"/>
                    <a:pt x="283210" y="1131570"/>
                    <a:pt x="459105" y="1536700"/>
                  </a:cubicBezTo>
                  <a:cubicBezTo>
                    <a:pt x="635000" y="1941830"/>
                    <a:pt x="704850" y="2023745"/>
                    <a:pt x="878205" y="2025650"/>
                  </a:cubicBezTo>
                  <a:cubicBezTo>
                    <a:pt x="1051560" y="2027555"/>
                    <a:pt x="1149350" y="1951990"/>
                    <a:pt x="1327150" y="1546860"/>
                  </a:cubicBezTo>
                  <a:cubicBezTo>
                    <a:pt x="1504950" y="1141730"/>
                    <a:pt x="1687195" y="299720"/>
                    <a:pt x="1765935" y="0"/>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mc:Choice Requires="a14">
            <p:sp>
              <p:nvSpPr>
                <p:cNvPr id="60" name="文本框 59"/>
                <p:cNvSpPr txBox="1"/>
                <p:nvPr>
                  <p:custDataLst>
                    <p:tags r:id="rId67"/>
                  </p:custDataLst>
                </p:nvPr>
              </p:nvSpPr>
              <p:spPr>
                <a:xfrm>
                  <a:off x="4633" y="2579"/>
                  <a:ext cx="2496" cy="690"/>
                </a:xfrm>
                <a:prstGeom prst="rect">
                  <a:avLst/>
                </a:prstGeom>
                <a:noFill/>
              </p:spPr>
              <p:txBody>
                <a:bodyPr wrap="square" rtlCol="0" anchor="t">
                  <a:spAutoFit/>
                </a:bodyPr>
                <a:lstStyle/>
                <a:p>
                  <a:pPr algn="l"/>
                  <a14:m>
                    <m:oMathPara>
                      <m:oMathParaPr>
                        <m:jc/>
                      </m:oMathParaPr>
                      <m:oMath>
                        <m:r>
                          <m:rPr>
                            <m:sty m:val="bi"/>
                          </m:rPr>
                          <a:rPr lang="en-US" altLang="zh-CN" b="1" i="1">
                            <a:solidFill>
                              <a:srgbClr val="C00000"/>
                            </a:solidFill>
                            <a:latin typeface="Cambria Math" panose="02040503050406030204" charset="0"/>
                            <a:cs typeface="Cambria Math" panose="02040503050406030204" charset="0"/>
                          </a:rPr>
                          <m:t>𝒇</m:t>
                        </m:r>
                        <m:r>
                          <m:rPr>
                            <m:sty m:val="bi"/>
                          </m:rPr>
                          <a:rPr lang="en-US" altLang="zh-CN" b="1" i="1">
                            <a:solidFill>
                              <a:srgbClr val="C00000"/>
                            </a:solidFill>
                            <a:latin typeface="Cambria Math" panose="02040503050406030204" charset="0"/>
                            <a:cs typeface="Cambria Math" panose="02040503050406030204" charset="0"/>
                          </a:rPr>
                          <m:t>(</m:t>
                        </m:r>
                        <m:r>
                          <m:rPr>
                            <m:sty m:val="bi"/>
                          </m:rPr>
                          <a:rPr lang="en-US" altLang="zh-CN" b="1" i="1">
                            <a:solidFill>
                              <a:srgbClr val="C00000"/>
                            </a:solidFill>
                            <a:latin typeface="Cambria Math" panose="02040503050406030204" charset="0"/>
                            <a:cs typeface="Cambria Math" panose="02040503050406030204" charset="0"/>
                          </a:rPr>
                          <m:t>𝒙</m:t>
                        </m:r>
                        <m:r>
                          <m:rPr>
                            <m:sty m:val="bi"/>
                          </m:rPr>
                          <a:rPr lang="en-US" altLang="zh-CN" b="1" i="1">
                            <a:solidFill>
                              <a:srgbClr val="C00000"/>
                            </a:solidFill>
                            <a:latin typeface="Cambria Math" panose="02040503050406030204" charset="0"/>
                            <a:cs typeface="Cambria Math" panose="02040503050406030204" charset="0"/>
                          </a:rPr>
                          <m:t>)=</m:t>
                        </m:r>
                        <m:sSup>
                          <m:sSupPr>
                            <m:ctrlPr>
                              <a:rPr lang="en-US" altLang="zh-CN" b="1" i="1">
                                <a:solidFill>
                                  <a:srgbClr val="C00000"/>
                                </a:solidFill>
                                <a:latin typeface="Cambria Math" panose="02040503050406030204" charset="0"/>
                                <a:cs typeface="Cambria Math" panose="02040503050406030204" charset="0"/>
                              </a:rPr>
                            </m:ctrlPr>
                          </m:sSupPr>
                          <m:e>
                            <m:r>
                              <m:rPr>
                                <m:sty m:val="bi"/>
                              </m:rPr>
                              <a:rPr lang="en-US" altLang="zh-CN" b="1" i="1">
                                <a:solidFill>
                                  <a:srgbClr val="C00000"/>
                                </a:solidFill>
                                <a:latin typeface="Cambria Math" panose="02040503050406030204" charset="0"/>
                                <a:cs typeface="Cambria Math" panose="02040503050406030204" charset="0"/>
                              </a:rPr>
                              <m:t>𝒙</m:t>
                            </m:r>
                          </m:e>
                          <m:sup>
                            <m:r>
                              <m:rPr>
                                <m:sty m:val="bi"/>
                              </m:rPr>
                              <a:rPr lang="en-US" altLang="zh-CN" b="1" i="1">
                                <a:solidFill>
                                  <a:srgbClr val="C00000"/>
                                </a:solidFill>
                                <a:latin typeface="Cambria Math" panose="02040503050406030204" charset="0"/>
                                <a:cs typeface="Cambria Math" panose="02040503050406030204" charset="0"/>
                              </a:rPr>
                              <m:t>𝟐</m:t>
                            </m:r>
                          </m:sup>
                        </m:sSup>
                      </m:oMath>
                    </m:oMathPara>
                  </a14:m>
                  <a:endParaRPr lang="en-US" altLang="zh-CN" b="1" i="1">
                    <a:solidFill>
                      <a:srgbClr val="C00000"/>
                    </a:solidFill>
                    <a:latin typeface="Cambria Math" panose="02040503050406030204" charset="0"/>
                    <a:cs typeface="Cambria Math" panose="02040503050406030204" charset="0"/>
                  </a:endParaRPr>
                </a:p>
              </p:txBody>
            </p:sp>
          </mc:Choice>
          <mc:Fallback>
            <p:sp>
              <p:nvSpPr>
                <p:cNvPr id="60" name="文本框 59"/>
                <p:cNvSpPr txBox="1">
                  <a:spLocks noRot="1" noChangeAspect="1" noMove="1" noResize="1" noEditPoints="1" noAdjustHandles="1" noChangeArrowheads="1" noChangeShapeType="1" noTextEdit="1"/>
                </p:cNvSpPr>
                <p:nvPr>
                  <p:custDataLst>
                    <p:tags r:id="rId68"/>
                  </p:custDataLst>
                </p:nvPr>
              </p:nvSpPr>
              <p:spPr>
                <a:xfrm>
                  <a:off x="4633" y="2579"/>
                  <a:ext cx="2496" cy="690"/>
                </a:xfrm>
                <a:prstGeom prst="rect">
                  <a:avLst/>
                </a:prstGeom>
                <a:blipFill rotWithShape="1">
                  <a:blip r:embed="rId69"/>
                  <a:stretch>
                    <a:fillRect/>
                  </a:stretch>
                </a:blipFill>
              </p:spPr>
              <p:txBody>
                <a:bodyPr/>
                <a:lstStyle/>
                <a:p>
                  <a:r>
                    <a:rPr lang="zh-CN" altLang="en-US">
                      <a:noFill/>
                    </a:rPr>
                    <a:t> </a:t>
                  </a:r>
                </a:p>
              </p:txBody>
            </p:sp>
          </mc:Fallback>
        </mc:AlternateContent>
      </p:grpSp>
      <p:graphicFrame>
        <p:nvGraphicFramePr>
          <p:cNvPr id="67" name="对象 66" title="">
            <a:hlinkClick action="ppaction://ole?verb=0"/>
          </p:cNvPr>
          <p:cNvGraphicFramePr>
            <a:graphicFrameLocks noChangeAspect="1"/>
          </p:cNvGraphicFramePr>
          <p:nvPr>
            <p:custDataLst>
              <p:tags r:id="rId70"/>
            </p:custDataLst>
          </p:nvPr>
        </p:nvGraphicFramePr>
        <p:xfrm>
          <a:off x="2435225" y="2295525"/>
          <a:ext cx="208915" cy="285750"/>
        </p:xfrm>
        <a:graphic>
          <a:graphicData uri="http://schemas.openxmlformats.org/presentationml/2006/ole">
            <mc:AlternateContent>
              <mc:Choice xmlns:v="urn:schemas-microsoft-com:vml" Requires="v">
                <p:oleObj spid="_x0000_s1085" r:id="rId71" imgW="139700" imgH="165100" progId="Equation.KSEE3">
                  <p:embed/>
                </p:oleObj>
              </mc:Choice>
              <mc:Fallback>
                <p:oleObj r:id="rId71" imgW="139700" imgH="165100" progId="Equation.KSEE3">
                  <p:embed/>
                  <p:pic>
                    <p:nvPicPr>
                      <p:cNvPr id="0" name="OLE substitute image"/>
                      <p:cNvPicPr/>
                      <p:nvPr/>
                    </p:nvPicPr>
                    <p:blipFill>
                      <a:blip r:embed="rId72"/>
                      <a:stretch>
                        <a:fillRect/>
                      </a:stretch>
                    </p:blipFill>
                    <p:spPr>
                      <a:xfrm>
                        <a:off x="2435225" y="2295525"/>
                        <a:ext cx="208915" cy="285750"/>
                      </a:xfrm>
                      <a:prstGeom prst="rect">
                        <a:avLst/>
                      </a:prstGeom>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51201" name="组合 31" title=""/>
          <p:cNvGrpSpPr/>
          <p:nvPr/>
        </p:nvGrpSpPr>
        <p:grpSpPr>
          <a:xfrm>
            <a:off x="606165" y="-54293"/>
            <a:ext cx="11209914" cy="583565"/>
            <a:chOff x="598146" y="885055"/>
            <a:chExt cx="11209108" cy="584139"/>
          </a:xfrm>
        </p:grpSpPr>
        <p:cxnSp>
          <p:nvCxnSpPr>
            <p:cNvPr id="51202" name="直接连接符 3"/>
            <p:cNvCxnSpPr/>
            <p:nvPr/>
          </p:nvCxnSpPr>
          <p:spPr>
            <a:xfrm>
              <a:off x="10456389" y="1162505"/>
              <a:ext cx="598444"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1203" name="组合 18"/>
            <p:cNvGrpSpPr/>
            <p:nvPr/>
          </p:nvGrpSpPr>
          <p:grpSpPr>
            <a:xfrm>
              <a:off x="598146" y="885055"/>
              <a:ext cx="7077836" cy="584139"/>
              <a:chOff x="1617477" y="945016"/>
              <a:chExt cx="7077836" cy="584139"/>
            </a:xfrm>
          </p:grpSpPr>
          <p:grpSp>
            <p:nvGrpSpPr>
              <p:cNvPr id="51204" name="组合 17"/>
              <p:cNvGrpSpPr/>
              <p:nvPr/>
            </p:nvGrpSpPr>
            <p:grpSpPr>
              <a:xfrm>
                <a:off x="1633928" y="990463"/>
                <a:ext cx="5589503" cy="508500"/>
                <a:chOff x="1633928" y="990463"/>
                <a:chExt cx="5589503" cy="508500"/>
              </a:xfrm>
            </p:grpSpPr>
            <p:sp>
              <p:nvSpPr>
                <p:cNvPr id="51205" name="五边形 13"/>
                <p:cNvSpPr/>
                <p:nvPr/>
              </p:nvSpPr>
              <p:spPr>
                <a:xfrm>
                  <a:off x="4876640" y="993641"/>
                  <a:ext cx="2346791"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2605218"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2482037"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311869"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r>
                    <a:rPr lang="zh-CN" altLang="en-US" sz="3200">
                      <a:solidFill>
                        <a:srgbClr val="FFFFFF"/>
                      </a:solidFill>
                      <a:latin typeface="黑体" panose="02010609060101010101" pitchFamily="49" charset="-122"/>
                      <a:ea typeface="黑体" panose="02010609060101010101" pitchFamily="49" charset="-122"/>
                    </a:rPr>
                    <a:t>探索新知</a:t>
                  </a:r>
                  <a:endParaRPr lang="zh-CN" altLang="en-US" sz="3200">
                    <a:solidFill>
                      <a:srgbClr val="FFFFFF"/>
                    </a:solidFill>
                    <a:latin typeface="黑体" panose="02010609060101010101" pitchFamily="49" charset="-122"/>
                    <a:ea typeface="黑体" panose="02010609060101010101" pitchFamily="49" charset="-122"/>
                  </a:endParaRPr>
                </a:p>
              </p:txBody>
            </p:sp>
          </p:grpSp>
          <p:sp>
            <p:nvSpPr>
              <p:cNvPr id="2"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endParaRPr sz="3200">
                  <a:solidFill>
                    <a:schemeClr val="bg1"/>
                  </a:solidFill>
                  <a:latin typeface="黑体" panose="02010609060101010101" pitchFamily="49" charset="-122"/>
                  <a:ea typeface="黑体" panose="02010609060101010101" pitchFamily="49" charset="-122"/>
                </a:endParaRPr>
              </a:p>
            </p:txBody>
          </p:sp>
        </p:grpSp>
        <p:cxnSp>
          <p:nvCxnSpPr>
            <p:cNvPr id="51210" name="直接连接符 5"/>
            <p:cNvCxnSpPr/>
            <p:nvPr/>
          </p:nvCxnSpPr>
          <p:spPr>
            <a:xfrm>
              <a:off x="6416492" y="1184752"/>
              <a:ext cx="598445"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7227646" y="1186342"/>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8024514"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8832493" y="1186342"/>
              <a:ext cx="598445"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9643648"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1207222" y="1164095"/>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10" title=""/>
          <p:cNvGrpSpPr/>
          <p:nvPr/>
        </p:nvGrpSpPr>
        <p:grpSpPr>
          <a:xfrm>
            <a:off x="467995" y="601345"/>
            <a:ext cx="11248390" cy="668655"/>
            <a:chOff x="737" y="2961"/>
            <a:chExt cx="17714" cy="1053"/>
          </a:xfrm>
        </p:grpSpPr>
        <mc:AlternateContent>
          <mc:Choice Requires="a14">
            <p:sp>
              <p:nvSpPr>
                <p:cNvPr id="9" name="文本框 8"/>
                <p:cNvSpPr txBox="1"/>
                <p:nvPr>
                  <p:custDataLst>
                    <p:tags r:id="rId3"/>
                  </p:custDataLst>
                </p:nvPr>
              </p:nvSpPr>
              <p:spPr>
                <a:xfrm>
                  <a:off x="737" y="2961"/>
                  <a:ext cx="17714" cy="1053"/>
                </a:xfrm>
                <a:prstGeom prst="rect">
                  <a:avLst/>
                </a:prstGeom>
                <a:noFill/>
              </p:spPr>
              <p:txBody>
                <a:bodyPr wrap="square" rtlCol="0">
                  <a:spAutoFit/>
                </a:bodyPr>
                <a:lstStyle/>
                <a:p>
                  <a:pPr>
                    <a:lnSpc>
                      <a:spcPct val="150000"/>
                    </a:lnSpc>
                  </a:pPr>
                  <a:r>
                    <a:rPr lang="zh-CN" altLang="en-US" sz="2400" b="1">
                      <a:solidFill>
                        <a:srgbClr val="4874CB"/>
                      </a:solidFill>
                      <a:latin typeface="宋体" panose="02010600030101010101" pitchFamily="2" charset="-122"/>
                      <a:ea typeface="宋体" panose="02010600030101010101" pitchFamily="2" charset="-122"/>
                      <a:cs typeface="宋体" panose="02010600030101010101" pitchFamily="2" charset="-122"/>
                    </a:rPr>
                    <a:t>思考</a:t>
                  </a:r>
                  <a:r>
                    <a:rPr lang="en-US" altLang="zh-CN" sz="2400" b="1">
                      <a:solidFill>
                        <a:srgbClr val="4874CB"/>
                      </a:solidFill>
                      <a:latin typeface="宋体" panose="02010600030101010101" pitchFamily="2" charset="-122"/>
                      <a:ea typeface="宋体" panose="02010600030101010101" pitchFamily="2" charset="-122"/>
                      <a:cs typeface="宋体" panose="02010600030101010101" pitchFamily="2" charset="-122"/>
                    </a:rPr>
                    <a:t>1</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函数</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𝑓</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𝑓</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sSup>
                          <m:sSupPr>
                            <m:ctrlPr>
                              <a:rPr lang="en-US" altLang="zh-CN" sz="2400" i="1">
                                <a:solidFill>
                                  <a:schemeClr val="tx1"/>
                                </a:solidFill>
                                <a:latin typeface="Cambria Math" panose="02040503050406030204" charset="0"/>
                                <a:ea typeface="宋体" panose="02010600030101010101" pitchFamily="2" charset="-122"/>
                                <a:cs typeface="Cambria Math" panose="02040503050406030204" charset="0"/>
                              </a:rPr>
                            </m:ctrlPr>
                          </m:sSupPr>
                          <m:e>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e>
                          <m:sup>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2</m:t>
                            </m:r>
                          </m:sup>
                        </m:sSup>
                      </m:oMath>
                    </m:oMathPara>
                  </a14:m>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各有怎样的单调性</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9" name="文本框 8"/>
                <p:cNvSpPr txBox="1">
                  <a:spLocks noRot="1" noChangeAspect="1" noMove="1" noResize="1" noEditPoints="1" noAdjustHandles="1" noChangeArrowheads="1" noChangeShapeType="1" noTextEdit="1"/>
                </p:cNvSpPr>
                <p:nvPr>
                  <p:custDataLst>
                    <p:tags r:id="rId4"/>
                  </p:custDataLst>
                </p:nvPr>
              </p:nvSpPr>
              <p:spPr>
                <a:xfrm>
                  <a:off x="737" y="2961"/>
                  <a:ext cx="17714" cy="1053"/>
                </a:xfrm>
                <a:prstGeom prst="rect">
                  <a:avLst/>
                </a:prstGeom>
                <a:blipFill rotWithShape="1">
                  <a:blip r:embed="rId5"/>
                  <a:stretch>
                    <a:fillRect/>
                  </a:stretch>
                </a:blipFill>
              </p:spPr>
              <p:txBody>
                <a:bodyPr/>
                <a:lstStyle/>
                <a:p>
                  <a:r>
                    <a:rPr lang="zh-CN" altLang="en-US">
                      <a:noFill/>
                    </a:rPr>
                    <a:t> </a:t>
                  </a:r>
                </a:p>
              </p:txBody>
            </p:sp>
          </mc:Fallback>
        </mc:AlternateContent>
        <p:sp>
          <p:nvSpPr>
            <p:cNvPr id="10" name="矩形 9"/>
            <p:cNvSpPr/>
            <p:nvPr/>
          </p:nvSpPr>
          <p:spPr>
            <a:xfrm>
              <a:off x="2589" y="3736"/>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16" name="组合 15" title=""/>
          <p:cNvGrpSpPr/>
          <p:nvPr/>
        </p:nvGrpSpPr>
        <p:grpSpPr>
          <a:xfrm rot="10800000">
            <a:off x="481117" y="2329164"/>
            <a:ext cx="4479224" cy="2200944"/>
            <a:chOff x="5394" y="5917"/>
            <a:chExt cx="7041" cy="3474"/>
          </a:xfrm>
        </p:grpSpPr>
        <p:cxnSp>
          <p:nvCxnSpPr>
            <p:cNvPr id="78" name="直接连接符 77"/>
            <p:cNvCxnSpPr/>
            <p:nvPr>
              <p:custDataLst>
                <p:tags r:id="rId6"/>
              </p:custDataLst>
            </p:nvPr>
          </p:nvCxnSpPr>
          <p:spPr>
            <a:xfrm flipH="1" flipV="1">
              <a:off x="8975" y="5997"/>
              <a:ext cx="3460" cy="327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custDataLst>
                <p:tags r:id="rId7"/>
              </p:custDataLst>
            </p:nvPr>
          </p:nvCxnSpPr>
          <p:spPr>
            <a:xfrm flipH="1">
              <a:off x="5394" y="5917"/>
              <a:ext cx="3558" cy="347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aphicFrame>
        <p:nvGraphicFramePr>
          <p:cNvPr id="6" name="表格 5" title=""/>
          <p:cNvGraphicFramePr>
            <a:graphicFrameLocks noGrp="1"/>
          </p:cNvGraphicFramePr>
          <p:nvPr>
            <p:custDataLst>
              <p:tags r:id="rId8"/>
            </p:custDataLst>
          </p:nvPr>
        </p:nvGraphicFramePr>
        <p:xfrm>
          <a:off x="774065" y="2192655"/>
          <a:ext cx="3859530" cy="3182620"/>
        </p:xfrm>
        <a:graphic>
          <a:graphicData uri="http://schemas.openxmlformats.org/drawingml/2006/table">
            <a:tbl>
              <a:tblPr firstRow="1" bandRow="1">
                <a:tableStyleId>{5C22544A-7EE6-4342-B048-85BDC9FD1C3A}</a:tableStyleId>
              </a:tblPr>
              <a:tblGrid>
                <a:gridCol w="490220"/>
                <a:gridCol w="481330"/>
                <a:gridCol w="481330"/>
                <a:gridCol w="481330"/>
                <a:gridCol w="481330"/>
                <a:gridCol w="481330"/>
                <a:gridCol w="481330"/>
                <a:gridCol w="481330"/>
              </a:tblGrid>
              <a:tr h="454660">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r>
              <a:tr h="454660">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r>
              <a:tr h="454660">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r>
              <a:tr h="454660">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r>
              <a:tr h="454660">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r>
              <a:tr h="454660">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r>
              <a:tr h="454660">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r>
            </a:tbl>
          </a:graphicData>
        </a:graphic>
      </p:graphicFrame>
      <p:cxnSp>
        <p:nvCxnSpPr>
          <p:cNvPr id="12" name="直接箭头连接符 11" title=""/>
          <p:cNvCxnSpPr/>
          <p:nvPr/>
        </p:nvCxnSpPr>
        <p:spPr>
          <a:xfrm flipV="1">
            <a:off x="335915" y="4486275"/>
            <a:ext cx="4715510" cy="8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3" name="对象 12" title="">
            <a:hlinkClick action="ppaction://ole?verb=0"/>
          </p:cNvPr>
          <p:cNvGraphicFramePr>
            <a:graphicFrameLocks noChangeAspect="1"/>
          </p:cNvGraphicFramePr>
          <p:nvPr/>
        </p:nvGraphicFramePr>
        <p:xfrm>
          <a:off x="4813935" y="4513580"/>
          <a:ext cx="237490" cy="261620"/>
        </p:xfrm>
        <a:graphic>
          <a:graphicData uri="http://schemas.openxmlformats.org/presentationml/2006/ole">
            <mc:AlternateContent>
              <mc:Choice xmlns:v="urn:schemas-microsoft-com:vml" Requires="v">
                <p:oleObj spid="_x0000_s1086" r:id="rId9" imgW="127000" imgH="139700" progId="Equation.KSEE3">
                  <p:embed/>
                </p:oleObj>
              </mc:Choice>
              <mc:Fallback>
                <p:oleObj r:id="rId9" imgW="127000" imgH="139700" progId="Equation.KSEE3">
                  <p:embed/>
                  <p:pic>
                    <p:nvPicPr>
                      <p:cNvPr id="0" name="OLE substitute image"/>
                      <p:cNvPicPr/>
                      <p:nvPr/>
                    </p:nvPicPr>
                    <p:blipFill>
                      <a:blip r:embed="rId10"/>
                      <a:stretch>
                        <a:fillRect/>
                      </a:stretch>
                    </p:blipFill>
                    <p:spPr>
                      <a:xfrm>
                        <a:off x="4813935" y="4513580"/>
                        <a:ext cx="237490" cy="261620"/>
                      </a:xfrm>
                      <a:prstGeom prst="rect">
                        <a:avLst/>
                      </a:prstGeom>
                    </p:spPr>
                  </p:pic>
                </p:oleObj>
              </mc:Fallback>
            </mc:AlternateContent>
          </a:graphicData>
        </a:graphic>
      </p:graphicFrame>
      <p:graphicFrame>
        <p:nvGraphicFramePr>
          <p:cNvPr id="15" name="对象 14" title="">
            <a:hlinkClick action="ppaction://ole?verb=0"/>
          </p:cNvPr>
          <p:cNvGraphicFramePr>
            <a:graphicFrameLocks noChangeAspect="1"/>
          </p:cNvGraphicFramePr>
          <p:nvPr/>
        </p:nvGraphicFramePr>
        <p:xfrm>
          <a:off x="2504440" y="4513580"/>
          <a:ext cx="200660" cy="281940"/>
        </p:xfrm>
        <a:graphic>
          <a:graphicData uri="http://schemas.openxmlformats.org/presentationml/2006/ole">
            <mc:AlternateContent>
              <mc:Choice xmlns:v="urn:schemas-microsoft-com:vml" Requires="v">
                <p:oleObj spid="_x0000_s1087" r:id="rId11" imgW="127000" imgH="177165" progId="Equation.KSEE3">
                  <p:embed/>
                </p:oleObj>
              </mc:Choice>
              <mc:Fallback>
                <p:oleObj r:id="rId11" imgW="127000" imgH="177165" progId="Equation.KSEE3">
                  <p:embed/>
                  <p:pic>
                    <p:nvPicPr>
                      <p:cNvPr id="0" name="OLE substitute image"/>
                      <p:cNvPicPr/>
                      <p:nvPr/>
                    </p:nvPicPr>
                    <p:blipFill>
                      <a:blip r:embed="rId12"/>
                      <a:stretch>
                        <a:fillRect/>
                      </a:stretch>
                    </p:blipFill>
                    <p:spPr>
                      <a:xfrm>
                        <a:off x="2504440" y="4513580"/>
                        <a:ext cx="200660" cy="281940"/>
                      </a:xfrm>
                      <a:prstGeom prst="rect">
                        <a:avLst/>
                      </a:prstGeom>
                    </p:spPr>
                  </p:pic>
                </p:oleObj>
              </mc:Fallback>
            </mc:AlternateContent>
          </a:graphicData>
        </a:graphic>
      </p:graphicFrame>
      <p:graphicFrame>
        <p:nvGraphicFramePr>
          <p:cNvPr id="18" name="对象 17" title="">
            <a:hlinkClick action="ppaction://ole?verb=0"/>
          </p:cNvPr>
          <p:cNvGraphicFramePr>
            <a:graphicFrameLocks noChangeAspect="1"/>
          </p:cNvGraphicFramePr>
          <p:nvPr/>
        </p:nvGraphicFramePr>
        <p:xfrm>
          <a:off x="2090420" y="4496435"/>
          <a:ext cx="278765" cy="278765"/>
        </p:xfrm>
        <a:graphic>
          <a:graphicData uri="http://schemas.openxmlformats.org/presentationml/2006/ole">
            <mc:AlternateContent>
              <mc:Choice xmlns:v="urn:schemas-microsoft-com:vml" Requires="v">
                <p:oleObj spid="_x0000_s1088" r:id="rId13" imgW="165100" imgH="165100" progId="Equation.KSEE3">
                  <p:embed/>
                </p:oleObj>
              </mc:Choice>
              <mc:Fallback>
                <p:oleObj r:id="rId13" imgW="165100" imgH="165100" progId="Equation.KSEE3">
                  <p:embed/>
                  <p:pic>
                    <p:nvPicPr>
                      <p:cNvPr id="0" name="OLE substitute image"/>
                      <p:cNvPicPr/>
                      <p:nvPr/>
                    </p:nvPicPr>
                    <p:blipFill>
                      <a:blip r:embed="rId14"/>
                      <a:stretch>
                        <a:fillRect/>
                      </a:stretch>
                    </p:blipFill>
                    <p:spPr>
                      <a:xfrm>
                        <a:off x="2090420" y="4496435"/>
                        <a:ext cx="278765" cy="278765"/>
                      </a:xfrm>
                      <a:prstGeom prst="rect">
                        <a:avLst/>
                      </a:prstGeom>
                    </p:spPr>
                  </p:pic>
                </p:oleObj>
              </mc:Fallback>
            </mc:AlternateContent>
          </a:graphicData>
        </a:graphic>
      </p:graphicFrame>
      <p:graphicFrame>
        <p:nvGraphicFramePr>
          <p:cNvPr id="20" name="对象 19" title="">
            <a:hlinkClick action="ppaction://ole?verb=0"/>
          </p:cNvPr>
          <p:cNvGraphicFramePr>
            <a:graphicFrameLocks noChangeAspect="1"/>
          </p:cNvGraphicFramePr>
          <p:nvPr/>
        </p:nvGraphicFramePr>
        <p:xfrm>
          <a:off x="1447165" y="4493895"/>
          <a:ext cx="341630" cy="278765"/>
        </p:xfrm>
        <a:graphic>
          <a:graphicData uri="http://schemas.openxmlformats.org/presentationml/2006/ole">
            <mc:AlternateContent>
              <mc:Choice xmlns:v="urn:schemas-microsoft-com:vml" Requires="v">
                <p:oleObj spid="_x0000_s1089" r:id="rId15" imgW="190500" imgH="165100" progId="Equation.KSEE3">
                  <p:embed/>
                </p:oleObj>
              </mc:Choice>
              <mc:Fallback>
                <p:oleObj r:id="rId15" imgW="190500" imgH="165100" progId="Equation.KSEE3">
                  <p:embed/>
                  <p:pic>
                    <p:nvPicPr>
                      <p:cNvPr id="0" name="OLE substitute image"/>
                      <p:cNvPicPr/>
                      <p:nvPr/>
                    </p:nvPicPr>
                    <p:blipFill>
                      <a:blip r:embed="rId16"/>
                      <a:stretch>
                        <a:fillRect/>
                      </a:stretch>
                    </p:blipFill>
                    <p:spPr>
                      <a:xfrm>
                        <a:off x="1447165" y="4493895"/>
                        <a:ext cx="341630" cy="278765"/>
                      </a:xfrm>
                      <a:prstGeom prst="rect">
                        <a:avLst/>
                      </a:prstGeom>
                    </p:spPr>
                  </p:pic>
                </p:oleObj>
              </mc:Fallback>
            </mc:AlternateContent>
          </a:graphicData>
        </a:graphic>
      </p:graphicFrame>
      <p:graphicFrame>
        <p:nvGraphicFramePr>
          <p:cNvPr id="22" name="对象 21" title="">
            <a:hlinkClick action="ppaction://ole?verb=0"/>
          </p:cNvPr>
          <p:cNvGraphicFramePr>
            <a:graphicFrameLocks noChangeAspect="1"/>
          </p:cNvGraphicFramePr>
          <p:nvPr/>
        </p:nvGraphicFramePr>
        <p:xfrm>
          <a:off x="949960" y="4518660"/>
          <a:ext cx="298450" cy="278765"/>
        </p:xfrm>
        <a:graphic>
          <a:graphicData uri="http://schemas.openxmlformats.org/presentationml/2006/ole">
            <mc:AlternateContent>
              <mc:Choice xmlns:v="urn:schemas-microsoft-com:vml" Requires="v">
                <p:oleObj spid="_x0000_s1090" r:id="rId17" imgW="190500" imgH="177165" progId="Equation.KSEE3">
                  <p:embed/>
                </p:oleObj>
              </mc:Choice>
              <mc:Fallback>
                <p:oleObj r:id="rId17" imgW="190500" imgH="177165" progId="Equation.KSEE3">
                  <p:embed/>
                  <p:pic>
                    <p:nvPicPr>
                      <p:cNvPr id="0" name="OLE substitute image"/>
                      <p:cNvPicPr/>
                      <p:nvPr/>
                    </p:nvPicPr>
                    <p:blipFill>
                      <a:blip r:embed="rId18"/>
                      <a:stretch>
                        <a:fillRect/>
                      </a:stretch>
                    </p:blipFill>
                    <p:spPr>
                      <a:xfrm>
                        <a:off x="949960" y="4518660"/>
                        <a:ext cx="298450" cy="278765"/>
                      </a:xfrm>
                      <a:prstGeom prst="rect">
                        <a:avLst/>
                      </a:prstGeom>
                    </p:spPr>
                  </p:pic>
                </p:oleObj>
              </mc:Fallback>
            </mc:AlternateContent>
          </a:graphicData>
        </a:graphic>
      </p:graphicFrame>
      <p:graphicFrame>
        <p:nvGraphicFramePr>
          <p:cNvPr id="24" name="对象 23" title="">
            <a:hlinkClick action="ppaction://ole?verb=0"/>
          </p:cNvPr>
          <p:cNvGraphicFramePr>
            <a:graphicFrameLocks noChangeAspect="1"/>
          </p:cNvGraphicFramePr>
          <p:nvPr/>
        </p:nvGraphicFramePr>
        <p:xfrm>
          <a:off x="487680" y="4487545"/>
          <a:ext cx="320675" cy="278765"/>
        </p:xfrm>
        <a:graphic>
          <a:graphicData uri="http://schemas.openxmlformats.org/presentationml/2006/ole">
            <mc:AlternateContent>
              <mc:Choice xmlns:v="urn:schemas-microsoft-com:vml" Requires="v">
                <p:oleObj spid="_x0000_s1091" r:id="rId19" imgW="190500" imgH="165100" progId="Equation.KSEE3">
                  <p:embed/>
                </p:oleObj>
              </mc:Choice>
              <mc:Fallback>
                <p:oleObj r:id="rId19" imgW="190500" imgH="165100" progId="Equation.KSEE3">
                  <p:embed/>
                  <p:pic>
                    <p:nvPicPr>
                      <p:cNvPr id="0" name="OLE substitute image"/>
                      <p:cNvPicPr/>
                      <p:nvPr/>
                    </p:nvPicPr>
                    <p:blipFill>
                      <a:blip r:embed="rId20"/>
                      <a:stretch>
                        <a:fillRect/>
                      </a:stretch>
                    </p:blipFill>
                    <p:spPr>
                      <a:xfrm>
                        <a:off x="487680" y="4487545"/>
                        <a:ext cx="320675" cy="278765"/>
                      </a:xfrm>
                      <a:prstGeom prst="rect">
                        <a:avLst/>
                      </a:prstGeom>
                    </p:spPr>
                  </p:pic>
                </p:oleObj>
              </mc:Fallback>
            </mc:AlternateContent>
          </a:graphicData>
        </a:graphic>
      </p:graphicFrame>
      <p:graphicFrame>
        <p:nvGraphicFramePr>
          <p:cNvPr id="26" name="对象 25" title="">
            <a:hlinkClick action="ppaction://ole?verb=0"/>
          </p:cNvPr>
          <p:cNvGraphicFramePr>
            <a:graphicFrameLocks noChangeAspect="1"/>
          </p:cNvGraphicFramePr>
          <p:nvPr/>
        </p:nvGraphicFramePr>
        <p:xfrm>
          <a:off x="2412365" y="4850765"/>
          <a:ext cx="255905" cy="255905"/>
        </p:xfrm>
        <a:graphic>
          <a:graphicData uri="http://schemas.openxmlformats.org/presentationml/2006/ole">
            <mc:AlternateContent>
              <mc:Choice xmlns:v="urn:schemas-microsoft-com:vml" Requires="v">
                <p:oleObj spid="_x0000_s1092" r:id="rId21" imgW="165100" imgH="165100" progId="Equation.KSEE3">
                  <p:embed/>
                </p:oleObj>
              </mc:Choice>
              <mc:Fallback>
                <p:oleObj r:id="rId21" imgW="165100" imgH="165100" progId="Equation.KSEE3">
                  <p:embed/>
                  <p:pic>
                    <p:nvPicPr>
                      <p:cNvPr id="0" name="OLE substitute image"/>
                      <p:cNvPicPr/>
                      <p:nvPr/>
                    </p:nvPicPr>
                    <p:blipFill>
                      <a:blip r:embed="rId22"/>
                      <a:stretch>
                        <a:fillRect/>
                      </a:stretch>
                    </p:blipFill>
                    <p:spPr>
                      <a:xfrm>
                        <a:off x="2412365" y="4850765"/>
                        <a:ext cx="255905" cy="255905"/>
                      </a:xfrm>
                      <a:prstGeom prst="rect">
                        <a:avLst/>
                      </a:prstGeom>
                    </p:spPr>
                  </p:pic>
                </p:oleObj>
              </mc:Fallback>
            </mc:AlternateContent>
          </a:graphicData>
        </a:graphic>
      </p:graphicFrame>
      <p:graphicFrame>
        <p:nvGraphicFramePr>
          <p:cNvPr id="28" name="对象 27" title="">
            <a:hlinkClick action="ppaction://ole?verb=0"/>
          </p:cNvPr>
          <p:cNvGraphicFramePr>
            <a:graphicFrameLocks noChangeAspect="1"/>
          </p:cNvGraphicFramePr>
          <p:nvPr/>
        </p:nvGraphicFramePr>
        <p:xfrm>
          <a:off x="2501265" y="4041775"/>
          <a:ext cx="146050" cy="273685"/>
        </p:xfrm>
        <a:graphic>
          <a:graphicData uri="http://schemas.openxmlformats.org/presentationml/2006/ole">
            <mc:AlternateContent>
              <mc:Choice xmlns:v="urn:schemas-microsoft-com:vml" Requires="v">
                <p:oleObj spid="_x0000_s1093" r:id="rId23" imgW="88265" imgH="165100" progId="Equation.KSEE3">
                  <p:embed/>
                </p:oleObj>
              </mc:Choice>
              <mc:Fallback>
                <p:oleObj r:id="rId23" imgW="88265" imgH="165100" progId="Equation.KSEE3">
                  <p:embed/>
                  <p:pic>
                    <p:nvPicPr>
                      <p:cNvPr id="0" name="OLE substitute image"/>
                      <p:cNvPicPr/>
                      <p:nvPr/>
                    </p:nvPicPr>
                    <p:blipFill>
                      <a:blip r:embed="rId24"/>
                      <a:stretch>
                        <a:fillRect/>
                      </a:stretch>
                    </p:blipFill>
                    <p:spPr>
                      <a:xfrm>
                        <a:off x="2501265" y="4041775"/>
                        <a:ext cx="146050" cy="273685"/>
                      </a:xfrm>
                      <a:prstGeom prst="rect">
                        <a:avLst/>
                      </a:prstGeom>
                    </p:spPr>
                  </p:pic>
                </p:oleObj>
              </mc:Fallback>
            </mc:AlternateContent>
          </a:graphicData>
        </a:graphic>
      </p:graphicFrame>
      <p:graphicFrame>
        <p:nvGraphicFramePr>
          <p:cNvPr id="30" name="对象 29" title="">
            <a:hlinkClick action="ppaction://ole?verb=0"/>
          </p:cNvPr>
          <p:cNvGraphicFramePr>
            <a:graphicFrameLocks noChangeAspect="1"/>
          </p:cNvGraphicFramePr>
          <p:nvPr/>
        </p:nvGraphicFramePr>
        <p:xfrm>
          <a:off x="3464560" y="4479925"/>
          <a:ext cx="214630" cy="278765"/>
        </p:xfrm>
        <a:graphic>
          <a:graphicData uri="http://schemas.openxmlformats.org/presentationml/2006/ole">
            <mc:AlternateContent>
              <mc:Choice xmlns:v="urn:schemas-microsoft-com:vml" Requires="v">
                <p:oleObj spid="_x0000_s1094" r:id="rId25" imgW="127000" imgH="165100" progId="Equation.KSEE3">
                  <p:embed/>
                </p:oleObj>
              </mc:Choice>
              <mc:Fallback>
                <p:oleObj r:id="rId25" imgW="127000" imgH="165100" progId="Equation.KSEE3">
                  <p:embed/>
                  <p:pic>
                    <p:nvPicPr>
                      <p:cNvPr id="0" name="OLE substitute image"/>
                      <p:cNvPicPr/>
                      <p:nvPr/>
                    </p:nvPicPr>
                    <p:blipFill>
                      <a:blip r:embed="rId26"/>
                      <a:stretch>
                        <a:fillRect/>
                      </a:stretch>
                    </p:blipFill>
                    <p:spPr>
                      <a:xfrm>
                        <a:off x="3464560" y="4479925"/>
                        <a:ext cx="214630" cy="278765"/>
                      </a:xfrm>
                      <a:prstGeom prst="rect">
                        <a:avLst/>
                      </a:prstGeom>
                    </p:spPr>
                  </p:pic>
                </p:oleObj>
              </mc:Fallback>
            </mc:AlternateContent>
          </a:graphicData>
        </a:graphic>
      </p:graphicFrame>
      <p:graphicFrame>
        <p:nvGraphicFramePr>
          <p:cNvPr id="33" name="对象 32" title="">
            <a:hlinkClick action="ppaction://ole?verb=0"/>
          </p:cNvPr>
          <p:cNvGraphicFramePr>
            <a:graphicFrameLocks noChangeAspect="1"/>
          </p:cNvGraphicFramePr>
          <p:nvPr/>
        </p:nvGraphicFramePr>
        <p:xfrm>
          <a:off x="3870325" y="4479925"/>
          <a:ext cx="195580" cy="302895"/>
        </p:xfrm>
        <a:graphic>
          <a:graphicData uri="http://schemas.openxmlformats.org/presentationml/2006/ole">
            <mc:AlternateContent>
              <mc:Choice xmlns:v="urn:schemas-microsoft-com:vml" Requires="v">
                <p:oleObj spid="_x0000_s1095" r:id="rId27" imgW="114300" imgH="177165" progId="Equation.KSEE3">
                  <p:embed/>
                </p:oleObj>
              </mc:Choice>
              <mc:Fallback>
                <p:oleObj r:id="rId27" imgW="114300" imgH="177165" progId="Equation.KSEE3">
                  <p:embed/>
                  <p:pic>
                    <p:nvPicPr>
                      <p:cNvPr id="0" name="OLE substitute image"/>
                      <p:cNvPicPr/>
                      <p:nvPr/>
                    </p:nvPicPr>
                    <p:blipFill>
                      <a:blip r:embed="rId28"/>
                      <a:stretch>
                        <a:fillRect/>
                      </a:stretch>
                    </p:blipFill>
                    <p:spPr>
                      <a:xfrm>
                        <a:off x="3870325" y="4479925"/>
                        <a:ext cx="195580" cy="302895"/>
                      </a:xfrm>
                      <a:prstGeom prst="rect">
                        <a:avLst/>
                      </a:prstGeom>
                    </p:spPr>
                  </p:pic>
                </p:oleObj>
              </mc:Fallback>
            </mc:AlternateContent>
          </a:graphicData>
        </a:graphic>
      </p:graphicFrame>
      <p:graphicFrame>
        <p:nvGraphicFramePr>
          <p:cNvPr id="35" name="对象 34" title="">
            <a:hlinkClick action="ppaction://ole?verb=0"/>
          </p:cNvPr>
          <p:cNvGraphicFramePr>
            <a:graphicFrameLocks noChangeAspect="1"/>
          </p:cNvGraphicFramePr>
          <p:nvPr/>
        </p:nvGraphicFramePr>
        <p:xfrm>
          <a:off x="2479675" y="3442970"/>
          <a:ext cx="199390" cy="259080"/>
        </p:xfrm>
        <a:graphic>
          <a:graphicData uri="http://schemas.openxmlformats.org/presentationml/2006/ole">
            <mc:AlternateContent>
              <mc:Choice xmlns:v="urn:schemas-microsoft-com:vml" Requires="v">
                <p:oleObj spid="_x0000_s1096" r:id="rId29" imgW="127000" imgH="165100" progId="Equation.KSEE3">
                  <p:embed/>
                </p:oleObj>
              </mc:Choice>
              <mc:Fallback>
                <p:oleObj r:id="rId29" imgW="127000" imgH="165100" progId="Equation.KSEE3">
                  <p:embed/>
                  <p:pic>
                    <p:nvPicPr>
                      <p:cNvPr id="0" name="OLE substitute image"/>
                      <p:cNvPicPr/>
                      <p:nvPr/>
                    </p:nvPicPr>
                    <p:blipFill>
                      <a:blip r:embed="rId30"/>
                      <a:stretch>
                        <a:fillRect/>
                      </a:stretch>
                    </p:blipFill>
                    <p:spPr>
                      <a:xfrm>
                        <a:off x="2479675" y="3442970"/>
                        <a:ext cx="199390" cy="259080"/>
                      </a:xfrm>
                      <a:prstGeom prst="rect">
                        <a:avLst/>
                      </a:prstGeom>
                    </p:spPr>
                  </p:pic>
                </p:oleObj>
              </mc:Fallback>
            </mc:AlternateContent>
          </a:graphicData>
        </a:graphic>
      </p:graphicFrame>
      <p:graphicFrame>
        <p:nvGraphicFramePr>
          <p:cNvPr id="37" name="对象 36" title="">
            <a:hlinkClick action="ppaction://ole?verb=0"/>
          </p:cNvPr>
          <p:cNvGraphicFramePr>
            <a:graphicFrameLocks noChangeAspect="1"/>
          </p:cNvGraphicFramePr>
          <p:nvPr/>
        </p:nvGraphicFramePr>
        <p:xfrm>
          <a:off x="2473325" y="2894965"/>
          <a:ext cx="171450" cy="266065"/>
        </p:xfrm>
        <a:graphic>
          <a:graphicData uri="http://schemas.openxmlformats.org/presentationml/2006/ole">
            <mc:AlternateContent>
              <mc:Choice xmlns:v="urn:schemas-microsoft-com:vml" Requires="v">
                <p:oleObj spid="_x0000_s1097" r:id="rId31" imgW="114300" imgH="177165" progId="Equation.KSEE3">
                  <p:embed/>
                </p:oleObj>
              </mc:Choice>
              <mc:Fallback>
                <p:oleObj r:id="rId31" imgW="114300" imgH="177165" progId="Equation.KSEE3">
                  <p:embed/>
                  <p:pic>
                    <p:nvPicPr>
                      <p:cNvPr id="0" name="OLE substitute image"/>
                      <p:cNvPicPr/>
                      <p:nvPr/>
                    </p:nvPicPr>
                    <p:blipFill>
                      <a:blip r:embed="rId32"/>
                      <a:stretch>
                        <a:fillRect/>
                      </a:stretch>
                    </p:blipFill>
                    <p:spPr>
                      <a:xfrm>
                        <a:off x="2473325" y="2894965"/>
                        <a:ext cx="171450" cy="266065"/>
                      </a:xfrm>
                      <a:prstGeom prst="rect">
                        <a:avLst/>
                      </a:prstGeom>
                    </p:spPr>
                  </p:pic>
                </p:oleObj>
              </mc:Fallback>
            </mc:AlternateContent>
          </a:graphicData>
        </a:graphic>
      </p:graphicFrame>
      <p:graphicFrame>
        <p:nvGraphicFramePr>
          <p:cNvPr id="39" name="对象 38" title="">
            <a:hlinkClick action="ppaction://ole?verb=0"/>
          </p:cNvPr>
          <p:cNvGraphicFramePr>
            <a:graphicFrameLocks noChangeAspect="1"/>
          </p:cNvGraphicFramePr>
          <p:nvPr/>
        </p:nvGraphicFramePr>
        <p:xfrm>
          <a:off x="2468880" y="2353945"/>
          <a:ext cx="199390" cy="259080"/>
        </p:xfrm>
        <a:graphic>
          <a:graphicData uri="http://schemas.openxmlformats.org/presentationml/2006/ole">
            <mc:AlternateContent>
              <mc:Choice xmlns:v="urn:schemas-microsoft-com:vml" Requires="v">
                <p:oleObj spid="_x0000_s1098" r:id="rId33" imgW="127000" imgH="165100" progId="Equation.KSEE3">
                  <p:embed/>
                </p:oleObj>
              </mc:Choice>
              <mc:Fallback>
                <p:oleObj r:id="rId33" imgW="127000" imgH="165100" progId="Equation.KSEE3">
                  <p:embed/>
                  <p:pic>
                    <p:nvPicPr>
                      <p:cNvPr id="0" name="OLE substitute image"/>
                      <p:cNvPicPr/>
                      <p:nvPr/>
                    </p:nvPicPr>
                    <p:blipFill>
                      <a:blip r:embed="rId34"/>
                      <a:stretch>
                        <a:fillRect/>
                      </a:stretch>
                    </p:blipFill>
                    <p:spPr>
                      <a:xfrm>
                        <a:off x="2468880" y="2353945"/>
                        <a:ext cx="199390" cy="259080"/>
                      </a:xfrm>
                      <a:prstGeom prst="rect">
                        <a:avLst/>
                      </a:prstGeom>
                    </p:spPr>
                  </p:pic>
                </p:oleObj>
              </mc:Fallback>
            </mc:AlternateContent>
          </a:graphicData>
        </a:graphic>
      </p:graphicFrame>
      <p:graphicFrame>
        <p:nvGraphicFramePr>
          <p:cNvPr id="41" name="对象 40" title="">
            <a:hlinkClick action="ppaction://ole?verb=0"/>
          </p:cNvPr>
          <p:cNvGraphicFramePr>
            <a:graphicFrameLocks noChangeAspect="1"/>
          </p:cNvGraphicFramePr>
          <p:nvPr/>
        </p:nvGraphicFramePr>
        <p:xfrm>
          <a:off x="4430395" y="4473575"/>
          <a:ext cx="213995" cy="278765"/>
        </p:xfrm>
        <a:graphic>
          <a:graphicData uri="http://schemas.openxmlformats.org/presentationml/2006/ole">
            <mc:AlternateContent>
              <mc:Choice xmlns:v="urn:schemas-microsoft-com:vml" Requires="v">
                <p:oleObj spid="_x0000_s1099" r:id="rId35" imgW="127000" imgH="165100" progId="Equation.KSEE3">
                  <p:embed/>
                </p:oleObj>
              </mc:Choice>
              <mc:Fallback>
                <p:oleObj r:id="rId35" imgW="127000" imgH="165100" progId="Equation.KSEE3">
                  <p:embed/>
                  <p:pic>
                    <p:nvPicPr>
                      <p:cNvPr id="0" name="OLE substitute image"/>
                      <p:cNvPicPr/>
                      <p:nvPr/>
                    </p:nvPicPr>
                    <p:blipFill>
                      <a:blip r:embed="rId36"/>
                      <a:stretch>
                        <a:fillRect/>
                      </a:stretch>
                    </p:blipFill>
                    <p:spPr>
                      <a:xfrm>
                        <a:off x="4430395" y="4473575"/>
                        <a:ext cx="213995" cy="278765"/>
                      </a:xfrm>
                      <a:prstGeom prst="rect">
                        <a:avLst/>
                      </a:prstGeom>
                    </p:spPr>
                  </p:pic>
                </p:oleObj>
              </mc:Fallback>
            </mc:AlternateContent>
          </a:graphicData>
        </a:graphic>
      </p:graphicFrame>
      <p:graphicFrame>
        <p:nvGraphicFramePr>
          <p:cNvPr id="43" name="对象 42" title="">
            <a:hlinkClick action="ppaction://ole?verb=0"/>
          </p:cNvPr>
          <p:cNvGraphicFramePr>
            <a:graphicFrameLocks noChangeAspect="1"/>
          </p:cNvGraphicFramePr>
          <p:nvPr/>
        </p:nvGraphicFramePr>
        <p:xfrm>
          <a:off x="3076575" y="4491990"/>
          <a:ext cx="108585" cy="279400"/>
        </p:xfrm>
        <a:graphic>
          <a:graphicData uri="http://schemas.openxmlformats.org/presentationml/2006/ole">
            <mc:AlternateContent>
              <mc:Choice xmlns:v="urn:schemas-microsoft-com:vml" Requires="v">
                <p:oleObj spid="_x0000_s1100" r:id="rId37" imgW="88265" imgH="165100" progId="Equation.KSEE3">
                  <p:embed/>
                </p:oleObj>
              </mc:Choice>
              <mc:Fallback>
                <p:oleObj r:id="rId37" imgW="88265" imgH="165100" progId="Equation.KSEE3">
                  <p:embed/>
                  <p:pic>
                    <p:nvPicPr>
                      <p:cNvPr id="0" name="OLE substitute image"/>
                      <p:cNvPicPr/>
                      <p:nvPr/>
                    </p:nvPicPr>
                    <p:blipFill>
                      <a:blip r:embed="rId24"/>
                      <a:stretch>
                        <a:fillRect/>
                      </a:stretch>
                    </p:blipFill>
                    <p:spPr>
                      <a:xfrm>
                        <a:off x="3076575" y="4491990"/>
                        <a:ext cx="108585" cy="279400"/>
                      </a:xfrm>
                      <a:prstGeom prst="rect">
                        <a:avLst/>
                      </a:prstGeom>
                    </p:spPr>
                  </p:pic>
                </p:oleObj>
              </mc:Fallback>
            </mc:AlternateContent>
          </a:graphicData>
        </a:graphic>
      </p:graphicFrame>
      <p:sp>
        <p:nvSpPr>
          <p:cNvPr id="45" name="文本框 44" title=""/>
          <p:cNvSpPr txBox="1"/>
          <p:nvPr/>
        </p:nvSpPr>
        <p:spPr>
          <a:xfrm>
            <a:off x="2426970" y="1992630"/>
            <a:ext cx="282575" cy="368300"/>
          </a:xfrm>
          <a:prstGeom prst="rect">
            <a:avLst/>
          </a:prstGeom>
          <a:noFill/>
        </p:spPr>
        <p:txBody>
          <a:bodyPr wrap="square" rtlCol="0">
            <a:spAutoFit/>
          </a:bodyPr>
          <a:lstStyle/>
          <a:p>
            <a:r>
              <a:rPr lang="en-US" altLang="zh-CN" b="1">
                <a:latin typeface="宋体" panose="02010600030101010101" pitchFamily="2" charset="-122"/>
                <a:ea typeface="宋体" panose="02010600030101010101" pitchFamily="2" charset="-122"/>
              </a:rPr>
              <a:t>5</a:t>
            </a:r>
            <a:endParaRPr lang="en-US" altLang="zh-CN" b="1">
              <a:latin typeface="宋体" panose="02010600030101010101" pitchFamily="2" charset="-122"/>
              <a:ea typeface="宋体" panose="02010600030101010101" pitchFamily="2" charset="-122"/>
            </a:endParaRPr>
          </a:p>
        </p:txBody>
      </p:sp>
      <p:cxnSp>
        <p:nvCxnSpPr>
          <p:cNvPr id="46" name="直接箭头连接符 45" title=""/>
          <p:cNvCxnSpPr/>
          <p:nvPr/>
        </p:nvCxnSpPr>
        <p:spPr>
          <a:xfrm flipH="1" flipV="1">
            <a:off x="2690495" y="1547495"/>
            <a:ext cx="25400" cy="42246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47" name="对象 46" title="">
            <a:hlinkClick action="ppaction://ole?verb=0"/>
          </p:cNvPr>
          <p:cNvGraphicFramePr>
            <a:graphicFrameLocks noChangeAspect="1"/>
          </p:cNvGraphicFramePr>
          <p:nvPr/>
        </p:nvGraphicFramePr>
        <p:xfrm>
          <a:off x="2412365" y="1485265"/>
          <a:ext cx="208915" cy="285750"/>
        </p:xfrm>
        <a:graphic>
          <a:graphicData uri="http://schemas.openxmlformats.org/presentationml/2006/ole">
            <mc:AlternateContent>
              <mc:Choice xmlns:v="urn:schemas-microsoft-com:vml" Requires="v">
                <p:oleObj spid="_x0000_s1101" r:id="rId38" imgW="139700" imgH="165100" progId="Equation.KSEE3">
                  <p:embed/>
                </p:oleObj>
              </mc:Choice>
              <mc:Fallback>
                <p:oleObj r:id="rId38" imgW="139700" imgH="165100" progId="Equation.KSEE3">
                  <p:embed/>
                  <p:pic>
                    <p:nvPicPr>
                      <p:cNvPr id="0" name="OLE substitute image"/>
                      <p:cNvPicPr/>
                      <p:nvPr/>
                    </p:nvPicPr>
                    <p:blipFill>
                      <a:blip r:embed="rId39"/>
                      <a:stretch>
                        <a:fillRect/>
                      </a:stretch>
                    </p:blipFill>
                    <p:spPr>
                      <a:xfrm>
                        <a:off x="2412365" y="1485265"/>
                        <a:ext cx="208915" cy="285750"/>
                      </a:xfrm>
                      <a:prstGeom prst="rect">
                        <a:avLst/>
                      </a:prstGeom>
                    </p:spPr>
                  </p:pic>
                </p:oleObj>
              </mc:Fallback>
            </mc:AlternateContent>
          </a:graphicData>
        </a:graphic>
      </p:graphicFrame>
      <p:grpSp>
        <p:nvGrpSpPr>
          <p:cNvPr id="51" name="组合 50" title=""/>
          <p:cNvGrpSpPr/>
          <p:nvPr/>
        </p:nvGrpSpPr>
        <p:grpSpPr>
          <a:xfrm>
            <a:off x="2546350" y="1694180"/>
            <a:ext cx="1940560" cy="459740"/>
            <a:chOff x="5000" y="2833"/>
            <a:chExt cx="3056" cy="724"/>
          </a:xfrm>
        </p:grpSpPr>
        <mc:AlternateContent>
          <mc:Choice Requires="a14">
            <p:sp>
              <p:nvSpPr>
                <p:cNvPr id="67" name="文本框 66"/>
                <p:cNvSpPr txBox="1"/>
                <p:nvPr/>
              </p:nvSpPr>
              <p:spPr>
                <a:xfrm>
                  <a:off x="5000" y="2833"/>
                  <a:ext cx="3057" cy="725"/>
                </a:xfrm>
                <a:prstGeom prst="rect">
                  <a:avLst/>
                </a:prstGeom>
                <a:noFill/>
              </p:spPr>
              <p:txBody>
                <a:bodyPr wrap="square" rtlCol="0" anchor="t">
                  <a:spAutoFit/>
                </a:bodyPr>
                <a:lstStyle/>
                <a:p>
                  <a:pPr algn="l"/>
                  <a14:m>
                    <m:oMathPara>
                      <m:oMathParaPr>
                        <m:jc/>
                      </m:oMathParaPr>
                      <m:oMath>
                        <m:r>
                          <a:rPr lang="en-US" altLang="zh-CN" sz="2400" i="1">
                            <a:solidFill>
                              <a:srgbClr val="FF0000"/>
                            </a:solidFill>
                            <a:latin typeface="Cambria Math" panose="02040503050406030204" charset="0"/>
                            <a:cs typeface="Cambria Math" panose="02040503050406030204" charset="0"/>
                          </a:rPr>
                          <m:t>𝑓</m:t>
                        </m:r>
                        <m:r>
                          <a:rPr lang="en-US" altLang="zh-CN" sz="2400" i="1">
                            <a:solidFill>
                              <a:srgbClr val="FF0000"/>
                            </a:solidFill>
                            <a:latin typeface="Cambria Math" panose="02040503050406030204" charset="0"/>
                            <a:cs typeface="Cambria Math" panose="02040503050406030204" charset="0"/>
                          </a:rPr>
                          <m:t>(</m:t>
                        </m:r>
                        <m:r>
                          <a:rPr lang="en-US" altLang="zh-CN" sz="2400" i="1">
                            <a:solidFill>
                              <a:srgbClr val="FF0000"/>
                            </a:solidFill>
                            <a:latin typeface="Cambria Math" panose="02040503050406030204" charset="0"/>
                            <a:cs typeface="Cambria Math" panose="02040503050406030204" charset="0"/>
                          </a:rPr>
                          <m:t>𝑥</m:t>
                        </m:r>
                        <m:r>
                          <a:rPr lang="en-US" altLang="zh-CN" sz="2400" i="1">
                            <a:solidFill>
                              <a:srgbClr val="FF0000"/>
                            </a:solidFill>
                            <a:latin typeface="Cambria Math" panose="02040503050406030204" charset="0"/>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endParaRPr>
                </a:p>
              </p:txBody>
            </p:sp>
          </mc:Choice>
          <mc:Fallback>
            <p:sp>
              <p:nvSpPr>
                <p:cNvPr id="67" name="文本框 66"/>
                <p:cNvSpPr txBox="1">
                  <a:spLocks noRot="1" noChangeAspect="1" noMove="1" noResize="1" noEditPoints="1" noAdjustHandles="1" noChangeArrowheads="1" noChangeShapeType="1" noTextEdit="1"/>
                </p:cNvSpPr>
                <p:nvPr/>
              </p:nvSpPr>
              <p:spPr>
                <a:xfrm>
                  <a:off x="5000" y="2833"/>
                  <a:ext cx="3057" cy="725"/>
                </a:xfrm>
                <a:prstGeom prst="rect">
                  <a:avLst/>
                </a:prstGeom>
                <a:blipFill rotWithShape="1">
                  <a:blip r:embed="rId40"/>
                  <a:stretch>
                    <a:fillRect/>
                  </a:stretch>
                </a:blipFill>
              </p:spPr>
              <p:txBody>
                <a:bodyPr/>
                <a:lstStyle/>
                <a:p>
                  <a:r>
                    <a:rPr lang="zh-CN" altLang="en-US">
                      <a:noFill/>
                    </a:rPr>
                    <a:t> </a:t>
                  </a:r>
                </a:p>
              </p:txBody>
            </p:sp>
          </mc:Fallback>
        </mc:AlternateContent>
        <p:sp>
          <p:nvSpPr>
            <p:cNvPr id="50" name="矩形 49"/>
            <p:cNvSpPr/>
            <p:nvPr/>
          </p:nvSpPr>
          <p:spPr>
            <a:xfrm>
              <a:off x="6384" y="2846"/>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52" name="组合 51" title=""/>
          <p:cNvGrpSpPr/>
          <p:nvPr/>
        </p:nvGrpSpPr>
        <p:grpSpPr>
          <a:xfrm>
            <a:off x="5779135" y="2405380"/>
            <a:ext cx="5930006" cy="2306990"/>
            <a:chOff x="1087" y="655"/>
            <a:chExt cx="9734" cy="5970"/>
          </a:xfrm>
        </p:grpSpPr>
        <mc:AlternateContent>
          <mc:Choice Requires="a14">
            <p:sp>
              <p:nvSpPr>
                <p:cNvPr id="54" name="文本框 53"/>
                <p:cNvSpPr txBox="1"/>
                <p:nvPr>
                  <p:custDataLst>
                    <p:tags r:id="rId41"/>
                  </p:custDataLst>
                </p:nvPr>
              </p:nvSpPr>
              <p:spPr>
                <a:xfrm>
                  <a:off x="1087" y="655"/>
                  <a:ext cx="9734" cy="5970"/>
                </a:xfrm>
                <a:prstGeom prst="rect">
                  <a:avLst/>
                </a:prstGeom>
                <a:noFill/>
              </p:spPr>
              <p:txBody>
                <a:bodyPr wrap="square" rtlCol="0">
                  <a:spAutoFit/>
                </a:bodyPr>
                <a:lstStyle/>
                <a:p>
                  <a:pPr>
                    <a:lnSpc>
                      <a:spcPct val="150000"/>
                    </a:lnSpc>
                  </a:pPr>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图象</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𝑓</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oMath>
                    </m:oMathPara>
                  </a14:m>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在</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𝑦</m:t>
                        </m:r>
                      </m:oMath>
                    </m:oMathPara>
                  </a14:m>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轴右侧部分从左到右是上升的</a:t>
                  </a:r>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，也就是说，</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当</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0</m:t>
                        </m:r>
                      </m:oMath>
                    </m:oMathPara>
                  </a14:m>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时，</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𝑦</m:t>
                        </m:r>
                      </m:oMath>
                    </m:oMathPara>
                  </a14:m>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随</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oMath>
                    </m:oMathPara>
                  </a14:m>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的增大而增大</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即函数在区间</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0</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上是单调递增的</a:t>
                  </a:r>
                  <a:r>
                    <a:rPr lang="en-US" altLang="zh-CN" sz="2400" b="1">
                      <a:solidFill>
                        <a:srgbClr val="FF0000"/>
                      </a:solidFill>
                      <a:latin typeface="Cambria Math" panose="02040503050406030204" charset="0"/>
                      <a:ea typeface="宋体" panose="02010600030101010101" pitchFamily="2" charset="-122"/>
                      <a:cs typeface="Cambria Math" panose="02040503050406030204" charset="0"/>
                    </a:rPr>
                    <a:t>.</a:t>
                  </a:r>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同理可得</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𝑦</m:t>
                        </m:r>
                      </m:oMath>
                    </m:oMathPara>
                  </a14:m>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轴</a:t>
                  </a:r>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左侧部分的单调性</a:t>
                  </a:r>
                  <a:r>
                    <a:rPr lang="en-US" altLang="zh-CN" sz="2400" b="1">
                      <a:solidFill>
                        <a:schemeClr val="tx1"/>
                      </a:solidFill>
                      <a:latin typeface="Cambria Math" panose="02040503050406030204" charset="0"/>
                      <a:ea typeface="宋体" panose="02010600030101010101" pitchFamily="2" charset="-122"/>
                      <a:cs typeface="Cambria Math" panose="02040503050406030204" charset="0"/>
                    </a:rPr>
                    <a:t>.</a:t>
                  </a:r>
                  <a:endParaRPr lang="en-US" altLang="zh-CN" sz="2400" b="1">
                    <a:solidFill>
                      <a:schemeClr val="tx1"/>
                    </a:solidFill>
                    <a:latin typeface="Cambria Math" panose="02040503050406030204" charset="0"/>
                    <a:ea typeface="宋体" panose="02010600030101010101" pitchFamily="2" charset="-122"/>
                    <a:cs typeface="Cambria Math" panose="02040503050406030204" charset="0"/>
                  </a:endParaRPr>
                </a:p>
              </p:txBody>
            </p:sp>
          </mc:Choice>
          <mc:Fallback>
            <p:sp>
              <p:nvSpPr>
                <p:cNvPr id="54" name="文本框 53"/>
                <p:cNvSpPr txBox="1">
                  <a:spLocks noRot="1" noChangeAspect="1" noMove="1" noResize="1" noEditPoints="1" noAdjustHandles="1" noChangeArrowheads="1" noChangeShapeType="1" noTextEdit="1"/>
                </p:cNvSpPr>
                <p:nvPr>
                  <p:custDataLst>
                    <p:tags r:id="rId42"/>
                  </p:custDataLst>
                </p:nvPr>
              </p:nvSpPr>
              <p:spPr>
                <a:xfrm>
                  <a:off x="1087" y="655"/>
                  <a:ext cx="9734" cy="5970"/>
                </a:xfrm>
                <a:prstGeom prst="rect">
                  <a:avLst/>
                </a:prstGeom>
                <a:blipFill rotWithShape="1">
                  <a:blip r:embed="rId43"/>
                  <a:stretch>
                    <a:fillRect/>
                  </a:stretch>
                </a:blipFill>
              </p:spPr>
              <p:txBody>
                <a:bodyPr/>
                <a:lstStyle/>
                <a:p>
                  <a:r>
                    <a:rPr lang="zh-CN" altLang="en-US">
                      <a:noFill/>
                    </a:rPr>
                    <a:t> </a:t>
                  </a:r>
                </a:p>
              </p:txBody>
            </p:sp>
          </mc:Fallback>
        </mc:AlternateContent>
        <p:sp>
          <p:nvSpPr>
            <p:cNvPr id="60" name="矩形 59"/>
            <p:cNvSpPr/>
            <p:nvPr>
              <p:custDataLst>
                <p:tags r:id="rId44"/>
              </p:custDataLst>
            </p:nvPr>
          </p:nvSpPr>
          <p:spPr>
            <a:xfrm>
              <a:off x="2589" y="3736"/>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51201" name="组合 31" title=""/>
          <p:cNvGrpSpPr/>
          <p:nvPr/>
        </p:nvGrpSpPr>
        <p:grpSpPr>
          <a:xfrm>
            <a:off x="606165" y="-54293"/>
            <a:ext cx="11209914" cy="583565"/>
            <a:chOff x="598146" y="885055"/>
            <a:chExt cx="11209108" cy="584139"/>
          </a:xfrm>
        </p:grpSpPr>
        <p:cxnSp>
          <p:nvCxnSpPr>
            <p:cNvPr id="51202" name="直接连接符 3"/>
            <p:cNvCxnSpPr/>
            <p:nvPr/>
          </p:nvCxnSpPr>
          <p:spPr>
            <a:xfrm>
              <a:off x="10456389" y="1162505"/>
              <a:ext cx="598444"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1203" name="组合 18"/>
            <p:cNvGrpSpPr/>
            <p:nvPr/>
          </p:nvGrpSpPr>
          <p:grpSpPr>
            <a:xfrm>
              <a:off x="598146" y="885055"/>
              <a:ext cx="7077836" cy="584139"/>
              <a:chOff x="1617477" y="945016"/>
              <a:chExt cx="7077836" cy="584139"/>
            </a:xfrm>
          </p:grpSpPr>
          <p:grpSp>
            <p:nvGrpSpPr>
              <p:cNvPr id="51204" name="组合 17"/>
              <p:cNvGrpSpPr/>
              <p:nvPr/>
            </p:nvGrpSpPr>
            <p:grpSpPr>
              <a:xfrm>
                <a:off x="1633928" y="990463"/>
                <a:ext cx="5589503" cy="508500"/>
                <a:chOff x="1633928" y="990463"/>
                <a:chExt cx="5589503" cy="508500"/>
              </a:xfrm>
            </p:grpSpPr>
            <p:sp>
              <p:nvSpPr>
                <p:cNvPr id="51205" name="五边形 13"/>
                <p:cNvSpPr/>
                <p:nvPr/>
              </p:nvSpPr>
              <p:spPr>
                <a:xfrm>
                  <a:off x="4876640" y="993641"/>
                  <a:ext cx="2346791"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2605218"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2482037"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311869"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r>
                    <a:rPr lang="zh-CN" altLang="en-US" sz="3200">
                      <a:solidFill>
                        <a:srgbClr val="FFFFFF"/>
                      </a:solidFill>
                      <a:latin typeface="黑体" panose="02010609060101010101" pitchFamily="49" charset="-122"/>
                      <a:ea typeface="黑体" panose="02010609060101010101" pitchFamily="49" charset="-122"/>
                    </a:rPr>
                    <a:t>探索新知</a:t>
                  </a:r>
                  <a:endParaRPr lang="zh-CN" altLang="en-US" sz="3200">
                    <a:solidFill>
                      <a:srgbClr val="FFFFFF"/>
                    </a:solidFill>
                    <a:latin typeface="黑体" panose="02010609060101010101" pitchFamily="49" charset="-122"/>
                    <a:ea typeface="黑体" panose="02010609060101010101" pitchFamily="49" charset="-122"/>
                  </a:endParaRPr>
                </a:p>
              </p:txBody>
            </p:sp>
          </p:grpSp>
          <p:sp>
            <p:nvSpPr>
              <p:cNvPr id="2"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endParaRPr sz="3200">
                  <a:solidFill>
                    <a:schemeClr val="bg1"/>
                  </a:solidFill>
                  <a:latin typeface="黑体" panose="02010609060101010101" pitchFamily="49" charset="-122"/>
                  <a:ea typeface="黑体" panose="02010609060101010101" pitchFamily="49" charset="-122"/>
                </a:endParaRPr>
              </a:p>
            </p:txBody>
          </p:sp>
        </p:grpSp>
        <p:cxnSp>
          <p:nvCxnSpPr>
            <p:cNvPr id="51210" name="直接连接符 5"/>
            <p:cNvCxnSpPr/>
            <p:nvPr/>
          </p:nvCxnSpPr>
          <p:spPr>
            <a:xfrm>
              <a:off x="6416492" y="1184752"/>
              <a:ext cx="598445"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7227646" y="1186342"/>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8024514"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8832493" y="1186342"/>
              <a:ext cx="598445"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9643648"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1207222" y="1164095"/>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10" title=""/>
          <p:cNvGrpSpPr/>
          <p:nvPr/>
        </p:nvGrpSpPr>
        <p:grpSpPr>
          <a:xfrm>
            <a:off x="467995" y="601345"/>
            <a:ext cx="11248390" cy="668655"/>
            <a:chOff x="737" y="2961"/>
            <a:chExt cx="17714" cy="1053"/>
          </a:xfrm>
        </p:grpSpPr>
        <mc:AlternateContent>
          <mc:Choice Requires="a14">
            <p:sp>
              <p:nvSpPr>
                <p:cNvPr id="9" name="文本框 8"/>
                <p:cNvSpPr txBox="1"/>
                <p:nvPr>
                  <p:custDataLst>
                    <p:tags r:id="rId3"/>
                  </p:custDataLst>
                </p:nvPr>
              </p:nvSpPr>
              <p:spPr>
                <a:xfrm>
                  <a:off x="737" y="2961"/>
                  <a:ext cx="17714" cy="1053"/>
                </a:xfrm>
                <a:prstGeom prst="rect">
                  <a:avLst/>
                </a:prstGeom>
                <a:noFill/>
              </p:spPr>
              <p:txBody>
                <a:bodyPr wrap="square" rtlCol="0">
                  <a:spAutoFit/>
                </a:bodyPr>
                <a:lstStyle/>
                <a:p>
                  <a:pPr>
                    <a:lnSpc>
                      <a:spcPct val="150000"/>
                    </a:lnSpc>
                  </a:pPr>
                  <a:r>
                    <a:rPr lang="zh-CN" altLang="en-US" sz="2400" b="1">
                      <a:solidFill>
                        <a:srgbClr val="4874CB"/>
                      </a:solidFill>
                      <a:latin typeface="宋体" panose="02010600030101010101" pitchFamily="2" charset="-122"/>
                      <a:ea typeface="宋体" panose="02010600030101010101" pitchFamily="2" charset="-122"/>
                      <a:cs typeface="宋体" panose="02010600030101010101" pitchFamily="2" charset="-122"/>
                    </a:rPr>
                    <a:t>思考</a:t>
                  </a:r>
                  <a:r>
                    <a:rPr lang="en-US" altLang="zh-CN" sz="2400" b="1">
                      <a:solidFill>
                        <a:srgbClr val="4874CB"/>
                      </a:solidFill>
                      <a:latin typeface="宋体" panose="02010600030101010101" pitchFamily="2" charset="-122"/>
                      <a:ea typeface="宋体" panose="02010600030101010101" pitchFamily="2" charset="-122"/>
                      <a:cs typeface="宋体" panose="02010600030101010101" pitchFamily="2" charset="-122"/>
                    </a:rPr>
                    <a:t>1</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函数</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𝑓</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𝑓</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sSup>
                          <m:sSupPr>
                            <m:ctrlPr>
                              <a:rPr lang="en-US" altLang="zh-CN" sz="2400" i="1">
                                <a:solidFill>
                                  <a:schemeClr val="tx1"/>
                                </a:solidFill>
                                <a:latin typeface="Cambria Math" panose="02040503050406030204" charset="0"/>
                                <a:ea typeface="宋体" panose="02010600030101010101" pitchFamily="2" charset="-122"/>
                                <a:cs typeface="Cambria Math" panose="02040503050406030204" charset="0"/>
                              </a:rPr>
                            </m:ctrlPr>
                          </m:sSupPr>
                          <m:e>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e>
                          <m:sup>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2</m:t>
                            </m:r>
                          </m:sup>
                        </m:sSup>
                      </m:oMath>
                    </m:oMathPara>
                  </a14:m>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各有怎样的单调性</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9" name="文本框 8"/>
                <p:cNvSpPr txBox="1">
                  <a:spLocks noRot="1" noChangeAspect="1" noMove="1" noResize="1" noEditPoints="1" noAdjustHandles="1" noChangeArrowheads="1" noChangeShapeType="1" noTextEdit="1"/>
                </p:cNvSpPr>
                <p:nvPr>
                  <p:custDataLst>
                    <p:tags r:id="rId4"/>
                  </p:custDataLst>
                </p:nvPr>
              </p:nvSpPr>
              <p:spPr>
                <a:xfrm>
                  <a:off x="737" y="2961"/>
                  <a:ext cx="17714" cy="1053"/>
                </a:xfrm>
                <a:prstGeom prst="rect">
                  <a:avLst/>
                </a:prstGeom>
                <a:blipFill rotWithShape="1">
                  <a:blip r:embed="rId5"/>
                  <a:stretch>
                    <a:fillRect/>
                  </a:stretch>
                </a:blipFill>
              </p:spPr>
              <p:txBody>
                <a:bodyPr/>
                <a:lstStyle/>
                <a:p>
                  <a:r>
                    <a:rPr lang="zh-CN" altLang="en-US">
                      <a:noFill/>
                    </a:rPr>
                    <a:t> </a:t>
                  </a:r>
                </a:p>
              </p:txBody>
            </p:sp>
          </mc:Fallback>
        </mc:AlternateContent>
        <p:sp>
          <p:nvSpPr>
            <p:cNvPr id="10" name="矩形 9"/>
            <p:cNvSpPr/>
            <p:nvPr/>
          </p:nvSpPr>
          <p:spPr>
            <a:xfrm>
              <a:off x="2589" y="3736"/>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aphicFrame>
        <p:nvGraphicFramePr>
          <p:cNvPr id="53" name="表格 52" title=""/>
          <p:cNvGraphicFramePr>
            <a:graphicFrameLocks noGrp="1"/>
          </p:cNvGraphicFramePr>
          <p:nvPr>
            <p:custDataLst>
              <p:tags r:id="rId6"/>
            </p:custDataLst>
          </p:nvPr>
        </p:nvGraphicFramePr>
        <p:xfrm>
          <a:off x="1116330" y="2220595"/>
          <a:ext cx="3859530" cy="3182620"/>
        </p:xfrm>
        <a:graphic>
          <a:graphicData uri="http://schemas.openxmlformats.org/drawingml/2006/table">
            <a:tbl>
              <a:tblPr firstRow="1" bandRow="1">
                <a:tableStyleId>{5C22544A-7EE6-4342-B048-85BDC9FD1C3A}</a:tableStyleId>
              </a:tblPr>
              <a:tblGrid>
                <a:gridCol w="490220"/>
                <a:gridCol w="481330"/>
                <a:gridCol w="481330"/>
                <a:gridCol w="481330"/>
                <a:gridCol w="481330"/>
                <a:gridCol w="481330"/>
                <a:gridCol w="481330"/>
                <a:gridCol w="481330"/>
              </a:tblGrid>
              <a:tr h="454660">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r>
              <a:tr h="454660">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r>
              <a:tr h="454660">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r>
              <a:tr h="454660">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r>
              <a:tr h="454660">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r>
              <a:tr h="454660">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r>
              <a:tr h="454660">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c>
                  <a:txBody>
                    <a:bodyPr vert="horz" wrap="square"/>
                    <a:lstStyle/>
                    <a:p>
                      <a:pPr>
                        <a:buNone/>
                      </a:pPr>
                      <a:endParaRPr lang="zh-CN" altLang="en-US"/>
                    </a:p>
                  </a:txBody>
                  <a:tcPr>
                    <a:lnL w="28575">
                      <a:solidFill>
                        <a:schemeClr val="accent5">
                          <a:lumMod val="40000"/>
                          <a:lumOff val="60000"/>
                        </a:schemeClr>
                      </a:solidFill>
                      <a:prstDash val="solid"/>
                    </a:lnL>
                    <a:lnR w="28575">
                      <a:solidFill>
                        <a:schemeClr val="accent5">
                          <a:lumMod val="40000"/>
                          <a:lumOff val="60000"/>
                        </a:schemeClr>
                      </a:solidFill>
                      <a:prstDash val="solid"/>
                    </a:lnR>
                    <a:lnT w="28575">
                      <a:solidFill>
                        <a:schemeClr val="accent5">
                          <a:lumMod val="40000"/>
                          <a:lumOff val="60000"/>
                        </a:schemeClr>
                      </a:solidFill>
                      <a:prstDash val="solid"/>
                    </a:lnT>
                    <a:lnB w="28575">
                      <a:solidFill>
                        <a:schemeClr val="accent5">
                          <a:lumMod val="40000"/>
                          <a:lumOff val="60000"/>
                        </a:schemeClr>
                      </a:solidFill>
                      <a:prstDash val="solid"/>
                    </a:lnB>
                    <a:solidFill>
                      <a:srgbClr val="D2DEED">
                        <a:alpha val="0"/>
                      </a:srgbClr>
                    </a:solidFill>
                  </a:tcPr>
                </a:tc>
              </a:tr>
            </a:tbl>
          </a:graphicData>
        </a:graphic>
      </p:graphicFrame>
      <p:cxnSp>
        <p:nvCxnSpPr>
          <p:cNvPr id="55" name="直接箭头连接符 54" title=""/>
          <p:cNvCxnSpPr/>
          <p:nvPr/>
        </p:nvCxnSpPr>
        <p:spPr>
          <a:xfrm flipV="1">
            <a:off x="669925" y="2656840"/>
            <a:ext cx="4715510" cy="8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56" name="对象 55" title="">
            <a:hlinkClick action="ppaction://ole?verb=0"/>
          </p:cNvPr>
          <p:cNvGraphicFramePr>
            <a:graphicFrameLocks noChangeAspect="1"/>
          </p:cNvGraphicFramePr>
          <p:nvPr/>
        </p:nvGraphicFramePr>
        <p:xfrm>
          <a:off x="5352415" y="2660650"/>
          <a:ext cx="237490" cy="261620"/>
        </p:xfrm>
        <a:graphic>
          <a:graphicData uri="http://schemas.openxmlformats.org/presentationml/2006/ole">
            <mc:AlternateContent>
              <mc:Choice xmlns:v="urn:schemas-microsoft-com:vml" Requires="v">
                <p:oleObj spid="_x0000_s1102" r:id="rId7" imgW="127000" imgH="139700" progId="Equation.KSEE3">
                  <p:embed/>
                </p:oleObj>
              </mc:Choice>
              <mc:Fallback>
                <p:oleObj r:id="rId7" imgW="127000" imgH="139700" progId="Equation.KSEE3">
                  <p:embed/>
                  <p:pic>
                    <p:nvPicPr>
                      <p:cNvPr id="0" name="OLE substitute image"/>
                      <p:cNvPicPr/>
                      <p:nvPr/>
                    </p:nvPicPr>
                    <p:blipFill>
                      <a:blip r:embed="rId8"/>
                      <a:stretch>
                        <a:fillRect/>
                      </a:stretch>
                    </p:blipFill>
                    <p:spPr>
                      <a:xfrm>
                        <a:off x="5352415" y="2660650"/>
                        <a:ext cx="237490" cy="261620"/>
                      </a:xfrm>
                      <a:prstGeom prst="rect">
                        <a:avLst/>
                      </a:prstGeom>
                    </p:spPr>
                  </p:pic>
                </p:oleObj>
              </mc:Fallback>
            </mc:AlternateContent>
          </a:graphicData>
        </a:graphic>
      </p:graphicFrame>
      <p:graphicFrame>
        <p:nvGraphicFramePr>
          <p:cNvPr id="58" name="对象 57" title="">
            <a:hlinkClick action="ppaction://ole?verb=0"/>
          </p:cNvPr>
          <p:cNvGraphicFramePr>
            <a:graphicFrameLocks noChangeAspect="1"/>
          </p:cNvGraphicFramePr>
          <p:nvPr/>
        </p:nvGraphicFramePr>
        <p:xfrm>
          <a:off x="2846705" y="2684145"/>
          <a:ext cx="200660" cy="281940"/>
        </p:xfrm>
        <a:graphic>
          <a:graphicData uri="http://schemas.openxmlformats.org/presentationml/2006/ole">
            <mc:AlternateContent>
              <mc:Choice xmlns:v="urn:schemas-microsoft-com:vml" Requires="v">
                <p:oleObj spid="_x0000_s1103" r:id="rId9" imgW="127000" imgH="177165" progId="Equation.KSEE3">
                  <p:embed/>
                </p:oleObj>
              </mc:Choice>
              <mc:Fallback>
                <p:oleObj r:id="rId9" imgW="127000" imgH="177165" progId="Equation.KSEE3">
                  <p:embed/>
                  <p:pic>
                    <p:nvPicPr>
                      <p:cNvPr id="0" name="OLE substitute image"/>
                      <p:cNvPicPr/>
                      <p:nvPr/>
                    </p:nvPicPr>
                    <p:blipFill>
                      <a:blip r:embed="rId10"/>
                      <a:stretch>
                        <a:fillRect/>
                      </a:stretch>
                    </p:blipFill>
                    <p:spPr>
                      <a:xfrm>
                        <a:off x="2846705" y="2684145"/>
                        <a:ext cx="200660" cy="281940"/>
                      </a:xfrm>
                      <a:prstGeom prst="rect">
                        <a:avLst/>
                      </a:prstGeom>
                    </p:spPr>
                  </p:pic>
                </p:oleObj>
              </mc:Fallback>
            </mc:AlternateContent>
          </a:graphicData>
        </a:graphic>
      </p:graphicFrame>
      <p:graphicFrame>
        <p:nvGraphicFramePr>
          <p:cNvPr id="61" name="对象 60" title="">
            <a:hlinkClick action="ppaction://ole?verb=0"/>
          </p:cNvPr>
          <p:cNvGraphicFramePr>
            <a:graphicFrameLocks noChangeAspect="1"/>
          </p:cNvGraphicFramePr>
          <p:nvPr/>
        </p:nvGraphicFramePr>
        <p:xfrm>
          <a:off x="2432685" y="2667000"/>
          <a:ext cx="278765" cy="278765"/>
        </p:xfrm>
        <a:graphic>
          <a:graphicData uri="http://schemas.openxmlformats.org/presentationml/2006/ole">
            <mc:AlternateContent>
              <mc:Choice xmlns:v="urn:schemas-microsoft-com:vml" Requires="v">
                <p:oleObj spid="_x0000_s1104" r:id="rId11" imgW="165100" imgH="165100" progId="Equation.KSEE3">
                  <p:embed/>
                </p:oleObj>
              </mc:Choice>
              <mc:Fallback>
                <p:oleObj r:id="rId11" imgW="165100" imgH="165100" progId="Equation.KSEE3">
                  <p:embed/>
                  <p:pic>
                    <p:nvPicPr>
                      <p:cNvPr id="0" name="OLE substitute image"/>
                      <p:cNvPicPr/>
                      <p:nvPr/>
                    </p:nvPicPr>
                    <p:blipFill>
                      <a:blip r:embed="rId12"/>
                      <a:stretch>
                        <a:fillRect/>
                      </a:stretch>
                    </p:blipFill>
                    <p:spPr>
                      <a:xfrm>
                        <a:off x="2432685" y="2667000"/>
                        <a:ext cx="278765" cy="278765"/>
                      </a:xfrm>
                      <a:prstGeom prst="rect">
                        <a:avLst/>
                      </a:prstGeom>
                    </p:spPr>
                  </p:pic>
                </p:oleObj>
              </mc:Fallback>
            </mc:AlternateContent>
          </a:graphicData>
        </a:graphic>
      </p:graphicFrame>
      <p:graphicFrame>
        <p:nvGraphicFramePr>
          <p:cNvPr id="63" name="对象 62" title="">
            <a:hlinkClick action="ppaction://ole?verb=0"/>
          </p:cNvPr>
          <p:cNvGraphicFramePr>
            <a:graphicFrameLocks noChangeAspect="1"/>
          </p:cNvGraphicFramePr>
          <p:nvPr/>
        </p:nvGraphicFramePr>
        <p:xfrm>
          <a:off x="1789430" y="2664460"/>
          <a:ext cx="341630" cy="278765"/>
        </p:xfrm>
        <a:graphic>
          <a:graphicData uri="http://schemas.openxmlformats.org/presentationml/2006/ole">
            <mc:AlternateContent>
              <mc:Choice xmlns:v="urn:schemas-microsoft-com:vml" Requires="v">
                <p:oleObj spid="_x0000_s1105" r:id="rId13" imgW="190500" imgH="165100" progId="Equation.KSEE3">
                  <p:embed/>
                </p:oleObj>
              </mc:Choice>
              <mc:Fallback>
                <p:oleObj r:id="rId13" imgW="190500" imgH="165100" progId="Equation.KSEE3">
                  <p:embed/>
                  <p:pic>
                    <p:nvPicPr>
                      <p:cNvPr id="0" name="OLE substitute image"/>
                      <p:cNvPicPr/>
                      <p:nvPr/>
                    </p:nvPicPr>
                    <p:blipFill>
                      <a:blip r:embed="rId14"/>
                      <a:stretch>
                        <a:fillRect/>
                      </a:stretch>
                    </p:blipFill>
                    <p:spPr>
                      <a:xfrm>
                        <a:off x="1789430" y="2664460"/>
                        <a:ext cx="341630" cy="278765"/>
                      </a:xfrm>
                      <a:prstGeom prst="rect">
                        <a:avLst/>
                      </a:prstGeom>
                    </p:spPr>
                  </p:pic>
                </p:oleObj>
              </mc:Fallback>
            </mc:AlternateContent>
          </a:graphicData>
        </a:graphic>
      </p:graphicFrame>
      <p:graphicFrame>
        <p:nvGraphicFramePr>
          <p:cNvPr id="65" name="对象 64" title="">
            <a:hlinkClick action="ppaction://ole?verb=0"/>
          </p:cNvPr>
          <p:cNvGraphicFramePr>
            <a:graphicFrameLocks noChangeAspect="1"/>
          </p:cNvGraphicFramePr>
          <p:nvPr/>
        </p:nvGraphicFramePr>
        <p:xfrm>
          <a:off x="1295400" y="2705735"/>
          <a:ext cx="298450" cy="278765"/>
        </p:xfrm>
        <a:graphic>
          <a:graphicData uri="http://schemas.openxmlformats.org/presentationml/2006/ole">
            <mc:AlternateContent>
              <mc:Choice xmlns:v="urn:schemas-microsoft-com:vml" Requires="v">
                <p:oleObj spid="_x0000_s1106" r:id="rId15" imgW="190500" imgH="177165" progId="Equation.KSEE3">
                  <p:embed/>
                </p:oleObj>
              </mc:Choice>
              <mc:Fallback>
                <p:oleObj r:id="rId15" imgW="190500" imgH="177165" progId="Equation.KSEE3">
                  <p:embed/>
                  <p:pic>
                    <p:nvPicPr>
                      <p:cNvPr id="0" name="OLE substitute image"/>
                      <p:cNvPicPr/>
                      <p:nvPr/>
                    </p:nvPicPr>
                    <p:blipFill>
                      <a:blip r:embed="rId16"/>
                      <a:stretch>
                        <a:fillRect/>
                      </a:stretch>
                    </p:blipFill>
                    <p:spPr>
                      <a:xfrm>
                        <a:off x="1295400" y="2705735"/>
                        <a:ext cx="298450" cy="278765"/>
                      </a:xfrm>
                      <a:prstGeom prst="rect">
                        <a:avLst/>
                      </a:prstGeom>
                    </p:spPr>
                  </p:pic>
                </p:oleObj>
              </mc:Fallback>
            </mc:AlternateContent>
          </a:graphicData>
        </a:graphic>
      </p:graphicFrame>
      <p:graphicFrame>
        <p:nvGraphicFramePr>
          <p:cNvPr id="68" name="对象 67" title="">
            <a:hlinkClick action="ppaction://ole?verb=0"/>
          </p:cNvPr>
          <p:cNvGraphicFramePr>
            <a:graphicFrameLocks noChangeAspect="1"/>
          </p:cNvGraphicFramePr>
          <p:nvPr/>
        </p:nvGraphicFramePr>
        <p:xfrm>
          <a:off x="829945" y="2658110"/>
          <a:ext cx="320675" cy="278765"/>
        </p:xfrm>
        <a:graphic>
          <a:graphicData uri="http://schemas.openxmlformats.org/presentationml/2006/ole">
            <mc:AlternateContent>
              <mc:Choice xmlns:v="urn:schemas-microsoft-com:vml" Requires="v">
                <p:oleObj spid="_x0000_s1107" r:id="rId17" imgW="190500" imgH="165100" progId="Equation.KSEE3">
                  <p:embed/>
                </p:oleObj>
              </mc:Choice>
              <mc:Fallback>
                <p:oleObj r:id="rId17" imgW="190500" imgH="165100" progId="Equation.KSEE3">
                  <p:embed/>
                  <p:pic>
                    <p:nvPicPr>
                      <p:cNvPr id="0" name="OLE substitute image"/>
                      <p:cNvPicPr/>
                      <p:nvPr/>
                    </p:nvPicPr>
                    <p:blipFill>
                      <a:blip r:embed="rId18"/>
                      <a:stretch>
                        <a:fillRect/>
                      </a:stretch>
                    </p:blipFill>
                    <p:spPr>
                      <a:xfrm>
                        <a:off x="829945" y="2658110"/>
                        <a:ext cx="320675" cy="278765"/>
                      </a:xfrm>
                      <a:prstGeom prst="rect">
                        <a:avLst/>
                      </a:prstGeom>
                    </p:spPr>
                  </p:pic>
                </p:oleObj>
              </mc:Fallback>
            </mc:AlternateContent>
          </a:graphicData>
        </a:graphic>
      </p:graphicFrame>
      <p:graphicFrame>
        <p:nvGraphicFramePr>
          <p:cNvPr id="76" name="对象 75" title="">
            <a:hlinkClick action="ppaction://ole?verb=0"/>
          </p:cNvPr>
          <p:cNvGraphicFramePr>
            <a:graphicFrameLocks noChangeAspect="1"/>
          </p:cNvGraphicFramePr>
          <p:nvPr/>
        </p:nvGraphicFramePr>
        <p:xfrm>
          <a:off x="3806825" y="2650490"/>
          <a:ext cx="214630" cy="278765"/>
        </p:xfrm>
        <a:graphic>
          <a:graphicData uri="http://schemas.openxmlformats.org/presentationml/2006/ole">
            <mc:AlternateContent>
              <mc:Choice xmlns:v="urn:schemas-microsoft-com:vml" Requires="v">
                <p:oleObj spid="_x0000_s1108" r:id="rId19" imgW="127000" imgH="165100" progId="Equation.KSEE3">
                  <p:embed/>
                </p:oleObj>
              </mc:Choice>
              <mc:Fallback>
                <p:oleObj r:id="rId19" imgW="127000" imgH="165100" progId="Equation.KSEE3">
                  <p:embed/>
                  <p:pic>
                    <p:nvPicPr>
                      <p:cNvPr id="0" name="OLE substitute image"/>
                      <p:cNvPicPr/>
                      <p:nvPr/>
                    </p:nvPicPr>
                    <p:blipFill>
                      <a:blip r:embed="rId20"/>
                      <a:stretch>
                        <a:fillRect/>
                      </a:stretch>
                    </p:blipFill>
                    <p:spPr>
                      <a:xfrm>
                        <a:off x="3806825" y="2650490"/>
                        <a:ext cx="214630" cy="278765"/>
                      </a:xfrm>
                      <a:prstGeom prst="rect">
                        <a:avLst/>
                      </a:prstGeom>
                    </p:spPr>
                  </p:pic>
                </p:oleObj>
              </mc:Fallback>
            </mc:AlternateContent>
          </a:graphicData>
        </a:graphic>
      </p:graphicFrame>
      <p:graphicFrame>
        <p:nvGraphicFramePr>
          <p:cNvPr id="81" name="对象 80" title="">
            <a:hlinkClick action="ppaction://ole?verb=0"/>
          </p:cNvPr>
          <p:cNvGraphicFramePr>
            <a:graphicFrameLocks noChangeAspect="1"/>
          </p:cNvGraphicFramePr>
          <p:nvPr/>
        </p:nvGraphicFramePr>
        <p:xfrm>
          <a:off x="4212590" y="2650490"/>
          <a:ext cx="195580" cy="302895"/>
        </p:xfrm>
        <a:graphic>
          <a:graphicData uri="http://schemas.openxmlformats.org/presentationml/2006/ole">
            <mc:AlternateContent>
              <mc:Choice xmlns:v="urn:schemas-microsoft-com:vml" Requires="v">
                <p:oleObj spid="_x0000_s1109" r:id="rId21" imgW="114300" imgH="177165" progId="Equation.KSEE3">
                  <p:embed/>
                </p:oleObj>
              </mc:Choice>
              <mc:Fallback>
                <p:oleObj r:id="rId21" imgW="114300" imgH="177165" progId="Equation.KSEE3">
                  <p:embed/>
                  <p:pic>
                    <p:nvPicPr>
                      <p:cNvPr id="0" name="OLE substitute image"/>
                      <p:cNvPicPr/>
                      <p:nvPr/>
                    </p:nvPicPr>
                    <p:blipFill>
                      <a:blip r:embed="rId22"/>
                      <a:stretch>
                        <a:fillRect/>
                      </a:stretch>
                    </p:blipFill>
                    <p:spPr>
                      <a:xfrm>
                        <a:off x="4212590" y="2650490"/>
                        <a:ext cx="195580" cy="302895"/>
                      </a:xfrm>
                      <a:prstGeom prst="rect">
                        <a:avLst/>
                      </a:prstGeom>
                    </p:spPr>
                  </p:pic>
                </p:oleObj>
              </mc:Fallback>
            </mc:AlternateContent>
          </a:graphicData>
        </a:graphic>
      </p:graphicFrame>
      <p:graphicFrame>
        <p:nvGraphicFramePr>
          <p:cNvPr id="92" name="对象 91" title="">
            <a:hlinkClick action="ppaction://ole?verb=0"/>
          </p:cNvPr>
          <p:cNvGraphicFramePr>
            <a:graphicFrameLocks noChangeAspect="1"/>
          </p:cNvGraphicFramePr>
          <p:nvPr/>
        </p:nvGraphicFramePr>
        <p:xfrm>
          <a:off x="4772660" y="2644140"/>
          <a:ext cx="213995" cy="278765"/>
        </p:xfrm>
        <a:graphic>
          <a:graphicData uri="http://schemas.openxmlformats.org/presentationml/2006/ole">
            <mc:AlternateContent>
              <mc:Choice xmlns:v="urn:schemas-microsoft-com:vml" Requires="v">
                <p:oleObj spid="_x0000_s1110" r:id="rId23" imgW="127000" imgH="165100" progId="Equation.KSEE3">
                  <p:embed/>
                </p:oleObj>
              </mc:Choice>
              <mc:Fallback>
                <p:oleObj r:id="rId23" imgW="127000" imgH="165100" progId="Equation.KSEE3">
                  <p:embed/>
                  <p:pic>
                    <p:nvPicPr>
                      <p:cNvPr id="0" name="OLE substitute image"/>
                      <p:cNvPicPr/>
                      <p:nvPr/>
                    </p:nvPicPr>
                    <p:blipFill>
                      <a:blip r:embed="rId24"/>
                      <a:stretch>
                        <a:fillRect/>
                      </a:stretch>
                    </p:blipFill>
                    <p:spPr>
                      <a:xfrm>
                        <a:off x="4772660" y="2644140"/>
                        <a:ext cx="213995" cy="278765"/>
                      </a:xfrm>
                      <a:prstGeom prst="rect">
                        <a:avLst/>
                      </a:prstGeom>
                    </p:spPr>
                  </p:pic>
                </p:oleObj>
              </mc:Fallback>
            </mc:AlternateContent>
          </a:graphicData>
        </a:graphic>
      </p:graphicFrame>
      <p:graphicFrame>
        <p:nvGraphicFramePr>
          <p:cNvPr id="94" name="对象 93" title="">
            <a:hlinkClick action="ppaction://ole?verb=0"/>
          </p:cNvPr>
          <p:cNvGraphicFramePr>
            <a:graphicFrameLocks noChangeAspect="1"/>
          </p:cNvGraphicFramePr>
          <p:nvPr/>
        </p:nvGraphicFramePr>
        <p:xfrm>
          <a:off x="3418840" y="2662555"/>
          <a:ext cx="108585" cy="279400"/>
        </p:xfrm>
        <a:graphic>
          <a:graphicData uri="http://schemas.openxmlformats.org/presentationml/2006/ole">
            <mc:AlternateContent>
              <mc:Choice xmlns:v="urn:schemas-microsoft-com:vml" Requires="v">
                <p:oleObj spid="_x0000_s1111" r:id="rId25" imgW="88265" imgH="165100" progId="Equation.KSEE3">
                  <p:embed/>
                </p:oleObj>
              </mc:Choice>
              <mc:Fallback>
                <p:oleObj r:id="rId25" imgW="88265" imgH="165100" progId="Equation.KSEE3">
                  <p:embed/>
                  <p:pic>
                    <p:nvPicPr>
                      <p:cNvPr id="0" name="OLE substitute image"/>
                      <p:cNvPicPr/>
                      <p:nvPr/>
                    </p:nvPicPr>
                    <p:blipFill>
                      <a:blip r:embed="rId26"/>
                      <a:stretch>
                        <a:fillRect/>
                      </a:stretch>
                    </p:blipFill>
                    <p:spPr>
                      <a:xfrm>
                        <a:off x="3418840" y="2662555"/>
                        <a:ext cx="108585" cy="279400"/>
                      </a:xfrm>
                      <a:prstGeom prst="rect">
                        <a:avLst/>
                      </a:prstGeom>
                    </p:spPr>
                  </p:pic>
                </p:oleObj>
              </mc:Fallback>
            </mc:AlternateContent>
          </a:graphicData>
        </a:graphic>
      </p:graphicFrame>
      <p:cxnSp>
        <p:nvCxnSpPr>
          <p:cNvPr id="97" name="直接箭头连接符 96" title=""/>
          <p:cNvCxnSpPr/>
          <p:nvPr/>
        </p:nvCxnSpPr>
        <p:spPr>
          <a:xfrm flipH="1" flipV="1">
            <a:off x="3024505" y="1575435"/>
            <a:ext cx="20955" cy="385572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15" name="对象 114" title="">
            <a:hlinkClick action="ppaction://ole?verb=0"/>
          </p:cNvPr>
          <p:cNvGraphicFramePr>
            <a:graphicFrameLocks noChangeAspect="1"/>
          </p:cNvGraphicFramePr>
          <p:nvPr/>
        </p:nvGraphicFramePr>
        <p:xfrm>
          <a:off x="2746375" y="1513205"/>
          <a:ext cx="208915" cy="285750"/>
        </p:xfrm>
        <a:graphic>
          <a:graphicData uri="http://schemas.openxmlformats.org/presentationml/2006/ole">
            <mc:AlternateContent>
              <mc:Choice xmlns:v="urn:schemas-microsoft-com:vml" Requires="v">
                <p:oleObj spid="_x0000_s1112" r:id="rId27" imgW="139700" imgH="165100" progId="Equation.KSEE3">
                  <p:embed/>
                </p:oleObj>
              </mc:Choice>
              <mc:Fallback>
                <p:oleObj r:id="rId27" imgW="139700" imgH="165100" progId="Equation.KSEE3">
                  <p:embed/>
                  <p:pic>
                    <p:nvPicPr>
                      <p:cNvPr id="0" name="OLE substitute image"/>
                      <p:cNvPicPr/>
                      <p:nvPr/>
                    </p:nvPicPr>
                    <p:blipFill>
                      <a:blip r:embed="rId28"/>
                      <a:stretch>
                        <a:fillRect/>
                      </a:stretch>
                    </p:blipFill>
                    <p:spPr>
                      <a:xfrm>
                        <a:off x="2746375" y="1513205"/>
                        <a:ext cx="208915" cy="285750"/>
                      </a:xfrm>
                      <a:prstGeom prst="rect">
                        <a:avLst/>
                      </a:prstGeom>
                    </p:spPr>
                  </p:pic>
                </p:oleObj>
              </mc:Fallback>
            </mc:AlternateContent>
          </a:graphicData>
        </a:graphic>
      </p:graphicFrame>
      <p:sp>
        <p:nvSpPr>
          <p:cNvPr id="103" name="任意多边形 102" title=""/>
          <p:cNvSpPr/>
          <p:nvPr/>
        </p:nvSpPr>
        <p:spPr>
          <a:xfrm rot="10800000">
            <a:off x="1933575" y="2656840"/>
            <a:ext cx="2216150" cy="2423160"/>
          </a:xfrm>
          <a:custGeom>
            <a:gdLst>
              <a:gd name="connisteX0" fmla="*/ 0 w 1765935"/>
              <a:gd name="connsiteY0" fmla="*/ 0 h 2025684"/>
              <a:gd name="connisteX1" fmla="*/ 459105 w 1765935"/>
              <a:gd name="connsiteY1" fmla="*/ 1536700 h 2025684"/>
              <a:gd name="connisteX2" fmla="*/ 878205 w 1765935"/>
              <a:gd name="connsiteY2" fmla="*/ 2025650 h 2025684"/>
              <a:gd name="connisteX3" fmla="*/ 1327150 w 1765935"/>
              <a:gd name="connsiteY3" fmla="*/ 1546860 h 2025684"/>
              <a:gd name="connisteX4" fmla="*/ 1765935 w 1765935"/>
              <a:gd name="connsiteY4" fmla="*/ 0 h 2025684"/>
            </a:gdLst>
            <a:cxnLst>
              <a:cxn ang="0">
                <a:pos x="connisteX0" y="connsiteY0"/>
              </a:cxn>
              <a:cxn ang="0">
                <a:pos x="connisteX1" y="connsiteY1"/>
              </a:cxn>
              <a:cxn ang="0">
                <a:pos x="connisteX2" y="connsiteY2"/>
              </a:cxn>
              <a:cxn ang="0">
                <a:pos x="connisteX3" y="connsiteY3"/>
              </a:cxn>
              <a:cxn ang="0">
                <a:pos x="connisteX4" y="connsiteY4"/>
              </a:cxn>
            </a:cxnLst>
            <a:rect l="l" t="t" r="r" b="b"/>
            <a:pathLst>
              <a:path w="1765935" h="2025685">
                <a:moveTo>
                  <a:pt x="0" y="0"/>
                </a:moveTo>
                <a:cubicBezTo>
                  <a:pt x="83185" y="297815"/>
                  <a:pt x="283210" y="1131570"/>
                  <a:pt x="459105" y="1536700"/>
                </a:cubicBezTo>
                <a:cubicBezTo>
                  <a:pt x="635000" y="1941830"/>
                  <a:pt x="704850" y="2023745"/>
                  <a:pt x="878205" y="2025650"/>
                </a:cubicBezTo>
                <a:cubicBezTo>
                  <a:pt x="1051560" y="2027555"/>
                  <a:pt x="1149350" y="1951990"/>
                  <a:pt x="1327150" y="1546860"/>
                </a:cubicBezTo>
                <a:cubicBezTo>
                  <a:pt x="1504950" y="1141730"/>
                  <a:pt x="1687195" y="299720"/>
                  <a:pt x="1765935" y="0"/>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对象 2" title="">
            <a:hlinkClick action="ppaction://ole?verb=0"/>
          </p:cNvPr>
          <p:cNvGraphicFramePr>
            <a:graphicFrameLocks noChangeAspect="1"/>
          </p:cNvGraphicFramePr>
          <p:nvPr/>
        </p:nvGraphicFramePr>
        <p:xfrm>
          <a:off x="2742565" y="2984500"/>
          <a:ext cx="278765" cy="278765"/>
        </p:xfrm>
        <a:graphic>
          <a:graphicData uri="http://schemas.openxmlformats.org/presentationml/2006/ole">
            <mc:AlternateContent>
              <mc:Choice xmlns:v="urn:schemas-microsoft-com:vml" Requires="v">
                <p:oleObj spid="_x0000_s1113" r:id="rId29" imgW="165100" imgH="165100" progId="Equation.KSEE3">
                  <p:embed/>
                </p:oleObj>
              </mc:Choice>
              <mc:Fallback>
                <p:oleObj r:id="rId29" imgW="165100" imgH="165100" progId="Equation.KSEE3">
                  <p:embed/>
                  <p:pic>
                    <p:nvPicPr>
                      <p:cNvPr id="0" name="OLE substitute image"/>
                      <p:cNvPicPr/>
                      <p:nvPr/>
                    </p:nvPicPr>
                    <p:blipFill>
                      <a:blip r:embed="rId12"/>
                      <a:stretch>
                        <a:fillRect/>
                      </a:stretch>
                    </p:blipFill>
                    <p:spPr>
                      <a:xfrm>
                        <a:off x="2742565" y="2984500"/>
                        <a:ext cx="278765" cy="278765"/>
                      </a:xfrm>
                      <a:prstGeom prst="rect">
                        <a:avLst/>
                      </a:prstGeom>
                    </p:spPr>
                  </p:pic>
                </p:oleObj>
              </mc:Fallback>
            </mc:AlternateContent>
          </a:graphicData>
        </a:graphic>
      </p:graphicFrame>
      <p:graphicFrame>
        <p:nvGraphicFramePr>
          <p:cNvPr id="4" name="对象 3" title="">
            <a:hlinkClick action="ppaction://ole?verb=0"/>
          </p:cNvPr>
          <p:cNvGraphicFramePr>
            <a:graphicFrameLocks noChangeAspect="1"/>
          </p:cNvGraphicFramePr>
          <p:nvPr/>
        </p:nvGraphicFramePr>
        <p:xfrm>
          <a:off x="2705735" y="3426460"/>
          <a:ext cx="341630" cy="278765"/>
        </p:xfrm>
        <a:graphic>
          <a:graphicData uri="http://schemas.openxmlformats.org/presentationml/2006/ole">
            <mc:AlternateContent>
              <mc:Choice xmlns:v="urn:schemas-microsoft-com:vml" Requires="v">
                <p:oleObj spid="_x0000_s1114" r:id="rId30" imgW="190500" imgH="165100" progId="Equation.KSEE3">
                  <p:embed/>
                </p:oleObj>
              </mc:Choice>
              <mc:Fallback>
                <p:oleObj r:id="rId30" imgW="190500" imgH="165100" progId="Equation.KSEE3">
                  <p:embed/>
                  <p:pic>
                    <p:nvPicPr>
                      <p:cNvPr id="0" name="OLE substitute image"/>
                      <p:cNvPicPr/>
                      <p:nvPr/>
                    </p:nvPicPr>
                    <p:blipFill>
                      <a:blip r:embed="rId14"/>
                      <a:stretch>
                        <a:fillRect/>
                      </a:stretch>
                    </p:blipFill>
                    <p:spPr>
                      <a:xfrm>
                        <a:off x="2705735" y="3426460"/>
                        <a:ext cx="341630" cy="278765"/>
                      </a:xfrm>
                      <a:prstGeom prst="rect">
                        <a:avLst/>
                      </a:prstGeom>
                    </p:spPr>
                  </p:pic>
                </p:oleObj>
              </mc:Fallback>
            </mc:AlternateContent>
          </a:graphicData>
        </a:graphic>
      </p:graphicFrame>
      <p:graphicFrame>
        <p:nvGraphicFramePr>
          <p:cNvPr id="8" name="对象 7" title="">
            <a:hlinkClick action="ppaction://ole?verb=0"/>
          </p:cNvPr>
          <p:cNvGraphicFramePr>
            <a:graphicFrameLocks noChangeAspect="1"/>
          </p:cNvGraphicFramePr>
          <p:nvPr/>
        </p:nvGraphicFramePr>
        <p:xfrm>
          <a:off x="2727325" y="3868420"/>
          <a:ext cx="298450" cy="278765"/>
        </p:xfrm>
        <a:graphic>
          <a:graphicData uri="http://schemas.openxmlformats.org/presentationml/2006/ole">
            <mc:AlternateContent>
              <mc:Choice xmlns:v="urn:schemas-microsoft-com:vml" Requires="v">
                <p:oleObj spid="_x0000_s1115" r:id="rId31" imgW="190500" imgH="177165" progId="Equation.KSEE3">
                  <p:embed/>
                </p:oleObj>
              </mc:Choice>
              <mc:Fallback>
                <p:oleObj r:id="rId31" imgW="190500" imgH="177165" progId="Equation.KSEE3">
                  <p:embed/>
                  <p:pic>
                    <p:nvPicPr>
                      <p:cNvPr id="0" name="OLE substitute image"/>
                      <p:cNvPicPr/>
                      <p:nvPr/>
                    </p:nvPicPr>
                    <p:blipFill>
                      <a:blip r:embed="rId16"/>
                      <a:stretch>
                        <a:fillRect/>
                      </a:stretch>
                    </p:blipFill>
                    <p:spPr>
                      <a:xfrm>
                        <a:off x="2727325" y="3868420"/>
                        <a:ext cx="298450" cy="278765"/>
                      </a:xfrm>
                      <a:prstGeom prst="rect">
                        <a:avLst/>
                      </a:prstGeom>
                    </p:spPr>
                  </p:pic>
                </p:oleObj>
              </mc:Fallback>
            </mc:AlternateContent>
          </a:graphicData>
        </a:graphic>
      </p:graphicFrame>
      <p:graphicFrame>
        <p:nvGraphicFramePr>
          <p:cNvPr id="51" name="对象 50" title="">
            <a:hlinkClick action="ppaction://ole?verb=0"/>
          </p:cNvPr>
          <p:cNvGraphicFramePr>
            <a:graphicFrameLocks noChangeAspect="1"/>
          </p:cNvGraphicFramePr>
          <p:nvPr/>
        </p:nvGraphicFramePr>
        <p:xfrm>
          <a:off x="2722245" y="4373245"/>
          <a:ext cx="320675" cy="278765"/>
        </p:xfrm>
        <a:graphic>
          <a:graphicData uri="http://schemas.openxmlformats.org/presentationml/2006/ole">
            <mc:AlternateContent>
              <mc:Choice xmlns:v="urn:schemas-microsoft-com:vml" Requires="v">
                <p:oleObj spid="_x0000_s1116" r:id="rId32" imgW="190500" imgH="165100" progId="Equation.KSEE3">
                  <p:embed/>
                </p:oleObj>
              </mc:Choice>
              <mc:Fallback>
                <p:oleObj r:id="rId32" imgW="190500" imgH="165100" progId="Equation.KSEE3">
                  <p:embed/>
                  <p:pic>
                    <p:nvPicPr>
                      <p:cNvPr id="0" name="OLE substitute image"/>
                      <p:cNvPicPr/>
                      <p:nvPr/>
                    </p:nvPicPr>
                    <p:blipFill>
                      <a:blip r:embed="rId18"/>
                      <a:stretch>
                        <a:fillRect/>
                      </a:stretch>
                    </p:blipFill>
                    <p:spPr>
                      <a:xfrm>
                        <a:off x="2722245" y="4373245"/>
                        <a:ext cx="320675" cy="278765"/>
                      </a:xfrm>
                      <a:prstGeom prst="rect">
                        <a:avLst/>
                      </a:prstGeom>
                    </p:spPr>
                  </p:pic>
                </p:oleObj>
              </mc:Fallback>
            </mc:AlternateContent>
          </a:graphicData>
        </a:graphic>
      </p:graphicFrame>
      <p:graphicFrame>
        <p:nvGraphicFramePr>
          <p:cNvPr id="54" name="对象 53" title="">
            <a:hlinkClick action="ppaction://ole?verb=0"/>
          </p:cNvPr>
          <p:cNvGraphicFramePr>
            <a:graphicFrameLocks noChangeAspect="1"/>
          </p:cNvGraphicFramePr>
          <p:nvPr/>
        </p:nvGraphicFramePr>
        <p:xfrm>
          <a:off x="2878455" y="2101850"/>
          <a:ext cx="108585" cy="279400"/>
        </p:xfrm>
        <a:graphic>
          <a:graphicData uri="http://schemas.openxmlformats.org/presentationml/2006/ole">
            <mc:AlternateContent>
              <mc:Choice xmlns:v="urn:schemas-microsoft-com:vml" Requires="v">
                <p:oleObj spid="_x0000_s1117" r:id="rId33" imgW="88265" imgH="165100" progId="Equation.KSEE3">
                  <p:embed/>
                </p:oleObj>
              </mc:Choice>
              <mc:Fallback>
                <p:oleObj r:id="rId33" imgW="88265" imgH="165100" progId="Equation.KSEE3">
                  <p:embed/>
                  <p:pic>
                    <p:nvPicPr>
                      <p:cNvPr id="0" name="OLE substitute image"/>
                      <p:cNvPicPr/>
                      <p:nvPr/>
                    </p:nvPicPr>
                    <p:blipFill>
                      <a:blip r:embed="rId26"/>
                      <a:stretch>
                        <a:fillRect/>
                      </a:stretch>
                    </p:blipFill>
                    <p:spPr>
                      <a:xfrm>
                        <a:off x="2878455" y="2101850"/>
                        <a:ext cx="108585" cy="279400"/>
                      </a:xfrm>
                      <a:prstGeom prst="rect">
                        <a:avLst/>
                      </a:prstGeom>
                    </p:spPr>
                  </p:pic>
                </p:oleObj>
              </mc:Fallback>
            </mc:AlternateContent>
          </a:graphicData>
        </a:graphic>
      </p:graphicFrame>
      <p:grpSp>
        <p:nvGrpSpPr>
          <p:cNvPr id="71" name="组合 70" title=""/>
          <p:cNvGrpSpPr/>
          <p:nvPr/>
        </p:nvGrpSpPr>
        <p:grpSpPr>
          <a:xfrm>
            <a:off x="3175000" y="1729105"/>
            <a:ext cx="1940560" cy="452120"/>
            <a:chOff x="5000" y="2833"/>
            <a:chExt cx="3056" cy="712"/>
          </a:xfrm>
        </p:grpSpPr>
        <mc:AlternateContent>
          <mc:Choice Requires="a14">
            <p:sp>
              <p:nvSpPr>
                <p:cNvPr id="67" name="文本框 66"/>
                <p:cNvSpPr txBox="1"/>
                <p:nvPr>
                  <p:custDataLst>
                    <p:tags r:id="rId34"/>
                  </p:custDataLst>
                </p:nvPr>
              </p:nvSpPr>
              <p:spPr>
                <a:xfrm>
                  <a:off x="5000" y="2833"/>
                  <a:ext cx="3057" cy="712"/>
                </a:xfrm>
                <a:prstGeom prst="rect">
                  <a:avLst/>
                </a:prstGeom>
                <a:noFill/>
              </p:spPr>
              <p:txBody>
                <a:bodyPr wrap="square" rtlCol="0" anchor="t">
                  <a:spAutoFit/>
                </a:bodyPr>
                <a:lstStyle/>
                <a:p>
                  <a:pPr algn="l"/>
                  <a14:m>
                    <m:oMathPara>
                      <m:oMathParaPr>
                        <m:jc/>
                      </m:oMathParaPr>
                      <m:oMath>
                        <m:r>
                          <a:rPr lang="en-US" altLang="zh-CN" sz="2400" i="1">
                            <a:solidFill>
                              <a:srgbClr val="FF0000"/>
                            </a:solidFill>
                            <a:latin typeface="Cambria Math" panose="02040503050406030204" charset="0"/>
                            <a:cs typeface="Cambria Math" panose="02040503050406030204" charset="0"/>
                          </a:rPr>
                          <m:t>𝑓</m:t>
                        </m:r>
                        <m:r>
                          <a:rPr lang="en-US" altLang="zh-CN" sz="2400" i="1">
                            <a:solidFill>
                              <a:srgbClr val="FF0000"/>
                            </a:solidFill>
                            <a:latin typeface="Cambria Math" panose="02040503050406030204" charset="0"/>
                            <a:cs typeface="Cambria Math" panose="02040503050406030204" charset="0"/>
                          </a:rPr>
                          <m:t>(</m:t>
                        </m:r>
                        <m:r>
                          <a:rPr lang="en-US" altLang="zh-CN" sz="2400" i="1">
                            <a:solidFill>
                              <a:srgbClr val="FF0000"/>
                            </a:solidFill>
                            <a:latin typeface="Cambria Math" panose="02040503050406030204" charset="0"/>
                            <a:cs typeface="Cambria Math" panose="02040503050406030204" charset="0"/>
                          </a:rPr>
                          <m:t>𝑥</m:t>
                        </m:r>
                        <m:r>
                          <a:rPr lang="en-US" altLang="zh-CN" sz="2400" i="1">
                            <a:solidFill>
                              <a:srgbClr val="FF0000"/>
                            </a:solidFill>
                            <a:latin typeface="Cambria Math" panose="02040503050406030204" charset="0"/>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p>
                          <m:sSup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p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p>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p>
                        </m:sSup>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endParaRPr>
                </a:p>
              </p:txBody>
            </p:sp>
          </mc:Choice>
          <mc:Fallback>
            <p:sp>
              <p:nvSpPr>
                <p:cNvPr id="67" name="文本框 66"/>
                <p:cNvSpPr txBox="1">
                  <a:spLocks noRot="1" noChangeAspect="1" noMove="1" noResize="1" noEditPoints="1" noAdjustHandles="1" noChangeArrowheads="1" noChangeShapeType="1" noTextEdit="1"/>
                </p:cNvSpPr>
                <p:nvPr>
                  <p:custDataLst>
                    <p:tags r:id="rId35"/>
                  </p:custDataLst>
                </p:nvPr>
              </p:nvSpPr>
              <p:spPr>
                <a:xfrm>
                  <a:off x="5000" y="2833"/>
                  <a:ext cx="3057" cy="712"/>
                </a:xfrm>
                <a:prstGeom prst="rect">
                  <a:avLst/>
                </a:prstGeom>
                <a:blipFill rotWithShape="1">
                  <a:blip r:embed="rId36"/>
                  <a:stretch>
                    <a:fillRect/>
                  </a:stretch>
                </a:blipFill>
              </p:spPr>
              <p:txBody>
                <a:bodyPr/>
                <a:lstStyle/>
                <a:p>
                  <a:r>
                    <a:rPr lang="zh-CN" altLang="en-US">
                      <a:noFill/>
                    </a:rPr>
                    <a:t> </a:t>
                  </a:r>
                </a:p>
              </p:txBody>
            </p:sp>
          </mc:Fallback>
        </mc:AlternateContent>
        <p:sp>
          <p:nvSpPr>
            <p:cNvPr id="70" name="矩形 69"/>
            <p:cNvSpPr/>
            <p:nvPr/>
          </p:nvSpPr>
          <p:spPr>
            <a:xfrm>
              <a:off x="6560" y="2858"/>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74" name="组合 73" title=""/>
          <p:cNvGrpSpPr/>
          <p:nvPr/>
        </p:nvGrpSpPr>
        <p:grpSpPr>
          <a:xfrm>
            <a:off x="5779135" y="2405380"/>
            <a:ext cx="5929630" cy="2306320"/>
            <a:chOff x="9101" y="3788"/>
            <a:chExt cx="9338" cy="3632"/>
          </a:xfrm>
        </p:grpSpPr>
        <mc:AlternateContent>
          <mc:Choice Requires="a14">
            <p:sp>
              <p:nvSpPr>
                <p:cNvPr id="72" name="文本框 71"/>
                <p:cNvSpPr txBox="1"/>
                <p:nvPr>
                  <p:custDataLst>
                    <p:tags r:id="rId37"/>
                  </p:custDataLst>
                </p:nvPr>
              </p:nvSpPr>
              <p:spPr>
                <a:xfrm>
                  <a:off x="9101" y="3788"/>
                  <a:ext cx="9339" cy="3633"/>
                </a:xfrm>
                <a:prstGeom prst="rect">
                  <a:avLst/>
                </a:prstGeom>
                <a:noFill/>
              </p:spPr>
              <p:txBody>
                <a:bodyPr wrap="square" rtlCol="0">
                  <a:spAutoFit/>
                </a:bodyPr>
                <a:lstStyle/>
                <a:p>
                  <a:pPr>
                    <a:lnSpc>
                      <a:spcPct val="150000"/>
                    </a:lnSpc>
                  </a:pPr>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图象</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𝑓</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oMath>
                    </m:oMathPara>
                  </a14:m>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在</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𝑦</m:t>
                        </m:r>
                      </m:oMath>
                    </m:oMathPara>
                  </a14:m>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轴右侧部分从左到右是下降的</a:t>
                  </a:r>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，也就是说，</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当</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0</m:t>
                        </m:r>
                      </m:oMath>
                    </m:oMathPara>
                  </a14:m>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时，</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𝑦</m:t>
                        </m:r>
                      </m:oMath>
                    </m:oMathPara>
                  </a14:m>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随</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oMath>
                    </m:oMathPara>
                  </a14:m>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的增大而减小</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即函数在区间</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0</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上是单调递减的</a:t>
                  </a:r>
                  <a:r>
                    <a:rPr lang="en-US" altLang="zh-CN" sz="2400" b="1">
                      <a:solidFill>
                        <a:srgbClr val="FF0000"/>
                      </a:solidFill>
                      <a:latin typeface="Cambria Math" panose="02040503050406030204" charset="0"/>
                      <a:ea typeface="宋体" panose="02010600030101010101" pitchFamily="2" charset="-122"/>
                      <a:cs typeface="Cambria Math" panose="02040503050406030204" charset="0"/>
                    </a:rPr>
                    <a:t>.</a:t>
                  </a:r>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同理可得</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𝑦</m:t>
                        </m:r>
                      </m:oMath>
                    </m:oMathPara>
                  </a14:m>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轴</a:t>
                  </a:r>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左侧部分的单调性</a:t>
                  </a:r>
                  <a:r>
                    <a:rPr lang="en-US" altLang="zh-CN" sz="2400" b="1">
                      <a:solidFill>
                        <a:schemeClr val="tx1"/>
                      </a:solidFill>
                      <a:latin typeface="Cambria Math" panose="02040503050406030204" charset="0"/>
                      <a:ea typeface="宋体" panose="02010600030101010101" pitchFamily="2" charset="-122"/>
                      <a:cs typeface="Cambria Math" panose="02040503050406030204" charset="0"/>
                    </a:rPr>
                    <a:t>.</a:t>
                  </a:r>
                  <a:endParaRPr lang="en-US" altLang="zh-CN" sz="2400" b="1">
                    <a:solidFill>
                      <a:schemeClr val="tx1"/>
                    </a:solidFill>
                    <a:latin typeface="Cambria Math" panose="02040503050406030204" charset="0"/>
                    <a:ea typeface="宋体" panose="02010600030101010101" pitchFamily="2" charset="-122"/>
                    <a:cs typeface="Cambria Math" panose="02040503050406030204" charset="0"/>
                  </a:endParaRPr>
                </a:p>
              </p:txBody>
            </p:sp>
          </mc:Choice>
          <mc:Fallback>
            <p:sp>
              <p:nvSpPr>
                <p:cNvPr id="72" name="文本框 71"/>
                <p:cNvSpPr txBox="1">
                  <a:spLocks noRot="1" noChangeAspect="1" noMove="1" noResize="1" noEditPoints="1" noAdjustHandles="1" noChangeArrowheads="1" noChangeShapeType="1" noTextEdit="1"/>
                </p:cNvSpPr>
                <p:nvPr>
                  <p:custDataLst>
                    <p:tags r:id="rId38"/>
                  </p:custDataLst>
                </p:nvPr>
              </p:nvSpPr>
              <p:spPr>
                <a:xfrm>
                  <a:off x="9101" y="3788"/>
                  <a:ext cx="9339" cy="3633"/>
                </a:xfrm>
                <a:prstGeom prst="rect">
                  <a:avLst/>
                </a:prstGeom>
                <a:blipFill rotWithShape="1">
                  <a:blip r:embed="rId39"/>
                  <a:stretch>
                    <a:fillRect/>
                  </a:stretch>
                </a:blipFill>
              </p:spPr>
              <p:txBody>
                <a:bodyPr/>
                <a:lstStyle/>
                <a:p>
                  <a:r>
                    <a:rPr lang="zh-CN" altLang="en-US">
                      <a:noFill/>
                    </a:rPr>
                    <a:t> </a:t>
                  </a:r>
                </a:p>
              </p:txBody>
            </p:sp>
          </mc:Fallback>
        </mc:AlternateContent>
        <p:sp>
          <p:nvSpPr>
            <p:cNvPr id="73" name="矩形 72"/>
            <p:cNvSpPr/>
            <p:nvPr/>
          </p:nvSpPr>
          <p:spPr>
            <a:xfrm>
              <a:off x="10747" y="5495"/>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Lst>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51201" name="组合 31" title=""/>
          <p:cNvGrpSpPr/>
          <p:nvPr/>
        </p:nvGrpSpPr>
        <p:grpSpPr>
          <a:xfrm>
            <a:off x="606165" y="-54293"/>
            <a:ext cx="11209914" cy="583565"/>
            <a:chOff x="598146" y="885055"/>
            <a:chExt cx="11209108" cy="584139"/>
          </a:xfrm>
        </p:grpSpPr>
        <p:cxnSp>
          <p:nvCxnSpPr>
            <p:cNvPr id="51202" name="直接连接符 3"/>
            <p:cNvCxnSpPr/>
            <p:nvPr/>
          </p:nvCxnSpPr>
          <p:spPr>
            <a:xfrm>
              <a:off x="10456389" y="1162505"/>
              <a:ext cx="598444"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1203" name="组合 18"/>
            <p:cNvGrpSpPr/>
            <p:nvPr/>
          </p:nvGrpSpPr>
          <p:grpSpPr>
            <a:xfrm>
              <a:off x="598146" y="885055"/>
              <a:ext cx="7077836" cy="584139"/>
              <a:chOff x="1617477" y="945016"/>
              <a:chExt cx="7077836" cy="584139"/>
            </a:xfrm>
          </p:grpSpPr>
          <p:grpSp>
            <p:nvGrpSpPr>
              <p:cNvPr id="51204" name="组合 17"/>
              <p:cNvGrpSpPr/>
              <p:nvPr/>
            </p:nvGrpSpPr>
            <p:grpSpPr>
              <a:xfrm>
                <a:off x="1633928" y="990463"/>
                <a:ext cx="5589503" cy="508500"/>
                <a:chOff x="1633928" y="990463"/>
                <a:chExt cx="5589503" cy="508500"/>
              </a:xfrm>
            </p:grpSpPr>
            <p:sp>
              <p:nvSpPr>
                <p:cNvPr id="51205" name="五边形 13"/>
                <p:cNvSpPr/>
                <p:nvPr/>
              </p:nvSpPr>
              <p:spPr>
                <a:xfrm>
                  <a:off x="4876640" y="993641"/>
                  <a:ext cx="2346791"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2605218"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2482037"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311869"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r>
                    <a:rPr lang="zh-CN" altLang="en-US" sz="3200">
                      <a:solidFill>
                        <a:srgbClr val="FFFFFF"/>
                      </a:solidFill>
                      <a:latin typeface="黑体" panose="02010609060101010101" pitchFamily="49" charset="-122"/>
                      <a:ea typeface="黑体" panose="02010609060101010101" pitchFamily="49" charset="-122"/>
                    </a:rPr>
                    <a:t>探索新知</a:t>
                  </a:r>
                  <a:endParaRPr lang="zh-CN" altLang="en-US" sz="3200">
                    <a:solidFill>
                      <a:srgbClr val="FFFFFF"/>
                    </a:solidFill>
                    <a:latin typeface="黑体" panose="02010609060101010101" pitchFamily="49" charset="-122"/>
                    <a:ea typeface="黑体" panose="02010609060101010101" pitchFamily="49" charset="-122"/>
                  </a:endParaRPr>
                </a:p>
              </p:txBody>
            </p:sp>
          </p:grpSp>
          <p:sp>
            <p:nvSpPr>
              <p:cNvPr id="2"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endParaRPr sz="3200">
                  <a:solidFill>
                    <a:schemeClr val="bg1"/>
                  </a:solidFill>
                  <a:latin typeface="黑体" panose="02010609060101010101" pitchFamily="49" charset="-122"/>
                  <a:ea typeface="黑体" panose="02010609060101010101" pitchFamily="49" charset="-122"/>
                </a:endParaRPr>
              </a:p>
            </p:txBody>
          </p:sp>
        </p:grpSp>
        <p:cxnSp>
          <p:nvCxnSpPr>
            <p:cNvPr id="51210" name="直接连接符 5"/>
            <p:cNvCxnSpPr/>
            <p:nvPr/>
          </p:nvCxnSpPr>
          <p:spPr>
            <a:xfrm>
              <a:off x="6416492" y="1184752"/>
              <a:ext cx="598445"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7227646" y="1186342"/>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8024514"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8832493" y="1186342"/>
              <a:ext cx="598445"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9643648"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1207222" y="1164095"/>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10" title=""/>
          <p:cNvGrpSpPr/>
          <p:nvPr/>
        </p:nvGrpSpPr>
        <p:grpSpPr>
          <a:xfrm>
            <a:off x="558800" y="1233805"/>
            <a:ext cx="7216775" cy="2861310"/>
            <a:chOff x="880" y="3699"/>
            <a:chExt cx="11365" cy="4506"/>
          </a:xfrm>
        </p:grpSpPr>
        <mc:AlternateContent>
          <mc:Choice Requires="a14">
            <p:sp>
              <p:nvSpPr>
                <p:cNvPr id="9" name="文本框 8"/>
                <p:cNvSpPr txBox="1"/>
                <p:nvPr>
                  <p:custDataLst>
                    <p:tags r:id="rId3"/>
                  </p:custDataLst>
                </p:nvPr>
              </p:nvSpPr>
              <p:spPr>
                <a:xfrm>
                  <a:off x="880" y="3699"/>
                  <a:ext cx="11365" cy="4506"/>
                </a:xfrm>
                <a:prstGeom prst="rect">
                  <a:avLst/>
                </a:prstGeom>
                <a:noFill/>
              </p:spPr>
              <p:txBody>
                <a:bodyPr wrap="square" rtlCol="0">
                  <a:spAutoFit/>
                </a:bodyPr>
                <a:lstStyle/>
                <a:p>
                  <a:pPr>
                    <a:lnSpc>
                      <a:spcPct val="150000"/>
                    </a:lnSpc>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一般地，设函数</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𝑓</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oMath>
                    </m:oMathPara>
                  </a14:m>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的定义域为</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𝐼</m:t>
                        </m:r>
                      </m:oMath>
                    </m:oMathPara>
                  </a14:m>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，区间</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𝐷</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𝐼</m:t>
                        </m:r>
                      </m:oMath>
                    </m:oMathPara>
                  </a14:m>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zh-CN" sz="2400" b="1">
                    <a:solidFill>
                      <a:schemeClr val="tx1"/>
                    </a:solidFill>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如果</a:t>
                  </a:r>
                  <a14:m>
                    <m:oMathPara>
                      <m:oMathParaPr>
                        <m:jc/>
                      </m:oMathParaPr>
                      <m:oMath>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𝐷</m:t>
                        </m:r>
                      </m:oMath>
                    </m:oMathPara>
                  </a14:m>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，当</a:t>
                  </a:r>
                  <a14:m>
                    <m:oMathPara>
                      <m:oMathParaPr>
                        <m:jc/>
                      </m:oMathParaPr>
                      <m:oMath>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&lt;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oMath>
                    </m:oMathPara>
                  </a14:m>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时，都有</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𝑓</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)&lt;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𝑓</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oMath>
                    </m:oMathPara>
                  </a14:m>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，那么就称函数</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𝑓</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oMath>
                    </m:oMathPara>
                  </a14:m>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在</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区间</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𝐷</m:t>
                        </m:r>
                      </m:oMath>
                    </m:oMathPara>
                  </a14:m>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上单调递增</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特别地，当</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函数</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𝑓</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在它的定义域上单调递增时</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，我们</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就称它是增函数</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9" name="文本框 8"/>
                <p:cNvSpPr txBox="1">
                  <a:spLocks noRot="1" noChangeAspect="1" noMove="1" noResize="1" noEditPoints="1" noAdjustHandles="1" noChangeArrowheads="1" noChangeShapeType="1" noTextEdit="1"/>
                </p:cNvSpPr>
                <p:nvPr>
                  <p:custDataLst>
                    <p:tags r:id="rId4"/>
                  </p:custDataLst>
                </p:nvPr>
              </p:nvSpPr>
              <p:spPr>
                <a:xfrm>
                  <a:off x="880" y="3699"/>
                  <a:ext cx="11365" cy="4506"/>
                </a:xfrm>
                <a:prstGeom prst="rect">
                  <a:avLst/>
                </a:prstGeom>
                <a:blipFill rotWithShape="1">
                  <a:blip r:embed="rId5"/>
                  <a:stretch>
                    <a:fillRect/>
                  </a:stretch>
                </a:blipFill>
              </p:spPr>
              <p:txBody>
                <a:bodyPr/>
                <a:lstStyle/>
                <a:p>
                  <a:r>
                    <a:rPr lang="zh-CN" altLang="en-US">
                      <a:noFill/>
                    </a:rPr>
                    <a:t> </a:t>
                  </a:r>
                </a:p>
              </p:txBody>
            </p:sp>
          </mc:Fallback>
        </mc:AlternateContent>
        <p:sp>
          <p:nvSpPr>
            <p:cNvPr id="10" name="矩形 9"/>
            <p:cNvSpPr/>
            <p:nvPr/>
          </p:nvSpPr>
          <p:spPr>
            <a:xfrm>
              <a:off x="2589" y="3736"/>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
        <p:nvSpPr>
          <p:cNvPr id="73" name="矩形 72" title=""/>
          <p:cNvSpPr/>
          <p:nvPr/>
        </p:nvSpPr>
        <p:spPr>
          <a:xfrm>
            <a:off x="6824345" y="3489325"/>
            <a:ext cx="75565" cy="7556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圆角矩形 5" title=""/>
          <p:cNvSpPr/>
          <p:nvPr/>
        </p:nvSpPr>
        <p:spPr>
          <a:xfrm>
            <a:off x="413385" y="1177290"/>
            <a:ext cx="7619365" cy="2986405"/>
          </a:xfrm>
          <a:prstGeom prst="roundRect">
            <a:avLst/>
          </a:prstGeom>
          <a:noFill/>
          <a:ln w="190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22" name="组合 21" title=""/>
          <p:cNvGrpSpPr/>
          <p:nvPr/>
        </p:nvGrpSpPr>
        <p:grpSpPr>
          <a:xfrm>
            <a:off x="8439150" y="46355"/>
            <a:ext cx="3134360" cy="4117462"/>
            <a:chOff x="1105" y="22"/>
            <a:chExt cx="3890" cy="5110"/>
          </a:xfrm>
        </p:grpSpPr>
        <p:grpSp>
          <p:nvGrpSpPr>
            <p:cNvPr id="12" name="组合 11"/>
            <p:cNvGrpSpPr/>
            <p:nvPr/>
          </p:nvGrpSpPr>
          <p:grpSpPr>
            <a:xfrm>
              <a:off x="1105" y="22"/>
              <a:ext cx="3890" cy="5090"/>
              <a:chOff x="1105" y="22"/>
              <a:chExt cx="3890" cy="5090"/>
            </a:xfrm>
          </p:grpSpPr>
          <p:grpSp>
            <p:nvGrpSpPr>
              <p:cNvPr id="13" name="组合 12"/>
              <p:cNvGrpSpPr/>
              <p:nvPr/>
            </p:nvGrpSpPr>
            <p:grpSpPr>
              <a:xfrm>
                <a:off x="2175" y="2202"/>
                <a:ext cx="2821" cy="2910"/>
                <a:chOff x="4620" y="2339"/>
                <a:chExt cx="4394" cy="4533"/>
              </a:xfrm>
            </p:grpSpPr>
            <p:cxnSp>
              <p:nvCxnSpPr>
                <p:cNvPr id="14" name="直接箭头连接符 13"/>
                <p:cNvCxnSpPr/>
                <p:nvPr>
                  <p:custDataLst>
                    <p:tags r:id="rId6"/>
                  </p:custDataLst>
                </p:nvPr>
              </p:nvCxnSpPr>
              <p:spPr>
                <a:xfrm flipV="1">
                  <a:off x="4620" y="6185"/>
                  <a:ext cx="4260" cy="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5" name="对象 14">
                  <a:hlinkClick action="ppaction://ole?verb=0"/>
                </p:cNvPr>
                <p:cNvGraphicFramePr>
                  <a:graphicFrameLocks noChangeAspect="1"/>
                </p:cNvGraphicFramePr>
                <p:nvPr>
                  <p:custDataLst>
                    <p:tags r:id="rId7"/>
                  </p:custDataLst>
                </p:nvPr>
              </p:nvGraphicFramePr>
              <p:xfrm>
                <a:off x="8640" y="6217"/>
                <a:ext cx="374" cy="412"/>
              </p:xfrm>
              <a:graphic>
                <a:graphicData uri="http://schemas.openxmlformats.org/presentationml/2006/ole">
                  <mc:AlternateContent>
                    <mc:Choice xmlns:v="urn:schemas-microsoft-com:vml" Requires="v">
                      <p:oleObj spid="_x0000_s1118" r:id="rId8" imgW="127000" imgH="139700" progId="Equation.KSEE3">
                        <p:embed/>
                      </p:oleObj>
                    </mc:Choice>
                    <mc:Fallback>
                      <p:oleObj r:id="rId8" imgW="127000" imgH="139700" progId="Equation.KSEE3">
                        <p:embed/>
                        <p:pic>
                          <p:nvPicPr>
                            <p:cNvPr id="0" name="OLE substitute image"/>
                            <p:cNvPicPr/>
                            <p:nvPr/>
                          </p:nvPicPr>
                          <p:blipFill>
                            <a:blip r:embed="rId9"/>
                            <a:stretch>
                              <a:fillRect/>
                            </a:stretch>
                          </p:blipFill>
                          <p:spPr>
                            <a:xfrm>
                              <a:off x="8640" y="6217"/>
                              <a:ext cx="374" cy="412"/>
                            </a:xfrm>
                            <a:prstGeom prst="rect">
                              <a:avLst/>
                            </a:prstGeom>
                          </p:spPr>
                        </p:pic>
                      </p:oleObj>
                    </mc:Fallback>
                  </mc:AlternateContent>
                </a:graphicData>
              </a:graphic>
            </p:graphicFrame>
            <p:graphicFrame>
              <p:nvGraphicFramePr>
                <p:cNvPr id="17" name="对象 16">
                  <a:hlinkClick action="ppaction://ole?verb=0"/>
                </p:cNvPr>
                <p:cNvGraphicFramePr>
                  <a:graphicFrameLocks noChangeAspect="1"/>
                </p:cNvGraphicFramePr>
                <p:nvPr>
                  <p:custDataLst>
                    <p:tags r:id="rId10"/>
                  </p:custDataLst>
                </p:nvPr>
              </p:nvGraphicFramePr>
              <p:xfrm>
                <a:off x="4934" y="6185"/>
                <a:ext cx="316" cy="444"/>
              </p:xfrm>
              <a:graphic>
                <a:graphicData uri="http://schemas.openxmlformats.org/presentationml/2006/ole">
                  <mc:AlternateContent>
                    <mc:Choice xmlns:v="urn:schemas-microsoft-com:vml" Requires="v">
                      <p:oleObj spid="_x0000_s1119" r:id="rId11" imgW="127000" imgH="177165" progId="Equation.KSEE3">
                        <p:embed/>
                      </p:oleObj>
                    </mc:Choice>
                    <mc:Fallback>
                      <p:oleObj r:id="rId11" imgW="127000" imgH="177165" progId="Equation.KSEE3">
                        <p:embed/>
                        <p:pic>
                          <p:nvPicPr>
                            <p:cNvPr id="0" name="OLE substitute image"/>
                            <p:cNvPicPr/>
                            <p:nvPr/>
                          </p:nvPicPr>
                          <p:blipFill>
                            <a:blip r:embed="rId12"/>
                            <a:stretch>
                              <a:fillRect/>
                            </a:stretch>
                          </p:blipFill>
                          <p:spPr>
                            <a:xfrm>
                              <a:off x="4934" y="6185"/>
                              <a:ext cx="316" cy="444"/>
                            </a:xfrm>
                            <a:prstGeom prst="rect">
                              <a:avLst/>
                            </a:prstGeom>
                          </p:spPr>
                        </p:pic>
                      </p:oleObj>
                    </mc:Fallback>
                  </mc:AlternateContent>
                </a:graphicData>
              </a:graphic>
            </p:graphicFrame>
            <p:cxnSp>
              <p:nvCxnSpPr>
                <p:cNvPr id="19" name="直接箭头连接符 18"/>
                <p:cNvCxnSpPr/>
                <p:nvPr>
                  <p:custDataLst>
                    <p:tags r:id="rId13"/>
                  </p:custDataLst>
                </p:nvPr>
              </p:nvCxnSpPr>
              <p:spPr>
                <a:xfrm flipH="1" flipV="1">
                  <a:off x="5217" y="2364"/>
                  <a:ext cx="3" cy="450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0" name="对象 19">
                  <a:hlinkClick action="ppaction://ole?verb=0"/>
                </p:cNvPr>
                <p:cNvGraphicFramePr>
                  <a:graphicFrameLocks noChangeAspect="1"/>
                </p:cNvGraphicFramePr>
                <p:nvPr>
                  <p:custDataLst>
                    <p:tags r:id="rId14"/>
                  </p:custDataLst>
                </p:nvPr>
              </p:nvGraphicFramePr>
              <p:xfrm>
                <a:off x="4776" y="2339"/>
                <a:ext cx="329" cy="450"/>
              </p:xfrm>
              <a:graphic>
                <a:graphicData uri="http://schemas.openxmlformats.org/presentationml/2006/ole">
                  <mc:AlternateContent>
                    <mc:Choice xmlns:v="urn:schemas-microsoft-com:vml" Requires="v">
                      <p:oleObj spid="_x0000_s1120" r:id="rId15" imgW="139700" imgH="165100" progId="Equation.KSEE3">
                        <p:embed/>
                      </p:oleObj>
                    </mc:Choice>
                    <mc:Fallback>
                      <p:oleObj r:id="rId15" imgW="139700" imgH="165100" progId="Equation.KSEE3">
                        <p:embed/>
                        <p:pic>
                          <p:nvPicPr>
                            <p:cNvPr id="0" name="OLE substitute image"/>
                            <p:cNvPicPr/>
                            <p:nvPr/>
                          </p:nvPicPr>
                          <p:blipFill>
                            <a:blip r:embed="rId16"/>
                            <a:stretch>
                              <a:fillRect/>
                            </a:stretch>
                          </p:blipFill>
                          <p:spPr>
                            <a:xfrm>
                              <a:off x="4776" y="2339"/>
                              <a:ext cx="329" cy="450"/>
                            </a:xfrm>
                            <a:prstGeom prst="rect">
                              <a:avLst/>
                            </a:prstGeom>
                          </p:spPr>
                        </p:pic>
                      </p:oleObj>
                    </mc:Fallback>
                  </mc:AlternateContent>
                </a:graphicData>
              </a:graphic>
            </p:graphicFrame>
          </p:grpSp>
          <p:sp>
            <p:nvSpPr>
              <p:cNvPr id="23" name="弧形 22"/>
              <p:cNvSpPr/>
              <p:nvPr>
                <p:custDataLst>
                  <p:tags r:id="rId17"/>
                </p:custDataLst>
              </p:nvPr>
            </p:nvSpPr>
            <p:spPr>
              <a:xfrm rot="5580000">
                <a:off x="872" y="255"/>
                <a:ext cx="4346" cy="3880"/>
              </a:xfrm>
              <a:prstGeom prst="arc">
                <a:avLst>
                  <a:gd name="adj1" fmla="val 17346625"/>
                  <a:gd name="adj2" fmla="val 21599948"/>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4" name="组合 23"/>
            <p:cNvGrpSpPr/>
            <p:nvPr/>
          </p:nvGrpSpPr>
          <p:grpSpPr>
            <a:xfrm>
              <a:off x="2483" y="3242"/>
              <a:ext cx="1939" cy="1890"/>
              <a:chOff x="2483" y="3242"/>
              <a:chExt cx="1939" cy="1890"/>
            </a:xfrm>
          </p:grpSpPr>
          <mc:AlternateContent>
            <mc:Choice Requires="a14">
              <p:sp>
                <p:nvSpPr>
                  <p:cNvPr id="25" name="文本框 24"/>
                  <p:cNvSpPr txBox="1"/>
                  <p:nvPr>
                    <p:custDataLst>
                      <p:tags r:id="rId18"/>
                    </p:custDataLst>
                  </p:nvPr>
                </p:nvSpPr>
                <p:spPr>
                  <a:xfrm>
                    <a:off x="2754" y="4675"/>
                    <a:ext cx="655" cy="457"/>
                  </a:xfrm>
                  <a:prstGeom prst="rect">
                    <a:avLst/>
                  </a:prstGeom>
                  <a:noFill/>
                </p:spPr>
                <p:txBody>
                  <a:bodyPr wrap="square" rtlCol="0" anchor="t">
                    <a:spAutoFit/>
                  </a:bodyPr>
                  <a:lstStyle/>
                  <a:p>
                    <a:pPr algn="l"/>
                    <a14:m>
                      <m:oMathPara>
                        <m:oMathParaPr>
                          <m:jc/>
                        </m:oMathParaPr>
                        <m:o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1</m:t>
                              </m:r>
                            </m:sub>
                          </m:sSub>
                        </m:oMath>
                      </m:oMathPara>
                    </a14:m>
                    <a:endParaRPr lang="zh-CN" altLang="en-US"/>
                  </a:p>
                </p:txBody>
              </p:sp>
            </mc:Choice>
            <mc:Fallback>
              <p:sp>
                <p:nvSpPr>
                  <p:cNvPr id="25" name="文本框 24"/>
                  <p:cNvSpPr txBox="1">
                    <a:spLocks noRot="1" noChangeAspect="1" noMove="1" noResize="1" noEditPoints="1" noAdjustHandles="1" noChangeArrowheads="1" noChangeShapeType="1" noTextEdit="1"/>
                  </p:cNvSpPr>
                  <p:nvPr>
                    <p:custDataLst>
                      <p:tags r:id="rId19"/>
                    </p:custDataLst>
                  </p:nvPr>
                </p:nvSpPr>
                <p:spPr>
                  <a:xfrm>
                    <a:off x="2754" y="4675"/>
                    <a:ext cx="655" cy="457"/>
                  </a:xfrm>
                  <a:prstGeom prst="rect">
                    <a:avLst/>
                  </a:prstGeom>
                  <a:blipFill rotWithShape="1">
                    <a:blip r:embed="rId20"/>
                    <a:stretch>
                      <a:fillRect/>
                    </a:stretch>
                  </a:blipFill>
                </p:spPr>
                <p:txBody>
                  <a:bodyPr/>
                  <a:lstStyle/>
                  <a:p>
                    <a:r>
                      <a:rPr lang="zh-CN" altLang="en-US">
                        <a:noFill/>
                      </a:rPr>
                      <a:t> </a:t>
                    </a:r>
                  </a:p>
                </p:txBody>
              </p:sp>
            </mc:Fallback>
          </mc:AlternateContent>
          <mc:AlternateContent>
            <mc:Choice Requires="a14">
              <p:sp>
                <p:nvSpPr>
                  <p:cNvPr id="26" name="文本框 25"/>
                  <p:cNvSpPr txBox="1"/>
                  <p:nvPr>
                    <p:custDataLst>
                      <p:tags r:id="rId21"/>
                    </p:custDataLst>
                  </p:nvPr>
                </p:nvSpPr>
                <p:spPr>
                  <a:xfrm>
                    <a:off x="3767" y="4652"/>
                    <a:ext cx="655" cy="457"/>
                  </a:xfrm>
                  <a:prstGeom prst="rect">
                    <a:avLst/>
                  </a:prstGeom>
                  <a:noFill/>
                </p:spPr>
                <p:txBody>
                  <a:bodyPr wrap="square" rtlCol="0" anchor="t">
                    <a:spAutoFit/>
                  </a:bodyPr>
                  <a:lstStyle/>
                  <a:p>
                    <a:pPr algn="l"/>
                    <a14:m>
                      <m:oMathPara>
                        <m:oMathParaPr>
                          <m:jc/>
                        </m:oMathParaPr>
                        <m:o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2</m:t>
                              </m:r>
                            </m:sub>
                          </m:sSub>
                        </m:oMath>
                      </m:oMathPara>
                    </a14:m>
                    <a:endParaRPr lang="zh-CN" altLang="en-US"/>
                  </a:p>
                </p:txBody>
              </p:sp>
            </mc:Choice>
            <mc:Fallback>
              <p:sp>
                <p:nvSpPr>
                  <p:cNvPr id="26" name="文本框 25"/>
                  <p:cNvSpPr txBox="1">
                    <a:spLocks noRot="1" noChangeAspect="1" noMove="1" noResize="1" noEditPoints="1" noAdjustHandles="1" noChangeArrowheads="1" noChangeShapeType="1" noTextEdit="1"/>
                  </p:cNvSpPr>
                  <p:nvPr>
                    <p:custDataLst>
                      <p:tags r:id="rId22"/>
                    </p:custDataLst>
                  </p:nvPr>
                </p:nvSpPr>
                <p:spPr>
                  <a:xfrm>
                    <a:off x="3767" y="4652"/>
                    <a:ext cx="655" cy="457"/>
                  </a:xfrm>
                  <a:prstGeom prst="rect">
                    <a:avLst/>
                  </a:prstGeom>
                  <a:blipFill rotWithShape="1">
                    <a:blip r:embed="rId23"/>
                    <a:stretch>
                      <a:fillRect/>
                    </a:stretch>
                  </a:blipFill>
                </p:spPr>
                <p:txBody>
                  <a:bodyPr/>
                  <a:lstStyle/>
                  <a:p>
                    <a:r>
                      <a:rPr lang="zh-CN" altLang="en-US">
                        <a:noFill/>
                      </a:rPr>
                      <a:t> </a:t>
                    </a:r>
                  </a:p>
                </p:txBody>
              </p:sp>
            </mc:Fallback>
          </mc:AlternateContent>
          <mc:AlternateContent>
            <mc:Choice Requires="a14">
              <p:sp>
                <p:nvSpPr>
                  <p:cNvPr id="27" name="文本框 26"/>
                  <p:cNvSpPr txBox="1"/>
                  <p:nvPr>
                    <p:custDataLst>
                      <p:tags r:id="rId24"/>
                    </p:custDataLst>
                  </p:nvPr>
                </p:nvSpPr>
                <p:spPr>
                  <a:xfrm>
                    <a:off x="2483" y="3828"/>
                    <a:ext cx="974" cy="457"/>
                  </a:xfrm>
                  <a:prstGeom prst="rect">
                    <a:avLst/>
                  </a:prstGeom>
                  <a:noFill/>
                </p:spPr>
                <p:txBody>
                  <a:bodyPr wrap="square" rtlCol="0" anchor="t">
                    <a:spAutoFit/>
                  </a:bodyPr>
                  <a:lstStyle/>
                  <a:p>
                    <a:pPr algn="l"/>
                    <a14:m>
                      <m:oMathPara>
                        <m:oMathParaPr>
                          <m:jc/>
                        </m:oMathParaPr>
                        <m:oMath>
                          <m:r>
                            <a:rPr lang="en-US" altLang="zh-CN" i="1">
                              <a:latin typeface="Cambria Math" panose="02040503050406030204" charset="0"/>
                              <a:cs typeface="Cambria Math" panose="02040503050406030204" charset="0"/>
                            </a:rPr>
                            <m:t>𝑓</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27" name="文本框 26"/>
                  <p:cNvSpPr txBox="1">
                    <a:spLocks noRot="1" noChangeAspect="1" noMove="1" noResize="1" noEditPoints="1" noAdjustHandles="1" noChangeArrowheads="1" noChangeShapeType="1" noTextEdit="1"/>
                  </p:cNvSpPr>
                  <p:nvPr>
                    <p:custDataLst>
                      <p:tags r:id="rId25"/>
                    </p:custDataLst>
                  </p:nvPr>
                </p:nvSpPr>
                <p:spPr>
                  <a:xfrm>
                    <a:off x="2483" y="3828"/>
                    <a:ext cx="974" cy="457"/>
                  </a:xfrm>
                  <a:prstGeom prst="rect">
                    <a:avLst/>
                  </a:prstGeom>
                  <a:blipFill rotWithShape="1">
                    <a:blip r:embed="rId26"/>
                    <a:stretch>
                      <a:fillRect/>
                    </a:stretch>
                  </a:blipFill>
                </p:spPr>
                <p:txBody>
                  <a:bodyPr/>
                  <a:lstStyle/>
                  <a:p>
                    <a:r>
                      <a:rPr lang="zh-CN" altLang="en-US">
                        <a:noFill/>
                      </a:rPr>
                      <a:t> </a:t>
                    </a:r>
                  </a:p>
                </p:txBody>
              </p:sp>
            </mc:Fallback>
          </mc:AlternateContent>
          <mc:AlternateContent>
            <mc:Choice Requires="a14">
              <p:sp>
                <p:nvSpPr>
                  <p:cNvPr id="28" name="文本框 27"/>
                  <p:cNvSpPr txBox="1"/>
                  <p:nvPr>
                    <p:custDataLst>
                      <p:tags r:id="rId27"/>
                    </p:custDataLst>
                  </p:nvPr>
                </p:nvSpPr>
                <p:spPr>
                  <a:xfrm>
                    <a:off x="3385" y="3242"/>
                    <a:ext cx="974" cy="457"/>
                  </a:xfrm>
                  <a:prstGeom prst="rect">
                    <a:avLst/>
                  </a:prstGeom>
                  <a:noFill/>
                </p:spPr>
                <p:txBody>
                  <a:bodyPr wrap="square" rtlCol="0" anchor="t">
                    <a:spAutoFit/>
                  </a:bodyPr>
                  <a:lstStyle/>
                  <a:p>
                    <a:pPr algn="l"/>
                    <a14:m>
                      <m:oMathPara>
                        <m:oMathParaPr>
                          <m:jc/>
                        </m:oMathParaPr>
                        <m:oMath>
                          <m:r>
                            <a:rPr lang="en-US" altLang="zh-CN" i="1">
                              <a:latin typeface="Cambria Math" panose="02040503050406030204" charset="0"/>
                              <a:cs typeface="Cambria Math" panose="02040503050406030204" charset="0"/>
                            </a:rPr>
                            <m:t>𝑓</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2</m:t>
                              </m:r>
                            </m:sub>
                          </m:sSub>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28" name="文本框 27"/>
                  <p:cNvSpPr txBox="1">
                    <a:spLocks noRot="1" noChangeAspect="1" noMove="1" noResize="1" noEditPoints="1" noAdjustHandles="1" noChangeArrowheads="1" noChangeShapeType="1" noTextEdit="1"/>
                  </p:cNvSpPr>
                  <p:nvPr>
                    <p:custDataLst>
                      <p:tags r:id="rId28"/>
                    </p:custDataLst>
                  </p:nvPr>
                </p:nvSpPr>
                <p:spPr>
                  <a:xfrm>
                    <a:off x="3385" y="3242"/>
                    <a:ext cx="974" cy="457"/>
                  </a:xfrm>
                  <a:prstGeom prst="rect">
                    <a:avLst/>
                  </a:prstGeom>
                  <a:blipFill rotWithShape="1">
                    <a:blip r:embed="rId29"/>
                    <a:stretch>
                      <a:fillRect/>
                    </a:stretch>
                  </a:blipFill>
                </p:spPr>
                <p:txBody>
                  <a:bodyPr/>
                  <a:lstStyle/>
                  <a:p>
                    <a:r>
                      <a:rPr lang="zh-CN" altLang="en-US">
                        <a:noFill/>
                      </a:rPr>
                      <a:t> </a:t>
                    </a:r>
                  </a:p>
                </p:txBody>
              </p:sp>
            </mc:Fallback>
          </mc:AlternateContent>
          <p:cxnSp>
            <p:nvCxnSpPr>
              <p:cNvPr id="29" name="直接连接符 28"/>
              <p:cNvCxnSpPr/>
              <p:nvPr>
                <p:custDataLst>
                  <p:tags r:id="rId30"/>
                </p:custDataLst>
              </p:nvPr>
            </p:nvCxnSpPr>
            <p:spPr>
              <a:xfrm flipH="1">
                <a:off x="3082" y="4381"/>
                <a:ext cx="0" cy="224"/>
              </a:xfrm>
              <a:prstGeom prst="line">
                <a:avLst/>
              </a:prstGeom>
              <a:ln w="1905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custDataLst>
                  <p:tags r:id="rId31"/>
                </p:custDataLst>
              </p:nvPr>
            </p:nvCxnSpPr>
            <p:spPr>
              <a:xfrm flipH="1">
                <a:off x="4100" y="4055"/>
                <a:ext cx="13" cy="637"/>
              </a:xfrm>
              <a:prstGeom prst="line">
                <a:avLst/>
              </a:prstGeom>
              <a:ln w="1905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custDataLst>
                  <p:tags r:id="rId32"/>
                </p:custDataLst>
              </p:nvPr>
            </p:nvCxnSpPr>
            <p:spPr>
              <a:xfrm flipH="1" flipV="1">
                <a:off x="2525" y="3952"/>
                <a:ext cx="1588" cy="26"/>
              </a:xfrm>
              <a:prstGeom prst="line">
                <a:avLst/>
              </a:prstGeom>
              <a:ln w="1905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custDataLst>
                  <p:tags r:id="rId33"/>
                </p:custDataLst>
              </p:nvPr>
            </p:nvCxnSpPr>
            <p:spPr>
              <a:xfrm flipH="1" flipV="1">
                <a:off x="2512" y="4362"/>
                <a:ext cx="587" cy="14"/>
              </a:xfrm>
              <a:prstGeom prst="line">
                <a:avLst/>
              </a:prstGeom>
              <a:ln w="1905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p:timing/>
</p:sld>
</file>

<file path=ppt/tags/tag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1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 name="KSO_WM_UNIT_TABLE_BEAUTIFY" val="smartTable{7e09f039-5c03-41d6-a9d7-dd3e54db99fc}"/>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UNIT_TABLE_BEAUTIFY" val="smartTable{3c4d4e97-3e84-4c31-81dd-8ab832fa68de}"/>
</p:tagLst>
</file>

<file path=ppt/tags/tag1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UNIT_TABLE_BEAUTIFY" val="smartTable{3c4d4e97-3e84-4c31-81dd-8ab832fa68de}"/>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2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AS_OS" val="Unix 3.10 unknown"/>
  <p:tag name="AS_RELEASE_DATE" val="2023.03.31"/>
  <p:tag name="AS_TITLE" val="Aspose.Slides for Java"/>
  <p:tag name="AS_VERSION" val="23.3"/>
  <p:tag name="COMMONDATA" val="eyJoZGlkIjoiMGIyMGY2OGYxYjNlODM4OTQ5ZGY5OTFkMzNmODkxYWEifQ=="/>
</p:tagLst>
</file>

<file path=ppt/tags/tag2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3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3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3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4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4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5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7.xml><?xml version="1.0" encoding="utf-8"?>
<p:tagLst xmlns:p="http://schemas.openxmlformats.org/presentationml/2006/main">
  <p:tag name="KSO_WM_BEAUTIFY_FLAG" val="#wm#"/>
  <p:tag name="KSO_WM_TAG_VERSION" val="1.0"/>
  <p:tag name="KSO_WM_TEMPLATE_CATEGORY" val="custom"/>
  <p:tag name="KSO_WM_TEMPLATE_INDEX" val="20205081"/>
  <p:tag name="KSO_WM_UNIT_COMPATIBLE" val="0"/>
  <p:tag name="KSO_WM_UNIT_DIAGRAM_ISNUMVISUAL" val="0"/>
  <p:tag name="KSO_WM_UNIT_DIAGRAM_ISREFERUNIT" val="0"/>
  <p:tag name="KSO_WM_UNIT_HIGHLIGHT" val="0"/>
  <p:tag name="KSO_WM_UNIT_ID" val="_0**"/>
  <p:tag name="KSO_WM_UNIT_LAYERLEVEL" val="1"/>
</p:tagLst>
</file>

<file path=ppt/tags/tag58.xml><?xml version="1.0" encoding="utf-8"?>
<p:tagLst xmlns:p="http://schemas.openxmlformats.org/presentationml/2006/main">
  <p:tag name="KSO_WM_BEAUTIFY_FLAG" val="#wm#"/>
  <p:tag name="KSO_WM_TAG_VERSION" val="1.0"/>
  <p:tag name="KSO_WM_TEMPLATE_CATEGORY" val="custom"/>
  <p:tag name="KSO_WM_TEMPLATE_INDEX" val="20205081"/>
  <p:tag name="KSO_WM_UNIT_COMPATIBLE" val="0"/>
  <p:tag name="KSO_WM_UNIT_DIAGRAM_ISNUMVISUAL" val="0"/>
  <p:tag name="KSO_WM_UNIT_DIAGRAM_ISREFERUNIT" val="0"/>
  <p:tag name="KSO_WM_UNIT_HIGHLIGHT" val="0"/>
  <p:tag name="KSO_WM_UNIT_ID" val="_0**"/>
  <p:tag name="KSO_WM_UNIT_LAYERLEVEL" val="1"/>
</p:tagLst>
</file>

<file path=ppt/tags/tag5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6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2.xml><?xml version="1.0" encoding="utf-8"?>
<p:tagLst xmlns:p="http://schemas.openxmlformats.org/presentationml/2006/main">
  <p:tag name="KSO_WM_BEAUTIFY_FLAG" val="#wm#"/>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UNIT_TABLE_BEAUTIFY" val="smartTable{20490790-c24c-468a-9e60-c3d775e2ef4b}"/>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UNIT_TABLE_BEAUTIFY" val="smartTable{20490790-c24c-468a-9e60-c3d775e2ef4b}"/>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r="http://schemas.openxmlformats.org/officeDocument/2006/relationships"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Arial"/>
      </a:majorFont>
      <a:minorFont>
        <a:latin typeface="Arial"/>
        <a:ea typeface="微软雅黑"/>
        <a:cs typeface="Arial"/>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学科网</Company>
  <Paragraphs>135</Paragraphs>
  <Slides>25</Slides>
  <Notes>21</Notes>
  <TotalTime>0</TotalTime>
  <HiddenSlides>0</HiddenSlides>
  <MMClips>0</MMClips>
  <ScaleCrop>0</ScaleCrop>
  <HeadingPairs>
    <vt:vector baseType="variant" size="6">
      <vt:variant>
        <vt:lpstr>Fonts used</vt:lpstr>
      </vt:variant>
      <vt:variant>
        <vt:i4>12</vt:i4>
      </vt:variant>
      <vt:variant>
        <vt:lpstr>Theme</vt:lpstr>
      </vt:variant>
      <vt:variant>
        <vt:i4>1</vt:i4>
      </vt:variant>
      <vt:variant>
        <vt:lpstr>Slide Titles</vt:lpstr>
      </vt:variant>
      <vt:variant>
        <vt:i4>25</vt:i4>
      </vt:variant>
    </vt:vector>
  </HeadingPairs>
  <TitlesOfParts>
    <vt:vector baseType="lpstr" size="38">
      <vt:lpstr>Arial</vt:lpstr>
      <vt:lpstr>微软雅黑</vt:lpstr>
      <vt:lpstr>Wingdings</vt:lpstr>
      <vt:lpstr>Calibri Light</vt:lpstr>
      <vt:lpstr>Calibri</vt:lpstr>
      <vt:lpstr>楷体</vt:lpstr>
      <vt:lpstr>黑体</vt:lpstr>
      <vt:lpstr>宋体</vt:lpstr>
      <vt:lpstr>Cambria Math</vt:lpstr>
      <vt:lpstr>MS Mincho</vt:lpstr>
      <vt:lpstr>Times New Roman</vt:lpstr>
      <vt:lpstr>OPPOSans L</vt:lpstr>
      <vt:lpstr>WPS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Java</Application>
  <AppVersion>23.0300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creator>rbm.xkw.com</dc:creator>
  <cp:revision>1</cp:revision>
  <cp:lastPrinted>2023-10-07T10:03:58.666</cp:lastPrinted>
  <dcterms:created xsi:type="dcterms:W3CDTF">2023-10-07T10:03:58Z</dcterms:created>
  <dcterms:modified xsi:type="dcterms:W3CDTF">2023-10-07T02:03:58Z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ies>
</file>