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emf" ContentType="image/x-emf"/>
  <Default Extension="gif" ContentType="image/gi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1"/>
  </p:sldMasterIdLst>
  <p:sldIdLst>
    <p:sldId id="257" r:id="rId2"/>
    <p:sldId id="258" r:id="rId3"/>
    <p:sldId id="259" r:id="rId4"/>
    <p:sldId id="256" r:id="rId5"/>
    <p:sldId id="260" r:id="rId6"/>
    <p:sldId id="262" r:id="rId7"/>
    <p:sldId id="282" r:id="rId8"/>
    <p:sldId id="283" r:id="rId9"/>
    <p:sldId id="284" r:id="rId10"/>
    <p:sldId id="285" r:id="rId11"/>
    <p:sldId id="261" r:id="rId12"/>
    <p:sldId id="286" r:id="rId13"/>
    <p:sldId id="263" r:id="rId14"/>
    <p:sldId id="264" r:id="rId15"/>
    <p:sldId id="265" r:id="rId16"/>
    <p:sldId id="266" r:id="rId17"/>
    <p:sldId id="281"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00" d="100"/>
          <a:sy n="100" d="100"/>
        </p:scale>
        <p:origin x="936" y="72"/>
      </p:cViewPr>
      <p:guideLst>
        <p:guide orient="horz" pos="2160"/>
        <p:guide pos="383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tags" Target="tags/tag311.xml" /><Relationship Id="rId2" Type="http://schemas.openxmlformats.org/officeDocument/2006/relationships/slide" Target="slides/slide1.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57.xml" /><Relationship Id="rId2" Type="http://schemas.openxmlformats.org/officeDocument/2006/relationships/tags" Target="../tags/tag58.xml" /><Relationship Id="rId3" Type="http://schemas.openxmlformats.org/officeDocument/2006/relationships/tags" Target="../tags/tag59.xml" /><Relationship Id="rId4" Type="http://schemas.openxmlformats.org/officeDocument/2006/relationships/tags" Target="../tags/tag60.xml" /><Relationship Id="rId5" Type="http://schemas.openxmlformats.org/officeDocument/2006/relationships/tags" Target="../tags/tag61.xml" /><Relationship Id="rId6"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62.xml" /><Relationship Id="rId2" Type="http://schemas.openxmlformats.org/officeDocument/2006/relationships/tags" Target="../tags/tag63.xml" /><Relationship Id="rId3" Type="http://schemas.openxmlformats.org/officeDocument/2006/relationships/tags" Target="../tags/tag64.xml" /><Relationship Id="rId4" Type="http://schemas.openxmlformats.org/officeDocument/2006/relationships/tags" Target="../tags/tag65.xml" /><Relationship Id="rId5" Type="http://schemas.openxmlformats.org/officeDocument/2006/relationships/tags" Target="../tags/tag66.xml" /><Relationship Id="rId6" Type="http://schemas.openxmlformats.org/officeDocument/2006/relationships/tags" Target="../tags/tag67.xml" /><Relationship Id="rId7"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tags" Target="../tags/tag68.xml" /><Relationship Id="rId10" Type="http://schemas.openxmlformats.org/officeDocument/2006/relationships/tags" Target="../tags/tag77.xml" /><Relationship Id="rId11" Type="http://schemas.openxmlformats.org/officeDocument/2006/relationships/tags" Target="../tags/tag78.xml" /><Relationship Id="rId12" Type="http://schemas.openxmlformats.org/officeDocument/2006/relationships/tags" Target="../tags/tag79.xml" /><Relationship Id="rId13" Type="http://schemas.openxmlformats.org/officeDocument/2006/relationships/tags" Target="../tags/tag80.xml" /><Relationship Id="rId14" Type="http://schemas.openxmlformats.org/officeDocument/2006/relationships/tags" Target="../tags/tag81.xml" /><Relationship Id="rId15" Type="http://schemas.openxmlformats.org/officeDocument/2006/relationships/tags" Target="../tags/tag82.xml" /><Relationship Id="rId16" Type="http://schemas.openxmlformats.org/officeDocument/2006/relationships/tags" Target="../tags/tag83.xml" /><Relationship Id="rId17" Type="http://schemas.openxmlformats.org/officeDocument/2006/relationships/tags" Target="../tags/tag84.xml" /><Relationship Id="rId18" Type="http://schemas.openxmlformats.org/officeDocument/2006/relationships/tags" Target="../tags/tag85.xml" /><Relationship Id="rId19" Type="http://schemas.openxmlformats.org/officeDocument/2006/relationships/tags" Target="../tags/tag86.xml" /><Relationship Id="rId2" Type="http://schemas.openxmlformats.org/officeDocument/2006/relationships/tags" Target="../tags/tag69.xml" /><Relationship Id="rId20" Type="http://schemas.openxmlformats.org/officeDocument/2006/relationships/tags" Target="../tags/tag87.xml" /><Relationship Id="rId21" Type="http://schemas.openxmlformats.org/officeDocument/2006/relationships/slideMaster" Target="../slideMasters/slideMaster1.xml" /><Relationship Id="rId3" Type="http://schemas.openxmlformats.org/officeDocument/2006/relationships/tags" Target="../tags/tag70.xml" /><Relationship Id="rId4" Type="http://schemas.openxmlformats.org/officeDocument/2006/relationships/tags" Target="../tags/tag71.xml" /><Relationship Id="rId5" Type="http://schemas.openxmlformats.org/officeDocument/2006/relationships/tags" Target="../tags/tag72.xml" /><Relationship Id="rId6" Type="http://schemas.openxmlformats.org/officeDocument/2006/relationships/tags" Target="../tags/tag73.xml" /><Relationship Id="rId7" Type="http://schemas.openxmlformats.org/officeDocument/2006/relationships/tags" Target="../tags/tag74.xml" /><Relationship Id="rId8" Type="http://schemas.openxmlformats.org/officeDocument/2006/relationships/tags" Target="../tags/tag75.xml" /><Relationship Id="rId9" Type="http://schemas.openxmlformats.org/officeDocument/2006/relationships/tags" Target="../tags/tag76.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7.xml" /><Relationship Id="rId2" Type="http://schemas.openxmlformats.org/officeDocument/2006/relationships/tags" Target="../tags/tag8.xml" /><Relationship Id="rId3" Type="http://schemas.openxmlformats.org/officeDocument/2006/relationships/tags" Target="../tags/tag9.xml" /><Relationship Id="rId4" Type="http://schemas.openxmlformats.org/officeDocument/2006/relationships/tags" Target="../tags/tag10.xml" /><Relationship Id="rId5" Type="http://schemas.openxmlformats.org/officeDocument/2006/relationships/tags" Target="../tags/tag11.xml" /><Relationship Id="rId6" Type="http://schemas.openxmlformats.org/officeDocument/2006/relationships/tags" Target="../tags/tag12.xml" /><Relationship Id="rId7"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3.xml" /><Relationship Id="rId2" Type="http://schemas.openxmlformats.org/officeDocument/2006/relationships/tags" Target="../tags/tag14.xml" /><Relationship Id="rId3" Type="http://schemas.openxmlformats.org/officeDocument/2006/relationships/tags" Target="../tags/tag15.xml" /><Relationship Id="rId4" Type="http://schemas.openxmlformats.org/officeDocument/2006/relationships/tags" Target="../tags/tag16.xml" /><Relationship Id="rId5" Type="http://schemas.openxmlformats.org/officeDocument/2006/relationships/tags" Target="../tags/tag17.xml" /><Relationship Id="rId6" Type="http://schemas.openxmlformats.org/officeDocument/2006/relationships/tags" Target="../tags/tag18.xml" /><Relationship Id="rId7"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9.xml" /><Relationship Id="rId2" Type="http://schemas.openxmlformats.org/officeDocument/2006/relationships/tags" Target="../tags/tag20.xml" /><Relationship Id="rId3" Type="http://schemas.openxmlformats.org/officeDocument/2006/relationships/tags" Target="../tags/tag21.xml" /><Relationship Id="rId4" Type="http://schemas.openxmlformats.org/officeDocument/2006/relationships/tags" Target="../tags/tag22.xml" /><Relationship Id="rId5" Type="http://schemas.openxmlformats.org/officeDocument/2006/relationships/tags" Target="../tags/tag23.xml" /><Relationship Id="rId6" Type="http://schemas.openxmlformats.org/officeDocument/2006/relationships/tags" Target="../tags/tag24.xml" /><Relationship Id="rId7" Type="http://schemas.openxmlformats.org/officeDocument/2006/relationships/tags" Target="../tags/tag25.xml" /><Relationship Id="rId8"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6.xml" /><Relationship Id="rId10" Type="http://schemas.openxmlformats.org/officeDocument/2006/relationships/slideMaster" Target="../slideMasters/slideMaster1.xml" /><Relationship Id="rId2" Type="http://schemas.openxmlformats.org/officeDocument/2006/relationships/tags" Target="../tags/tag27.xml" /><Relationship Id="rId3" Type="http://schemas.openxmlformats.org/officeDocument/2006/relationships/tags" Target="../tags/tag28.xml" /><Relationship Id="rId4" Type="http://schemas.openxmlformats.org/officeDocument/2006/relationships/tags" Target="../tags/tag29.xml" /><Relationship Id="rId5" Type="http://schemas.openxmlformats.org/officeDocument/2006/relationships/tags" Target="../tags/tag30.xml" /><Relationship Id="rId6" Type="http://schemas.openxmlformats.org/officeDocument/2006/relationships/tags" Target="../tags/tag31.xml" /><Relationship Id="rId7" Type="http://schemas.openxmlformats.org/officeDocument/2006/relationships/tags" Target="../tags/tag32.xml" /><Relationship Id="rId8" Type="http://schemas.openxmlformats.org/officeDocument/2006/relationships/tags" Target="../tags/tag33.xml" /><Relationship Id="rId9" Type="http://schemas.openxmlformats.org/officeDocument/2006/relationships/tags" Target="../tags/tag34.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5.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tags" Target="../tags/tag39.xml" /><Relationship Id="rId6"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40.xml" /><Relationship Id="rId2" Type="http://schemas.openxmlformats.org/officeDocument/2006/relationships/tags" Target="../tags/tag41.xml" /><Relationship Id="rId3" Type="http://schemas.openxmlformats.org/officeDocument/2006/relationships/tags" Target="../tags/tag42.xml" /><Relationship Id="rId4" Type="http://schemas.openxmlformats.org/officeDocument/2006/relationships/tags" Target="../tags/tag43.xml" /><Relationship Id="rId5"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44.xml" /><Relationship Id="rId2" Type="http://schemas.openxmlformats.org/officeDocument/2006/relationships/tags" Target="../tags/tag45.xml" /><Relationship Id="rId3" Type="http://schemas.openxmlformats.org/officeDocument/2006/relationships/tags" Target="../tags/tag46.xml" /><Relationship Id="rId4" Type="http://schemas.openxmlformats.org/officeDocument/2006/relationships/tags" Target="../tags/tag47.xml" /><Relationship Id="rId5" Type="http://schemas.openxmlformats.org/officeDocument/2006/relationships/tags" Target="../tags/tag48.xml" /><Relationship Id="rId6" Type="http://schemas.openxmlformats.org/officeDocument/2006/relationships/tags" Target="../tags/tag49.xml" /><Relationship Id="rId7" Type="http://schemas.openxmlformats.org/officeDocument/2006/relationships/tags" Target="../tags/tag50.xml" /><Relationship Id="rId8"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51.xml" /><Relationship Id="rId2" Type="http://schemas.openxmlformats.org/officeDocument/2006/relationships/tags" Target="../tags/tag52.xml" /><Relationship Id="rId3" Type="http://schemas.openxmlformats.org/officeDocument/2006/relationships/tags" Target="../tags/tag53.xml" /><Relationship Id="rId4" Type="http://schemas.openxmlformats.org/officeDocument/2006/relationships/tags" Target="../tags/tag54.xml" /><Relationship Id="rId5" Type="http://schemas.openxmlformats.org/officeDocument/2006/relationships/tags" Target="../tags/tag55.xml" /><Relationship Id="rId6" Type="http://schemas.openxmlformats.org/officeDocument/2006/relationships/tags" Target="../tags/tag56.xml" /><Relationship Id="rId7"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custDataLst>
            <p:tags r:id="rId1"/>
          </p:custDataLst>
        </p:nvPr>
      </p:nvGrpSpPr>
      <p:grpSpPr>
        <a:xfrm>
          <a:off x="0" y="0"/>
          <a: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custDataLst>
            <p:tags r:id="rId1"/>
          </p:custDataLst>
        </p:nvPr>
      </p:nvGrpSpPr>
      <p:grpSpPr>
        <a:xfrm>
          <a:off x="0" y="0"/>
          <a: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custDataLst>
            <p:tags r:id="rId1"/>
          </p:custDataLst>
        </p:nvPr>
      </p:nvGrpSpPr>
      <p:grpSpPr>
        <a:xfrm>
          <a:off x="0" y="0"/>
          <a: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导航">
    <p:spTree>
      <p:nvGrpSpPr>
        <p:cNvPr id="1" name=""/>
        <p:cNvGrpSpPr/>
        <p:nvPr>
          <p:custDataLst>
            <p:tags r:id="rId1"/>
          </p:custDataLst>
        </p:nvPr>
      </p:nvGrpSpPr>
      <p:grpSpPr>
        <a:xfrm>
          <a:off x="0" y="0"/>
          <a:ext cx="0" cy="0"/>
        </a:xfrm>
      </p:grpSpPr>
      <p:sp>
        <p:nvSpPr>
          <p:cNvPr id="2" name="题目"/>
          <p:cNvSpPr>
            <a:spLocks noGrp="1"/>
          </p:cNvSpPr>
          <p:nvPr>
            <p:ph sz="quarter" idx="13" hasCustomPrompt="1"/>
            <p:custDataLst>
              <p:tags r:id="rId2"/>
            </p:custDataLst>
          </p:nvPr>
        </p:nvSpPr>
        <p:spPr>
          <a:xfrm>
            <a:off x="475690" y="815621"/>
            <a:ext cx="11606380" cy="1760290"/>
          </a:xfrm>
          <a:prstGeom prst="rect">
            <a:avLst/>
          </a:prstGeom>
        </p:spPr>
        <p:txBody>
          <a:bodyPr>
            <a:normAutofit/>
          </a:bodyPr>
          <a:lstStyle>
            <a:lvl1pPr marL="0" indent="0">
              <a:lnSpc>
                <a:spcPct val="120000"/>
              </a:lnSpc>
              <a:spcAft>
                <a:spcPct val="0"/>
              </a:spcAft>
              <a:buNone/>
              <a:defRPr sz="1800" b="1">
                <a:solidFill>
                  <a:schemeClr val="tx1"/>
                </a:solidFill>
                <a:latin typeface="宋体" panose="02010600030101010101" pitchFamily="2" charset="-122"/>
                <a:ea typeface="宋体" panose="02010600030101010101" pitchFamily="2" charset="-122"/>
              </a:defRPr>
            </a:lvl1pPr>
          </a:lstStyle>
          <a:p>
            <a:pPr lvl="0"/>
            <a:r>
              <a:rPr lang="zh-CN" altLang="en-US"/>
              <a:t>题目</a:t>
            </a:r>
            <a:endParaRPr lang="zh-CN" altLang="en-US"/>
          </a:p>
        </p:txBody>
      </p:sp>
      <p:sp>
        <p:nvSpPr>
          <p:cNvPr id="3" name="答案"/>
          <p:cNvSpPr>
            <a:spLocks noGrp="1"/>
          </p:cNvSpPr>
          <p:nvPr>
            <p:ph sz="quarter" idx="14" hasCustomPrompt="1"/>
            <p:custDataLst>
              <p:tags r:id="rId3"/>
            </p:custDataLst>
          </p:nvPr>
        </p:nvSpPr>
        <p:spPr>
          <a:xfrm>
            <a:off x="475690" y="2575911"/>
            <a:ext cx="11606380" cy="4282089"/>
          </a:xfrm>
          <a:prstGeom prst="rect">
            <a:avLst/>
          </a:prstGeom>
        </p:spPr>
        <p:txBody>
          <a:bodyPr numCol="2" spcCol="360000">
            <a:normAutofit/>
          </a:bodyPr>
          <a:lstStyle>
            <a:lvl1pPr marL="0" indent="0">
              <a:lnSpc>
                <a:spcPct val="110000"/>
              </a:lnSpc>
              <a:spcAft>
                <a:spcPct val="0"/>
              </a:spcAft>
              <a:buNone/>
              <a:defRPr sz="1800" b="1">
                <a:solidFill>
                  <a:srgbClr val="FF0000"/>
                </a:solidFill>
                <a:latin typeface="宋体" panose="02010600030101010101" pitchFamily="2" charset="-122"/>
                <a:ea typeface="宋体" panose="02010600030101010101" pitchFamily="2" charset="-122"/>
              </a:defRPr>
            </a:lvl1pPr>
          </a:lstStyle>
          <a:p>
            <a:pPr lvl="0"/>
            <a:r>
              <a:rPr lang="zh-CN" altLang="en-US"/>
              <a:t>答案</a:t>
            </a:r>
            <a:endParaRPr lang="zh-CN" altLang="en-US"/>
          </a:p>
        </p:txBody>
      </p:sp>
      <p:sp>
        <p:nvSpPr>
          <p:cNvPr id="4" name="题型"/>
          <p:cNvSpPr>
            <a:spLocks noGrp="1"/>
          </p:cNvSpPr>
          <p:nvPr>
            <p:ph sz="quarter" idx="15" hasCustomPrompt="1"/>
            <p:custDataLst>
              <p:tags r:id="rId4"/>
            </p:custDataLst>
          </p:nvPr>
        </p:nvSpPr>
        <p:spPr>
          <a:xfrm>
            <a:off x="475690" y="363038"/>
            <a:ext cx="11606380" cy="612276"/>
          </a:xfrm>
          <a:prstGeom prst="rect">
            <a:avLst/>
          </a:prstGeom>
        </p:spPr>
        <p:txBody>
          <a:bodyPr>
            <a:normAutofit/>
          </a:bodyPr>
          <a:lstStyle>
            <a:lvl1pPr marL="0" indent="0">
              <a:spcAft>
                <a:spcPct val="0"/>
              </a:spcAft>
              <a:buNone/>
              <a:defRPr sz="1800" b="1">
                <a:solidFill>
                  <a:schemeClr val="tx1"/>
                </a:solidFill>
                <a:latin typeface="黑体" panose="02010609060101010101" pitchFamily="49" charset="-122"/>
                <a:ea typeface="黑体" panose="02010609060101010101" pitchFamily="49" charset="-122"/>
              </a:defRPr>
            </a:lvl1pPr>
          </a:lstStyle>
          <a:p>
            <a:pPr lvl="0"/>
            <a:r>
              <a:rPr lang="zh-CN" altLang="en-US"/>
              <a:t>题型</a:t>
            </a:r>
            <a:endParaRPr lang="zh-CN" altLang="en-US"/>
          </a:p>
        </p:txBody>
      </p:sp>
      <p:grpSp>
        <p:nvGrpSpPr>
          <p:cNvPr id="5" name="组合 4"/>
          <p:cNvGrpSpPr/>
          <p:nvPr userDrawn="1">
            <p:custDataLst>
              <p:tags r:id="rId5"/>
            </p:custDataLst>
          </p:nvPr>
        </p:nvGrpSpPr>
        <p:grpSpPr>
          <a:xfrm>
            <a:off x="606565" y="-80423"/>
            <a:ext cx="11093942" cy="523395"/>
            <a:chOff x="944" y="311"/>
            <a:chExt cx="17627" cy="1124"/>
          </a:xfrm>
        </p:grpSpPr>
        <p:grpSp>
          <p:nvGrpSpPr>
            <p:cNvPr id="7" name="组合 18"/>
            <p:cNvGrpSpPr/>
            <p:nvPr>
              <p:custDataLst>
                <p:tags r:id="rId6"/>
              </p:custDataLst>
            </p:nvPr>
          </p:nvGrpSpPr>
          <p:grpSpPr>
            <a:xfrm>
              <a:off x="944" y="311"/>
              <a:ext cx="11147" cy="1124"/>
              <a:chOff x="1633928" y="857878"/>
              <a:chExt cx="7077836" cy="714203"/>
            </a:xfrm>
          </p:grpSpPr>
          <p:grpSp>
            <p:nvGrpSpPr>
              <p:cNvPr id="17" name="组合 17"/>
              <p:cNvGrpSpPr/>
              <p:nvPr>
                <p:custDataLst>
                  <p:tags r:id="rId7"/>
                </p:custDataLst>
              </p:nvPr>
            </p:nvGrpSpPr>
            <p:grpSpPr>
              <a:xfrm>
                <a:off x="1633928" y="990463"/>
                <a:ext cx="6612415" cy="508500"/>
                <a:chOff x="1633928" y="990463"/>
                <a:chExt cx="6612415" cy="508500"/>
              </a:xfrm>
            </p:grpSpPr>
            <p:sp>
              <p:nvSpPr>
                <p:cNvPr id="19" name="五边形 13"/>
                <p:cNvSpPr/>
                <p:nvPr>
                  <p:custDataLst>
                    <p:tags r:id="rId8"/>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0" name="五边形 14"/>
                <p:cNvSpPr/>
                <p:nvPr>
                  <p:custDataLst>
                    <p:tags r:id="rId9"/>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1" name="五边形 15"/>
                <p:cNvSpPr/>
                <p:nvPr>
                  <p:custDataLst>
                    <p:tags r:id="rId10"/>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2" name="五边形 10"/>
                <p:cNvSpPr/>
                <p:nvPr>
                  <p:custDataLst>
                    <p:tags r:id="rId11"/>
                  </p:custDataLst>
                </p:nvPr>
              </p:nvSpPr>
              <p:spPr>
                <a:xfrm>
                  <a:off x="1633928" y="990463"/>
                  <a:ext cx="2996984" cy="508500"/>
                </a:xfrm>
                <a:prstGeom prst="homePlate">
                  <a:avLst>
                    <a:gd name="adj" fmla="val 49997"/>
                  </a:avLst>
                </a:prstGeom>
                <a:solidFill>
                  <a:srgbClr val="6096E6"/>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6096E6"/>
                    </a:solidFill>
                  </a:endParaRPr>
                </a:p>
              </p:txBody>
            </p:sp>
          </p:grpSp>
          <p:sp>
            <p:nvSpPr>
              <p:cNvPr id="18" name="TextBox 13"/>
              <p:cNvSpPr/>
              <p:nvPr>
                <p:custDataLst>
                  <p:tags r:id="rId12"/>
                </p:custDataLst>
              </p:nvPr>
            </p:nvSpPr>
            <p:spPr>
              <a:xfrm>
                <a:off x="1633928" y="857878"/>
                <a:ext cx="7077836" cy="714203"/>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2800">
                    <a:solidFill>
                      <a:schemeClr val="bg1"/>
                    </a:solidFill>
                    <a:latin typeface="黑体" panose="02010609060101010101" pitchFamily="49" charset="-122"/>
                    <a:ea typeface="黑体" panose="02010609060101010101" pitchFamily="49" charset="-122"/>
                  </a:rPr>
                  <a:t>练习</a:t>
                </a:r>
                <a:endParaRPr sz="2800">
                  <a:solidFill>
                    <a:schemeClr val="bg1"/>
                  </a:solidFill>
                  <a:latin typeface="黑体" panose="02010609060101010101" pitchFamily="49" charset="-122"/>
                  <a:ea typeface="黑体" panose="02010609060101010101" pitchFamily="49" charset="-122"/>
                </a:endParaRPr>
              </a:p>
            </p:txBody>
          </p:sp>
        </p:grpSp>
        <p:grpSp>
          <p:nvGrpSpPr>
            <p:cNvPr id="9" name="组合 8"/>
            <p:cNvGrpSpPr/>
            <p:nvPr>
              <p:custDataLst>
                <p:tags r:id="rId13"/>
              </p:custDataLst>
            </p:nvPr>
          </p:nvGrpSpPr>
          <p:grpSpPr>
            <a:xfrm>
              <a:off x="10081" y="890"/>
              <a:ext cx="8490" cy="15"/>
              <a:chOff x="10081" y="890"/>
              <a:chExt cx="8490" cy="15"/>
            </a:xfrm>
          </p:grpSpPr>
          <p:cxnSp>
            <p:nvCxnSpPr>
              <p:cNvPr id="10" name="直接连接符 3"/>
              <p:cNvCxnSpPr/>
              <p:nvPr>
                <p:custDataLst>
                  <p:tags r:id="rId14"/>
                </p:custDataLst>
              </p:nvPr>
            </p:nvCxnSpPr>
            <p:spPr>
              <a:xfrm>
                <a:off x="16443" y="890"/>
                <a:ext cx="942" cy="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5"/>
              <p:cNvCxnSpPr/>
              <p:nvPr>
                <p:custDataLst>
                  <p:tags r:id="rId15"/>
                </p:custDataLst>
              </p:nvPr>
            </p:nvCxnSpPr>
            <p:spPr>
              <a:xfrm>
                <a:off x="10081" y="895"/>
                <a:ext cx="943" cy="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custDataLst>
                  <p:tags r:id="rId16"/>
                </p:custDataLst>
              </p:nvPr>
            </p:nvCxnSpPr>
            <p:spPr>
              <a:xfrm>
                <a:off x="11358" y="898"/>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接连接符 7"/>
              <p:cNvCxnSpPr/>
              <p:nvPr>
                <p:custDataLst>
                  <p:tags r:id="rId17"/>
                </p:custDataLst>
              </p:nvPr>
            </p:nvCxnSpPr>
            <p:spPr>
              <a:xfrm>
                <a:off x="12613" y="903"/>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8"/>
              <p:cNvCxnSpPr/>
              <p:nvPr>
                <p:custDataLst>
                  <p:tags r:id="rId18"/>
                </p:custDataLst>
              </p:nvPr>
            </p:nvCxnSpPr>
            <p:spPr>
              <a:xfrm>
                <a:off x="13886" y="898"/>
                <a:ext cx="943"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9"/>
              <p:cNvCxnSpPr/>
              <p:nvPr>
                <p:custDataLst>
                  <p:tags r:id="rId19"/>
                </p:custDataLst>
              </p:nvPr>
            </p:nvCxnSpPr>
            <p:spPr>
              <a:xfrm>
                <a:off x="15163" y="903"/>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0"/>
              <p:cNvCxnSpPr/>
              <p:nvPr>
                <p:custDataLst>
                  <p:tags r:id="rId20"/>
                </p:custDataLst>
              </p:nvPr>
            </p:nvCxnSpPr>
            <p:spPr>
              <a:xfrm>
                <a:off x="17626" y="893"/>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custDataLst>
            <p:tags r:id="rId1"/>
          </p:custDataLst>
        </p:nvPr>
      </p:nvGrpSpPr>
      <p:grpSpPr>
        <a:xfrm>
          <a:off x="0" y="0"/>
          <a: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custDataLst>
            <p:tags r:id="rId1"/>
          </p:custDataLst>
        </p:nvPr>
      </p:nvGrpSpPr>
      <p:grpSpPr>
        <a:xfrm>
          <a:off x="0" y="0"/>
          <a: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custDataLst>
            <p:tags r:id="rId1"/>
          </p:custDataLst>
        </p:nvPr>
      </p:nvGrpSpPr>
      <p:grpSpPr>
        <a:xfrm>
          <a:off x="0" y="0"/>
          <a: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custDataLst>
            <p:tags r:id="rId1"/>
          </p:custDataLst>
        </p:nvPr>
      </p:nvGrpSpPr>
      <p:grpSpPr>
        <a:xfrm>
          <a:off x="0" y="0"/>
          <a: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ags" Target="../tags/tag88.xml" /><Relationship Id="rId14" Type="http://schemas.openxmlformats.org/officeDocument/2006/relationships/tags" Target="../tags/tag89.xml" /><Relationship Id="rId15" Type="http://schemas.openxmlformats.org/officeDocument/2006/relationships/tags" Target="../tags/tag90.xml" /><Relationship Id="rId16" Type="http://schemas.openxmlformats.org/officeDocument/2006/relationships/tags" Target="../tags/tag91.xml" /><Relationship Id="rId17" Type="http://schemas.openxmlformats.org/officeDocument/2006/relationships/tags" Target="../tags/tag92.xml" /><Relationship Id="rId18" Type="http://schemas.openxmlformats.org/officeDocument/2006/relationships/tags" Target="../tags/tag93.xml" /><Relationship Id="rId19" Type="http://schemas.openxmlformats.org/officeDocument/2006/relationships/image" Target="file:///D:\qq&#25991;&#20214;\712321467\Image\C2C\Image2\%7b75232B38-A165-1FB7-499C-2E1C792CACB5%7d.png" TargetMode="External" /><Relationship Id="rId2" Type="http://schemas.openxmlformats.org/officeDocument/2006/relationships/slideLayout" Target="../slideLayouts/slideLayout2.xml" /><Relationship Id="rId20" Type="http://schemas.openxmlformats.org/officeDocument/2006/relationships/image" Target="../media/image1.png" /><Relationship Id="rId21" Type="http://schemas.openxmlformats.org/officeDocument/2006/relationships/tags" Target="../tags/tag94.xml" /><Relationship Id="rId22" Type="http://schemas.openxmlformats.org/officeDocument/2006/relationships/tags" Target="../tags/tag95.xml" /><Relationship Id="rId23"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a:effectLst/>
      </p:bgPr>
    </p:bg>
    <p:spTree>
      <p:nvGrpSpPr>
        <p:cNvPr id="1" name=""/>
        <p:cNvGrpSpPr/>
        <p:nvPr>
          <p:custDataLst>
            <p:tags r:id="rId13"/>
          </p:custDataLst>
        </p:nvPr>
      </p:nvGrpSpPr>
      <p:grpSpPr>
        <a:xfrm>
          <a:off x="0" y="0"/>
          <a: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custDataLst>
              <p:tags r:id="rId21"/>
            </p:custDataLst>
          </p:nvPr>
        </p:nvPicPr>
        <p:blipFill>
          <a:blip r:embed="rId20" r:link="rId19"/>
          <a:stretch>
            <a:fillRect/>
          </a:stretch>
        </p:blipFill>
        <p:spPr>
          <a:xfrm>
            <a:off x="838200" y="365125"/>
            <a:ext cx="9525" cy="9525"/>
          </a:xfrm>
          <a:prstGeom prst="rect">
            <a:avLst/>
          </a:prstGeom>
          <a:noFill/>
          <a:ln>
            <a:noFill/>
            <a:miter lim="800000"/>
          </a:ln>
        </p:spPr>
      </p:pic>
    </p:spTree>
    <p:custDataLst>
      <p:tags r:id="rId2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103.xml" /><Relationship Id="rId11" Type="http://schemas.openxmlformats.org/officeDocument/2006/relationships/tags" Target="../tags/tag104.xml" /><Relationship Id="rId12" Type="http://schemas.openxmlformats.org/officeDocument/2006/relationships/tags" Target="../tags/tag105.xml" /><Relationship Id="rId13" Type="http://schemas.openxmlformats.org/officeDocument/2006/relationships/image" Target="../media/image3.png" /><Relationship Id="rId14" Type="http://schemas.openxmlformats.org/officeDocument/2006/relationships/tags" Target="../tags/tag106.xml" /><Relationship Id="rId2" Type="http://schemas.openxmlformats.org/officeDocument/2006/relationships/tags" Target="../tags/tag96.xml" /><Relationship Id="rId3" Type="http://schemas.openxmlformats.org/officeDocument/2006/relationships/tags" Target="../tags/tag97.xml" /><Relationship Id="rId4" Type="http://schemas.openxmlformats.org/officeDocument/2006/relationships/image" Target="../media/image2.jpeg" /><Relationship Id="rId5" Type="http://schemas.openxmlformats.org/officeDocument/2006/relationships/tags" Target="../tags/tag98.xml" /><Relationship Id="rId6" Type="http://schemas.openxmlformats.org/officeDocument/2006/relationships/tags" Target="../tags/tag99.xml" /><Relationship Id="rId7" Type="http://schemas.openxmlformats.org/officeDocument/2006/relationships/tags" Target="../tags/tag100.xml" /><Relationship Id="rId8" Type="http://schemas.openxmlformats.org/officeDocument/2006/relationships/tags" Target="../tags/tag101.xml" /><Relationship Id="rId9" Type="http://schemas.openxmlformats.org/officeDocument/2006/relationships/tags" Target="../tags/tag10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25.emf" /><Relationship Id="rId11" Type="http://schemas.openxmlformats.org/officeDocument/2006/relationships/tags" Target="../tags/tag245.xml" /><Relationship Id="rId2" Type="http://schemas.openxmlformats.org/officeDocument/2006/relationships/tags" Target="../tags/tag239.xml" /><Relationship Id="rId3" Type="http://schemas.openxmlformats.org/officeDocument/2006/relationships/tags" Target="../tags/tag240.xml" /><Relationship Id="rId4" Type="http://schemas.openxmlformats.org/officeDocument/2006/relationships/tags" Target="../tags/tag241.xml" /><Relationship Id="rId5" Type="http://schemas.openxmlformats.org/officeDocument/2006/relationships/image" Target="../media/image23.png" /><Relationship Id="rId6" Type="http://schemas.openxmlformats.org/officeDocument/2006/relationships/tags" Target="../tags/tag242.xml" /><Relationship Id="rId7" Type="http://schemas.openxmlformats.org/officeDocument/2006/relationships/tags" Target="../tags/tag243.xml" /><Relationship Id="rId8" Type="http://schemas.openxmlformats.org/officeDocument/2006/relationships/image" Target="../media/image24.png" /><Relationship Id="rId9" Type="http://schemas.openxmlformats.org/officeDocument/2006/relationships/tags" Target="../tags/tag24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28.emf" /><Relationship Id="rId11" Type="http://schemas.openxmlformats.org/officeDocument/2006/relationships/tags" Target="../tags/tag252.xml" /><Relationship Id="rId12" Type="http://schemas.openxmlformats.org/officeDocument/2006/relationships/image" Target="../media/image29.png" /><Relationship Id="rId13" Type="http://schemas.openxmlformats.org/officeDocument/2006/relationships/tags" Target="../tags/tag253.xml" /><Relationship Id="rId2" Type="http://schemas.openxmlformats.org/officeDocument/2006/relationships/tags" Target="../tags/tag246.xml" /><Relationship Id="rId3" Type="http://schemas.openxmlformats.org/officeDocument/2006/relationships/tags" Target="../tags/tag247.xml" /><Relationship Id="rId4" Type="http://schemas.openxmlformats.org/officeDocument/2006/relationships/tags" Target="../tags/tag248.xml" /><Relationship Id="rId5" Type="http://schemas.openxmlformats.org/officeDocument/2006/relationships/image" Target="../media/image26.png" /><Relationship Id="rId6" Type="http://schemas.openxmlformats.org/officeDocument/2006/relationships/tags" Target="../tags/tag249.xml" /><Relationship Id="rId7" Type="http://schemas.openxmlformats.org/officeDocument/2006/relationships/tags" Target="../tags/tag250.xml" /><Relationship Id="rId8" Type="http://schemas.openxmlformats.org/officeDocument/2006/relationships/image" Target="../media/image27.png" /><Relationship Id="rId9" Type="http://schemas.openxmlformats.org/officeDocument/2006/relationships/tags" Target="../tags/tag25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32.emf" /><Relationship Id="rId11" Type="http://schemas.openxmlformats.org/officeDocument/2006/relationships/tags" Target="../tags/tag260.xml" /><Relationship Id="rId12" Type="http://schemas.openxmlformats.org/officeDocument/2006/relationships/image" Target="../media/image33.emf" /><Relationship Id="rId13" Type="http://schemas.openxmlformats.org/officeDocument/2006/relationships/tags" Target="../tags/tag261.xml" /><Relationship Id="rId2" Type="http://schemas.openxmlformats.org/officeDocument/2006/relationships/tags" Target="../tags/tag254.xml" /><Relationship Id="rId3" Type="http://schemas.openxmlformats.org/officeDocument/2006/relationships/tags" Target="../tags/tag255.xml" /><Relationship Id="rId4" Type="http://schemas.openxmlformats.org/officeDocument/2006/relationships/tags" Target="../tags/tag256.xml" /><Relationship Id="rId5" Type="http://schemas.openxmlformats.org/officeDocument/2006/relationships/image" Target="../media/image30.png" /><Relationship Id="rId6" Type="http://schemas.openxmlformats.org/officeDocument/2006/relationships/tags" Target="../tags/tag257.xml" /><Relationship Id="rId7" Type="http://schemas.openxmlformats.org/officeDocument/2006/relationships/tags" Target="../tags/tag258.xml" /><Relationship Id="rId8" Type="http://schemas.openxmlformats.org/officeDocument/2006/relationships/image" Target="../media/image31.png" /><Relationship Id="rId9" Type="http://schemas.openxmlformats.org/officeDocument/2006/relationships/tags" Target="../tags/tag259.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36.emf" /><Relationship Id="rId11" Type="http://schemas.openxmlformats.org/officeDocument/2006/relationships/tags" Target="../tags/tag268.xml" /><Relationship Id="rId2" Type="http://schemas.openxmlformats.org/officeDocument/2006/relationships/tags" Target="../tags/tag262.xml" /><Relationship Id="rId3" Type="http://schemas.openxmlformats.org/officeDocument/2006/relationships/tags" Target="../tags/tag263.xml" /><Relationship Id="rId4" Type="http://schemas.openxmlformats.org/officeDocument/2006/relationships/tags" Target="../tags/tag264.xml" /><Relationship Id="rId5" Type="http://schemas.openxmlformats.org/officeDocument/2006/relationships/image" Target="../media/image34.png" /><Relationship Id="rId6" Type="http://schemas.openxmlformats.org/officeDocument/2006/relationships/tags" Target="../tags/tag265.xml" /><Relationship Id="rId7" Type="http://schemas.openxmlformats.org/officeDocument/2006/relationships/tags" Target="../tags/tag266.xml" /><Relationship Id="rId8" Type="http://schemas.openxmlformats.org/officeDocument/2006/relationships/image" Target="../media/image35.png" /><Relationship Id="rId9" Type="http://schemas.openxmlformats.org/officeDocument/2006/relationships/tags" Target="../tags/tag26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tags" Target="../tags/tag269.xml" /><Relationship Id="rId3" Type="http://schemas.openxmlformats.org/officeDocument/2006/relationships/tags" Target="../tags/tag270.xml" /><Relationship Id="rId4" Type="http://schemas.openxmlformats.org/officeDocument/2006/relationships/tags" Target="../tags/tag271.xml" /><Relationship Id="rId5" Type="http://schemas.openxmlformats.org/officeDocument/2006/relationships/tags" Target="../tags/tag272.xml" /><Relationship Id="rId6" Type="http://schemas.openxmlformats.org/officeDocument/2006/relationships/image" Target="../media/image37.png" /><Relationship Id="rId7" Type="http://schemas.openxmlformats.org/officeDocument/2006/relationships/tags" Target="../tags/tag273.xml" /><Relationship Id="rId8" Type="http://schemas.openxmlformats.org/officeDocument/2006/relationships/image" Target="../media/image38.emf" /><Relationship Id="rId9" Type="http://schemas.openxmlformats.org/officeDocument/2006/relationships/tags" Target="../tags/tag27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41.emf" /><Relationship Id="rId11" Type="http://schemas.openxmlformats.org/officeDocument/2006/relationships/tags" Target="../tags/tag281.xml" /><Relationship Id="rId12" Type="http://schemas.openxmlformats.org/officeDocument/2006/relationships/image" Target="../media/image42.emf" /><Relationship Id="rId13" Type="http://schemas.openxmlformats.org/officeDocument/2006/relationships/tags" Target="../tags/tag282.xml" /><Relationship Id="rId2" Type="http://schemas.openxmlformats.org/officeDocument/2006/relationships/tags" Target="../tags/tag275.xml" /><Relationship Id="rId3" Type="http://schemas.openxmlformats.org/officeDocument/2006/relationships/tags" Target="../tags/tag276.xml" /><Relationship Id="rId4" Type="http://schemas.openxmlformats.org/officeDocument/2006/relationships/tags" Target="../tags/tag277.xml" /><Relationship Id="rId5" Type="http://schemas.openxmlformats.org/officeDocument/2006/relationships/image" Target="../media/image39.png" /><Relationship Id="rId6" Type="http://schemas.openxmlformats.org/officeDocument/2006/relationships/tags" Target="../tags/tag278.xml" /><Relationship Id="rId7" Type="http://schemas.openxmlformats.org/officeDocument/2006/relationships/tags" Target="../tags/tag279.xml" /><Relationship Id="rId8" Type="http://schemas.openxmlformats.org/officeDocument/2006/relationships/image" Target="../media/image40.png" /><Relationship Id="rId9" Type="http://schemas.openxmlformats.org/officeDocument/2006/relationships/tags" Target="../tags/tag28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45.emf" /><Relationship Id="rId11" Type="http://schemas.openxmlformats.org/officeDocument/2006/relationships/tags" Target="../tags/tag289.xml" /><Relationship Id="rId12" Type="http://schemas.openxmlformats.org/officeDocument/2006/relationships/image" Target="../media/image46.emf" /><Relationship Id="rId13" Type="http://schemas.openxmlformats.org/officeDocument/2006/relationships/tags" Target="../tags/tag290.xml" /><Relationship Id="rId2" Type="http://schemas.openxmlformats.org/officeDocument/2006/relationships/tags" Target="../tags/tag283.xml" /><Relationship Id="rId3" Type="http://schemas.openxmlformats.org/officeDocument/2006/relationships/tags" Target="../tags/tag284.xml" /><Relationship Id="rId4" Type="http://schemas.openxmlformats.org/officeDocument/2006/relationships/tags" Target="../tags/tag285.xml" /><Relationship Id="rId5" Type="http://schemas.openxmlformats.org/officeDocument/2006/relationships/image" Target="../media/image43.png" /><Relationship Id="rId6" Type="http://schemas.openxmlformats.org/officeDocument/2006/relationships/tags" Target="../tags/tag286.xml" /><Relationship Id="rId7" Type="http://schemas.openxmlformats.org/officeDocument/2006/relationships/tags" Target="../tags/tag287.xml" /><Relationship Id="rId8" Type="http://schemas.openxmlformats.org/officeDocument/2006/relationships/image" Target="../media/image44.png" /><Relationship Id="rId9" Type="http://schemas.openxmlformats.org/officeDocument/2006/relationships/tags" Target="../tags/tag28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299.xml" /><Relationship Id="rId11" Type="http://schemas.openxmlformats.org/officeDocument/2006/relationships/tags" Target="../tags/tag300.xml" /><Relationship Id="rId12" Type="http://schemas.openxmlformats.org/officeDocument/2006/relationships/tags" Target="../tags/tag301.xml" /><Relationship Id="rId13" Type="http://schemas.openxmlformats.org/officeDocument/2006/relationships/tags" Target="../tags/tag302.xml" /><Relationship Id="rId14" Type="http://schemas.openxmlformats.org/officeDocument/2006/relationships/tags" Target="../tags/tag303.xml" /><Relationship Id="rId15" Type="http://schemas.openxmlformats.org/officeDocument/2006/relationships/tags" Target="../tags/tag304.xml" /><Relationship Id="rId16" Type="http://schemas.openxmlformats.org/officeDocument/2006/relationships/tags" Target="../tags/tag305.xml" /><Relationship Id="rId17" Type="http://schemas.openxmlformats.org/officeDocument/2006/relationships/tags" Target="../tags/tag306.xml" /><Relationship Id="rId18" Type="http://schemas.openxmlformats.org/officeDocument/2006/relationships/tags" Target="../tags/tag307.xml" /><Relationship Id="rId19" Type="http://schemas.openxmlformats.org/officeDocument/2006/relationships/image" Target="../media/image47.png" /><Relationship Id="rId2" Type="http://schemas.openxmlformats.org/officeDocument/2006/relationships/tags" Target="../tags/tag291.xml" /><Relationship Id="rId20" Type="http://schemas.openxmlformats.org/officeDocument/2006/relationships/tags" Target="../tags/tag308.xml" /><Relationship Id="rId21" Type="http://schemas.openxmlformats.org/officeDocument/2006/relationships/image" Target="../media/image3.png" /><Relationship Id="rId22" Type="http://schemas.openxmlformats.org/officeDocument/2006/relationships/tags" Target="../tags/tag309.xml" /><Relationship Id="rId23" Type="http://schemas.openxmlformats.org/officeDocument/2006/relationships/tags" Target="../tags/tag310.xml" /><Relationship Id="rId3" Type="http://schemas.openxmlformats.org/officeDocument/2006/relationships/tags" Target="../tags/tag292.xml" /><Relationship Id="rId4" Type="http://schemas.openxmlformats.org/officeDocument/2006/relationships/tags" Target="../tags/tag293.xml" /><Relationship Id="rId5" Type="http://schemas.openxmlformats.org/officeDocument/2006/relationships/tags" Target="../tags/tag294.xml" /><Relationship Id="rId6" Type="http://schemas.openxmlformats.org/officeDocument/2006/relationships/tags" Target="../tags/tag295.xml" /><Relationship Id="rId7" Type="http://schemas.openxmlformats.org/officeDocument/2006/relationships/tags" Target="../tags/tag296.xml" /><Relationship Id="rId8" Type="http://schemas.openxmlformats.org/officeDocument/2006/relationships/tags" Target="../tags/tag297.xml" /><Relationship Id="rId9" Type="http://schemas.openxmlformats.org/officeDocument/2006/relationships/tags" Target="../tags/tag29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15.xml" /><Relationship Id="rId11" Type="http://schemas.openxmlformats.org/officeDocument/2006/relationships/tags" Target="../tags/tag116.xml" /><Relationship Id="rId12" Type="http://schemas.openxmlformats.org/officeDocument/2006/relationships/tags" Target="../tags/tag117.xml" /><Relationship Id="rId13" Type="http://schemas.openxmlformats.org/officeDocument/2006/relationships/tags" Target="../tags/tag118.xml" /><Relationship Id="rId14" Type="http://schemas.openxmlformats.org/officeDocument/2006/relationships/tags" Target="../tags/tag119.xml" /><Relationship Id="rId15" Type="http://schemas.openxmlformats.org/officeDocument/2006/relationships/tags" Target="../tags/tag120.xml" /><Relationship Id="rId16" Type="http://schemas.openxmlformats.org/officeDocument/2006/relationships/tags" Target="../tags/tag121.xml" /><Relationship Id="rId17" Type="http://schemas.openxmlformats.org/officeDocument/2006/relationships/tags" Target="../tags/tag122.xml" /><Relationship Id="rId18" Type="http://schemas.openxmlformats.org/officeDocument/2006/relationships/tags" Target="../tags/tag123.xml" /><Relationship Id="rId19" Type="http://schemas.openxmlformats.org/officeDocument/2006/relationships/tags" Target="../tags/tag124.xml" /><Relationship Id="rId2" Type="http://schemas.openxmlformats.org/officeDocument/2006/relationships/tags" Target="../tags/tag107.xml" /><Relationship Id="rId20" Type="http://schemas.openxmlformats.org/officeDocument/2006/relationships/image" Target="../media/image4.gif" /><Relationship Id="rId21" Type="http://schemas.openxmlformats.org/officeDocument/2006/relationships/tags" Target="../tags/tag125.xml" /><Relationship Id="rId22" Type="http://schemas.openxmlformats.org/officeDocument/2006/relationships/image" Target="../media/image5.jpeg" /><Relationship Id="rId23" Type="http://schemas.openxmlformats.org/officeDocument/2006/relationships/tags" Target="../tags/tag126.xml" /><Relationship Id="rId24" Type="http://schemas.openxmlformats.org/officeDocument/2006/relationships/tags" Target="../tags/tag127.xml" /><Relationship Id="rId3" Type="http://schemas.openxmlformats.org/officeDocument/2006/relationships/tags" Target="../tags/tag108.xml" /><Relationship Id="rId4" Type="http://schemas.openxmlformats.org/officeDocument/2006/relationships/tags" Target="../tags/tag109.xml" /><Relationship Id="rId5" Type="http://schemas.openxmlformats.org/officeDocument/2006/relationships/tags" Target="../tags/tag110.xml" /><Relationship Id="rId6" Type="http://schemas.openxmlformats.org/officeDocument/2006/relationships/tags" Target="../tags/tag111.xml" /><Relationship Id="rId7" Type="http://schemas.openxmlformats.org/officeDocument/2006/relationships/tags" Target="../tags/tag112.xml" /><Relationship Id="rId8" Type="http://schemas.openxmlformats.org/officeDocument/2006/relationships/tags" Target="../tags/tag113.xml" /><Relationship Id="rId9" Type="http://schemas.openxmlformats.org/officeDocument/2006/relationships/tags" Target="../tags/tag11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36.xml" /><Relationship Id="rId11" Type="http://schemas.openxmlformats.org/officeDocument/2006/relationships/tags" Target="../tags/tag137.xml" /><Relationship Id="rId12" Type="http://schemas.openxmlformats.org/officeDocument/2006/relationships/tags" Target="../tags/tag138.xml" /><Relationship Id="rId13" Type="http://schemas.openxmlformats.org/officeDocument/2006/relationships/tags" Target="../tags/tag139.xml" /><Relationship Id="rId14" Type="http://schemas.openxmlformats.org/officeDocument/2006/relationships/tags" Target="../tags/tag140.xml" /><Relationship Id="rId15" Type="http://schemas.openxmlformats.org/officeDocument/2006/relationships/tags" Target="../tags/tag141.xml" /><Relationship Id="rId16" Type="http://schemas.openxmlformats.org/officeDocument/2006/relationships/tags" Target="../tags/tag142.xml" /><Relationship Id="rId17" Type="http://schemas.openxmlformats.org/officeDocument/2006/relationships/tags" Target="../tags/tag143.xml" /><Relationship Id="rId18" Type="http://schemas.openxmlformats.org/officeDocument/2006/relationships/tags" Target="../tags/tag144.xml" /><Relationship Id="rId19" Type="http://schemas.openxmlformats.org/officeDocument/2006/relationships/tags" Target="../tags/tag145.xml" /><Relationship Id="rId2" Type="http://schemas.openxmlformats.org/officeDocument/2006/relationships/tags" Target="../tags/tag128.xml" /><Relationship Id="rId20" Type="http://schemas.openxmlformats.org/officeDocument/2006/relationships/tags" Target="../tags/tag146.xml" /><Relationship Id="rId21" Type="http://schemas.openxmlformats.org/officeDocument/2006/relationships/image" Target="../media/image6.png" /><Relationship Id="rId22" Type="http://schemas.openxmlformats.org/officeDocument/2006/relationships/tags" Target="../tags/tag147.xml" /><Relationship Id="rId23" Type="http://schemas.openxmlformats.org/officeDocument/2006/relationships/tags" Target="../tags/tag148.xml" /><Relationship Id="rId24" Type="http://schemas.openxmlformats.org/officeDocument/2006/relationships/image" Target="../media/image7.png" /><Relationship Id="rId25" Type="http://schemas.openxmlformats.org/officeDocument/2006/relationships/tags" Target="../tags/tag149.xml" /><Relationship Id="rId26" Type="http://schemas.openxmlformats.org/officeDocument/2006/relationships/tags" Target="../tags/tag150.xml" /><Relationship Id="rId27" Type="http://schemas.openxmlformats.org/officeDocument/2006/relationships/tags" Target="../tags/tag151.xml" /><Relationship Id="rId3" Type="http://schemas.openxmlformats.org/officeDocument/2006/relationships/tags" Target="../tags/tag129.xml" /><Relationship Id="rId4" Type="http://schemas.openxmlformats.org/officeDocument/2006/relationships/tags" Target="../tags/tag130.xml" /><Relationship Id="rId5" Type="http://schemas.openxmlformats.org/officeDocument/2006/relationships/tags" Target="../tags/tag131.xml" /><Relationship Id="rId6" Type="http://schemas.openxmlformats.org/officeDocument/2006/relationships/tags" Target="../tags/tag132.xml" /><Relationship Id="rId7" Type="http://schemas.openxmlformats.org/officeDocument/2006/relationships/tags" Target="../tags/tag133.xml" /><Relationship Id="rId8" Type="http://schemas.openxmlformats.org/officeDocument/2006/relationships/tags" Target="../tags/tag134.xml" /><Relationship Id="rId9" Type="http://schemas.openxmlformats.org/officeDocument/2006/relationships/tags" Target="../tags/tag135.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60.xml" /><Relationship Id="rId11" Type="http://schemas.openxmlformats.org/officeDocument/2006/relationships/tags" Target="../tags/tag161.xml" /><Relationship Id="rId12" Type="http://schemas.openxmlformats.org/officeDocument/2006/relationships/tags" Target="../tags/tag162.xml" /><Relationship Id="rId13" Type="http://schemas.openxmlformats.org/officeDocument/2006/relationships/tags" Target="../tags/tag163.xml" /><Relationship Id="rId14" Type="http://schemas.openxmlformats.org/officeDocument/2006/relationships/tags" Target="../tags/tag164.xml" /><Relationship Id="rId15" Type="http://schemas.openxmlformats.org/officeDocument/2006/relationships/tags" Target="../tags/tag165.xml" /><Relationship Id="rId16" Type="http://schemas.openxmlformats.org/officeDocument/2006/relationships/tags" Target="../tags/tag166.xml" /><Relationship Id="rId17" Type="http://schemas.openxmlformats.org/officeDocument/2006/relationships/tags" Target="../tags/tag167.xml" /><Relationship Id="rId18" Type="http://schemas.openxmlformats.org/officeDocument/2006/relationships/tags" Target="../tags/tag168.xml" /><Relationship Id="rId19" Type="http://schemas.openxmlformats.org/officeDocument/2006/relationships/tags" Target="../tags/tag169.xml" /><Relationship Id="rId2" Type="http://schemas.openxmlformats.org/officeDocument/2006/relationships/tags" Target="../tags/tag152.xml" /><Relationship Id="rId20" Type="http://schemas.openxmlformats.org/officeDocument/2006/relationships/tags" Target="../tags/tag170.xml" /><Relationship Id="rId21" Type="http://schemas.openxmlformats.org/officeDocument/2006/relationships/image" Target="../media/image8.png" /><Relationship Id="rId22" Type="http://schemas.openxmlformats.org/officeDocument/2006/relationships/tags" Target="../tags/tag171.xml" /><Relationship Id="rId3" Type="http://schemas.openxmlformats.org/officeDocument/2006/relationships/tags" Target="../tags/tag153.xml" /><Relationship Id="rId4" Type="http://schemas.openxmlformats.org/officeDocument/2006/relationships/tags" Target="../tags/tag154.xml" /><Relationship Id="rId5" Type="http://schemas.openxmlformats.org/officeDocument/2006/relationships/tags" Target="../tags/tag155.xml" /><Relationship Id="rId6" Type="http://schemas.openxmlformats.org/officeDocument/2006/relationships/tags" Target="../tags/tag156.xml" /><Relationship Id="rId7" Type="http://schemas.openxmlformats.org/officeDocument/2006/relationships/tags" Target="../tags/tag157.xml" /><Relationship Id="rId8" Type="http://schemas.openxmlformats.org/officeDocument/2006/relationships/tags" Target="../tags/tag158.xml" /><Relationship Id="rId9" Type="http://schemas.openxmlformats.org/officeDocument/2006/relationships/tags" Target="../tags/tag15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79.xml" /><Relationship Id="rId11" Type="http://schemas.openxmlformats.org/officeDocument/2006/relationships/tags" Target="../tags/tag180.xml" /><Relationship Id="rId12" Type="http://schemas.openxmlformats.org/officeDocument/2006/relationships/tags" Target="../tags/tag181.xml" /><Relationship Id="rId13" Type="http://schemas.openxmlformats.org/officeDocument/2006/relationships/tags" Target="../tags/tag182.xml" /><Relationship Id="rId14" Type="http://schemas.openxmlformats.org/officeDocument/2006/relationships/tags" Target="../tags/tag183.xml" /><Relationship Id="rId15" Type="http://schemas.openxmlformats.org/officeDocument/2006/relationships/tags" Target="../tags/tag184.xml" /><Relationship Id="rId16" Type="http://schemas.openxmlformats.org/officeDocument/2006/relationships/tags" Target="../tags/tag185.xml" /><Relationship Id="rId17" Type="http://schemas.openxmlformats.org/officeDocument/2006/relationships/tags" Target="../tags/tag186.xml" /><Relationship Id="rId18" Type="http://schemas.openxmlformats.org/officeDocument/2006/relationships/tags" Target="../tags/tag187.xml" /><Relationship Id="rId19" Type="http://schemas.openxmlformats.org/officeDocument/2006/relationships/tags" Target="../tags/tag188.xml" /><Relationship Id="rId2" Type="http://schemas.openxmlformats.org/officeDocument/2006/relationships/tags" Target="../tags/tag172.xml" /><Relationship Id="rId20" Type="http://schemas.openxmlformats.org/officeDocument/2006/relationships/tags" Target="../tags/tag189.xml" /><Relationship Id="rId21" Type="http://schemas.openxmlformats.org/officeDocument/2006/relationships/tags" Target="../tags/tag190.xml" /><Relationship Id="rId22" Type="http://schemas.openxmlformats.org/officeDocument/2006/relationships/tags" Target="../tags/tag191.xml" /><Relationship Id="rId3" Type="http://schemas.openxmlformats.org/officeDocument/2006/relationships/tags" Target="../tags/tag173.xml" /><Relationship Id="rId4" Type="http://schemas.openxmlformats.org/officeDocument/2006/relationships/tags" Target="../tags/tag174.xml" /><Relationship Id="rId5" Type="http://schemas.openxmlformats.org/officeDocument/2006/relationships/tags" Target="../tags/tag175.xml" /><Relationship Id="rId6" Type="http://schemas.openxmlformats.org/officeDocument/2006/relationships/image" Target="../media/image9.png" /><Relationship Id="rId7" Type="http://schemas.openxmlformats.org/officeDocument/2006/relationships/tags" Target="../tags/tag176.xml" /><Relationship Id="rId8" Type="http://schemas.openxmlformats.org/officeDocument/2006/relationships/tags" Target="../tags/tag177.xml" /><Relationship Id="rId9" Type="http://schemas.openxmlformats.org/officeDocument/2006/relationships/tags" Target="../tags/tag178.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200.xml" /><Relationship Id="rId11" Type="http://schemas.openxmlformats.org/officeDocument/2006/relationships/tags" Target="../tags/tag201.xml" /><Relationship Id="rId12" Type="http://schemas.openxmlformats.org/officeDocument/2006/relationships/tags" Target="../tags/tag202.xml" /><Relationship Id="rId13" Type="http://schemas.openxmlformats.org/officeDocument/2006/relationships/tags" Target="../tags/tag203.xml" /><Relationship Id="rId14" Type="http://schemas.openxmlformats.org/officeDocument/2006/relationships/tags" Target="../tags/tag204.xml" /><Relationship Id="rId15" Type="http://schemas.openxmlformats.org/officeDocument/2006/relationships/tags" Target="../tags/tag205.xml" /><Relationship Id="rId16" Type="http://schemas.openxmlformats.org/officeDocument/2006/relationships/tags" Target="../tags/tag206.xml" /><Relationship Id="rId17" Type="http://schemas.openxmlformats.org/officeDocument/2006/relationships/tags" Target="../tags/tag207.xml" /><Relationship Id="rId18" Type="http://schemas.openxmlformats.org/officeDocument/2006/relationships/tags" Target="../tags/tag208.xml" /><Relationship Id="rId19" Type="http://schemas.openxmlformats.org/officeDocument/2006/relationships/tags" Target="../tags/tag209.xml" /><Relationship Id="rId2" Type="http://schemas.openxmlformats.org/officeDocument/2006/relationships/tags" Target="../tags/tag192.xml" /><Relationship Id="rId20" Type="http://schemas.openxmlformats.org/officeDocument/2006/relationships/image" Target="../media/image10.png" /><Relationship Id="rId21" Type="http://schemas.openxmlformats.org/officeDocument/2006/relationships/tags" Target="../tags/tag210.xml" /><Relationship Id="rId22" Type="http://schemas.openxmlformats.org/officeDocument/2006/relationships/image" Target="../media/image11.png" /><Relationship Id="rId23" Type="http://schemas.openxmlformats.org/officeDocument/2006/relationships/tags" Target="../tags/tag211.xml" /><Relationship Id="rId24" Type="http://schemas.openxmlformats.org/officeDocument/2006/relationships/tags" Target="../tags/tag212.xml" /><Relationship Id="rId25" Type="http://schemas.openxmlformats.org/officeDocument/2006/relationships/tags" Target="../tags/tag213.xml" /><Relationship Id="rId26" Type="http://schemas.openxmlformats.org/officeDocument/2006/relationships/image" Target="../media/image12.png" /><Relationship Id="rId27" Type="http://schemas.openxmlformats.org/officeDocument/2006/relationships/tags" Target="../tags/tag214.xml" /><Relationship Id="rId28" Type="http://schemas.openxmlformats.org/officeDocument/2006/relationships/tags" Target="../tags/tag215.xml" /><Relationship Id="rId29" Type="http://schemas.openxmlformats.org/officeDocument/2006/relationships/image" Target="../media/image13.png" /><Relationship Id="rId3" Type="http://schemas.openxmlformats.org/officeDocument/2006/relationships/tags" Target="../tags/tag193.xml" /><Relationship Id="rId30" Type="http://schemas.openxmlformats.org/officeDocument/2006/relationships/tags" Target="../tags/tag216.xml" /><Relationship Id="rId31" Type="http://schemas.openxmlformats.org/officeDocument/2006/relationships/tags" Target="../tags/tag217.xml" /><Relationship Id="rId32" Type="http://schemas.openxmlformats.org/officeDocument/2006/relationships/image" Target="../media/image14.png" /><Relationship Id="rId33" Type="http://schemas.openxmlformats.org/officeDocument/2006/relationships/tags" Target="../tags/tag218.xml" /><Relationship Id="rId4" Type="http://schemas.openxmlformats.org/officeDocument/2006/relationships/tags" Target="../tags/tag194.xml" /><Relationship Id="rId5" Type="http://schemas.openxmlformats.org/officeDocument/2006/relationships/tags" Target="../tags/tag195.xml" /><Relationship Id="rId6" Type="http://schemas.openxmlformats.org/officeDocument/2006/relationships/tags" Target="../tags/tag196.xml" /><Relationship Id="rId7" Type="http://schemas.openxmlformats.org/officeDocument/2006/relationships/tags" Target="../tags/tag197.xml" /><Relationship Id="rId8" Type="http://schemas.openxmlformats.org/officeDocument/2006/relationships/tags" Target="../tags/tag198.xml" /><Relationship Id="rId9" Type="http://schemas.openxmlformats.org/officeDocument/2006/relationships/tags" Target="../tags/tag19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17.emf" /><Relationship Id="rId11" Type="http://schemas.openxmlformats.org/officeDocument/2006/relationships/tags" Target="../tags/tag225.xml" /><Relationship Id="rId2" Type="http://schemas.openxmlformats.org/officeDocument/2006/relationships/tags" Target="../tags/tag219.xml" /><Relationship Id="rId3" Type="http://schemas.openxmlformats.org/officeDocument/2006/relationships/tags" Target="../tags/tag220.xml" /><Relationship Id="rId4" Type="http://schemas.openxmlformats.org/officeDocument/2006/relationships/tags" Target="../tags/tag221.xml" /><Relationship Id="rId5" Type="http://schemas.openxmlformats.org/officeDocument/2006/relationships/image" Target="../media/image15.png" /><Relationship Id="rId6" Type="http://schemas.openxmlformats.org/officeDocument/2006/relationships/tags" Target="../tags/tag222.xml" /><Relationship Id="rId7" Type="http://schemas.openxmlformats.org/officeDocument/2006/relationships/tags" Target="../tags/tag223.xml" /><Relationship Id="rId8" Type="http://schemas.openxmlformats.org/officeDocument/2006/relationships/image" Target="../media/image16.png" /><Relationship Id="rId9" Type="http://schemas.openxmlformats.org/officeDocument/2006/relationships/tags" Target="../tags/tag22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20.emf" /><Relationship Id="rId11" Type="http://schemas.openxmlformats.org/officeDocument/2006/relationships/tags" Target="../tags/tag232.xml" /><Relationship Id="rId2" Type="http://schemas.openxmlformats.org/officeDocument/2006/relationships/tags" Target="../tags/tag226.xml" /><Relationship Id="rId3" Type="http://schemas.openxmlformats.org/officeDocument/2006/relationships/tags" Target="../tags/tag227.xml" /><Relationship Id="rId4" Type="http://schemas.openxmlformats.org/officeDocument/2006/relationships/tags" Target="../tags/tag228.xml" /><Relationship Id="rId5" Type="http://schemas.openxmlformats.org/officeDocument/2006/relationships/image" Target="../media/image18.png" /><Relationship Id="rId6" Type="http://schemas.openxmlformats.org/officeDocument/2006/relationships/tags" Target="../tags/tag229.xml" /><Relationship Id="rId7" Type="http://schemas.openxmlformats.org/officeDocument/2006/relationships/tags" Target="../tags/tag230.xml" /><Relationship Id="rId8" Type="http://schemas.openxmlformats.org/officeDocument/2006/relationships/image" Target="../media/image19.png" /><Relationship Id="rId9" Type="http://schemas.openxmlformats.org/officeDocument/2006/relationships/tags" Target="../tags/tag23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tags" Target="../tags/tag233.xml" /><Relationship Id="rId3" Type="http://schemas.openxmlformats.org/officeDocument/2006/relationships/tags" Target="../tags/tag234.xml" /><Relationship Id="rId4" Type="http://schemas.openxmlformats.org/officeDocument/2006/relationships/tags" Target="../tags/tag235.xml" /><Relationship Id="rId5" Type="http://schemas.openxmlformats.org/officeDocument/2006/relationships/tags" Target="../tags/tag236.xml" /><Relationship Id="rId6" Type="http://schemas.openxmlformats.org/officeDocument/2006/relationships/image" Target="../media/image21.png" /><Relationship Id="rId7" Type="http://schemas.openxmlformats.org/officeDocument/2006/relationships/tags" Target="../tags/tag237.xml" /><Relationship Id="rId8" Type="http://schemas.openxmlformats.org/officeDocument/2006/relationships/image" Target="../media/image22.emf" /><Relationship Id="rId9" Type="http://schemas.openxmlformats.org/officeDocument/2006/relationships/tags" Target="../tags/tag23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pSp>
        <p:nvGrpSpPr>
          <p:cNvPr id="6" name="组合 5" title=""/>
          <p:cNvGrpSpPr/>
          <p:nvPr>
            <p:custDataLst>
              <p:tags r:id="rId3"/>
            </p:custDataLst>
          </p:nvPr>
        </p:nvGrpSpPr>
        <p:grpSpPr>
          <a:xfrm>
            <a:off x="-5080" y="3348355"/>
            <a:ext cx="10415270" cy="2442210"/>
            <a:chOff x="-21" y="4444"/>
            <a:chExt cx="16402" cy="3846"/>
          </a:xfrm>
        </p:grpSpPr>
        <p:pic>
          <p:nvPicPr>
            <p:cNvPr id="3" name="图片 2"/>
            <p:cNvPicPr/>
            <p:nvPr>
              <p:custDataLst>
                <p:tags r:id="rId5"/>
              </p:custDataLst>
            </p:nvPr>
          </p:nvPicPr>
          <p:blipFill>
            <a:blip r:embed="rId4"/>
            <a:stretch>
              <a:fillRect/>
            </a:stretch>
          </p:blipFill>
          <p:spPr>
            <a:xfrm rot="20640000">
              <a:off x="-21" y="4444"/>
              <a:ext cx="3202" cy="3846"/>
            </a:xfrm>
            <a:prstGeom prst="rect">
              <a:avLst/>
            </a:prstGeom>
            <a:noFill/>
            <a:ln w="9525">
              <a:noFill/>
            </a:ln>
          </p:spPr>
        </p:pic>
        <p:grpSp>
          <p:nvGrpSpPr>
            <p:cNvPr id="43" name="组合 42"/>
            <p:cNvGrpSpPr/>
            <p:nvPr>
              <p:custDataLst>
                <p:tags r:id="rId6"/>
              </p:custDataLst>
            </p:nvPr>
          </p:nvGrpSpPr>
          <p:grpSpPr>
            <a:xfrm>
              <a:off x="3649" y="5988"/>
              <a:ext cx="12732" cy="1332"/>
              <a:chOff x="4703" y="5987"/>
              <a:chExt cx="12732" cy="1332"/>
            </a:xfrm>
          </p:grpSpPr>
          <p:cxnSp>
            <p:nvCxnSpPr>
              <p:cNvPr id="41" name="曲线连接符 40"/>
              <p:cNvCxnSpPr/>
              <p:nvPr>
                <p:custDataLst>
                  <p:tags r:id="rId7"/>
                </p:custDataLst>
              </p:nvPr>
            </p:nvCxnSpPr>
            <p:spPr>
              <a:xfrm flipV="1">
                <a:off x="4703" y="5987"/>
                <a:ext cx="4884" cy="1332"/>
              </a:xfrm>
              <a:prstGeom prst="curvedConnector3">
                <a:avLst>
                  <a:gd name="adj1" fmla="val 5002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custDataLst>
                  <p:tags r:id="rId8"/>
                </p:custDataLst>
              </p:nvPr>
            </p:nvCxnSpPr>
            <p:spPr>
              <a:xfrm>
                <a:off x="9587" y="5987"/>
                <a:ext cx="7848" cy="828"/>
              </a:xfrm>
              <a:prstGeom prst="curvedConnector3">
                <a:avLst>
                  <a:gd name="adj1" fmla="val 5001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Oval 19+" title=""/>
          <p:cNvSpPr/>
          <p:nvPr>
            <p:custDataLst>
              <p:tags r:id="rId9"/>
            </p:custDataLst>
          </p:nvPr>
        </p:nvSpPr>
        <p:spPr>
          <a:xfrm>
            <a:off x="-518160" y="-3185160"/>
            <a:ext cx="13228320" cy="13228320"/>
          </a:xfrm>
          <a:prstGeom prst="ellipse">
            <a:avLst/>
          </a:prstGeom>
          <a:noFill/>
          <a:ln w="1244600">
            <a:gradFill>
              <a:gsLst>
                <a:gs pos="0">
                  <a:schemeClr val="accent1"/>
                </a:gs>
                <a:gs pos="100000">
                  <a:schemeClr val="accent2"/>
                </a:gs>
              </a:gsLst>
              <a:lin ang="5400000" scaled="1"/>
            </a:gradFill>
          </a:ln>
          <a:effectLst>
            <a:outerShdw blurRad="177800" dist="1905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title=""/>
          <p:cNvSpPr/>
          <p:nvPr>
            <p:custDataLst>
              <p:tags r:id="rId10"/>
            </p:custDataLst>
          </p:nvPr>
        </p:nvSpPr>
        <p:spPr>
          <a:xfrm>
            <a:off x="1720116" y="5326140"/>
            <a:ext cx="882475" cy="882475"/>
          </a:xfrm>
          <a:prstGeom prst="ellipse">
            <a:avLst/>
          </a:prstGeom>
          <a:gradFill>
            <a:gsLst>
              <a:gs pos="0">
                <a:schemeClr val="accent2"/>
              </a:gs>
              <a:gs pos="100000">
                <a:schemeClr val="accent1"/>
              </a:gs>
            </a:gsLst>
            <a:lin ang="18900000" scaled="1"/>
          </a:gradFill>
          <a:ln>
            <a:noFill/>
          </a:ln>
          <a:effectLst>
            <a:outerShdw blurRad="330200" dist="1016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gradFill>
                <a:gsLst>
                  <a:gs pos="0">
                    <a:schemeClr val="accent2"/>
                  </a:gs>
                  <a:gs pos="100000">
                    <a:schemeClr val="accent1"/>
                  </a:gs>
                </a:gsLst>
                <a:lin ang="5400000" scaled="1"/>
              </a:gradFill>
              <a:latin typeface="微软雅黑" panose="020b0503020204020204" pitchFamily="34" charset="-122"/>
              <a:ea typeface="微软雅黑" panose="020b0503020204020204" pitchFamily="34" charset="-122"/>
            </a:endParaRPr>
          </a:p>
        </p:txBody>
      </p:sp>
      <p:sp>
        <p:nvSpPr>
          <p:cNvPr id="32" name="椭圆 31" title=""/>
          <p:cNvSpPr/>
          <p:nvPr>
            <p:custDataLst>
              <p:tags r:id="rId11"/>
            </p:custDataLst>
          </p:nvPr>
        </p:nvSpPr>
        <p:spPr>
          <a:xfrm flipV="1">
            <a:off x="10471602" y="2638503"/>
            <a:ext cx="476616" cy="476616"/>
          </a:xfrm>
          <a:prstGeom prst="ellipse">
            <a:avLst/>
          </a:prstGeom>
          <a:gradFill>
            <a:gsLst>
              <a:gs pos="0">
                <a:schemeClr val="accent2"/>
              </a:gs>
              <a:gs pos="100000">
                <a:schemeClr val="accent1"/>
              </a:gs>
            </a:gsLst>
            <a:lin ang="18900000" scaled="1"/>
          </a:gradFill>
          <a:ln>
            <a:noFill/>
          </a:ln>
          <a:effectLst>
            <a:outerShdw blurRad="330200" dist="1016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gradFill>
                <a:gsLst>
                  <a:gs pos="0">
                    <a:schemeClr val="accent2"/>
                  </a:gs>
                  <a:gs pos="100000">
                    <a:schemeClr val="accent1"/>
                  </a:gs>
                </a:gsLst>
                <a:lin ang="5400000" scaled="1"/>
              </a:gradFill>
              <a:latin typeface="微软雅黑" panose="020b0503020204020204" pitchFamily="34" charset="-122"/>
              <a:ea typeface="微软雅黑" panose="020b0503020204020204" pitchFamily="34" charset="-122"/>
            </a:endParaRPr>
          </a:p>
        </p:txBody>
      </p:sp>
      <p:sp>
        <p:nvSpPr>
          <p:cNvPr id="2" name="矩形 1" title=""/>
          <p:cNvSpPr/>
          <p:nvPr>
            <p:custDataLst>
              <p:tags r:id="rId12"/>
            </p:custDataLst>
          </p:nvPr>
        </p:nvSpPr>
        <p:spPr>
          <a:xfrm>
            <a:off x="2064773" y="2092325"/>
            <a:ext cx="7930376" cy="1200329"/>
          </a:xfrm>
          <a:prstGeom prst="rect">
            <a:avLst/>
          </a:prstGeom>
          <a:noFill/>
          <a:ln>
            <a:noFill/>
          </a:ln>
        </p:spPr>
        <p:txBody>
          <a:bodyPr wrap="none" rtlCol="0" anchor="t">
            <a:spAutoFit/>
          </a:bodyPr>
          <a:lstStyle/>
          <a:p>
            <a:pPr algn="ctr"/>
            <a:r>
              <a:rPr lang="en-US" altLang="zh-CN" sz="7200" b="1">
                <a:effectLst>
                  <a:reflection blurRad="6350" stA="53000" endA="300" endPos="35500" dir="5400000" sy="-90000" algn="bl" rotWithShape="0"/>
                </a:effectLst>
              </a:rPr>
              <a:t>5.7</a:t>
            </a:r>
            <a:r>
              <a:rPr lang="zh-CN" altLang="en-US" sz="7200" b="1">
                <a:effectLst>
                  <a:reflection blurRad="6350" stA="53000" endA="300" endPos="35500" dir="5400000" sy="-90000" algn="bl" rotWithShape="0"/>
                </a:effectLst>
              </a:rPr>
              <a:t>三角函数的应用</a:t>
            </a:r>
            <a:endParaRPr lang="zh-CN" altLang="en-US" sz="7200" b="1">
              <a:effectLst>
                <a:reflection blurRad="6350" stA="53000" endA="300" endPos="35500" dir="5400000" sy="-90000" algn="bl" rotWithShape="0"/>
              </a:effectLst>
            </a:endParaRPr>
          </a:p>
        </p:txBody>
      </p:sp>
      <p:pic>
        <p:nvPicPr>
          <p:cNvPr id="5" name="图片 4" title=""/>
          <p:cNvPicPr>
            <a:picLocks noChangeAspect="1"/>
          </p:cNvPicPr>
          <p:nvPr>
            <p:custDataLst>
              <p:tags r:id="rId14"/>
            </p:custDataLst>
          </p:nvPr>
        </p:nvPicPr>
        <p:blipFill>
          <a:blip r:embed="rId13">
            <a:extLst>
              <a:ext uri="{28A0092B-C50C-407E-A947-70E740481C1C}">
                <a14:useLocalDpi xmlns:a14="http://schemas.microsoft.com/office/drawing/2010/main" val="0"/>
              </a:ext>
            </a:extLst>
          </a:blip>
          <a:stretch>
            <a:fillRect/>
          </a:stretch>
        </p:blipFill>
        <p:spPr>
          <a:xfrm>
            <a:off x="7904573" y="0"/>
            <a:ext cx="3210373" cy="895475"/>
          </a:xfrm>
          <a:prstGeom prst="rect">
            <a:avLst/>
          </a:prstGeom>
        </p:spPr>
      </p:pic>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normAutofit fontScale="92500" lnSpcReduction="2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·辽宁丹东·高一期末）如图，某地一天从</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18</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时的温度变化曲线近似满足</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，其中</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）求这一天</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12</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时的最大温差近似值．</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参考数据：</a:t>
                </a:r>
                <a14:m>
                  <m:oMathPara>
                    <m:oMathParaPr>
                      <m:jc/>
                    </m:oMathParaPr>
                    <m:oMath>
                      <m:rad>
                        <m:radPr>
                          <m:degHide m:val="on"/>
                          <m:ctrlPr>
                            <a:rPr lang="zh-CN" altLang="zh-CN" i="1">
                              <a:effectLst/>
                              <a:latin typeface="Cambria Math" panose="02040503050406030204" pitchFamily="18" charset="0"/>
                              <a:ea typeface="Cambria Math" panose="02040503050406030204" pitchFamily="18" charset="0"/>
                            </a:rPr>
                          </m:ctrlPr>
                        </m:radPr>
                        <m:deg/>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e>
                      </m:ra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4</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ad>
                        <m:radPr>
                          <m:degHide m:val="on"/>
                          <m:ctrlPr>
                            <a:rPr lang="zh-CN" altLang="zh-CN" i="1">
                              <a:effectLst/>
                              <a:latin typeface="Cambria Math" panose="02040503050406030204" pitchFamily="18" charset="0"/>
                              <a:ea typeface="Cambria Math" panose="02040503050406030204" pitchFamily="18" charset="0"/>
                            </a:rPr>
                          </m:ctrlPr>
                        </m:radPr>
                        <m:deg/>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3</m:t>
                          </m:r>
                        </m:e>
                      </m:ra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7</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475690" y="2575911"/>
                <a:ext cx="11716310" cy="4282089"/>
              </a:xfrm>
            </p:spPr>
            <p:txBody>
              <a:bodyPr>
                <a:normAutofit lnSpcReduction="100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）由图象可知：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endParaRPr>
              </a:p>
              <a:p>
                <a:pPr algn="l">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最小正周期</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16</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8</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14</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8</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，又</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）由图象可知：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上单调递减，在</a:t>
                </a:r>
                <a14:m>
                  <m:oMathPara>
                    <m:oMathParaPr>
                      <m:jc/>
                    </m:oMathParaPr>
                    <m:oMath>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9</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17</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即这一天</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时的最大温差近似值为</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17</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475690" y="2575911"/>
                <a:ext cx="11716310" cy="4282089"/>
              </a:xfrm>
              <a:blipFill rotWithShape="1">
                <a:blip r:embed="rId8"/>
                <a:stretch>
                  <a:fillRect l="-1" t="-8" b="-237"/>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题型二：三角函数模型的实际应用</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9579966" y="1233183"/>
            <a:ext cx="2024271" cy="1552208"/>
          </a:xfrm>
          <a:prstGeom prst="rect">
            <a:avLst/>
          </a:prstGeom>
        </p:spPr>
      </p:pic>
    </p:spTree>
  </p:cSld>
  <p:clrMapOvr>
    <a:masterClrMapping/>
  </p:clrMapOvr>
  <p:transition>
    <p:wipe/>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normAutofit fontScale="77500" lnSpcReduction="2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海水受日月的引力，在一定的时候发生涨落的现象叫潮汐．一般早潮叫潮，晚潮叫汐．在通常情况下，船在涨潮时驶进航道，靠近船坞；卸货后落潮时返回海洋．下面是某港口在某季节每天的时刻与水深值（单位：</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）记录表：</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经过长期观测，这个港口的水深与时间的关系，可以近似用函数</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𝐵</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来描述．</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）根据以上数据，求出</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24</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时，函数</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的表达式；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）一条货船的吃水深度（船底与水面的距离）为</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5</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，安全条例规定至少要有</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25</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的安全间隙（船底与海底的距离），问该船在一天内（</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24</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00</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）何时能进入港口？</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475690" y="3028494"/>
                <a:ext cx="11606380" cy="3829506"/>
              </a:xfrm>
            </p:spPr>
            <p:txBody>
              <a:bodyPr>
                <a:normAutofit fontScale="92500" lnSpcReduction="200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由表格数据知：最小正周期</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，又</a:t>
                </a:r>
                <a14:m>
                  <m:oMathPara>
                    <m:oMathParaPr>
                      <m:jc/>
                    </m:oMathParaPr>
                    <m:oMath>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）由题意知：若该船能进入港口，则需</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，则当</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19</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23</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19</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23</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该船可在</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19</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和</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23</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进入港口．</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475690" y="3028494"/>
                <a:ext cx="11606380" cy="3829506"/>
              </a:xfrm>
              <a:blipFill rotWithShape="1">
                <a:blip r:embed="rId8"/>
                <a:stretch>
                  <a:fillRect l="-1" t="-5" r="5" b="0"/>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题型三：数据拟合问题</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4620273" y="2216583"/>
            <a:ext cx="5280660" cy="1013460"/>
          </a:xfrm>
          <a:prstGeom prst="rect">
            <a:avLst/>
          </a:prstGeom>
        </p:spPr>
      </p:pic>
      <p:pic>
        <p:nvPicPr>
          <p:cNvPr id="6" name="Picture 2"/>
          <p:cNvPicPr>
            <a:picLocks noChangeAspect="1"/>
          </p:cNvPicPr>
          <p:nvPr>
            <p:custDataLst>
              <p:tags r:id="rId13"/>
            </p:custDataLst>
          </p:nvPr>
        </p:nvPicPr>
        <p:blipFill>
          <a:blip r:embed="rId12"/>
          <a:stretch>
            <a:fillRect/>
          </a:stretch>
        </p:blipFill>
        <p:spPr>
          <a:xfrm flipH="1">
            <a:off x="11125200" y="12192000"/>
            <a:ext cx="0" cy="0"/>
          </a:xfrm>
          <a:prstGeom prst="rect">
            <a:avLst/>
          </a:prstGeom>
          <a:ln>
            <a:noFill/>
          </a:ln>
        </p:spPr>
      </p:pic>
    </p:spTree>
  </p:cSld>
  <p:clrMapOvr>
    <a:masterClrMapping/>
  </p:clrMapOvr>
  <p:transition>
    <p:wipe/>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normAutofit fontScale="77500" lnSpcReduction="2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·全国·高一专题练习）某</a:t>
                </a:r>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帆板</a:t>
                </a:r>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集训队在一海滨区域进行集训，该海滨区域的海浪高度</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（米）随着时间</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24</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，单位：小时）而周期性变化．每天各时刻</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的浪高数据的平均值如下表：</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）试在图中描出所给点；</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）观察图，从</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cos</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中选择一个合适的函数模型，并求出该拟合模型的解析式；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）如果确定在一天内的</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7</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时至</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19</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时之间，当浪高不低于</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8</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米时才进行训练，试安排恰当的训练时间．</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475690" y="3028494"/>
                <a:ext cx="11606380" cy="3829506"/>
              </a:xfrm>
            </p:spPr>
            <p:txBody>
              <a:bodyPr>
                <a:normAutofit fontScale="90000" lnSpcReduction="200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）散点图如图</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）由散点图可知：应选择</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𝑏</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将</a:t>
                </a:r>
                <a14:m>
                  <m:oMathPara>
                    <m:oMathParaPr>
                      <m:jc/>
                    </m:oMathParaPr>
                    <m:oMath>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代入可得：</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该模型的解析式为：</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）令</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8</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19</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23</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7</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19</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或</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23</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24</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应在白天</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点到</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19</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点之间训练．</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475690" y="3028494"/>
                <a:ext cx="11606380" cy="3829506"/>
              </a:xfrm>
              <a:blipFill rotWithShape="1">
                <a:blip r:embed="rId8"/>
                <a:stretch>
                  <a:fillRect l="-1" t="-5" r="5" b="0"/>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题型三：数据拟合问题</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815340" y="2191101"/>
            <a:ext cx="5280660" cy="1013460"/>
          </a:xfrm>
          <a:prstGeom prst="rect">
            <a:avLst/>
          </a:prstGeom>
        </p:spPr>
      </p:pic>
      <p:pic>
        <p:nvPicPr>
          <p:cNvPr id="6" name="图片 5" title=""/>
          <p:cNvPicPr>
            <a:picLocks noChangeAspect="1"/>
          </p:cNvPicPr>
          <p:nvPr>
            <p:custDataLst>
              <p:tags r:id="rId13"/>
            </p:custDataLst>
          </p:nvPr>
        </p:nvPicPr>
        <p:blipFill>
          <a:blip r:embed="rId12"/>
          <a:stretch>
            <a:fillRect/>
          </a:stretch>
        </p:blipFill>
        <p:spPr>
          <a:xfrm>
            <a:off x="7296268" y="2934850"/>
            <a:ext cx="4613718" cy="1220462"/>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normAutofit fontScale="77500" lnSpcReduction="2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·浙江温州·高二期中）一半径为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米的水轮如图所示，水轮圆心</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距离水面</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米，已知水轮每</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60</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秒逆时针匀速转动一圈，如果当水轮上点</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从水中浮现时（图中点</a:t>
                </a:r>
                <a14:m>
                  <m:oMathPara>
                    <m:oMathParaPr>
                      <m:jc/>
                    </m:oMathParaPr>
                    <m:o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sub>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sub>
                      </m:sSub>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）开始计时，则点</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距离水面的高度</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（米）与</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（秒）的一个函数解析式为（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tabLst>
                    <a:tab pos="2639060"/>
                  </a:tabLst>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30</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6</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30</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3</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i="1">
                              <a:effectLst/>
                              <a:latin typeface="Cambria Math" panose="02040503050406030204" pitchFamily="18" charset="0"/>
                              <a:ea typeface="Cambria Math" panose="02040503050406030204" pitchFamily="18" charset="0"/>
                            </a:rPr>
                          </m:ctrlPr>
                        </m:dPr>
                        <m:e>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30</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6</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i="1">
                              <a:effectLst/>
                              <a:latin typeface="Cambria Math" panose="02040503050406030204" pitchFamily="18" charset="0"/>
                              <a:ea typeface="Cambria Math" panose="02040503050406030204" pitchFamily="18" charset="0"/>
                            </a:rPr>
                          </m:ctrlPr>
                        </m:dPr>
                        <m:e>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60</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6</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20"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475690" y="2290194"/>
                <a:ext cx="11606380" cy="4358081"/>
              </a:xfrm>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【解析】设点</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距离水面的高度</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（米）与</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（秒）的一个函数解析式为</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d>
                        <m:dPr>
                          <m:begChr m:val="{"/>
                          <m:sepChr m:val="|"/>
                          <m:endChr/>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mr>
                            <m:m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d>
                        <m:dPr>
                          <m:begChr m:val="{"/>
                          <m:sepChr m:val="|"/>
                          <m:endChr/>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e>
                          </m:d>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30</m:t>
                          </m:r>
                        </m:den>
                      </m:f>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，又</a:t>
                </a:r>
                <a14:m>
                  <m:oMathPara>
                    <m:oMathParaPr>
                      <m:jc/>
                    </m:oMathParaPr>
                    <m:oMath>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则点</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距离水面的高度</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（米）与</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（秒）的一个函数解析式为</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30</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A</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475690" y="2290194"/>
                <a:ext cx="11606380" cy="4358081"/>
              </a:xfrm>
              <a:blipFill rotWithShape="1">
                <a:blip r:embed="rId8"/>
                <a:stretch>
                  <a:fillRect l="-1" t="-9" r="5" b="11"/>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题型四：三角函数在圆周中的应用</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9662109" y="1604394"/>
            <a:ext cx="2143125" cy="1371600"/>
          </a:xfrm>
          <a:prstGeom prst="rect">
            <a:avLst/>
          </a:prstGeom>
        </p:spPr>
      </p:pic>
    </p:spTree>
  </p:cSld>
  <p:clrMapOvr>
    <a:masterClrMapping/>
  </p:clrMapOvr>
  <p:transition>
    <p:wipe/>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sp>
        <p:nvSpPr>
          <p:cNvPr id="2" name="内容占位符 1" title=""/>
          <p:cNvSpPr>
            <a:spLocks noGrp="1"/>
          </p:cNvSpPr>
          <p:nvPr>
            <p:ph sz="quarter" idx="13"/>
            <p:custDataLst>
              <p:tags r:id="rId3"/>
            </p:custDataLst>
          </p:nvPr>
        </p:nvSpPr>
        <p:spPr/>
        <p:txBody>
          <a:bodyPr>
            <a:normAutofit fontScale="92500" lnSpcReduction="20000"/>
          </a:bodyPr>
          <a:lstStyle/>
          <a:p>
            <a:pPr algn="l">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·全国·高一专题练习）如图，一个摩天轮的半径为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10</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，轮子的最低处距离地面</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．如果此摩天轮按逆时针匀速转动，每</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30</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min</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转一圈，且当摩天轮上某人经过点</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（点</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与摩天轮中心</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的高度相同）时开始计时．</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）求此人相对于地面的高度</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）关于时间</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min</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）的函数关系式；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）在摩天轮转动的一圈内，有多长时间此人相对于地面的高度不小于</a:t>
            </a:r>
            <a:r>
              <a:rPr lang="en-US" altLang="zh-CN" sz="1800" kern="100">
                <a:effectLst/>
                <a:latin typeface="Times New Roman" panose="02020603050405020304" pitchFamily="18" charset="0"/>
                <a:ea typeface="宋体" panose="02010600030101010101" pitchFamily="2" charset="-122"/>
              </a:rPr>
              <a:t>17</a:t>
            </a:r>
            <a:r>
              <a:rPr lang="en-US" altLang="zh-CN" sz="1800" i="1" kern="100">
                <a:effectLst/>
                <a:latin typeface="Times New Roman" panose="02020603050405020304" pitchFamily="18" charset="0"/>
                <a:ea typeface="宋体" panose="02010600030101010101" pitchFamily="2" charset="-122"/>
              </a:rPr>
              <a:t>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AlternateContent>
        <mc:Choice Requires="a14">
          <p:sp>
            <p:nvSpPr>
              <p:cNvPr id="3" name="内容占位符 2" title=""/>
              <p:cNvSpPr>
                <a:spLocks noGrp="1"/>
              </p:cNvSpPr>
              <p:nvPr>
                <p:ph sz="quarter" idx="14"/>
                <p:custDataLst>
                  <p:tags r:id="rId4"/>
                </p:custDataLst>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时，此人相对于地面的高度</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在时间</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时此人转过的角为</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30</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此时此人相对于地面的高度</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ℎ</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17</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又</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故在摩天轮转动的一圈内，此人相对于地面的高度不小于</a:t>
                </a:r>
                <a:r>
                  <a:rPr lang="en-US" altLang="zh-CN" sz="1800" kern="100">
                    <a:solidFill>
                      <a:srgbClr val="FF0000"/>
                    </a:solidFill>
                    <a:effectLst/>
                    <a:latin typeface="Times New Roman" panose="02020603050405020304" pitchFamily="18" charset="0"/>
                    <a:ea typeface="宋体" panose="02010600030101010101" pitchFamily="2" charset="-122"/>
                  </a:rPr>
                  <a:t>17</a:t>
                </a:r>
                <a:r>
                  <a:rPr lang="en-US" altLang="zh-CN" sz="1800" i="1" kern="100">
                    <a:solidFill>
                      <a:srgbClr val="FF0000"/>
                    </a:solidFill>
                    <a:effectLst/>
                    <a:latin typeface="Times New Roman" panose="02020603050405020304" pitchFamily="18" charset="0"/>
                    <a:ea typeface="宋体" panose="02010600030101010101" pitchFamily="2" charset="-122"/>
                  </a:rPr>
                  <a:t>m</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的时间为</a:t>
                </a:r>
                <a14:m>
                  <m:oMathPara>
                    <m:oMathParaPr>
                      <m:jc/>
                    </m:oMathParaPr>
                    <m:oMath>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rPr>
                  <a:t>min</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5"/>
                </p:custDataLst>
              </p:nvPr>
            </p:nvSpPr>
            <p:spPr>
              <a:blipFill rotWithShape="1">
                <a:blip r:embed="rId6"/>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7"/>
            </p:custDataLst>
          </p:nvPr>
        </p:nvSpPr>
        <p:spPr/>
        <p:txBody>
          <a:bodyPr/>
          <a:lstStyle/>
          <a:p>
            <a:r>
              <a:rPr lang="zh-CN" altLang="en-US"/>
              <a:t>题型四：三角函数在圆周中的应用</a:t>
            </a:r>
            <a:endParaRPr lang="zh-CN" altLang="en-US"/>
          </a:p>
          <a:p>
            <a:endParaRPr lang="zh-CN" altLang="en-US"/>
          </a:p>
        </p:txBody>
      </p:sp>
      <p:pic>
        <p:nvPicPr>
          <p:cNvPr id="5" name="图片 4" title=""/>
          <p:cNvPicPr>
            <a:picLocks noChangeAspect="1"/>
          </p:cNvPicPr>
          <p:nvPr>
            <p:custDataLst>
              <p:tags r:id="rId9"/>
            </p:custDataLst>
          </p:nvPr>
        </p:nvPicPr>
        <p:blipFill>
          <a:blip r:embed="rId8"/>
          <a:stretch>
            <a:fillRect/>
          </a:stretch>
        </p:blipFill>
        <p:spPr>
          <a:xfrm>
            <a:off x="9961577" y="1881023"/>
            <a:ext cx="2195181" cy="1608797"/>
          </a:xfrm>
          <a:prstGeom prst="rect">
            <a:avLst/>
          </a:prstGeom>
        </p:spPr>
      </p:pic>
    </p:spTree>
  </p:cSld>
  <p:clrMapOvr>
    <a:masterClrMapping/>
  </p:clrMapOvr>
  <p:transition>
    <p:wipe/>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·全国·高一专题练习）如图，已知扇形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𝐴𝑂𝐵</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的半径为</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，中心角为</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60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，四边形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𝑃𝑄𝑅𝑆</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是扇形的内接矩形，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为</a:t>
                </a:r>
                <a14:m>
                  <m:oMathPara>
                    <m:oMathParaPr>
                      <m:jc/>
                    </m:oMathParaPr>
                    <m:o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𝐴𝐵</m:t>
                          </m:r>
                        </m:e>
                      </m:acc>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上一动点，问：点</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在怎样的位置时，矩形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𝑃𝑄𝑅𝑆</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的面积最大？并求出这个最大值．</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475690" y="2714941"/>
                <a:ext cx="11606380" cy="4143059"/>
              </a:xfrm>
            </p:spPr>
            <p:txBody>
              <a:bodyPr>
                <a:normAutofit fontScale="92500"/>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【解析】如图，在</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Rt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𝑂𝑃𝑆</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中，设</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𝑃𝑂𝑆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𝑃𝑆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Rt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𝑂𝑅𝑄</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中，</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𝑄𝑅</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𝑂𝑅</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所以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𝑂𝑅</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𝑄𝑅</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𝑅𝑆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𝑂𝑅</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设矩形</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𝐴𝐵𝐶𝐷</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的面积为</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𝑆</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e>
                      </m:d>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n</m:t>
                          </m:r>
                        </m:e>
                        <m:sup>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a:t> </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由于</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，所以当</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因此，当</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时，矩形</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𝑃𝑄𝑅𝑆</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的面积最大，最大面积为</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475690" y="2714941"/>
                <a:ext cx="11606380" cy="4143059"/>
              </a:xfrm>
              <a:blipFill rotWithShape="1">
                <a:blip r:embed="rId8"/>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题型五：几何中的三角函数模型</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1428927" y="1695766"/>
            <a:ext cx="1047750" cy="1019175"/>
          </a:xfrm>
          <a:prstGeom prst="rect">
            <a:avLst/>
          </a:prstGeom>
        </p:spPr>
      </p:pic>
      <p:pic>
        <p:nvPicPr>
          <p:cNvPr id="6" name="图片 5" title=""/>
          <p:cNvPicPr>
            <a:picLocks noChangeAspect="1"/>
          </p:cNvPicPr>
          <p:nvPr>
            <p:custDataLst>
              <p:tags r:id="rId13"/>
            </p:custDataLst>
          </p:nvPr>
        </p:nvPicPr>
        <p:blipFill>
          <a:blip r:embed="rId12"/>
          <a:stretch>
            <a:fillRect/>
          </a:stretch>
        </p:blipFill>
        <p:spPr>
          <a:xfrm>
            <a:off x="10215293" y="1895475"/>
            <a:ext cx="1628775" cy="153352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normAutofit fontScale="85000"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·安徽·高一期中）某房地产开发公司为吸引更多消费者购房，决定在一块闲置的扇形空地中修建一个花园，如图所示．已知扇形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𝐴𝑂𝐵</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的圆心角</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𝐴𝑂𝐵</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4</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，半径为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200</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米．现需要修建的花园为平行四边形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𝑂𝑀𝑁𝐻</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，其中</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𝐻</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分别在半径</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𝑂𝐴</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𝑂𝐵</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𝐴𝐵</m:t>
                          </m:r>
                        </m:e>
                      </m:acc>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）求扇形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𝐴𝑂𝐵</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的弧长和面积；</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）设</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𝑀𝑂𝑁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𝜃</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，平行四边形</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𝑂𝑀𝑁𝐻</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的面积为</a:t>
                </a:r>
                <a:r>
                  <a:rPr lang="en-US" altLang="zh-CN" sz="1800" i="1" kern="100">
                    <a:effectLst/>
                    <a:latin typeface="Times New Roman" panose="02020603050405020304" pitchFamily="18" charset="0"/>
                    <a:ea typeface="宋体" panose="02010600030101010101" pitchFamily="2" charset="-122"/>
                  </a:rPr>
                  <a:t>S</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sz="1800" i="1" kern="100">
                    <a:effectLst/>
                    <a:latin typeface="Times New Roman" panose="02020603050405020304" pitchFamily="18" charset="0"/>
                    <a:ea typeface="宋体" panose="02010600030101010101" pitchFamily="2" charset="-122"/>
                  </a:rPr>
                  <a:t>S</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关于角</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𝜃</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的函数解析式，并指出函数的定义域．</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109929" y="2575911"/>
                <a:ext cx="14533170" cy="4282089"/>
              </a:xfrm>
            </p:spPr>
            <p:txBody>
              <a:bodyPr>
                <a:normAutofit/>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）扇形</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𝐴𝑂𝐵</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的弧长为</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（米）．</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扇形</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𝐴𝑂𝐵</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的面积为</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5000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（平方米）．</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）过</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𝑁</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作</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𝑁𝑃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𝑂𝐴</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于</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𝑃</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，过</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𝐻</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作</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𝐻𝐸</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𝑂𝐴</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于</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𝐸</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𝐴𝑂𝐵</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𝑂𝐸</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𝐸𝐻</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𝑁𝑃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𝐻𝑁</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𝐸𝑃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𝑂𝐸</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𝐻𝑁</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𝑁𝑃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40000</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d>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20000</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n</m:t>
                              </m:r>
                            </m:e>
                            <m:sup>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d>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20000</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20000</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e>
                      </m:rad>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20000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20000</m:t>
                      </m:r>
                      <m:rad>
                        <m:radPr>
                          <m:degHide m:val="on"/>
                          <m:ctrlPr>
                            <a:rPr lang="zh-CN" altLang="zh-CN" i="1">
                              <a:effectLst/>
                              <a:latin typeface="Cambria Math" panose="02040503050406030204" pitchFamily="18" charset="0"/>
                              <a:ea typeface="Cambria Math" panose="020405030504060302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e>
                      </m:rad>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i="1">
                              <a:effectLst/>
                              <a:latin typeface="Cambria Math" panose="02040503050406030204" pitchFamily="18" charset="0"/>
                              <a:ea typeface="Cambria Math" panose="020405030504060302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20000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，定义域为</a:t>
                </a:r>
                <a14:m>
                  <m:oMathPara>
                    <m:oMathParaPr>
                      <m:jc/>
                    </m:oMathParaPr>
                    <m:oMath>
                      <m:d>
                        <m:dPr>
                          <m:begChr m:val="("/>
                          <m:sepChr m:val="|"/>
                          <m:endChr m:val=")"/>
                          <m:grow m:val="on"/>
                          <m:shp m:val="centered"/>
                          <m:ctrlPr>
                            <a:rPr lang="zh-CN" altLang="zh-CN" i="1">
                              <a:effectLst/>
                              <a:latin typeface="Cambria Math" panose="02040503050406030204" pitchFamily="18" charset="0"/>
                              <a:ea typeface="Cambria Math" panose="020405030504060302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109929" y="2575911"/>
                <a:ext cx="14533170" cy="4282089"/>
              </a:xfrm>
              <a:blipFill rotWithShape="1">
                <a:blip r:embed="rId8"/>
                <a:stretch>
                  <a:fillRect l="-1" t="-8"/>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题型五：几何中的三角函数模型</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10496201" y="1727423"/>
            <a:ext cx="1409700" cy="1114425"/>
          </a:xfrm>
          <a:prstGeom prst="rect">
            <a:avLst/>
          </a:prstGeom>
        </p:spPr>
      </p:pic>
      <p:pic>
        <p:nvPicPr>
          <p:cNvPr id="6" name="图片 5" title=""/>
          <p:cNvPicPr>
            <a:picLocks noChangeAspect="1"/>
          </p:cNvPicPr>
          <p:nvPr>
            <p:custDataLst>
              <p:tags r:id="rId13"/>
            </p:custDataLst>
          </p:nvPr>
        </p:nvPicPr>
        <p:blipFill>
          <a:blip r:embed="rId12"/>
          <a:stretch>
            <a:fillRect/>
          </a:stretch>
        </p:blipFill>
        <p:spPr>
          <a:xfrm>
            <a:off x="9710208" y="4602138"/>
            <a:ext cx="1812858" cy="1426293"/>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pSp>
        <p:nvGrpSpPr>
          <p:cNvPr id="2" name="组合 31" title=""/>
          <p:cNvGrpSpPr/>
          <p:nvPr>
            <p:custDataLst>
              <p:tags r:id="rId3"/>
            </p:custDataLst>
          </p:nvPr>
        </p:nvGrpSpPr>
        <p:grpSpPr>
          <a:xfrm>
            <a:off x="629602" y="398463"/>
            <a:ext cx="11193462" cy="583565"/>
            <a:chOff x="614597" y="884420"/>
            <a:chExt cx="11192657" cy="584139"/>
          </a:xfrm>
        </p:grpSpPr>
        <p:cxnSp>
          <p:nvCxnSpPr>
            <p:cNvPr id="3" name="直接连接符 3"/>
            <p:cNvCxnSpPr/>
            <p:nvPr>
              <p:custDataLst>
                <p:tags r:id="rId4"/>
              </p:custDataLst>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18"/>
            <p:cNvGrpSpPr/>
            <p:nvPr>
              <p:custDataLst>
                <p:tags r:id="rId5"/>
              </p:custDataLst>
            </p:nvPr>
          </p:nvGrpSpPr>
          <p:grpSpPr>
            <a:xfrm>
              <a:off x="614597" y="884420"/>
              <a:ext cx="5566353" cy="584139"/>
              <a:chOff x="1633928" y="944381"/>
              <a:chExt cx="5566353" cy="584139"/>
            </a:xfrm>
          </p:grpSpPr>
          <p:grpSp>
            <p:nvGrpSpPr>
              <p:cNvPr id="8" name="组合 17"/>
              <p:cNvGrpSpPr/>
              <p:nvPr>
                <p:custDataLst>
                  <p:tags r:id="rId6"/>
                </p:custDataLst>
              </p:nvPr>
            </p:nvGrpSpPr>
            <p:grpSpPr>
              <a:xfrm>
                <a:off x="1633928" y="990512"/>
                <a:ext cx="5566353" cy="508504"/>
                <a:chOff x="1633928" y="990512"/>
                <a:chExt cx="5566353" cy="508504"/>
              </a:xfrm>
            </p:grpSpPr>
            <p:sp>
              <p:nvSpPr>
                <p:cNvPr id="9" name="五边形 13"/>
                <p:cNvSpPr/>
                <p:nvPr>
                  <p:custDataLst>
                    <p:tags r:id="rId7"/>
                  </p:custDataLst>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custDataLst>
                    <p:tags r:id="rId8"/>
                  </p:custDataLst>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custDataLst>
                    <p:tags r:id="rId9"/>
                  </p:custDataLst>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2" name="五边形 11"/>
                <p:cNvSpPr/>
                <p:nvPr>
                  <p:custDataLst>
                    <p:tags r:id="rId10"/>
                  </p:custDataLst>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3" name="TextBox 13"/>
              <p:cNvSpPr/>
              <p:nvPr>
                <p:custDataLst>
                  <p:tags r:id="rId11"/>
                </p:custDataLst>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sz="3200">
                  <a:solidFill>
                    <a:schemeClr val="bg1"/>
                  </a:solidFill>
                  <a:latin typeface="黑体" panose="02010609060101010101" pitchFamily="49" charset="-122"/>
                  <a:ea typeface="黑体" panose="02010609060101010101" pitchFamily="49" charset="-122"/>
                </a:endParaRPr>
              </a:p>
            </p:txBody>
          </p:sp>
        </p:grpSp>
        <p:cxnSp>
          <p:nvCxnSpPr>
            <p:cNvPr id="14" name="直接连接符 5"/>
            <p:cNvCxnSpPr/>
            <p:nvPr>
              <p:custDataLst>
                <p:tags r:id="rId12"/>
              </p:custDataLst>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custDataLst>
                <p:tags r:id="rId13"/>
              </p:custDataLst>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p:cNvCxnSpPr/>
            <p:nvPr>
              <p:custDataLst>
                <p:tags r:id="rId14"/>
              </p:custDataLst>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p:cNvCxnSpPr/>
            <p:nvPr>
              <p:custDataLst>
                <p:tags r:id="rId15"/>
              </p:custDataLst>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custDataLst>
                <p:tags r:id="rId16"/>
              </p:custDataLst>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p:cNvCxnSpPr/>
            <p:nvPr>
              <p:custDataLst>
                <p:tags r:id="rId17"/>
              </p:custDataLst>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文本框 19" title=""/>
          <p:cNvSpPr txBox="1"/>
          <p:nvPr>
            <p:custDataLst>
              <p:tags r:id="rId18"/>
            </p:custDataLst>
          </p:nvPr>
        </p:nvSpPr>
        <p:spPr>
          <a:xfrm>
            <a:off x="629285" y="1225550"/>
            <a:ext cx="8347075" cy="3401637"/>
          </a:xfrm>
          <a:prstGeom prst="rect">
            <a:avLst/>
          </a:prstGeom>
          <a:noFill/>
        </p:spPr>
        <p:txBody>
          <a:bodyPr wrap="square" rtlCol="0">
            <a:spAutoFit/>
          </a:bodyPr>
          <a:lstStyle/>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课堂小结：</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）利用三角函数刻画一个周期性现象的基本步骤有哪些</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）求解实际问题的方法给你怎样的启示</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作业：</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梳理回顾本节课的例题；</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教科书第</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249</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页习题</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题．</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1" name="New picture" title=""/>
          <p:cNvPicPr/>
          <p:nvPr>
            <p:custDataLst>
              <p:tags r:id="rId20"/>
            </p:custDataLst>
          </p:nvPr>
        </p:nvPicPr>
        <p:blipFill>
          <a:blip r:embed="rId19"/>
          <a:stretch>
            <a:fillRect/>
          </a:stretch>
        </p:blipFill>
        <p:spPr>
          <a:xfrm>
            <a:off x="12090400" y="11125200"/>
            <a:ext cx="317500" cy="228600"/>
          </a:xfrm>
          <a:prstGeom prst="cube">
            <a:avLst/>
          </a:prstGeom>
        </p:spPr>
      </p:pic>
      <p:pic>
        <p:nvPicPr>
          <p:cNvPr id="4" name="图片 3" title=""/>
          <p:cNvPicPr>
            <a:picLocks noChangeAspect="1"/>
          </p:cNvPicPr>
          <p:nvPr>
            <p:custDataLst>
              <p:tags r:id="rId22"/>
            </p:custDataLst>
          </p:nvPr>
        </p:nvPicPr>
        <p:blipFill>
          <a:blip r:embed="rId21">
            <a:extLst>
              <a:ext uri="{28A0092B-C50C-407E-A947-70E740481C1C}">
                <a14:useLocalDpi xmlns:a14="http://schemas.microsoft.com/office/drawing/2010/main" val="0"/>
              </a:ext>
            </a:extLst>
          </a:blip>
          <a:stretch>
            <a:fillRect/>
          </a:stretch>
        </p:blipFill>
        <p:spPr>
          <a:xfrm>
            <a:off x="8939340" y="3112"/>
            <a:ext cx="3210373" cy="895475"/>
          </a:xfrm>
          <a:prstGeom prst="rect">
            <a:avLst/>
          </a:prstGeom>
        </p:spPr>
      </p:pic>
    </p:spTree>
    <p:custDataLst>
      <p:tags r:id="rId23"/>
    </p:custData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pSp>
        <p:nvGrpSpPr>
          <p:cNvPr id="4" name="组合 3" title=""/>
          <p:cNvGrpSpPr/>
          <p:nvPr>
            <p:custDataLst>
              <p:tags r:id="rId3"/>
            </p:custDataLst>
          </p:nvPr>
        </p:nvGrpSpPr>
        <p:grpSpPr>
          <a:xfrm>
            <a:off x="520065" y="-45085"/>
            <a:ext cx="11209655" cy="582930"/>
            <a:chOff x="918" y="448"/>
            <a:chExt cx="17653" cy="918"/>
          </a:xfrm>
        </p:grpSpPr>
        <p:grpSp>
          <p:nvGrpSpPr>
            <p:cNvPr id="51203" name="组合 18"/>
            <p:cNvGrpSpPr/>
            <p:nvPr>
              <p:custDataLst>
                <p:tags r:id="rId4"/>
              </p:custDataLst>
            </p:nvPr>
          </p:nvGrpSpPr>
          <p:grpSpPr>
            <a:xfrm>
              <a:off x="918" y="448"/>
              <a:ext cx="11147" cy="919"/>
              <a:chOff x="1617477" y="945016"/>
              <a:chExt cx="7077836" cy="584139"/>
            </a:xfrm>
          </p:grpSpPr>
          <p:grpSp>
            <p:nvGrpSpPr>
              <p:cNvPr id="51204" name="组合 17"/>
              <p:cNvGrpSpPr/>
              <p:nvPr>
                <p:custDataLst>
                  <p:tags r:id="rId5"/>
                </p:custDataLst>
              </p:nvPr>
            </p:nvGrpSpPr>
            <p:grpSpPr>
              <a:xfrm>
                <a:off x="1633928" y="990463"/>
                <a:ext cx="6612415" cy="508500"/>
                <a:chOff x="1633928" y="990463"/>
                <a:chExt cx="6612415" cy="508500"/>
              </a:xfrm>
            </p:grpSpPr>
            <p:sp>
              <p:nvSpPr>
                <p:cNvPr id="51205" name="五边形 13"/>
                <p:cNvSpPr/>
                <p:nvPr>
                  <p:custDataLst>
                    <p:tags r:id="rId6"/>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custDataLst>
                    <p:tags r:id="rId7"/>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custDataLst>
                    <p:tags r:id="rId8"/>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custDataLst>
                    <p:tags r:id="rId9"/>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custDataLst>
                  <p:tags r:id="rId10"/>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custDataLst>
                <p:tags r:id="rId11"/>
              </p:custDataLst>
            </p:nvPr>
          </p:nvGrpSpPr>
          <p:grpSpPr>
            <a:xfrm>
              <a:off x="10081" y="890"/>
              <a:ext cx="8490" cy="15"/>
              <a:chOff x="10081" y="890"/>
              <a:chExt cx="8490" cy="15"/>
            </a:xfrm>
          </p:grpSpPr>
          <p:cxnSp>
            <p:nvCxnSpPr>
              <p:cNvPr id="51202"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267288" title=""/>
          <p:cNvSpPr txBox="1"/>
          <p:nvPr>
            <p:custDataLst>
              <p:tags r:id="rId19"/>
            </p:custDataLst>
          </p:nvPr>
        </p:nvSpPr>
        <p:spPr>
          <a:xfrm>
            <a:off x="862330" y="1029970"/>
            <a:ext cx="5085715" cy="5367020"/>
          </a:xfrm>
          <a:prstGeom prst="rect">
            <a:avLst/>
          </a:prstGeom>
          <a:noFill/>
          <a:ln w="9525">
            <a:noFill/>
          </a:ln>
        </p:spPr>
        <p:txBody>
          <a:bodyPr wrap="square" anchor="t">
            <a:spAutoFit/>
          </a:bodyPr>
          <a:lstStyle/>
          <a:p>
            <a:pPr>
              <a:lnSpc>
                <a:spcPct val="130000"/>
              </a:lnSpc>
            </a:pPr>
            <a:r>
              <a:rPr lang="zh-CN" altLang="en-US" sz="24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现实生活中存在大量具有周而复始、循环往复特点的周期变化现象，如果某种变化着的现象具有</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周期性</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，那么我们就可以考虑借助</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三角函数</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来描述</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    </a:t>
            </a:r>
            <a:r>
              <a:rPr lang="zh-CN" sz="2400" b="1" u="sng">
                <a:latin typeface="Times New Roman" panose="02020603050405020304" pitchFamily="18" charset="0"/>
                <a:ea typeface="黑体" panose="02010609060101010101" pitchFamily="49" charset="-122"/>
                <a:cs typeface="Times New Roman" panose="02020603050405020304" pitchFamily="18" charset="0"/>
              </a:rPr>
              <a:t>地球自转引起的昼夜交替变化、地球公转引起的四季交替变化、月亮圆缺、潮汐变化、物体做匀速圆周运动时的位置变化、物体做简谐运动时的位移变化、交变电流变化</a:t>
            </a:r>
            <a:r>
              <a:rPr lang="zh-CN" sz="2400" b="1">
                <a:latin typeface="Times New Roman" panose="02020603050405020304" pitchFamily="18" charset="0"/>
                <a:ea typeface="黑体" panose="02010609060101010101" pitchFamily="49" charset="-122"/>
                <a:cs typeface="Times New Roman" panose="02020603050405020304" pitchFamily="18" charset="0"/>
              </a:rPr>
              <a:t>等，都可用三角函数刻画。</a:t>
            </a:r>
            <a:endParaRPr lang="zh-CN" sz="2400" b="1">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title=""/>
          <p:cNvPicPr/>
          <p:nvPr>
            <p:custDataLst>
              <p:tags r:id="rId21"/>
            </p:custDataLst>
          </p:nvPr>
        </p:nvPicPr>
        <p:blipFill>
          <a:blip r:embed="rId20">
            <a:lum bright="18000"/>
          </a:blip>
          <a:stretch>
            <a:fillRect/>
          </a:stretch>
        </p:blipFill>
        <p:spPr>
          <a:xfrm>
            <a:off x="6734175" y="935990"/>
            <a:ext cx="3683000" cy="2716530"/>
          </a:xfrm>
          <a:prstGeom prst="rect">
            <a:avLst/>
          </a:prstGeom>
          <a:noFill/>
          <a:ln w="9525">
            <a:noFill/>
          </a:ln>
        </p:spPr>
      </p:pic>
      <p:pic>
        <p:nvPicPr>
          <p:cNvPr id="8" name="图片 7" title=""/>
          <p:cNvPicPr/>
          <p:nvPr>
            <p:custDataLst>
              <p:tags r:id="rId23"/>
            </p:custDataLst>
          </p:nvPr>
        </p:nvPicPr>
        <p:blipFill>
          <a:blip r:embed="rId22"/>
          <a:stretch>
            <a:fillRect/>
          </a:stretch>
        </p:blipFill>
        <p:spPr>
          <a:xfrm>
            <a:off x="6734175" y="4042410"/>
            <a:ext cx="3723640" cy="2480310"/>
          </a:xfrm>
          <a:prstGeom prst="rect">
            <a:avLst/>
          </a:prstGeom>
          <a:noFill/>
          <a:ln w="9525">
            <a:noFill/>
          </a:ln>
        </p:spPr>
      </p:pic>
    </p:spTree>
    <p:custDataLst>
      <p:tags r:id="rId2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pSp>
        <p:nvGrpSpPr>
          <p:cNvPr id="4" name="组合 3" title=""/>
          <p:cNvGrpSpPr/>
          <p:nvPr>
            <p:custDataLst>
              <p:tags r:id="rId3"/>
            </p:custDataLst>
          </p:nvPr>
        </p:nvGrpSpPr>
        <p:grpSpPr>
          <a:xfrm>
            <a:off x="520065" y="332740"/>
            <a:ext cx="11209655" cy="582930"/>
            <a:chOff x="918" y="448"/>
            <a:chExt cx="17653" cy="918"/>
          </a:xfrm>
        </p:grpSpPr>
        <p:grpSp>
          <p:nvGrpSpPr>
            <p:cNvPr id="51203" name="组合 18"/>
            <p:cNvGrpSpPr/>
            <p:nvPr>
              <p:custDataLst>
                <p:tags r:id="rId4"/>
              </p:custDataLst>
            </p:nvPr>
          </p:nvGrpSpPr>
          <p:grpSpPr>
            <a:xfrm>
              <a:off x="918" y="448"/>
              <a:ext cx="11147" cy="919"/>
              <a:chOff x="1617477" y="945016"/>
              <a:chExt cx="7077836" cy="584139"/>
            </a:xfrm>
          </p:grpSpPr>
          <p:grpSp>
            <p:nvGrpSpPr>
              <p:cNvPr id="51204" name="组合 17"/>
              <p:cNvGrpSpPr/>
              <p:nvPr>
                <p:custDataLst>
                  <p:tags r:id="rId5"/>
                </p:custDataLst>
              </p:nvPr>
            </p:nvGrpSpPr>
            <p:grpSpPr>
              <a:xfrm>
                <a:off x="1633928" y="990463"/>
                <a:ext cx="6612415" cy="508500"/>
                <a:chOff x="1633928" y="990463"/>
                <a:chExt cx="6612415" cy="508500"/>
              </a:xfrm>
            </p:grpSpPr>
            <p:sp>
              <p:nvSpPr>
                <p:cNvPr id="51205" name="五边形 13"/>
                <p:cNvSpPr/>
                <p:nvPr>
                  <p:custDataLst>
                    <p:tags r:id="rId6"/>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custDataLst>
                    <p:tags r:id="rId7"/>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custDataLst>
                    <p:tags r:id="rId8"/>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custDataLst>
                    <p:tags r:id="rId9"/>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custDataLst>
                  <p:tags r:id="rId10"/>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custDataLst>
                <p:tags r:id="rId11"/>
              </p:custDataLst>
            </p:nvPr>
          </p:nvGrpSpPr>
          <p:grpSpPr>
            <a:xfrm>
              <a:off x="10081" y="890"/>
              <a:ext cx="8490" cy="15"/>
              <a:chOff x="10081" y="890"/>
              <a:chExt cx="8490" cy="15"/>
            </a:xfrm>
          </p:grpSpPr>
          <p:cxnSp>
            <p:nvCxnSpPr>
              <p:cNvPr id="51202"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2" name="表格 1" title=""/>
          <p:cNvGraphicFramePr>
            <a:graphicFrameLocks noGrp="1"/>
          </p:cNvGraphicFramePr>
          <p:nvPr>
            <p:custDataLst>
              <p:tags r:id="rId19"/>
            </p:custDataLst>
          </p:nvPr>
        </p:nvGraphicFramePr>
        <p:xfrm>
          <a:off x="659765" y="2322830"/>
          <a:ext cx="11000105" cy="1024890"/>
        </p:xfrm>
        <a:graphic>
          <a:graphicData uri="http://schemas.openxmlformats.org/drawingml/2006/table">
            <a:tbl>
              <a:tblPr firstRow="1" bandRow="1">
                <a:tableStyleId>{5C22544A-7EE6-4342-B048-85BDC9FD1C3A}</a:tableStyleId>
              </a:tblPr>
              <a:tblGrid>
                <a:gridCol w="624205"/>
                <a:gridCol w="815975"/>
                <a:gridCol w="817245"/>
                <a:gridCol w="816610"/>
                <a:gridCol w="768350"/>
                <a:gridCol w="768985"/>
                <a:gridCol w="768350"/>
                <a:gridCol w="768350"/>
                <a:gridCol w="768985"/>
                <a:gridCol w="768350"/>
                <a:gridCol w="768350"/>
                <a:gridCol w="826770"/>
                <a:gridCol w="873760"/>
                <a:gridCol w="845820"/>
              </a:tblGrid>
              <a:tr h="528320">
                <a:tc>
                  <a:txBody>
                    <a:bodyPr vert="horz" wrap="square"/>
                    <a:lstStyle/>
                    <a:p>
                      <a:pPr algn="ctr"/>
                      <a:r>
                        <a:rPr lang="en-US" altLang="zh-CN" sz="2400" b="0" i="1" baseline="0">
                          <a:solidFill>
                            <a:schemeClr val="tx1"/>
                          </a:solidFill>
                          <a:latin typeface="Times New Roman" panose="02020603050405020304" pitchFamily="18" charset="0"/>
                          <a:ea typeface="黑体" panose="02010609060101010101" pitchFamily="49" charset="-122"/>
                        </a:rPr>
                        <a:t>t</a:t>
                      </a:r>
                      <a:endParaRPr lang="en-US" altLang="zh-CN" sz="2400" b="0" i="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0.00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0.05</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0.10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0.15</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0.20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0.25</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0.30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0.35</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0.40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0.45</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0.50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0.55</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aseline="0">
                          <a:solidFill>
                            <a:schemeClr val="tx1"/>
                          </a:solidFill>
                          <a:latin typeface="Times New Roman" panose="02020603050405020304" pitchFamily="18" charset="0"/>
                          <a:ea typeface="黑体" panose="02010609060101010101" pitchFamily="49" charset="-122"/>
                        </a:rPr>
                        <a:t>0.60</a:t>
                      </a:r>
                      <a:endParaRPr lang="en-US" altLang="zh-CN" sz="1800"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96570">
                <a:tc>
                  <a:txBody>
                    <a:bodyPr vert="horz" wrap="square"/>
                    <a:lstStyle/>
                    <a:p>
                      <a:pPr algn="ctr"/>
                      <a:r>
                        <a:rPr lang="en-US" altLang="zh-CN" sz="2400" b="0" i="1" baseline="0">
                          <a:solidFill>
                            <a:schemeClr val="tx1"/>
                          </a:solidFill>
                          <a:latin typeface="Times New Roman" panose="02020603050405020304" pitchFamily="18" charset="0"/>
                          <a:ea typeface="黑体" panose="02010609060101010101" pitchFamily="49" charset="-122"/>
                        </a:rPr>
                        <a:t>y</a:t>
                      </a:r>
                      <a:endParaRPr lang="en-US" altLang="zh-CN" sz="2400" b="0" i="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zh-CN" altLang="en-US" sz="1800" b="1" baseline="0">
                          <a:solidFill>
                            <a:schemeClr val="tx1"/>
                          </a:solidFill>
                          <a:latin typeface="Times New Roman" panose="02020603050405020304" pitchFamily="18" charset="0"/>
                          <a:ea typeface="黑体" panose="02010609060101010101" pitchFamily="49" charset="-122"/>
                        </a:rPr>
                        <a:t>－</a:t>
                      </a:r>
                      <a:r>
                        <a:rPr lang="en-US" altLang="zh-CN" sz="1800" b="1" baseline="0">
                          <a:solidFill>
                            <a:schemeClr val="tx1"/>
                          </a:solidFill>
                          <a:latin typeface="Times New Roman" panose="02020603050405020304" pitchFamily="18" charset="0"/>
                          <a:ea typeface="黑体" panose="02010609060101010101" pitchFamily="49" charset="-122"/>
                        </a:rPr>
                        <a:t>20.0</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zh-CN" altLang="en-US" sz="1800" b="1" baseline="0">
                          <a:solidFill>
                            <a:schemeClr val="tx1"/>
                          </a:solidFill>
                          <a:latin typeface="Times New Roman" panose="02020603050405020304" pitchFamily="18" charset="0"/>
                          <a:ea typeface="黑体" panose="02010609060101010101" pitchFamily="49" charset="-122"/>
                        </a:rPr>
                        <a:t>－</a:t>
                      </a:r>
                      <a:r>
                        <a:rPr lang="en-US" altLang="zh-CN" sz="1800" b="1" baseline="0">
                          <a:solidFill>
                            <a:schemeClr val="tx1"/>
                          </a:solidFill>
                          <a:latin typeface="Times New Roman" panose="02020603050405020304" pitchFamily="18" charset="0"/>
                          <a:ea typeface="黑体" panose="02010609060101010101" pitchFamily="49" charset="-122"/>
                        </a:rPr>
                        <a:t>17.8</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zh-CN" altLang="en-US" sz="1800" b="1" baseline="0">
                          <a:solidFill>
                            <a:schemeClr val="tx1"/>
                          </a:solidFill>
                          <a:latin typeface="Times New Roman" panose="02020603050405020304" pitchFamily="18" charset="0"/>
                          <a:ea typeface="黑体" panose="02010609060101010101" pitchFamily="49" charset="-122"/>
                        </a:rPr>
                        <a:t>－</a:t>
                      </a:r>
                      <a:r>
                        <a:rPr lang="en-US" altLang="zh-CN" sz="1800" b="1" baseline="0">
                          <a:solidFill>
                            <a:schemeClr val="tx1"/>
                          </a:solidFill>
                          <a:latin typeface="Times New Roman" panose="02020603050405020304" pitchFamily="18" charset="0"/>
                          <a:ea typeface="黑体" panose="02010609060101010101" pitchFamily="49" charset="-122"/>
                        </a:rPr>
                        <a:t>10.1</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0.1</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10.3</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17.7</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20.0</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17.7</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10.3</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en-US" altLang="zh-CN" sz="1800" b="1" baseline="0">
                          <a:solidFill>
                            <a:schemeClr val="tx1"/>
                          </a:solidFill>
                          <a:latin typeface="Times New Roman" panose="02020603050405020304" pitchFamily="18" charset="0"/>
                          <a:ea typeface="黑体" panose="02010609060101010101" pitchFamily="49" charset="-122"/>
                        </a:rPr>
                        <a:t>0.1</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zh-CN" altLang="en-US" sz="1800" b="1" baseline="0">
                          <a:solidFill>
                            <a:schemeClr val="tx1"/>
                          </a:solidFill>
                          <a:latin typeface="Times New Roman" panose="02020603050405020304" pitchFamily="18" charset="0"/>
                          <a:ea typeface="黑体" panose="02010609060101010101" pitchFamily="49" charset="-122"/>
                        </a:rPr>
                        <a:t>－</a:t>
                      </a:r>
                      <a:r>
                        <a:rPr lang="en-US" altLang="zh-CN" sz="1800" b="1" baseline="0">
                          <a:solidFill>
                            <a:schemeClr val="tx1"/>
                          </a:solidFill>
                          <a:latin typeface="Times New Roman" panose="02020603050405020304" pitchFamily="18" charset="0"/>
                          <a:ea typeface="黑体" panose="02010609060101010101" pitchFamily="49" charset="-122"/>
                        </a:rPr>
                        <a:t>10.1</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zh-CN" altLang="en-US" sz="1800" b="1" baseline="0">
                          <a:solidFill>
                            <a:schemeClr val="tx1"/>
                          </a:solidFill>
                          <a:latin typeface="Times New Roman" panose="02020603050405020304" pitchFamily="18" charset="0"/>
                          <a:ea typeface="黑体" panose="02010609060101010101" pitchFamily="49" charset="-122"/>
                        </a:rPr>
                        <a:t>－</a:t>
                      </a:r>
                      <a:r>
                        <a:rPr lang="en-US" altLang="zh-CN" sz="1800" b="1" baseline="0">
                          <a:solidFill>
                            <a:schemeClr val="tx1"/>
                          </a:solidFill>
                          <a:latin typeface="Times New Roman" panose="02020603050405020304" pitchFamily="18" charset="0"/>
                          <a:ea typeface="黑体" panose="02010609060101010101" pitchFamily="49" charset="-122"/>
                        </a:rPr>
                        <a:t>17.8</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vert="horz" wrap="square"/>
                    <a:lstStyle/>
                    <a:p>
                      <a:pPr algn="ctr"/>
                      <a:r>
                        <a:rPr lang="zh-CN" altLang="en-US" sz="1800" b="1" baseline="0">
                          <a:solidFill>
                            <a:schemeClr val="tx1"/>
                          </a:solidFill>
                          <a:latin typeface="Times New Roman" panose="02020603050405020304" pitchFamily="18" charset="0"/>
                          <a:ea typeface="黑体" panose="02010609060101010101" pitchFamily="49" charset="-122"/>
                        </a:rPr>
                        <a:t>－</a:t>
                      </a:r>
                      <a:r>
                        <a:rPr lang="en-US" altLang="zh-CN" sz="1800" b="1" baseline="0">
                          <a:solidFill>
                            <a:schemeClr val="tx1"/>
                          </a:solidFill>
                          <a:latin typeface="Times New Roman" panose="02020603050405020304" pitchFamily="18" charset="0"/>
                          <a:ea typeface="黑体" panose="02010609060101010101" pitchFamily="49" charset="-122"/>
                        </a:rPr>
                        <a:t>20.0</a:t>
                      </a:r>
                      <a:endParaRPr lang="en-US" altLang="zh-CN" sz="1800" b="1" baseline="0">
                        <a:solidFill>
                          <a:schemeClr val="tx1"/>
                        </a:solidFill>
                        <a:latin typeface="Times New Roman" panose="02020603050405020304" pitchFamily="18" charset="0"/>
                        <a:ea typeface="黑体" panose="02010609060101010101" pitchFamily="49" charset="-122"/>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TextBox 19" title=""/>
          <p:cNvSpPr txBox="1"/>
          <p:nvPr>
            <p:custDataLst>
              <p:tags r:id="rId20"/>
            </p:custDataLst>
          </p:nvPr>
        </p:nvSpPr>
        <p:spPr>
          <a:xfrm>
            <a:off x="859155" y="1002665"/>
            <a:ext cx="10302875" cy="1308735"/>
          </a:xfrm>
          <a:prstGeom prst="rect">
            <a:avLst/>
          </a:prstGeom>
          <a:noFill/>
        </p:spPr>
        <p:txBody>
          <a:bodyPr wrap="square" rtlCol="0">
            <a:spAutoFit/>
          </a:bodyPr>
          <a:lstStyle/>
          <a:p>
            <a:pPr>
              <a:lnSpc>
                <a:spcPct val="110000"/>
              </a:lnSpc>
            </a:pPr>
            <a:r>
              <a:rPr lang="zh-CN" altLang="en-US" sz="2400" b="1" spc="50">
                <a:solidFill>
                  <a:srgbClr val="0000FF"/>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问题1</a:t>
            </a:r>
            <a:r>
              <a:rPr lang="en-US" altLang="zh-CN" sz="2400" b="1">
                <a:solidFill>
                  <a:srgbClr val="0000FF"/>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a:latin typeface="Times New Roman" panose="02020603050405020304" pitchFamily="18" charset="0"/>
                <a:ea typeface="黑体" panose="02010609060101010101" pitchFamily="49" charset="-122"/>
                <a:cs typeface="Times New Roman" panose="02020603050405020304" pitchFamily="18" charset="0"/>
              </a:rPr>
              <a:t>某个弹簧振子在完成一次全振动的过程中，</a:t>
            </a:r>
            <a:r>
              <a:rPr lang="zh-CN" altLang="en-US"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时间</a:t>
            </a:r>
            <a:r>
              <a:rPr lang="en-US" sz="2400" i="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a:t>
            </a:r>
            <a:r>
              <a:rPr lang="en-US" sz="2400" i="1">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单位</a:t>
            </a:r>
            <a:r>
              <a:rPr lang="en-US" sz="2400">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latin typeface="Times New Roman" panose="02020603050405020304" pitchFamily="18" charset="0"/>
                <a:ea typeface="黑体" panose="02010609060101010101" pitchFamily="49" charset="-122"/>
                <a:cs typeface="Times New Roman" panose="02020603050405020304" pitchFamily="18" charset="0"/>
              </a:rPr>
              <a:t>与</a:t>
            </a:r>
            <a:r>
              <a:rPr lang="zh-CN" altLang="en-US"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位移</a:t>
            </a:r>
            <a:r>
              <a:rPr lang="en-US" sz="2400" i="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y</a:t>
            </a:r>
            <a:r>
              <a:rPr lang="en-US" sz="2400" i="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sz="240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单位</a:t>
            </a:r>
            <a:r>
              <a:rPr lang="en-US" sz="2400">
                <a:latin typeface="Times New Roman" panose="02020603050405020304" pitchFamily="18" charset="0"/>
                <a:ea typeface="黑体" panose="02010609060101010101" pitchFamily="49" charset="-122"/>
                <a:cs typeface="Times New Roman" panose="02020603050405020304" pitchFamily="18" charset="0"/>
              </a:rPr>
              <a:t>mm</a:t>
            </a:r>
            <a:r>
              <a:rPr lang="en-US" altLang="zh-CN" sz="240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latin typeface="Times New Roman" panose="02020603050405020304" pitchFamily="18" charset="0"/>
                <a:ea typeface="黑体" panose="02010609060101010101" pitchFamily="49" charset="-122"/>
                <a:cs typeface="Times New Roman" panose="02020603050405020304" pitchFamily="18" charset="0"/>
              </a:rPr>
              <a:t>之间的对应数据如表所示．试根据这些数据确定这个振子的位移关于时间的函数解析式．</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title=""/>
          <p:cNvPicPr>
            <a:picLocks noChangeAspect="1"/>
          </p:cNvPicPr>
          <p:nvPr>
            <p:custDataLst>
              <p:tags r:id="rId22"/>
            </p:custDataLst>
          </p:nvPr>
        </p:nvPicPr>
        <p:blipFill>
          <a:blip r:embed="rId21"/>
          <a:stretch>
            <a:fillRect/>
          </a:stretch>
        </p:blipFill>
        <p:spPr>
          <a:xfrm>
            <a:off x="745490" y="3524885"/>
            <a:ext cx="2099310" cy="2855595"/>
          </a:xfrm>
          <a:prstGeom prst="rect">
            <a:avLst/>
          </a:prstGeom>
        </p:spPr>
      </p:pic>
      <p:sp>
        <p:nvSpPr>
          <p:cNvPr id="9" name="文本框 8" title=""/>
          <p:cNvSpPr txBox="1"/>
          <p:nvPr>
            <p:custDataLst>
              <p:tags r:id="rId23"/>
            </p:custDataLst>
          </p:nvPr>
        </p:nvSpPr>
        <p:spPr>
          <a:xfrm>
            <a:off x="3141980" y="3467735"/>
            <a:ext cx="8365490" cy="953135"/>
          </a:xfrm>
          <a:prstGeom prst="rect">
            <a:avLst/>
          </a:prstGeom>
          <a:noFill/>
        </p:spPr>
        <p:txBody>
          <a:bodyPr wrap="square" rtlCol="0" anchor="t">
            <a:spAutoFit/>
          </a:bodyPr>
          <a:lstStyle/>
          <a:p>
            <a:pPr lvl="0" algn="just">
              <a:lnSpc>
                <a:spcPct val="140000"/>
              </a:lnSpc>
            </a:pPr>
            <a:r>
              <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振子的振动具有循环往复的特点，其位移 </a:t>
            </a:r>
            <a:r>
              <a:rPr lang="en-US"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随时间 </a:t>
            </a:r>
            <a:r>
              <a:rPr lang="en-US"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t</a:t>
            </a:r>
            <a:r>
              <a:rPr lang="en-US" altLang="zh-CN"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的变化规律可以用函数 </a:t>
            </a:r>
            <a:r>
              <a:rPr lang="en-US"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a:t>
            </a:r>
            <a:r>
              <a:rPr lang="en-US" altLang="zh-CN"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sin(</a:t>
            </a:r>
            <a:r>
              <a:rPr lang="el-GR"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ω</a:t>
            </a:r>
            <a:r>
              <a:rPr lang="en-US"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t</a:t>
            </a:r>
            <a:r>
              <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l-GR" altLang="zh-CN" sz="2000" b="1" i="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φ</a:t>
            </a:r>
            <a:r>
              <a:rPr lang="en-US" altLang="zh-CN"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来刻画．</a:t>
            </a:r>
            <a:endParaRPr lang="zh-CN" altLang="en-US" sz="2000" b="1" spc="50">
              <a:ln w="3175">
                <a:noFill/>
                <a:prstDash val="dash"/>
              </a:ln>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0" name="图片 9" title=""/>
          <p:cNvPicPr/>
          <p:nvPr>
            <p:custDataLst>
              <p:tags r:id="rId25"/>
            </p:custDataLst>
          </p:nvPr>
        </p:nvPicPr>
        <p:blipFill>
          <a:blip r:embed="rId24"/>
          <a:stretch>
            <a:fillRect/>
          </a:stretch>
        </p:blipFill>
        <p:spPr bwMode="auto">
          <a:xfrm>
            <a:off x="7863840" y="4124325"/>
            <a:ext cx="3643630" cy="2393315"/>
          </a:xfrm>
          <a:prstGeom prst="rect">
            <a:avLst/>
          </a:prstGeom>
          <a:noFill/>
          <a:ln w="9525">
            <a:noFill/>
            <a:miter lim="800000"/>
          </a:ln>
        </p:spPr>
      </p:pic>
      <p:sp>
        <p:nvSpPr>
          <p:cNvPr id="11" name="文本框 10" title=""/>
          <p:cNvSpPr txBox="1"/>
          <p:nvPr>
            <p:custDataLst>
              <p:tags r:id="rId26"/>
            </p:custDataLst>
          </p:nvPr>
        </p:nvSpPr>
        <p:spPr>
          <a:xfrm>
            <a:off x="3237230" y="4540885"/>
            <a:ext cx="4538980" cy="460375"/>
          </a:xfrm>
          <a:prstGeom prst="rect">
            <a:avLst/>
          </a:prstGeom>
          <a:noFill/>
        </p:spPr>
        <p:txBody>
          <a:bodyPr wrap="none" rtlCol="0" anchor="t">
            <a:spAutoFit/>
          </a:bodyPr>
          <a:lstStyle/>
          <a:p>
            <a:r>
              <a:rPr lang="zh-CN" altLang="en-US" sz="2400" spc="50">
                <a:ln w="3175">
                  <a:noFill/>
                  <a:prstDash val="dash"/>
                </a:ln>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rPr>
              <a:t>根据已知数据作出散点图如右：</a:t>
            </a:r>
            <a:endParaRPr lang="zh-CN" altLang="en-US" sz="2400" spc="50">
              <a:ln w="3175">
                <a:noFill/>
                <a:prstDash val="dash"/>
              </a:ln>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ustDataLst>
      <p:tags r:id="rId27"/>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strVal val="#ppt_h"/>
                                          </p:val>
                                        </p:tav>
                                        <p:tav tm="100000">
                                          <p:val>
                                            <p:strVal val="#ppt_h"/>
                                          </p:val>
                                        </p:tav>
                                      </p:tavLst>
                                    </p:anim>
                                  </p:childTnLst>
                                </p:cTn>
                              </p:par>
                              <p:par>
                                <p:cTn id="15" presetID="18" presetClass="entr" presetSubtype="1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pSp>
        <p:nvGrpSpPr>
          <p:cNvPr id="4" name="组合 3" title=""/>
          <p:cNvGrpSpPr/>
          <p:nvPr>
            <p:custDataLst>
              <p:tags r:id="rId3"/>
            </p:custDataLst>
          </p:nvPr>
        </p:nvGrpSpPr>
        <p:grpSpPr>
          <a:xfrm>
            <a:off x="520065" y="-45085"/>
            <a:ext cx="11209655" cy="582930"/>
            <a:chOff x="918" y="448"/>
            <a:chExt cx="17653" cy="918"/>
          </a:xfrm>
        </p:grpSpPr>
        <p:grpSp>
          <p:nvGrpSpPr>
            <p:cNvPr id="51203" name="组合 18"/>
            <p:cNvGrpSpPr/>
            <p:nvPr>
              <p:custDataLst>
                <p:tags r:id="rId4"/>
              </p:custDataLst>
            </p:nvPr>
          </p:nvGrpSpPr>
          <p:grpSpPr>
            <a:xfrm>
              <a:off x="918" y="448"/>
              <a:ext cx="11147" cy="919"/>
              <a:chOff x="1617477" y="945016"/>
              <a:chExt cx="7077836" cy="584139"/>
            </a:xfrm>
          </p:grpSpPr>
          <p:grpSp>
            <p:nvGrpSpPr>
              <p:cNvPr id="51204" name="组合 17"/>
              <p:cNvGrpSpPr/>
              <p:nvPr>
                <p:custDataLst>
                  <p:tags r:id="rId5"/>
                </p:custDataLst>
              </p:nvPr>
            </p:nvGrpSpPr>
            <p:grpSpPr>
              <a:xfrm>
                <a:off x="1633928" y="990463"/>
                <a:ext cx="6612415" cy="508500"/>
                <a:chOff x="1633928" y="990463"/>
                <a:chExt cx="6612415" cy="508500"/>
              </a:xfrm>
            </p:grpSpPr>
            <p:sp>
              <p:nvSpPr>
                <p:cNvPr id="51205" name="五边形 13"/>
                <p:cNvSpPr/>
                <p:nvPr>
                  <p:custDataLst>
                    <p:tags r:id="rId6"/>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custDataLst>
                    <p:tags r:id="rId7"/>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custDataLst>
                    <p:tags r:id="rId8"/>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custDataLst>
                    <p:tags r:id="rId9"/>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custDataLst>
                  <p:tags r:id="rId10"/>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custDataLst>
                <p:tags r:id="rId11"/>
              </p:custDataLst>
            </p:nvPr>
          </p:nvGrpSpPr>
          <p:grpSpPr>
            <a:xfrm>
              <a:off x="10081" y="890"/>
              <a:ext cx="8490" cy="15"/>
              <a:chOff x="10081" y="890"/>
              <a:chExt cx="8490" cy="15"/>
            </a:xfrm>
          </p:grpSpPr>
          <p:cxnSp>
            <p:nvCxnSpPr>
              <p:cNvPr id="51202"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custDataLst>
                  <p:tags r:id="rId19"/>
                </p:custDataLst>
              </p:nvPr>
            </p:nvSpPr>
            <p:spPr>
              <a:xfrm>
                <a:off x="546045" y="1169084"/>
                <a:ext cx="10974860" cy="4284763"/>
              </a:xfrm>
              <a:prstGeom prst="rect">
                <a:avLst/>
              </a:prstGeom>
              <a:noFill/>
              <a:ln w="28575">
                <a:noFill/>
              </a:ln>
            </p:spPr>
            <p:txBody>
              <a:bodyPr wrap="square" rtlCol="0">
                <a:spAutoFit/>
              </a:bodyPr>
              <a:lstStyle/>
              <a:p>
                <a:pPr lvl="0" algn="just">
                  <a:lnSpc>
                    <a:spcPct val="13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由数据表和散点图可知</a:t>
                </a:r>
                <a:r>
                  <a:rPr lang="en-US" altLang="zh-CN" sz="2400" b="1" i="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y</a:t>
                </a:r>
                <a:r>
                  <a:rPr lang="zh-CN" altLang="en-US" sz="2400" b="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i="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400" b="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sin(</a:t>
                </a:r>
                <a:r>
                  <a:rPr lang="el-GR" altLang="zh-CN" sz="2400" b="1" i="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ω</a:t>
                </a:r>
                <a:r>
                  <a:rPr lang="en-US" altLang="zh-CN" sz="2400" b="1" i="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b="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a:t>
                </a:r>
                <a:r>
                  <a:rPr lang="el-GR" altLang="zh-CN" sz="2400" b="1" i="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φ</a:t>
                </a:r>
                <a:r>
                  <a:rPr lang="en-US" altLang="zh-CN" sz="2400" b="1"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中</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振子振动时位移的最大值为 </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20 mm</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20</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2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振子振动的周期为 </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0.6 s</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，即</a:t>
                </a:r>
                <a14:m>
                  <m:oMathPara>
                    <m:oMathParaPr>
                      <m:jc/>
                    </m:oMathParaPr>
                    <m:oMath>
                      <m:f>
                        <m:fPr>
                          <m:type m:val="bar"/>
                          <m:ctrlPr>
                            <a:rPr lang="en-US" altLang="zh-CN" sz="2400"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2</m:t>
                          </m:r>
                          <m:r>
                            <m:rPr>
                              <m:sty m:val="p"/>
                            </m:rPr>
                            <a:rPr lang="zh-CN" altLang="en-US" sz="2400" b="0" i="0"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t>π</m:t>
                          </m:r>
                        </m:num>
                        <m:den>
                          <m:r>
                            <a:rPr lang="zh-CN" altLang="en-US" sz="2400" i="1"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𝜔</m:t>
                          </m:r>
                        </m:den>
                      </m:f>
                    </m:oMath>
                  </m:oMathPara>
                </a14:m>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0.6</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，解得</a:t>
                </a: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ω</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14:m>
                  <m:oMathPara>
                    <m:oMathParaPr>
                      <m:jc/>
                    </m:oMathParaPr>
                    <m:oMath>
                      <m:f>
                        <m:fPr>
                          <m:type m:val="bar"/>
                          <m:ctrlPr>
                            <a:rPr lang="en-US" altLang="zh-CN" sz="2400"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10</m:t>
                          </m:r>
                          <m:r>
                            <m:rPr>
                              <m:sty m:val="p"/>
                            </m:rPr>
                            <a:rPr lang="zh-CN" altLang="en-US" sz="2400" b="0" i="0"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t>π</m:t>
                          </m:r>
                        </m:num>
                        <m:den>
                          <m:r>
                            <m:rPr>
                              <m:sty m:val="p"/>
                            </m:rPr>
                            <a:rPr lang="en-US" altLang="zh-CN" sz="2400" b="0"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3</m:t>
                          </m:r>
                        </m:den>
                      </m:f>
                    </m:oMath>
                  </m:oMathPara>
                </a14:m>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2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再由初始状态</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振子的位移为</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-20</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，可得</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sin</a:t>
                </a: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φ</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20000"/>
                  </a:lnSpc>
                </a:pP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φ</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14:m>
                  <m:oMathPara>
                    <m:oMathParaPr>
                      <m:jc/>
                    </m:oMathParaPr>
                    <m:oMath>
                      <m:f>
                        <m:fPr>
                          <m:type m:val="bar"/>
                          <m:ctrlPr>
                            <a:rPr lang="en-US" altLang="zh-CN" sz="2400"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zh-CN" altLang="en-US" sz="2400" i="0"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t>π</m:t>
                          </m:r>
                        </m:num>
                        <m:den>
                          <m:r>
                            <m:rPr>
                              <m:sty m:val="p"/>
                            </m:rPr>
                            <a:rPr lang="en-US" altLang="zh-CN" sz="2400" b="0"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2</m:t>
                          </m:r>
                        </m:den>
                      </m:f>
                    </m:oMath>
                  </m:oMathPara>
                </a14:m>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20000"/>
                  </a:lnSpc>
                </a:pP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振子的位移关于时间的函数解析式为</a:t>
                </a:r>
                <a:r>
                  <a:rPr lang="en-US" altLang="zh-CN" sz="2400" i="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20sin</a:t>
                </a:r>
                <a14:m>
                  <m:oMathPara>
                    <m:oMathParaPr>
                      <m:jc/>
                    </m:oMathParaPr>
                    <m:oMath>
                      <m:d>
                        <m:dPr>
                          <m:begChr m:val="("/>
                          <m:sepChr m:val="|"/>
                          <m:endChr m:val=")"/>
                          <m:grow m:val="on"/>
                          <m:shp m:val="centered"/>
                          <m:ctrlP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ctrlPr>
                        </m:dPr>
                        <m:e>
                          <m:f>
                            <m:fPr>
                              <m:type m:val="bar"/>
                              <m:ctrlP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10</m:t>
                              </m:r>
                              <m:r>
                                <m:rPr>
                                  <m:sty m:val="p"/>
                                </m:rPr>
                                <a:rPr lang="zh-CN" altLang="en-US" sz="2400" b="0" i="0"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t>π</m:t>
                              </m:r>
                            </m:num>
                            <m:den>
                              <m:r>
                                <m:rPr>
                                  <m:sty m:val="p"/>
                                </m:rPr>
                                <a:rPr lang="en-US" altLang="zh-CN" sz="2400" b="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3</m:t>
                              </m:r>
                            </m:den>
                          </m:f>
                          <m:r>
                            <a:rPr lang="en-US" altLang="zh-CN" sz="2400" i="1" spc="5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t>𝑡</m:t>
                          </m:r>
                          <m:r>
                            <m:rPr>
                              <m:sty m:val="p"/>
                            </m:rPr>
                            <a:rPr lang="zh-CN" altLang="en-US" sz="240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m:t>
                          </m:r>
                          <m:f>
                            <m:fPr>
                              <m:type m:val="bar"/>
                              <m:ctrlP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zh-CN" altLang="en-US" sz="2400" i="0"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t>π</m:t>
                              </m:r>
                            </m:num>
                            <m:den>
                              <m:r>
                                <m:rPr>
                                  <m:sty m:val="p"/>
                                </m:rPr>
                                <a:rPr lang="en-US" altLang="zh-CN" sz="2400" b="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2</m:t>
                              </m:r>
                            </m:den>
                          </m:f>
                        </m:e>
                      </m:d>
                    </m:oMath>
                  </m:oMathPara>
                </a14:m>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custDataLst>
                  <p:tags r:id="rId20"/>
                </p:custDataLst>
              </p:nvPr>
            </p:nvSpPr>
            <p:spPr>
              <a:xfrm>
                <a:off x="546045" y="1169084"/>
                <a:ext cx="10974860" cy="4284763"/>
              </a:xfrm>
              <a:prstGeom prst="rect">
                <a:avLst/>
              </a:prstGeom>
              <a:blipFill rotWithShape="1">
                <a:blip r:embed="rId21"/>
                <a:stretch>
                  <a:fillRect l="-5" t="-1" r="1" b="11"/>
                </a:stretch>
              </a:blipFill>
              <a:ln w="28575">
                <a:noFill/>
              </a:ln>
            </p:spPr>
            <p:txBody>
              <a:bodyPr/>
              <a:lstStyle/>
              <a:p>
                <a:r>
                  <a:rPr lang="zh-CN" altLang="en-US">
                    <a:noFill/>
                  </a:rPr>
                  <a:t> </a:t>
                </a:r>
              </a:p>
            </p:txBody>
          </p:sp>
        </mc:Fallback>
      </mc:AlternateContent>
    </p:spTree>
    <p:custDataLst>
      <p:tags r:id="rId2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sp>
        <p:nvSpPr>
          <p:cNvPr id="2" name="文本框 1" title=""/>
          <p:cNvSpPr txBox="1"/>
          <p:nvPr>
            <p:custDataLst>
              <p:tags r:id="rId3"/>
            </p:custDataLst>
          </p:nvPr>
        </p:nvSpPr>
        <p:spPr>
          <a:xfrm>
            <a:off x="467677" y="1218332"/>
            <a:ext cx="11409680" cy="520848"/>
          </a:xfrm>
          <a:prstGeom prst="rect">
            <a:avLst/>
          </a:prstGeom>
          <a:noFill/>
        </p:spPr>
        <p:txBody>
          <a:bodyPr wrap="square" rtlCol="0" anchor="t">
            <a:spAutoFit/>
          </a:bodyPr>
          <a:lstStyle/>
          <a:p>
            <a:pPr lvl="0" algn="l">
              <a:lnSpc>
                <a:spcPct val="130000"/>
              </a:lnSpc>
            </a:pPr>
            <a:r>
              <a:rPr lang="zh-CN" altLang="en-US"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简谐运动：物体受到的力</a:t>
            </a:r>
            <a:r>
              <a:rPr lang="en-US" altLang="zh-CN"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总是指向平衡位置</a:t>
            </a:r>
            <a:r>
              <a:rPr lang="en-US" altLang="zh-CN"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正比于它离开平衡位置的距离的运动</a:t>
            </a:r>
            <a:r>
              <a:rPr lang="en-US" altLang="zh-CN"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b="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mc:AlternateContent>
        <mc:Choice Requires="a14">
          <p:sp>
            <p:nvSpPr>
              <p:cNvPr id="3" name="文本框 2" title=""/>
              <p:cNvSpPr txBox="1"/>
              <p:nvPr>
                <p:custDataLst>
                  <p:tags r:id="rId4"/>
                </p:custDataLst>
              </p:nvPr>
            </p:nvSpPr>
            <p:spPr>
              <a:xfrm>
                <a:off x="376237" y="1916832"/>
                <a:ext cx="11439525" cy="3800977"/>
              </a:xfrm>
              <a:prstGeom prst="rect">
                <a:avLst/>
              </a:prstGeom>
              <a:noFill/>
              <a:ln w="28575">
                <a:noFill/>
              </a:ln>
            </p:spPr>
            <p:txBody>
              <a:bodyPr wrap="square" rtlCol="0">
                <a:spAutoFit/>
              </a:bodyPr>
              <a:lstStyle/>
              <a:p>
                <a:pPr lvl="0" algn="just">
                  <a:lnSpc>
                    <a:spcPct val="13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在适当的直角坐标系下，简谐运动可以用函数</a:t>
                </a:r>
                <a:r>
                  <a:rPr lang="en-US" altLang="zh-CN" sz="2400" i="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sin(</a:t>
                </a:r>
                <a:r>
                  <a:rPr lang="el-GR" altLang="zh-CN" sz="2400" i="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2400" i="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i="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φ</a:t>
                </a:r>
                <a:r>
                  <a:rPr lang="en-US" altLang="zh-CN"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表示，其中</a:t>
                </a:r>
                <a:r>
                  <a:rPr lang="en-US"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&gt;0</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&gt;0</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．描述简谐运动的振幅、周期和频率等</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物理量</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都与这个解析式中的常数有关：</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en-US" altLang="zh-CN" sz="2400" i="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是简谐运动的</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振幅</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，它是做简谐运动的物体离开平衡位置的最大距离；</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en-US" altLang="zh-CN" sz="2400" i="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14:m>
                  <m:oMathPara>
                    <m:oMathParaPr>
                      <m:jc/>
                    </m:oMathParaPr>
                    <m:oMath>
                      <m:f>
                        <m:fPr>
                          <m:type m:val="bar"/>
                          <m:ctrlP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2</m:t>
                          </m:r>
                          <m:r>
                            <m:rPr>
                              <m:sty m:val="p"/>
                            </m:rPr>
                            <a:rPr lang="zh-CN" altLang="en-US" sz="2400" b="0" i="0"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t>π</m:t>
                          </m:r>
                        </m:num>
                        <m:den>
                          <m:r>
                            <a:rPr lang="zh-CN" altLang="en-US" sz="2400" i="1"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𝜔</m:t>
                          </m:r>
                        </m:den>
                      </m:f>
                    </m:oMath>
                  </m:oMathPara>
                </a14:m>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是简谐运动的</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周期</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，它是做简谐运动的物体往复运动一次所需要的时间；</a:t>
                </a:r>
                <a:endPar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f</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1</m:t>
                          </m:r>
                        </m:num>
                        <m:den>
                          <m: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t>𝑇</m:t>
                          </m:r>
                        </m:den>
                      </m:f>
                    </m:oMath>
                  </m:oMathPara>
                </a14:m>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ctrlPr>
                        </m:fPr>
                        <m:num>
                          <m:r>
                            <a:rPr lang="zh-CN" altLang="en-US" sz="2400" i="1"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𝜔</m:t>
                          </m:r>
                        </m:num>
                        <m:den>
                          <m:r>
                            <m:rPr>
                              <m:sty m:val="p"/>
                            </m:rPr>
                            <a:rPr lang="en-US" altLang="zh-CN" sz="2400" b="0" i="0" spc="50" smtClean="0">
                              <a:ln w="3175">
                                <a:noFill/>
                                <a:prstDash val="dash"/>
                              </a:ln>
                              <a:solidFill>
                                <a:srgbClr val="C00000"/>
                              </a:solidFill>
                              <a:latin typeface="Cambria Math" panose="02040503050406030204" pitchFamily="18" charset="0"/>
                              <a:ea typeface="MS Mincho" charset="0"/>
                              <a:cs typeface="Cambria Math" panose="02040503050406030204" pitchFamily="18" charset="0"/>
                            </a:rPr>
                            <m:t>2</m:t>
                          </m:r>
                          <m:r>
                            <m:rPr>
                              <m:sty m:val="p"/>
                            </m:rPr>
                            <a:rPr lang="zh-CN" altLang="en-US" sz="2400" b="0" i="0" spc="50" smtClean="0">
                              <a:ln w="3175">
                                <a:noFill/>
                                <a:prstDash val="dash"/>
                              </a:ln>
                              <a:solidFill>
                                <a:srgbClr val="C00000"/>
                              </a:solidFill>
                              <a:latin typeface="Cambria Math" panose="02040503050406030204" pitchFamily="18" charset="0"/>
                              <a:ea typeface="黑体" panose="02010609060101010101" pitchFamily="49" charset="-122"/>
                              <a:cs typeface="Cambria Math" panose="02040503050406030204" pitchFamily="18" charset="0"/>
                            </a:rPr>
                            <m:t>π</m:t>
                          </m:r>
                        </m:den>
                      </m:f>
                    </m:oMath>
                  </m:oMathPara>
                </a14:m>
                <a:r>
                  <a:rPr lang="zh-CN" altLang="en-US" sz="2400" spc="50">
                    <a:ln w="3175">
                      <a:noFill/>
                      <a:prstDash val="dash"/>
                    </a:ln>
                    <a:latin typeface="Times New Roman" panose="02020603050405020304" pitchFamily="18" charset="0"/>
                    <a:ea typeface="黑体" panose="02010609060101010101" pitchFamily="49" charset="-122"/>
                    <a:cs typeface="Times New Roman" panose="02020603050405020304" pitchFamily="18" charset="0"/>
                    <a:sym typeface="+mn-ea"/>
                  </a:rPr>
                  <a:t>是简谐运动的</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频率</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，它是做简谐运动的物体在单位时间内往复运动的次数；</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ω</a:t>
                </a:r>
                <a:r>
                  <a:rPr lang="en-US"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x</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φ</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称为</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相位</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x</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0 </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时的相位</a:t>
                </a:r>
                <a:r>
                  <a:rPr lang="el-GR" altLang="zh-CN" sz="2400"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φ</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称为</a:t>
                </a:r>
                <a:r>
                  <a:rPr lang="zh-CN" altLang="en-US" sz="2400" spc="50">
                    <a:ln w="3175">
                      <a:noFill/>
                      <a:prstDash val="dash"/>
                    </a:ln>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初相</a:t>
                </a:r>
                <a:r>
                  <a:rPr lang="zh-CN" altLang="en-US"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custDataLst>
                  <p:tags r:id="rId5"/>
                </p:custDataLst>
              </p:nvPr>
            </p:nvSpPr>
            <p:spPr>
              <a:xfrm>
                <a:off x="376237" y="1916832"/>
                <a:ext cx="11439525" cy="3800977"/>
              </a:xfrm>
              <a:prstGeom prst="rect">
                <a:avLst/>
              </a:prstGeom>
              <a:blipFill rotWithShape="1">
                <a:blip r:embed="rId6"/>
                <a:stretch>
                  <a:fillRect l="-3" t="-11" r="-1080" b="-1329"/>
                </a:stretch>
              </a:blipFill>
              <a:ln w="28575">
                <a:noFill/>
              </a:ln>
            </p:spPr>
            <p:txBody>
              <a:bodyPr/>
              <a:lstStyle/>
              <a:p>
                <a:r>
                  <a:rPr lang="zh-CN" altLang="en-US">
                    <a:noFill/>
                  </a:rPr>
                  <a:t> </a:t>
                </a:r>
              </a:p>
            </p:txBody>
          </p:sp>
        </mc:Fallback>
      </mc:AlternateContent>
      <p:grpSp>
        <p:nvGrpSpPr>
          <p:cNvPr id="4" name="组合 3" title=""/>
          <p:cNvGrpSpPr/>
          <p:nvPr>
            <p:custDataLst>
              <p:tags r:id="rId7"/>
            </p:custDataLst>
          </p:nvPr>
        </p:nvGrpSpPr>
        <p:grpSpPr>
          <a:xfrm>
            <a:off x="520065" y="-45085"/>
            <a:ext cx="11209655" cy="582930"/>
            <a:chOff x="918" y="448"/>
            <a:chExt cx="17653" cy="918"/>
          </a:xfrm>
        </p:grpSpPr>
        <p:grpSp>
          <p:nvGrpSpPr>
            <p:cNvPr id="5" name="组合 18"/>
            <p:cNvGrpSpPr/>
            <p:nvPr>
              <p:custDataLst>
                <p:tags r:id="rId8"/>
              </p:custDataLst>
            </p:nvPr>
          </p:nvGrpSpPr>
          <p:grpSpPr>
            <a:xfrm>
              <a:off x="918" y="448"/>
              <a:ext cx="11147" cy="919"/>
              <a:chOff x="1617477" y="945016"/>
              <a:chExt cx="7077836" cy="584139"/>
            </a:xfrm>
          </p:grpSpPr>
          <p:grpSp>
            <p:nvGrpSpPr>
              <p:cNvPr id="16" name="组合 17"/>
              <p:cNvGrpSpPr/>
              <p:nvPr>
                <p:custDataLst>
                  <p:tags r:id="rId9"/>
                </p:custDataLst>
              </p:nvPr>
            </p:nvGrpSpPr>
            <p:grpSpPr>
              <a:xfrm>
                <a:off x="1633928" y="990463"/>
                <a:ext cx="6612415" cy="508500"/>
                <a:chOff x="1633928" y="990463"/>
                <a:chExt cx="6612415" cy="508500"/>
              </a:xfrm>
            </p:grpSpPr>
            <p:sp>
              <p:nvSpPr>
                <p:cNvPr id="18" name="五边形 13"/>
                <p:cNvSpPr/>
                <p:nvPr>
                  <p:custDataLst>
                    <p:tags r:id="rId10"/>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9" name="五边形 14"/>
                <p:cNvSpPr/>
                <p:nvPr>
                  <p:custDataLst>
                    <p:tags r:id="rId11"/>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0" name="五边形 15"/>
                <p:cNvSpPr/>
                <p:nvPr>
                  <p:custDataLst>
                    <p:tags r:id="rId12"/>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1" name="五边形 10"/>
                <p:cNvSpPr/>
                <p:nvPr>
                  <p:custDataLst>
                    <p:tags r:id="rId13"/>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7" name="TextBox 13"/>
              <p:cNvSpPr/>
              <p:nvPr>
                <p:custDataLst>
                  <p:tags r:id="rId14"/>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8" name="组合 7"/>
            <p:cNvGrpSpPr/>
            <p:nvPr>
              <p:custDataLst>
                <p:tags r:id="rId15"/>
              </p:custDataLst>
            </p:nvPr>
          </p:nvGrpSpPr>
          <p:grpSpPr>
            <a:xfrm>
              <a:off x="10081" y="890"/>
              <a:ext cx="8490" cy="15"/>
              <a:chOff x="10081" y="890"/>
              <a:chExt cx="8490" cy="15"/>
            </a:xfrm>
          </p:grpSpPr>
          <p:cxnSp>
            <p:nvCxnSpPr>
              <p:cNvPr id="9" name="直接连接符 3"/>
              <p:cNvCxnSpPr/>
              <p:nvPr>
                <p:custDataLst>
                  <p:tags r:id="rId16"/>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5"/>
              <p:cNvCxnSpPr/>
              <p:nvPr>
                <p:custDataLst>
                  <p:tags r:id="rId17"/>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6"/>
              <p:cNvCxnSpPr/>
              <p:nvPr>
                <p:custDataLst>
                  <p:tags r:id="rId18"/>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7"/>
              <p:cNvCxnSpPr/>
              <p:nvPr>
                <p:custDataLst>
                  <p:tags r:id="rId19"/>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8"/>
              <p:cNvCxnSpPr/>
              <p:nvPr>
                <p:custDataLst>
                  <p:tags r:id="rId20"/>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9"/>
              <p:cNvCxnSpPr/>
              <p:nvPr>
                <p:custDataLst>
                  <p:tags r:id="rId21"/>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0"/>
              <p:cNvCxnSpPr/>
              <p:nvPr>
                <p:custDataLst>
                  <p:tags r:id="rId22"/>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nodeType="clickPar">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nodeType="clickPar">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pSp>
        <p:nvGrpSpPr>
          <p:cNvPr id="4" name="组合 3" title=""/>
          <p:cNvGrpSpPr/>
          <p:nvPr>
            <p:custDataLst>
              <p:tags r:id="rId3"/>
            </p:custDataLst>
          </p:nvPr>
        </p:nvGrpSpPr>
        <p:grpSpPr>
          <a:xfrm>
            <a:off x="520065" y="-45085"/>
            <a:ext cx="11209655" cy="582930"/>
            <a:chOff x="918" y="448"/>
            <a:chExt cx="17653" cy="918"/>
          </a:xfrm>
        </p:grpSpPr>
        <p:grpSp>
          <p:nvGrpSpPr>
            <p:cNvPr id="51203" name="组合 18"/>
            <p:cNvGrpSpPr/>
            <p:nvPr>
              <p:custDataLst>
                <p:tags r:id="rId4"/>
              </p:custDataLst>
            </p:nvPr>
          </p:nvGrpSpPr>
          <p:grpSpPr>
            <a:xfrm>
              <a:off x="918" y="448"/>
              <a:ext cx="11147" cy="919"/>
              <a:chOff x="1617477" y="945016"/>
              <a:chExt cx="7077836" cy="584139"/>
            </a:xfrm>
          </p:grpSpPr>
          <p:grpSp>
            <p:nvGrpSpPr>
              <p:cNvPr id="51204" name="组合 17"/>
              <p:cNvGrpSpPr/>
              <p:nvPr>
                <p:custDataLst>
                  <p:tags r:id="rId5"/>
                </p:custDataLst>
              </p:nvPr>
            </p:nvGrpSpPr>
            <p:grpSpPr>
              <a:xfrm>
                <a:off x="1633928" y="990463"/>
                <a:ext cx="6612415" cy="508500"/>
                <a:chOff x="1633928" y="990463"/>
                <a:chExt cx="6612415" cy="508500"/>
              </a:xfrm>
            </p:grpSpPr>
            <p:sp>
              <p:nvSpPr>
                <p:cNvPr id="51205" name="五边形 13"/>
                <p:cNvSpPr/>
                <p:nvPr>
                  <p:custDataLst>
                    <p:tags r:id="rId6"/>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custDataLst>
                    <p:tags r:id="rId7"/>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custDataLst>
                    <p:tags r:id="rId8"/>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custDataLst>
                    <p:tags r:id="rId9"/>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custDataLst>
                  <p:tags r:id="rId10"/>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custDataLst>
                <p:tags r:id="rId11"/>
              </p:custDataLst>
            </p:nvPr>
          </p:nvGrpSpPr>
          <p:grpSpPr>
            <a:xfrm>
              <a:off x="10081" y="890"/>
              <a:ext cx="8490" cy="15"/>
              <a:chOff x="10081" y="890"/>
              <a:chExt cx="8490" cy="15"/>
            </a:xfrm>
          </p:grpSpPr>
          <p:cxnSp>
            <p:nvCxnSpPr>
              <p:cNvPr id="51202"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extBox 19" title=""/>
          <p:cNvSpPr txBox="1"/>
          <p:nvPr>
            <p:custDataLst>
              <p:tags r:id="rId19"/>
            </p:custDataLst>
          </p:nvPr>
        </p:nvSpPr>
        <p:spPr>
          <a:xfrm>
            <a:off x="711200" y="882015"/>
            <a:ext cx="10769600" cy="1481111"/>
          </a:xfrm>
          <a:prstGeom prst="rect">
            <a:avLst/>
          </a:prstGeom>
          <a:noFill/>
        </p:spPr>
        <p:txBody>
          <a:bodyPr wrap="square" rtlCol="0">
            <a:spAutoFit/>
          </a:bodyPr>
          <a:lstStyle/>
          <a:p>
            <a:pPr lvl="0" algn="just">
              <a:lnSpc>
                <a:spcPct val="130000"/>
              </a:lnSpc>
            </a:pPr>
            <a:r>
              <a:rPr lang="zh-CN" altLang="en-US" sz="2400" b="1" spc="50">
                <a:solidFill>
                  <a:schemeClr val="tx1"/>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问题</a:t>
            </a:r>
            <a:r>
              <a:rPr lang="en-US" altLang="zh-CN" sz="2400" b="1" spc="50">
                <a:solidFill>
                  <a:schemeClr val="tx1"/>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b="1">
                <a:solidFill>
                  <a:schemeClr val="tx1"/>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a:t>
            </a:r>
            <a:r>
              <a:rPr 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图①</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是某次实验测得的交变电流</a:t>
            </a:r>
            <a:r>
              <a:rPr lang="en-US" altLang="zh-CN" sz="2400" b="1" i="1" spc="50" err="1">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单位：</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随时间</a:t>
            </a:r>
            <a:r>
              <a:rPr lang="en-US" altLang="zh-CN" sz="2400" b="1"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a:t>
            </a:r>
            <a:endParaRPr lang="en-US" altLang="zh-CN" sz="2400" b="1"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lvl="0" algn="just">
              <a:lnSpc>
                <a:spcPct val="130000"/>
              </a:lnSpc>
            </a:pP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单位：</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s)</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变化的图象．将测得的图象放大，得到图</a:t>
            </a:r>
            <a:r>
              <a:rPr 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②</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30000"/>
              </a:lnSpc>
            </a:pPr>
            <a:r>
              <a:rPr 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求电流 </a:t>
            </a:r>
            <a:r>
              <a:rPr lang="en-US" altLang="zh-CN" sz="2400" b="1" i="1" spc="50" err="1">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随时间 </a:t>
            </a:r>
            <a:r>
              <a:rPr lang="en-US" altLang="zh-CN" sz="2400" b="1"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变化的函数解析式；</a:t>
            </a:r>
            <a:endPar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pic>
        <p:nvPicPr>
          <p:cNvPr id="8" name="图片 7" title=""/>
          <p:cNvPicPr>
            <a:picLocks noChangeAspect="1"/>
          </p:cNvPicPr>
          <p:nvPr>
            <p:custDataLst>
              <p:tags r:id="rId21"/>
            </p:custDataLst>
          </p:nvPr>
        </p:nvPicPr>
        <p:blipFill>
          <a:blip r:embed="rId20"/>
          <a:stretch>
            <a:fillRect/>
          </a:stretch>
        </p:blipFill>
        <p:spPr>
          <a:xfrm>
            <a:off x="9637825" y="857642"/>
            <a:ext cx="2510372" cy="2954380"/>
          </a:xfrm>
          <a:prstGeom prst="rect">
            <a:avLst/>
          </a:prstGeom>
        </p:spPr>
      </p:pic>
      <p:pic>
        <p:nvPicPr>
          <p:cNvPr id="9" name="图片 8" title=""/>
          <p:cNvPicPr>
            <a:picLocks noChangeAspect="1"/>
          </p:cNvPicPr>
          <p:nvPr>
            <p:custDataLst>
              <p:tags r:id="rId23"/>
            </p:custDataLst>
          </p:nvPr>
        </p:nvPicPr>
        <p:blipFill>
          <a:blip r:embed="rId22"/>
          <a:stretch>
            <a:fillRect/>
          </a:stretch>
        </p:blipFill>
        <p:spPr>
          <a:xfrm>
            <a:off x="9687228" y="3812022"/>
            <a:ext cx="2510790" cy="2954655"/>
          </a:xfrm>
          <a:prstGeom prst="rect">
            <a:avLst/>
          </a:prstGeom>
        </p:spPr>
      </p:pic>
      <mc:AlternateContent>
        <mc:Choice Requires="a14">
          <p:sp>
            <p:nvSpPr>
              <p:cNvPr id="10" name="文本框 9" title=""/>
              <p:cNvSpPr txBox="1"/>
              <p:nvPr>
                <p:custDataLst>
                  <p:tags r:id="rId24"/>
                </p:custDataLst>
              </p:nvPr>
            </p:nvSpPr>
            <p:spPr>
              <a:xfrm>
                <a:off x="384073" y="3019497"/>
                <a:ext cx="9580880" cy="3747180"/>
              </a:xfrm>
              <a:prstGeom prst="rect">
                <a:avLst/>
              </a:prstGeom>
              <a:noFill/>
              <a:ln w="28575">
                <a:noFill/>
              </a:ln>
            </p:spPr>
            <p:txBody>
              <a:bodyPr wrap="square" rtlCol="0">
                <a:spAutoFit/>
              </a:bodyPr>
              <a:lstStyle/>
              <a:p>
                <a:pPr lvl="0" algn="l">
                  <a:lnSpc>
                    <a:spcPct val="120000"/>
                  </a:lnSpc>
                </a:pP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解析</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）电流</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随时间</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的变化规律可用</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sin(</a:t>
                </a:r>
                <a:r>
                  <a:rPr lang="el-GR"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φ</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刻画。</a:t>
                </a:r>
                <a:endPar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l">
                  <a:lnSpc>
                    <a:spcPct val="12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由图</a:t>
                </a:r>
                <a:r>
                  <a:rPr 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②</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可知，电流最大值为</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5A</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l">
                  <a:lnSpc>
                    <a:spcPct val="120000"/>
                  </a:lnSpc>
                </a:pP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l">
                  <a:lnSpc>
                    <a:spcPct val="12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电流变化的周期为</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1</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50</m:t>
                          </m:r>
                        </m:den>
                      </m:f>
                    </m:oMath>
                  </m:oMathPara>
                </a14:m>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，频率为</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50Hz</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，即</a:t>
                </a:r>
                <a14:m>
                  <m:oMathPara>
                    <m:oMathParaPr>
                      <m:jc/>
                    </m:oMathParaPr>
                    <m:oMath>
                      <m:f>
                        <m:fPr>
                          <m:type m:val="bar"/>
                          <m:ctrlPr>
                            <a:rPr lang="en-US" altLang="zh-CN" sz="2400" i="1" spc="5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a:rPr lang="zh-CN" altLang="en-US" sz="2400" i="1" spc="50">
                              <a:ln w="3175">
                                <a:noFill/>
                                <a:prstDash val="dash"/>
                              </a:ln>
                              <a:solidFill>
                                <a:srgbClr val="FF0000"/>
                              </a:solidFill>
                              <a:latin typeface="Cambria Math" panose="02040503050406030204" pitchFamily="18" charset="0"/>
                              <a:ea typeface="MS Mincho" charset="0"/>
                              <a:cs typeface="Cambria Math" panose="02040503050406030204" pitchFamily="18" charset="0"/>
                            </a:rPr>
                            <m:t>𝜔</m:t>
                          </m:r>
                        </m:num>
                        <m:den>
                          <m:r>
                            <m:rPr>
                              <m:sty m:val="p"/>
                            </m:rPr>
                            <a:rPr lang="en-US" altLang="zh-CN" sz="2400" spc="50">
                              <a:ln w="3175">
                                <a:noFill/>
                                <a:prstDash val="dash"/>
                              </a:ln>
                              <a:solidFill>
                                <a:srgbClr val="FF0000"/>
                              </a:solidFill>
                              <a:latin typeface="Cambria Math" panose="02040503050406030204" pitchFamily="18" charset="0"/>
                              <a:ea typeface="MS Mincho" charset="0"/>
                              <a:cs typeface="Cambria Math" panose="02040503050406030204" pitchFamily="18" charset="0"/>
                            </a:rPr>
                            <m:t>2</m:t>
                          </m:r>
                          <m:r>
                            <m:rPr>
                              <m:sty m:val="p"/>
                            </m:rPr>
                            <a:rPr lang="zh-CN" altLang="en-US" sz="2400" spc="5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t>π</m:t>
                          </m:r>
                        </m:den>
                      </m:f>
                    </m:oMath>
                  </m:oMathPara>
                </a14:m>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50</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，解得</a:t>
                </a:r>
                <a:r>
                  <a:rPr lang="el-GR"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100</a:t>
                </a:r>
                <a:r>
                  <a:rPr lang="el-GR"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π</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l">
                  <a:lnSpc>
                    <a:spcPct val="12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由初始状态</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的电流约为</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4.33A</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，可得</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sin</a:t>
                </a:r>
                <a:r>
                  <a:rPr lang="el-GR"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φ</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0.866</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l">
                  <a:lnSpc>
                    <a:spcPct val="120000"/>
                  </a:lnSpc>
                </a:pP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φ</a:t>
                </a:r>
                <a:r>
                  <a:rPr lang="zh-CN" altLang="el-GR"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约为</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zh-CN" altLang="en-US" sz="2400" i="0"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t>π</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3</m:t>
                          </m:r>
                        </m:den>
                      </m:f>
                    </m:oMath>
                  </m:oMathPara>
                </a14:m>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l">
                  <a:lnSpc>
                    <a:spcPct val="120000"/>
                  </a:lnSpc>
                </a:pP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电流</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随时间</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变化的函数解析式是</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5sin</a:t>
                </a:r>
                <a14:m>
                  <m:oMathPara>
                    <m:oMathParaPr>
                      <m:jc/>
                    </m:oMathParaPr>
                    <m:oMath>
                      <m:d>
                        <m:dPr>
                          <m:begChr m:val="("/>
                          <m:sepChr m:val="|"/>
                          <m:endChr m:val=")"/>
                          <m:grow m:val="on"/>
                          <m:shp m:val="centered"/>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dPr>
                        <m:e>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100</m:t>
                          </m:r>
                          <m:r>
                            <m:rPr>
                              <m:sty m:val="p"/>
                            </m:rPr>
                            <a:rPr lang="zh-CN" altLang="en-US" sz="2400" b="0" i="0"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t>π</m:t>
                          </m:r>
                          <m:r>
                            <a:rPr lang="en-US" altLang="zh-CN" sz="2400" b="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t>𝑡</m:t>
                          </m:r>
                          <m:r>
                            <m:rPr>
                              <m:sty m:val="p"/>
                            </m:rPr>
                            <a:rPr lang="zh-CN" altLang="en-US" sz="2400" i="0" spc="50">
                              <a:ln w="3175">
                                <a:noFill/>
                                <a:prstDash val="dash"/>
                              </a:ln>
                              <a:solidFill>
                                <a:srgbClr val="FF0000"/>
                              </a:solidFill>
                              <a:latin typeface="Cambria Math" panose="02040503050406030204" pitchFamily="18" charset="0"/>
                              <a:ea typeface="MS Mincho" charset="0"/>
                              <a:cs typeface="Cambria Math" panose="02040503050406030204" pitchFamily="18" charset="0"/>
                            </a:rPr>
                            <m:t>＋</m:t>
                          </m:r>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zh-CN" altLang="en-US" sz="2400" i="0"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t>π</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3</m:t>
                              </m:r>
                            </m:den>
                          </m:f>
                        </m:e>
                      </m:d>
                    </m:oMath>
                  </m:oMathPara>
                </a14:m>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custDataLst>
                  <p:tags r:id="rId25"/>
                </p:custDataLst>
              </p:nvPr>
            </p:nvSpPr>
            <p:spPr>
              <a:xfrm>
                <a:off x="384073" y="3019497"/>
                <a:ext cx="9580880" cy="3747180"/>
              </a:xfrm>
              <a:prstGeom prst="rect">
                <a:avLst/>
              </a:prstGeom>
              <a:blipFill rotWithShape="1">
                <a:blip r:embed="rId26"/>
                <a:stretch>
                  <a:fillRect l="-6" t="-2" r="6" b="3"/>
                </a:stretch>
              </a:blipFill>
              <a:ln w="28575">
                <a:noFill/>
              </a:ln>
            </p:spPr>
            <p:txBody>
              <a:bodyPr/>
              <a:lstStyle/>
              <a:p>
                <a:r>
                  <a:rPr lang="zh-CN" altLang="en-US">
                    <a:noFill/>
                  </a:rPr>
                  <a:t> </a:t>
                </a:r>
              </a:p>
            </p:txBody>
          </p:sp>
        </mc:Fallback>
      </mc:AlternateContent>
      <mc:AlternateContent>
        <mc:Choice Requires="a14">
          <p:sp>
            <p:nvSpPr>
              <p:cNvPr id="11" name="文本框 10" title=""/>
              <p:cNvSpPr txBox="1"/>
              <p:nvPr>
                <p:custDataLst>
                  <p:tags r:id="rId27"/>
                </p:custDataLst>
              </p:nvPr>
            </p:nvSpPr>
            <p:spPr>
              <a:xfrm>
                <a:off x="546045" y="2363126"/>
                <a:ext cx="6808467" cy="625877"/>
              </a:xfrm>
              <a:prstGeom prst="rect">
                <a:avLst/>
              </a:prstGeom>
              <a:noFill/>
            </p:spPr>
            <p:txBody>
              <a:bodyPr wrap="none" rtlCol="0" anchor="t">
                <a:spAutoFit/>
              </a:bodyPr>
              <a:lstStyle/>
              <a:p>
                <a:pPr lvl="0" algn="just">
                  <a:lnSpc>
                    <a:spcPct val="100000"/>
                  </a:lnSpc>
                </a:pP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）当 </a:t>
                </a:r>
                <a:r>
                  <a:rPr lang="en-US" altLang="zh-CN" sz="2400" b="1" i="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b="1"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𝟏</m:t>
                          </m:r>
                        </m:num>
                        <m:den>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𝟔𝟎𝟎</m:t>
                          </m:r>
                        </m:den>
                      </m:f>
                    </m:oMath>
                  </m:oMathPara>
                </a14:m>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b="1"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𝟏</m:t>
                          </m:r>
                        </m:num>
                        <m:den>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𝟏𝟓𝟎</m:t>
                          </m:r>
                        </m:den>
                      </m:f>
                    </m:oMath>
                  </m:oMathPara>
                </a14:m>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b="1"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𝟕</m:t>
                          </m:r>
                        </m:num>
                        <m:den>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𝟔𝟎𝟎</m:t>
                          </m:r>
                        </m:den>
                      </m:f>
                    </m:oMath>
                  </m:oMathPara>
                </a14:m>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b="1" i="1" spc="50" smtClean="0">
                              <a:ln w="3175">
                                <a:noFill/>
                                <a:prstDash val="dash"/>
                              </a:ln>
                              <a:solidFill>
                                <a:schemeClr val="tx1"/>
                              </a:solidFill>
                              <a:latin typeface="Cambria Math" panose="02040503050406030204" pitchFamily="18" charset="0"/>
                              <a:ea typeface="黑体" panose="02010609060101010101" pitchFamily="49" charset="-122"/>
                              <a:cs typeface="Cambria Math" panose="02040503050406030204" pitchFamily="18" charset="0"/>
                            </a:rPr>
                          </m:ctrlPr>
                        </m:fPr>
                        <m:num>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𝟏</m:t>
                          </m:r>
                        </m:num>
                        <m:den>
                          <m:r>
                            <m:rPr>
                              <m:sty m:val="b"/>
                            </m:rPr>
                            <a:rPr lang="en-US" altLang="zh-CN" sz="2400" b="1" i="0" spc="50" smtClean="0">
                              <a:ln w="3175">
                                <a:noFill/>
                                <a:prstDash val="dash"/>
                              </a:ln>
                              <a:solidFill>
                                <a:schemeClr val="tx1"/>
                              </a:solidFill>
                              <a:latin typeface="Cambria Math" panose="02040503050406030204" pitchFamily="18" charset="0"/>
                              <a:ea typeface="MS Mincho" charset="0"/>
                              <a:cs typeface="Cambria Math" panose="02040503050406030204" pitchFamily="18" charset="0"/>
                            </a:rPr>
                            <m:t>𝟔𝟎</m:t>
                          </m:r>
                        </m:den>
                      </m:f>
                    </m:oMath>
                  </m:oMathPara>
                </a14:m>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时，求电流</a:t>
                </a:r>
                <a:r>
                  <a:rPr lang="en-US" altLang="zh-CN" sz="2400" b="1" i="1" spc="50" err="1">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b="1" spc="50">
                  <a:ln w="3175">
                    <a:noFill/>
                    <a:prstDash val="dash"/>
                  </a:l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11" name="文本框 10"/>
              <p:cNvSpPr txBox="1">
                <a:spLocks noRot="1" noChangeAspect="1" noMove="1" noResize="1" noEditPoints="1" noAdjustHandles="1" noChangeArrowheads="1" noChangeShapeType="1" noTextEdit="1"/>
              </p:cNvSpPr>
              <p:nvPr>
                <p:custDataLst>
                  <p:tags r:id="rId28"/>
                </p:custDataLst>
              </p:nvPr>
            </p:nvSpPr>
            <p:spPr>
              <a:xfrm>
                <a:off x="546045" y="2363126"/>
                <a:ext cx="6808467" cy="625877"/>
              </a:xfrm>
              <a:prstGeom prst="rect">
                <a:avLst/>
              </a:prstGeom>
              <a:blipFill rotWithShape="1">
                <a:blip r:embed="rId29"/>
                <a:stretch>
                  <a:fillRect l="-9" t="-46" r="8" b="9"/>
                </a:stretch>
              </a:blipFill>
            </p:spPr>
            <p:txBody>
              <a:bodyPr/>
              <a:lstStyle/>
              <a:p>
                <a:r>
                  <a:rPr lang="zh-CN" altLang="en-US">
                    <a:noFill/>
                  </a:rPr>
                  <a:t> </a:t>
                </a:r>
              </a:p>
            </p:txBody>
          </p:sp>
        </mc:Fallback>
      </mc:AlternateContent>
      <mc:AlternateContent>
        <mc:Choice Requires="a14">
          <p:sp>
            <p:nvSpPr>
              <p:cNvPr id="12" name="文本框 11" title=""/>
              <p:cNvSpPr txBox="1"/>
              <p:nvPr>
                <p:custDataLst>
                  <p:tags r:id="rId30"/>
                </p:custDataLst>
              </p:nvPr>
            </p:nvSpPr>
            <p:spPr>
              <a:xfrm>
                <a:off x="1605178" y="3245141"/>
                <a:ext cx="8359775" cy="2773965"/>
              </a:xfrm>
              <a:prstGeom prst="rect">
                <a:avLst/>
              </a:prstGeom>
              <a:noFill/>
            </p:spPr>
            <p:txBody>
              <a:bodyPr wrap="square" rtlCol="0" anchor="t">
                <a:spAutoFit/>
              </a:bodyPr>
              <a:lstStyle/>
              <a:p>
                <a:pPr lvl="0" algn="just">
                  <a:lnSpc>
                    <a:spcPct val="10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）当</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时，</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5</m:t>
                          </m:r>
                          <m:rad>
                            <m:radPr>
                              <m:degHide m:val="on"/>
                              <m:ctrlPr>
                                <a:rPr lang="en-US" altLang="zh-CN" sz="2400" b="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radPr>
                            <m:deg/>
                            <m:e>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3</m:t>
                              </m:r>
                            </m:e>
                          </m:rad>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2</m:t>
                          </m:r>
                        </m:den>
                      </m:f>
                    </m:oMath>
                  </m:oMathPara>
                </a14:m>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lvl="0" algn="just">
                  <a:lnSpc>
                    <a:spcPct val="10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当</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1</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600</m:t>
                          </m:r>
                        </m:den>
                      </m:f>
                    </m:oMath>
                  </m:oMathPara>
                </a14:m>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时，</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lvl="0" algn="just">
                  <a:lnSpc>
                    <a:spcPct val="10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当</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1</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150</m:t>
                          </m:r>
                        </m:den>
                      </m:f>
                    </m:oMath>
                  </m:oMathPara>
                </a14:m>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时，</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0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当 </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7</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600</m:t>
                          </m:r>
                        </m:den>
                      </m:f>
                    </m:oMath>
                  </m:oMathPara>
                </a14:m>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时，</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lvl="0" algn="just">
                  <a:lnSpc>
                    <a:spcPct val="100000"/>
                  </a:lnSpc>
                </a:pP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当 </a:t>
                </a:r>
                <a:r>
                  <a:rPr lang="en-US" altLang="zh-CN" sz="2400" i="1"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f>
                        <m:fPr>
                          <m:type m:val="bar"/>
                          <m:ctrlPr>
                            <a:rPr lang="en-US" altLang="zh-CN" sz="2400" i="1" spc="50" smtClean="0">
                              <a:ln w="3175">
                                <a:noFill/>
                                <a:prstDash val="dash"/>
                              </a:ln>
                              <a:solidFill>
                                <a:srgbClr val="FF0000"/>
                              </a:solidFill>
                              <a:latin typeface="Cambria Math" panose="02040503050406030204" pitchFamily="18" charset="0"/>
                              <a:ea typeface="黑体" panose="02010609060101010101" pitchFamily="49" charset="-122"/>
                              <a:cs typeface="Cambria Math" panose="02040503050406030204" pitchFamily="18" charset="0"/>
                            </a:rPr>
                          </m:ctrlPr>
                        </m:fPr>
                        <m:num>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1</m:t>
                          </m:r>
                        </m:num>
                        <m:den>
                          <m:r>
                            <m:rPr>
                              <m:sty m:val="p"/>
                            </m:rPr>
                            <a:rPr lang="en-US" altLang="zh-CN" sz="2400" b="0" i="0" spc="50" smtClean="0">
                              <a:ln w="3175">
                                <a:noFill/>
                                <a:prstDash val="dash"/>
                              </a:ln>
                              <a:solidFill>
                                <a:srgbClr val="FF0000"/>
                              </a:solidFill>
                              <a:latin typeface="Cambria Math" panose="02040503050406030204" pitchFamily="18" charset="0"/>
                              <a:ea typeface="MS Mincho" charset="0"/>
                              <a:cs typeface="Cambria Math" panose="02040503050406030204" pitchFamily="18" charset="0"/>
                            </a:rPr>
                            <m:t>60</m:t>
                          </m:r>
                        </m:den>
                      </m:f>
                    </m:oMath>
                  </m:oMathPara>
                </a14:m>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时，</a:t>
                </a:r>
                <a:r>
                  <a:rPr lang="en-US" altLang="zh-CN" sz="2400" i="1" spc="50" err="1">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spc="50">
                  <a:ln w="3175">
                    <a:noFill/>
                    <a:prstDash val="dash"/>
                  </a:ln>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12" name="文本框 11"/>
              <p:cNvSpPr txBox="1">
                <a:spLocks noRot="1" noChangeAspect="1" noMove="1" noResize="1" noEditPoints="1" noAdjustHandles="1" noChangeArrowheads="1" noChangeShapeType="1" noTextEdit="1"/>
              </p:cNvSpPr>
              <p:nvPr>
                <p:custDataLst>
                  <p:tags r:id="rId31"/>
                </p:custDataLst>
              </p:nvPr>
            </p:nvSpPr>
            <p:spPr>
              <a:xfrm>
                <a:off x="1605178" y="3245141"/>
                <a:ext cx="8359775" cy="2773965"/>
              </a:xfrm>
              <a:prstGeom prst="rect">
                <a:avLst/>
              </a:prstGeom>
              <a:blipFill rotWithShape="1">
                <a:blip r:embed="rId32"/>
                <a:stretch>
                  <a:fillRect l="-6" t="-10" r="6" b="21"/>
                </a:stretch>
              </a:blipFill>
            </p:spPr>
            <p:txBody>
              <a:bodyPr/>
              <a:lstStyle/>
              <a:p>
                <a:r>
                  <a:rPr lang="zh-CN" altLang="en-US">
                    <a:noFill/>
                  </a:rPr>
                  <a:t> </a:t>
                </a:r>
              </a:p>
            </p:txBody>
          </p:sp>
        </mc:Fallback>
      </mc:AlternateContent>
    </p:spTree>
    <p:custDataLst>
      <p:tags r:id="rId3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7" dur="500"/>
                                        <p:tgtEl>
                                          <p:spTgt spid="10">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22" dur="500"/>
                                        <p:tgtEl>
                                          <p:spTgt spid="10">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7" dur="500"/>
                                        <p:tgtEl>
                                          <p:spTgt spid="10">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32" dur="500"/>
                                        <p:tgtEl>
                                          <p:spTgt spid="10">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37" dur="500"/>
                                        <p:tgtEl>
                                          <p:spTgt spid="10">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 presetClass="exit" presetSubtype="4" fill="hold" grpId="0" nodeType="clickEffect">
                                  <p:stCondLst>
                                    <p:cond delay="0"/>
                                  </p:stCondLst>
                                  <p:childTnLst>
                                    <p:anim calcmode="lin" valueType="num">
                                      <p:cBhvr additive="base">
                                        <p:cTn id="41" dur="500"/>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2" dur="500"/>
                                        <p:tgtEl>
                                          <p:spTgt spid="10">
                                            <p:txEl>
                                              <p:pRg st="0" end="0"/>
                                            </p:tx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10">
                                            <p:txEl>
                                              <p:pRg st="0" end="0"/>
                                            </p:txEl>
                                          </p:spTgt>
                                        </p:tgtEl>
                                        <p:attrNameLst>
                                          <p:attrName>style.visibility</p:attrName>
                                        </p:attrNameLst>
                                      </p:cBhvr>
                                      <p:to>
                                        <p:strVal val="hidden"/>
                                      </p:to>
                                    </p:set>
                                  </p:childTnLst>
                                </p:cTn>
                              </p:par>
                              <p:par>
                                <p:cTn id="44" presetID="2" presetClass="exit" presetSubtype="4" fill="hold" grpId="0" nodeType="withEffect">
                                  <p:stCondLst>
                                    <p:cond delay="0"/>
                                  </p:stCondLst>
                                  <p:childTnLst>
                                    <p:anim calcmode="lin" valueType="num">
                                      <p:cBhvr additive="base">
                                        <p:cTn id="45" dur="500"/>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6" dur="500"/>
                                        <p:tgtEl>
                                          <p:spTgt spid="10">
                                            <p:txEl>
                                              <p:pRg st="1" end="1"/>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10">
                                            <p:txEl>
                                              <p:pRg st="1" end="1"/>
                                            </p:txEl>
                                          </p:spTgt>
                                        </p:tgtEl>
                                        <p:attrNameLst>
                                          <p:attrName>style.visibility</p:attrName>
                                        </p:attrNameLst>
                                      </p:cBhvr>
                                      <p:to>
                                        <p:strVal val="hidden"/>
                                      </p:to>
                                    </p:set>
                                  </p:childTnLst>
                                </p:cTn>
                              </p:par>
                              <p:par>
                                <p:cTn id="48" presetID="2" presetClass="exit" presetSubtype="4" fill="hold" grpId="0" nodeType="withEffect">
                                  <p:stCondLst>
                                    <p:cond delay="0"/>
                                  </p:stCondLst>
                                  <p:childTnLst>
                                    <p:anim calcmode="lin" valueType="num">
                                      <p:cBhvr additive="base">
                                        <p:cTn id="49" dur="500"/>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0" dur="500"/>
                                        <p:tgtEl>
                                          <p:spTgt spid="10">
                                            <p:txEl>
                                              <p:pRg st="2" end="2"/>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10">
                                            <p:txEl>
                                              <p:pRg st="2" end="2"/>
                                            </p:txEl>
                                          </p:spTgt>
                                        </p:tgtEl>
                                        <p:attrNameLst>
                                          <p:attrName>style.visibility</p:attrName>
                                        </p:attrNameLst>
                                      </p:cBhvr>
                                      <p:to>
                                        <p:strVal val="hidden"/>
                                      </p:to>
                                    </p:set>
                                  </p:childTnLst>
                                </p:cTn>
                              </p:par>
                              <p:par>
                                <p:cTn id="52" presetID="2" presetClass="exit" presetSubtype="4" fill="hold" grpId="0" nodeType="withEffect">
                                  <p:stCondLst>
                                    <p:cond delay="0"/>
                                  </p:stCondLst>
                                  <p:childTnLst>
                                    <p:anim calcmode="lin" valueType="num">
                                      <p:cBhvr additive="base">
                                        <p:cTn id="53" dur="500"/>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4" dur="500"/>
                                        <p:tgtEl>
                                          <p:spTgt spid="10">
                                            <p:txEl>
                                              <p:pRg st="3" end="3"/>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10">
                                            <p:txEl>
                                              <p:pRg st="3" end="3"/>
                                            </p:txEl>
                                          </p:spTgt>
                                        </p:tgtEl>
                                        <p:attrNameLst>
                                          <p:attrName>style.visibility</p:attrName>
                                        </p:attrNameLst>
                                      </p:cBhvr>
                                      <p:to>
                                        <p:strVal val="hidden"/>
                                      </p:to>
                                    </p:set>
                                  </p:childTnLst>
                                </p:cTn>
                              </p:par>
                              <p:par>
                                <p:cTn id="56" presetID="2" presetClass="exit" presetSubtype="4" fill="hold" grpId="0" nodeType="withEffect">
                                  <p:stCondLst>
                                    <p:cond delay="0"/>
                                  </p:stCondLst>
                                  <p:childTnLst>
                                    <p:anim calcmode="lin" valueType="num">
                                      <p:cBhvr additive="base">
                                        <p:cTn id="57" dur="500"/>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8" dur="500"/>
                                        <p:tgtEl>
                                          <p:spTgt spid="10">
                                            <p:txEl>
                                              <p:pRg st="4" end="4"/>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10">
                                            <p:txEl>
                                              <p:pRg st="4" end="4"/>
                                            </p:txEl>
                                          </p:spTgt>
                                        </p:tgtEl>
                                        <p:attrNameLst>
                                          <p:attrName>style.visibility</p:attrName>
                                        </p:attrNameLst>
                                      </p:cBhvr>
                                      <p:to>
                                        <p:strVal val="hidden"/>
                                      </p:to>
                                    </p:set>
                                  </p:childTnLst>
                                </p:cTn>
                              </p:par>
                              <p:par>
                                <p:cTn id="60" presetID="2" presetClass="exit" presetSubtype="4" fill="hold" grpId="0" nodeType="withEffect">
                                  <p:stCondLst>
                                    <p:cond delay="0"/>
                                  </p:stCondLst>
                                  <p:childTnLst>
                                    <p:anim calcmode="lin" valueType="num">
                                      <p:cBhvr additive="base">
                                        <p:cTn id="61" dur="500"/>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62" dur="500"/>
                                        <p:tgtEl>
                                          <p:spTgt spid="10">
                                            <p:txEl>
                                              <p:pRg st="5" end="5"/>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10">
                                            <p:txEl>
                                              <p:pRg st="5" end="5"/>
                                            </p:txEl>
                                          </p:spTgt>
                                        </p:tgtEl>
                                        <p:attrNameLst>
                                          <p:attrName>style.visibility</p:attrName>
                                        </p:attrNameLst>
                                      </p:cBhvr>
                                      <p:to>
                                        <p:strVal val="hidden"/>
                                      </p:to>
                                    </p:set>
                                  </p:childTnLst>
                                </p:cTn>
                              </p:par>
                              <p:par>
                                <p:cTn id="64" presetID="2" presetClass="exit" presetSubtype="4" fill="hold" grpId="0" nodeType="withEffect">
                                  <p:stCondLst>
                                    <p:cond delay="0"/>
                                  </p:stCondLst>
                                  <p:childTnLst>
                                    <p:anim calcmode="lin" valueType="num">
                                      <p:cBhvr additive="base">
                                        <p:cTn id="65" dur="500"/>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66" dur="500"/>
                                        <p:tgtEl>
                                          <p:spTgt spid="10">
                                            <p:txEl>
                                              <p:pRg st="6" end="6"/>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10">
                                            <p:txEl>
                                              <p:pRg st="6" end="6"/>
                                            </p:txEl>
                                          </p:spTgt>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12">
                                            <p:txEl>
                                              <p:pRg st="0" end="0"/>
                                            </p:txEl>
                                          </p:spTgt>
                                        </p:tgtEl>
                                        <p:attrNameLst>
                                          <p:attrName>style.visibility</p:attrName>
                                        </p:attrNameLst>
                                      </p:cBhvr>
                                      <p:to>
                                        <p:strVal val="visible"/>
                                      </p:to>
                                    </p:set>
                                    <p:animEffect transition="in" filter="fade">
                                      <p:cBhvr>
                                        <p:cTn id="72" dur="1000"/>
                                        <p:tgtEl>
                                          <p:spTgt spid="12">
                                            <p:txEl>
                                              <p:pRg st="0" end="0"/>
                                            </p:txEl>
                                          </p:spTgt>
                                        </p:tgtEl>
                                      </p:cBhvr>
                                    </p:animEffect>
                                    <p:anim calcmode="lin" valueType="num">
                                      <p:cBhvr>
                                        <p:cTn id="7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5" fill="hold" nodeType="clickPar">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Effect transition="in" filter="fade">
                                      <p:cBhvr>
                                        <p:cTn id="79" dur="1000"/>
                                        <p:tgtEl>
                                          <p:spTgt spid="12">
                                            <p:txEl>
                                              <p:pRg st="1" end="1"/>
                                            </p:txEl>
                                          </p:spTgt>
                                        </p:tgtEl>
                                      </p:cBhvr>
                                    </p:animEffect>
                                    <p:anim calcmode="lin" valueType="num">
                                      <p:cBhvr>
                                        <p:cTn id="8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8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2" fill="hold" nodeType="clickPar">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2">
                                            <p:txEl>
                                              <p:pRg st="2" end="2"/>
                                            </p:txEl>
                                          </p:spTgt>
                                        </p:tgtEl>
                                        <p:attrNameLst>
                                          <p:attrName>style.visibility</p:attrName>
                                        </p:attrNameLst>
                                      </p:cBhvr>
                                      <p:to>
                                        <p:strVal val="visible"/>
                                      </p:to>
                                    </p:set>
                                    <p:animEffect transition="in" filter="fade">
                                      <p:cBhvr>
                                        <p:cTn id="86" dur="1000"/>
                                        <p:tgtEl>
                                          <p:spTgt spid="12">
                                            <p:txEl>
                                              <p:pRg st="2" end="2"/>
                                            </p:txEl>
                                          </p:spTgt>
                                        </p:tgtEl>
                                      </p:cBhvr>
                                    </p:animEffect>
                                    <p:anim calcmode="lin" valueType="num">
                                      <p:cBhvr>
                                        <p:cTn id="8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8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9" fill="hold" nodeType="clickPar">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2">
                                            <p:txEl>
                                              <p:pRg st="3" end="3"/>
                                            </p:txEl>
                                          </p:spTgt>
                                        </p:tgtEl>
                                        <p:attrNameLst>
                                          <p:attrName>style.visibility</p:attrName>
                                        </p:attrNameLst>
                                      </p:cBhvr>
                                      <p:to>
                                        <p:strVal val="visible"/>
                                      </p:to>
                                    </p:set>
                                    <p:animEffect transition="in" filter="fade">
                                      <p:cBhvr>
                                        <p:cTn id="93" dur="1000"/>
                                        <p:tgtEl>
                                          <p:spTgt spid="12">
                                            <p:txEl>
                                              <p:pRg st="3" end="3"/>
                                            </p:txEl>
                                          </p:spTgt>
                                        </p:tgtEl>
                                      </p:cBhvr>
                                    </p:animEffect>
                                    <p:anim calcmode="lin" valueType="num">
                                      <p:cBhvr>
                                        <p:cTn id="9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95"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6" fill="hold" nodeType="clickPar">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2">
                                            <p:txEl>
                                              <p:pRg st="4" end="4"/>
                                            </p:txEl>
                                          </p:spTgt>
                                        </p:tgtEl>
                                        <p:attrNameLst>
                                          <p:attrName>style.visibility</p:attrName>
                                        </p:attrNameLst>
                                      </p:cBhvr>
                                      <p:to>
                                        <p:strVal val="visible"/>
                                      </p:to>
                                    </p:set>
                                    <p:animEffect transition="in" filter="fade">
                                      <p:cBhvr>
                                        <p:cTn id="100" dur="1000"/>
                                        <p:tgtEl>
                                          <p:spTgt spid="12">
                                            <p:txEl>
                                              <p:pRg st="4" end="4"/>
                                            </p:txEl>
                                          </p:spTgt>
                                        </p:tgtEl>
                                      </p:cBhvr>
                                    </p:animEffect>
                                    <p:anim calcmode="lin" valueType="num">
                                      <p:cBhvr>
                                        <p:cTn id="101"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102"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normAutofit fontScale="85000"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·全国·高一课时练习）智能主动降噪耳机工作的原理是通过耳机两端的噪声采集器采集周围的噪声，然后通过主动降噪芯片生成与噪声相位相反、振幅相同的声波来抵消噪声（如图）．已知噪声的声波曲线</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cos</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（其中</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）的振幅为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，周期为</a:t>
                </a:r>
                <a14:m>
                  <m:oMathPara>
                    <m:oMathParaPr>
                      <m:jc/>
                    </m:oMathParaPr>
                    <m:o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bi"/>
                        </m:rP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𝝅</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，初相位为</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，则通过主动降噪芯片生成的声波曲线的解析式为（</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【解析】因为噪音的声波曲线</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）的振幅为</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，周期为</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bi"/>
                        </m:rPr>
                        <a:rPr lang="en-US" altLang="zh-CN" sz="18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𝝅</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，初相位为</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所以噪声的声波曲线的解析式为</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所以通过主动降噪芯片生成的声波曲线的解析式为</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A</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blipFill rotWithShape="1">
                <a:blip r:embed="rId8"/>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normAutofit/>
          </a:bodyPr>
          <a:lstStyle/>
          <a:p>
            <a:r>
              <a:rPr lang="zh-CN" altLang="en-US"/>
              <a:t>题型一：三角函数模型在物理学中的应用</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8538770" y="4087846"/>
            <a:ext cx="2628900" cy="1581150"/>
          </a:xfrm>
          <a:prstGeom prst="rect">
            <a:avLst/>
          </a:prstGeom>
        </p:spPr>
      </p:pic>
    </p:spTree>
  </p:cSld>
  <p:clrMapOvr>
    <a:masterClrMapping/>
  </p:clrMapOvr>
  <p:transition>
    <p:wipe/>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mc:AlternateContent>
        <mc:Choice Requires="a14">
          <p:sp>
            <p:nvSpPr>
              <p:cNvPr id="2" name="内容占位符 1" title=""/>
              <p:cNvSpPr>
                <a:spLocks noGrp="1"/>
              </p:cNvSpPr>
              <p:nvPr>
                <p:ph sz="quarter" idx="13"/>
                <p:custDataLst>
                  <p:tags r:id="rId3"/>
                </p:custDataLst>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·全国·高一课时练习）若电流</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（单位：</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）与时间</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（单位：</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）之间的函数关系如图所示．则函数的最小正周期为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41</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200</m:t>
                          </m:r>
                        </m:den>
                      </m:f>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s</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时的电流为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______</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2" name="内容占位符 1"/>
              <p:cNvSpPr>
                <a:spLocks noRot="1" noChangeAspect="1" noMove="1" noResize="1" noEditPoints="1" noAdjustHandles="1" noChangeArrowheads="1" noChangeShapeType="1" noTextEdit="1"/>
              </p:cNvSpPr>
              <p:nvPr>
                <p:ph sz="quarter" idx="13"/>
                <p:custDataLst>
                  <p:tags r:id="rId4"/>
                </p:custDataLst>
              </p:nvPr>
            </p:nvSpPr>
            <p:spPr>
              <a:blipFill rotWithShape="1">
                <a:blip r:embed="rId5"/>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custDataLst>
                  <p:tags r:id="rId6"/>
                </p:custDataLst>
              </p:nvPr>
            </p:nvSpPr>
            <p:spPr>
              <a:xfrm>
                <a:off x="475690" y="2181139"/>
                <a:ext cx="11606380" cy="4676862"/>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【解析】由图象，可知该函数的最小正周期是</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设</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𝐼</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，由函数的最小正周期是</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10</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200</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时的电流是</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f>
                        <m:fPr>
                          <m:type m:val="bar"/>
                          <m:ctrlPr>
                            <a:rPr lang="zh-CN" altLang="zh-CN" i="1">
                              <a:effectLst/>
                              <a:latin typeface="Cambria Math" panose="02040503050406030204" pitchFamily="18" charset="0"/>
                              <a:ea typeface="Cambria Math" panose="020405030504060302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50</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rPr>
                  <a:t>0</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7"/>
                </p:custDataLst>
              </p:nvPr>
            </p:nvSpPr>
            <p:spPr>
              <a:xfrm>
                <a:off x="475690" y="2181139"/>
                <a:ext cx="11606380" cy="4676862"/>
              </a:xfrm>
              <a:blipFill rotWithShape="1">
                <a:blip r:embed="rId8"/>
                <a:stretch>
                  <a:fillRect l="-1" t="-12" r="5"/>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9"/>
            </p:custDataLst>
          </p:nvPr>
        </p:nvSpPr>
        <p:spPr/>
        <p:txBody>
          <a:bodyPr/>
          <a:lstStyle/>
          <a:p>
            <a:r>
              <a:rPr lang="zh-CN" altLang="en-US"/>
              <a:t>题型一：三角函数模型在物理学中的应用</a:t>
            </a:r>
            <a:endParaRPr lang="zh-CN" altLang="en-US"/>
          </a:p>
          <a:p>
            <a:endParaRPr lang="zh-CN" altLang="en-US"/>
          </a:p>
        </p:txBody>
      </p:sp>
      <p:pic>
        <p:nvPicPr>
          <p:cNvPr id="5" name="图片 4" title=""/>
          <p:cNvPicPr>
            <a:picLocks noChangeAspect="1"/>
          </p:cNvPicPr>
          <p:nvPr>
            <p:custDataLst>
              <p:tags r:id="rId11"/>
            </p:custDataLst>
          </p:nvPr>
        </p:nvPicPr>
        <p:blipFill>
          <a:blip r:embed="rId10"/>
          <a:stretch>
            <a:fillRect/>
          </a:stretch>
        </p:blipFill>
        <p:spPr>
          <a:xfrm>
            <a:off x="9692169" y="2052181"/>
            <a:ext cx="1609725" cy="1952625"/>
          </a:xfrm>
          <a:prstGeom prst="rect">
            <a:avLst/>
          </a:prstGeom>
        </p:spPr>
      </p:pic>
    </p:spTree>
  </p:cSld>
  <p:clrMapOvr>
    <a:masterClrMapping/>
  </p:clrMapOvr>
  <p:transition>
    <p:wipe/>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sp>
        <p:nvSpPr>
          <p:cNvPr id="2" name="内容占位符 1" title=""/>
          <p:cNvSpPr>
            <a:spLocks noGrp="1"/>
          </p:cNvSpPr>
          <p:nvPr>
            <p:ph sz="quarter" idx="13"/>
            <p:custDataLst>
              <p:tags r:id="rId3"/>
            </p:custDataLst>
          </p:nvPr>
        </p:nvSpPr>
        <p:spPr/>
        <p:txBody>
          <a:bodyPr>
            <a:normAutofit fontScale="92500" lnSpcReduction="20000"/>
          </a:bodyPr>
          <a:lstStyle/>
          <a:p>
            <a:pPr algn="l">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·江西省万载中学高一阶段练习）如图所示，一条河宽</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km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，两岸各有一座城市</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的直线距离是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4</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km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，今需铺设一条电缆连接城市</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，已知地下电缆的修建费是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万元</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km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，水下电缆的修建费是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万元</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km</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，假设两岸是平行直线（没有弯曲），设∠</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CAD=θ</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，铺设电缆总施工费用为</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关于</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θ</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的函数关系式．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）应该铺设地下电缆</a:t>
            </a:r>
            <a:r>
              <a:rPr lang="en-US" altLang="zh-CN" sz="1800" i="1" kern="100">
                <a:effectLst/>
                <a:latin typeface="Times New Roman" panose="02020603050405020304" pitchFamily="18" charset="0"/>
                <a:ea typeface="宋体" panose="02010600030101010101" pitchFamily="2" charset="-122"/>
              </a:rPr>
              <a:t>BD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多长时方可使总施工费用</a:t>
            </a:r>
            <a:r>
              <a:rPr lang="en-US" altLang="zh-CN" sz="1800" i="1" kern="100">
                <a:effectLst/>
                <a:latin typeface="Times New Roman" panose="02020603050405020304" pitchFamily="18" charset="0"/>
                <a:ea typeface="宋体" panose="02010600030101010101" pitchFamily="2" charset="-122"/>
              </a:rPr>
              <a:t>y</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达到最小．</a:t>
            </a:r>
            <a:endParaRPr lang="zh-CN" altLang="en-US"/>
          </a:p>
        </p:txBody>
      </p:sp>
      <mc:AlternateContent>
        <mc:Choice Requires="a14">
          <p:sp>
            <p:nvSpPr>
              <p:cNvPr id="3" name="内容占位符 2" title=""/>
              <p:cNvSpPr>
                <a:spLocks noGrp="1"/>
              </p:cNvSpPr>
              <p:nvPr>
                <p:ph sz="quarter" idx="14"/>
                <p:custDataLst>
                  <p:tags r:id="rId4"/>
                </p:custDataLst>
              </p:nvPr>
            </p:nvSpPr>
            <p:spPr/>
            <p:txBody>
              <a:bodyPr>
                <a:normAutofit fontScale="92500" lnSpcReduction="200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）由题可知，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𝐶𝐷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a:t> </a:t>
                </a:r>
                <a:endPar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endParaRPr>
              </a:p>
              <a:p>
                <a:pPr algn="l">
                  <a:lnSpc>
                    <a:spcPct val="150000"/>
                  </a:lnSpc>
                </a:pP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e>
                          </m: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den>
                      </m:f>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设</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𝜇</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𝜇</m:t>
                                  </m:r>
                                </m:e>
                                <m:sup>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e>
                          </m:rad>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𝜇</m:t>
                                  </m:r>
                                </m:e>
                                <m:sup>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e>
                          </m:rad>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𝜇</m:t>
                          </m:r>
                        </m:e>
                        <m:sub>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min</m:t>
                          </m:r>
                        </m:sub>
                      </m:sSub>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此时</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sin</m:t>
                      </m:r>
                      <m:d>
                        <m:dPr>
                          <m:begChr m:val="("/>
                          <m:sepChr m:val="|"/>
                          <m:endChr m:val=")"/>
                          <m:grow m:val="on"/>
                          <m:shp m:val="centered"/>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，满足</a:t>
                </a:r>
                <a14:m>
                  <m:oMathPara>
                    <m:oMathParaPr>
                      <m:jc/>
                    </m:oMathParaPr>
                    <m:oMath>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故当</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时，总施工费用</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达到最小，所以</a:t>
                </a:r>
                <a14:m>
                  <m:oMathPara>
                    <m:oMathParaPr>
                      <m:jc/>
                    </m:oMathParaPr>
                    <m:oMath>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𝐵𝐷</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15</m:t>
                          </m:r>
                        </m:e>
                      </m:rad>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bar"/>
                          <m:ctrlPr>
                            <a:rPr lang="zh-CN" altLang="zh-CN" i="1">
                              <a:effectLst/>
                              <a:latin typeface="Cambria Math" panose="02040503050406030204" pitchFamily="18" charset="0"/>
                              <a:ea typeface="Cambria Math" panose="02040503050406030204" pitchFamily="18" charset="0"/>
                            </a:rPr>
                          </m:ctrlPr>
                        </m:fPr>
                        <m:num>
                          <m:rad>
                            <m:radPr>
                              <m:degHide m:val="on"/>
                              <m:ctrlPr>
                                <a:rPr lang="zh-CN" altLang="zh-CN" i="1">
                                  <a:effectLst/>
                                  <a:latin typeface="Cambria Math" panose="02040503050406030204" pitchFamily="18" charset="0"/>
                                  <a:ea typeface="Cambria Math" panose="02040503050406030204" pitchFamily="18" charset="0"/>
                                </a:rPr>
                              </m:ctrlPr>
                            </m:radPr>
                            <m:deg/>
                            <m:e>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e>
                          </m:rad>
                        </m:num>
                        <m:den>
                          <m:r>
                            <m:rPr>
                              <m:sty m:val="p"/>
                            </m:rPr>
                            <a:rPr lang="en-US" altLang="zh-CN" sz="18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oMath>
                  </m:oMathPara>
                </a14:m>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custDataLst>
                  <p:tags r:id="rId5"/>
                </p:custDataLst>
              </p:nvPr>
            </p:nvSpPr>
            <p:spPr>
              <a:blipFill rotWithShape="1">
                <a:blip r:embed="rId6"/>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custDataLst>
              <p:tags r:id="rId7"/>
            </p:custDataLst>
          </p:nvPr>
        </p:nvSpPr>
        <p:spPr/>
        <p:txBody>
          <a:bodyPr/>
          <a:lstStyle/>
          <a:p>
            <a:r>
              <a:rPr lang="zh-CN" altLang="en-US"/>
              <a:t>题型二：三角函数模型的实际应用</a:t>
            </a:r>
            <a:endParaRPr lang="zh-CN" altLang="en-US"/>
          </a:p>
          <a:p>
            <a:endParaRPr lang="zh-CN" altLang="en-US"/>
          </a:p>
        </p:txBody>
      </p:sp>
      <p:pic>
        <p:nvPicPr>
          <p:cNvPr id="5" name="图片 4" title=""/>
          <p:cNvPicPr>
            <a:picLocks noChangeAspect="1"/>
          </p:cNvPicPr>
          <p:nvPr>
            <p:custDataLst>
              <p:tags r:id="rId9"/>
            </p:custDataLst>
          </p:nvPr>
        </p:nvPicPr>
        <p:blipFill>
          <a:blip r:embed="rId8"/>
          <a:stretch>
            <a:fillRect/>
          </a:stretch>
        </p:blipFill>
        <p:spPr>
          <a:xfrm>
            <a:off x="9969093" y="1864245"/>
            <a:ext cx="1257300" cy="942975"/>
          </a:xfrm>
          <a:prstGeom prst="rect">
            <a:avLst/>
          </a:prstGeom>
        </p:spPr>
      </p:pic>
    </p:spTree>
  </p:cSld>
  <p:clrMapOvr>
    <a:masterClrMapping/>
  </p:clrMapOvr>
  <p:transition>
    <p:wipe/>
  </p:transition>
  <p:timing/>
</p:sld>
</file>

<file path=ppt/tags/tag1.xml><?xml version="1.0" encoding="utf-8"?>
<p:tagLst xmlns:p="http://schemas.openxmlformats.org/presentationml/2006/main">
  <p:tag name="AS_UNIQUEID" val="1418"/>
</p:tagLst>
</file>

<file path=ppt/tags/tag10.xml><?xml version="1.0" encoding="utf-8"?>
<p:tagLst xmlns:p="http://schemas.openxmlformats.org/presentationml/2006/main">
  <p:tag name="AS_UNIQUEID" val="1427"/>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AS_UNIQUEID" val="1516"/>
</p:tagLst>
</file>

<file path=ppt/tags/tag101.xml><?xml version="1.0" encoding="utf-8"?>
<p:tagLst xmlns:p="http://schemas.openxmlformats.org/presentationml/2006/main">
  <p:tag name="AS_UNIQUEID" val="1517"/>
</p:tagLst>
</file>

<file path=ppt/tags/tag102.xml><?xml version="1.0" encoding="utf-8"?>
<p:tagLst xmlns:p="http://schemas.openxmlformats.org/presentationml/2006/main">
  <p:tag name="AS_UNIQUEID" val="1518"/>
</p:tagLst>
</file>

<file path=ppt/tags/tag103.xml><?xml version="1.0" encoding="utf-8"?>
<p:tagLst xmlns:p="http://schemas.openxmlformats.org/presentationml/2006/main">
  <p:tag name="AS_UNIQUEID" val="1519"/>
</p:tagLst>
</file>

<file path=ppt/tags/tag104.xml><?xml version="1.0" encoding="utf-8"?>
<p:tagLst xmlns:p="http://schemas.openxmlformats.org/presentationml/2006/main">
  <p:tag name="AS_UNIQUEID" val="1520"/>
</p:tagLst>
</file>

<file path=ppt/tags/tag105.xml><?xml version="1.0" encoding="utf-8"?>
<p:tagLst xmlns:p="http://schemas.openxmlformats.org/presentationml/2006/main">
  <p:tag name="AS_UNIQUEID" val="1521"/>
</p:tagLst>
</file>

<file path=ppt/tags/tag106.xml><?xml version="1.0" encoding="utf-8"?>
<p:tagLst xmlns:p="http://schemas.openxmlformats.org/presentationml/2006/main">
  <p:tag name="AS_UNIQUEID" val="1522"/>
</p:tagLst>
</file>

<file path=ppt/tags/tag107.xml><?xml version="1.0" encoding="utf-8"?>
<p:tagLst xmlns:p="http://schemas.openxmlformats.org/presentationml/2006/main">
  <p:tag name="AS_UNIQUEID" val="1523"/>
</p:tagLst>
</file>

<file path=ppt/tags/tag108.xml><?xml version="1.0" encoding="utf-8"?>
<p:tagLst xmlns:p="http://schemas.openxmlformats.org/presentationml/2006/main">
  <p:tag name="AS_UNIQUEID" val="1524"/>
</p:tagLst>
</file>

<file path=ppt/tags/tag109.xml><?xml version="1.0" encoding="utf-8"?>
<p:tagLst xmlns:p="http://schemas.openxmlformats.org/presentationml/2006/main">
  <p:tag name="AS_UNIQUEID" val="1525"/>
</p:tagLst>
</file>

<file path=ppt/tags/tag11.xml><?xml version="1.0" encoding="utf-8"?>
<p:tagLst xmlns:p="http://schemas.openxmlformats.org/presentationml/2006/main">
  <p:tag name="AS_UNIQUEID" val="1428"/>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0.xml><?xml version="1.0" encoding="utf-8"?>
<p:tagLst xmlns:p="http://schemas.openxmlformats.org/presentationml/2006/main">
  <p:tag name="AS_UNIQUEID" val="1526"/>
</p:tagLst>
</file>

<file path=ppt/tags/tag111.xml><?xml version="1.0" encoding="utf-8"?>
<p:tagLst xmlns:p="http://schemas.openxmlformats.org/presentationml/2006/main">
  <p:tag name="AS_UNIQUEID" val="1527"/>
</p:tagLst>
</file>

<file path=ppt/tags/tag112.xml><?xml version="1.0" encoding="utf-8"?>
<p:tagLst xmlns:p="http://schemas.openxmlformats.org/presentationml/2006/main">
  <p:tag name="AS_UNIQUEID" val="1528"/>
</p:tagLst>
</file>

<file path=ppt/tags/tag113.xml><?xml version="1.0" encoding="utf-8"?>
<p:tagLst xmlns:p="http://schemas.openxmlformats.org/presentationml/2006/main">
  <p:tag name="AS_UNIQUEID" val="1529"/>
</p:tagLst>
</file>

<file path=ppt/tags/tag114.xml><?xml version="1.0" encoding="utf-8"?>
<p:tagLst xmlns:p="http://schemas.openxmlformats.org/presentationml/2006/main">
  <p:tag name="AS_UNIQUEID" val="1530"/>
</p:tagLst>
</file>

<file path=ppt/tags/tag115.xml><?xml version="1.0" encoding="utf-8"?>
<p:tagLst xmlns:p="http://schemas.openxmlformats.org/presentationml/2006/main">
  <p:tag name="AS_UNIQUEID" val="1531"/>
</p:tagLst>
</file>

<file path=ppt/tags/tag116.xml><?xml version="1.0" encoding="utf-8"?>
<p:tagLst xmlns:p="http://schemas.openxmlformats.org/presentationml/2006/main">
  <p:tag name="AS_UNIQUEID" val="1532"/>
</p:tagLst>
</file>

<file path=ppt/tags/tag117.xml><?xml version="1.0" encoding="utf-8"?>
<p:tagLst xmlns:p="http://schemas.openxmlformats.org/presentationml/2006/main">
  <p:tag name="AS_UNIQUEID" val="1533"/>
</p:tagLst>
</file>

<file path=ppt/tags/tag118.xml><?xml version="1.0" encoding="utf-8"?>
<p:tagLst xmlns:p="http://schemas.openxmlformats.org/presentationml/2006/main">
  <p:tag name="AS_UNIQUEID" val="1534"/>
</p:tagLst>
</file>

<file path=ppt/tags/tag119.xml><?xml version="1.0" encoding="utf-8"?>
<p:tagLst xmlns:p="http://schemas.openxmlformats.org/presentationml/2006/main">
  <p:tag name="AS_UNIQUEID" val="1535"/>
</p:tagLst>
</file>

<file path=ppt/tags/tag12.xml><?xml version="1.0" encoding="utf-8"?>
<p:tagLst xmlns:p="http://schemas.openxmlformats.org/presentationml/2006/main">
  <p:tag name="AS_UNIQUEID" val="1429"/>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20.xml><?xml version="1.0" encoding="utf-8"?>
<p:tagLst xmlns:p="http://schemas.openxmlformats.org/presentationml/2006/main">
  <p:tag name="AS_UNIQUEID" val="1536"/>
</p:tagLst>
</file>

<file path=ppt/tags/tag121.xml><?xml version="1.0" encoding="utf-8"?>
<p:tagLst xmlns:p="http://schemas.openxmlformats.org/presentationml/2006/main">
  <p:tag name="AS_UNIQUEID" val="1537"/>
</p:tagLst>
</file>

<file path=ppt/tags/tag122.xml><?xml version="1.0" encoding="utf-8"?>
<p:tagLst xmlns:p="http://schemas.openxmlformats.org/presentationml/2006/main">
  <p:tag name="AS_UNIQUEID" val="1538"/>
</p:tagLst>
</file>

<file path=ppt/tags/tag123.xml><?xml version="1.0" encoding="utf-8"?>
<p:tagLst xmlns:p="http://schemas.openxmlformats.org/presentationml/2006/main">
  <p:tag name="AS_UNIQUEID" val="1539"/>
</p:tagLst>
</file>

<file path=ppt/tags/tag124.xml><?xml version="1.0" encoding="utf-8"?>
<p:tagLst xmlns:p="http://schemas.openxmlformats.org/presentationml/2006/main">
  <p:tag name="AS_UNIQUEID" val="869"/>
</p:tagLst>
</file>

<file path=ppt/tags/tag125.xml><?xml version="1.0" encoding="utf-8"?>
<p:tagLst xmlns:p="http://schemas.openxmlformats.org/presentationml/2006/main">
  <p:tag name="AS_UNIQUEID" val="1314"/>
</p:tagLst>
</file>

<file path=ppt/tags/tag126.xml><?xml version="1.0" encoding="utf-8"?>
<p:tagLst xmlns:p="http://schemas.openxmlformats.org/presentationml/2006/main">
  <p:tag name="AS_UNIQUEID" val="1315"/>
</p:tagLst>
</file>

<file path=ppt/tags/tag12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8.xml><?xml version="1.0" encoding="utf-8"?>
<p:tagLst xmlns:p="http://schemas.openxmlformats.org/presentationml/2006/main">
  <p:tag name="AS_UNIQUEID" val="1540"/>
</p:tagLst>
</file>

<file path=ppt/tags/tag129.xml><?xml version="1.0" encoding="utf-8"?>
<p:tagLst xmlns:p="http://schemas.openxmlformats.org/presentationml/2006/main">
  <p:tag name="AS_UNIQUEID" val="1541"/>
</p:tagLst>
</file>

<file path=ppt/tags/tag13.xml><?xml version="1.0" encoding="utf-8"?>
<p:tagLst xmlns:p="http://schemas.openxmlformats.org/presentationml/2006/main">
  <p:tag name="AS_UNIQUEID" val="1430"/>
</p:tagLst>
</file>

<file path=ppt/tags/tag130.xml><?xml version="1.0" encoding="utf-8"?>
<p:tagLst xmlns:p="http://schemas.openxmlformats.org/presentationml/2006/main">
  <p:tag name="AS_UNIQUEID" val="1542"/>
</p:tagLst>
</file>

<file path=ppt/tags/tag131.xml><?xml version="1.0" encoding="utf-8"?>
<p:tagLst xmlns:p="http://schemas.openxmlformats.org/presentationml/2006/main">
  <p:tag name="AS_UNIQUEID" val="1543"/>
</p:tagLst>
</file>

<file path=ppt/tags/tag132.xml><?xml version="1.0" encoding="utf-8"?>
<p:tagLst xmlns:p="http://schemas.openxmlformats.org/presentationml/2006/main">
  <p:tag name="AS_UNIQUEID" val="1544"/>
</p:tagLst>
</file>

<file path=ppt/tags/tag133.xml><?xml version="1.0" encoding="utf-8"?>
<p:tagLst xmlns:p="http://schemas.openxmlformats.org/presentationml/2006/main">
  <p:tag name="AS_UNIQUEID" val="1545"/>
</p:tagLst>
</file>

<file path=ppt/tags/tag134.xml><?xml version="1.0" encoding="utf-8"?>
<p:tagLst xmlns:p="http://schemas.openxmlformats.org/presentationml/2006/main">
  <p:tag name="AS_UNIQUEID" val="1546"/>
</p:tagLst>
</file>

<file path=ppt/tags/tag135.xml><?xml version="1.0" encoding="utf-8"?>
<p:tagLst xmlns:p="http://schemas.openxmlformats.org/presentationml/2006/main">
  <p:tag name="AS_UNIQUEID" val="1547"/>
</p:tagLst>
</file>

<file path=ppt/tags/tag136.xml><?xml version="1.0" encoding="utf-8"?>
<p:tagLst xmlns:p="http://schemas.openxmlformats.org/presentationml/2006/main">
  <p:tag name="AS_UNIQUEID" val="1548"/>
</p:tagLst>
</file>

<file path=ppt/tags/tag137.xml><?xml version="1.0" encoding="utf-8"?>
<p:tagLst xmlns:p="http://schemas.openxmlformats.org/presentationml/2006/main">
  <p:tag name="AS_UNIQUEID" val="1549"/>
</p:tagLst>
</file>

<file path=ppt/tags/tag138.xml><?xml version="1.0" encoding="utf-8"?>
<p:tagLst xmlns:p="http://schemas.openxmlformats.org/presentationml/2006/main">
  <p:tag name="AS_UNIQUEID" val="1550"/>
</p:tagLst>
</file>

<file path=ppt/tags/tag139.xml><?xml version="1.0" encoding="utf-8"?>
<p:tagLst xmlns:p="http://schemas.openxmlformats.org/presentationml/2006/main">
  <p:tag name="AS_UNIQUEID" val="1551"/>
</p:tagLst>
</file>

<file path=ppt/tags/tag14.xml><?xml version="1.0" encoding="utf-8"?>
<p:tagLst xmlns:p="http://schemas.openxmlformats.org/presentationml/2006/main">
  <p:tag name="AS_UNIQUEID" val="1431"/>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AS_UNIQUEID" val="1552"/>
</p:tagLst>
</file>

<file path=ppt/tags/tag141.xml><?xml version="1.0" encoding="utf-8"?>
<p:tagLst xmlns:p="http://schemas.openxmlformats.org/presentationml/2006/main">
  <p:tag name="AS_UNIQUEID" val="1553"/>
</p:tagLst>
</file>

<file path=ppt/tags/tag142.xml><?xml version="1.0" encoding="utf-8"?>
<p:tagLst xmlns:p="http://schemas.openxmlformats.org/presentationml/2006/main">
  <p:tag name="AS_UNIQUEID" val="1554"/>
</p:tagLst>
</file>

<file path=ppt/tags/tag143.xml><?xml version="1.0" encoding="utf-8"?>
<p:tagLst xmlns:p="http://schemas.openxmlformats.org/presentationml/2006/main">
  <p:tag name="AS_UNIQUEID" val="1555"/>
</p:tagLst>
</file>

<file path=ppt/tags/tag144.xml><?xml version="1.0" encoding="utf-8"?>
<p:tagLst xmlns:p="http://schemas.openxmlformats.org/presentationml/2006/main">
  <p:tag name="AS_UNIQUEID" val="1556"/>
</p:tagLst>
</file>

<file path=ppt/tags/tag145.xml><?xml version="1.0" encoding="utf-8"?>
<p:tagLst xmlns:p="http://schemas.openxmlformats.org/presentationml/2006/main">
  <p:tag name="AS_UNIQUEID" val="746"/>
  <p:tag name="KSO_WM_UNIT_TABLE_BEAUTIFY" val="smartTable{5500866f-f807-4879-88b2-da581e948414}"/>
  <p:tag name="TABLE_ENDDRAG_ORIGIN_RECT" val="866*80"/>
  <p:tag name="TABLE_ENDDRAG_RECT" val="34*187*866*80"/>
</p:tagLst>
</file>

<file path=ppt/tags/tag146.xml><?xml version="1.0" encoding="utf-8"?>
<p:tagLst xmlns:p="http://schemas.openxmlformats.org/presentationml/2006/main">
  <p:tag name="AS_UNIQUEID" val="748"/>
</p:tagLst>
</file>

<file path=ppt/tags/tag147.xml><?xml version="1.0" encoding="utf-8"?>
<p:tagLst xmlns:p="http://schemas.openxmlformats.org/presentationml/2006/main">
  <p:tag name="AS_UNIQUEID" val="1323"/>
</p:tagLst>
</file>

<file path=ppt/tags/tag148.xml><?xml version="1.0" encoding="utf-8"?>
<p:tagLst xmlns:p="http://schemas.openxmlformats.org/presentationml/2006/main">
  <p:tag name="AS_UNIQUEID" val="1324"/>
</p:tagLst>
</file>

<file path=ppt/tags/tag149.xml><?xml version="1.0" encoding="utf-8"?>
<p:tagLst xmlns:p="http://schemas.openxmlformats.org/presentationml/2006/main">
  <p:tag name="AS_UNIQUEID" val="758"/>
</p:tagLst>
</file>

<file path=ppt/tags/tag15.xml><?xml version="1.0" encoding="utf-8"?>
<p:tagLst xmlns:p="http://schemas.openxmlformats.org/presentationml/2006/main">
  <p:tag name="AS_UNIQUEID" val="1432"/>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AS_UNIQUEID" val="1325"/>
</p:tagLst>
</file>

<file path=ppt/tags/tag15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52.xml><?xml version="1.0" encoding="utf-8"?>
<p:tagLst xmlns:p="http://schemas.openxmlformats.org/presentationml/2006/main">
  <p:tag name="AS_UNIQUEID" val="1557"/>
</p:tagLst>
</file>

<file path=ppt/tags/tag153.xml><?xml version="1.0" encoding="utf-8"?>
<p:tagLst xmlns:p="http://schemas.openxmlformats.org/presentationml/2006/main">
  <p:tag name="AS_UNIQUEID" val="1558"/>
</p:tagLst>
</file>

<file path=ppt/tags/tag154.xml><?xml version="1.0" encoding="utf-8"?>
<p:tagLst xmlns:p="http://schemas.openxmlformats.org/presentationml/2006/main">
  <p:tag name="AS_UNIQUEID" val="1559"/>
</p:tagLst>
</file>

<file path=ppt/tags/tag155.xml><?xml version="1.0" encoding="utf-8"?>
<p:tagLst xmlns:p="http://schemas.openxmlformats.org/presentationml/2006/main">
  <p:tag name="AS_UNIQUEID" val="1560"/>
</p:tagLst>
</file>

<file path=ppt/tags/tag156.xml><?xml version="1.0" encoding="utf-8"?>
<p:tagLst xmlns:p="http://schemas.openxmlformats.org/presentationml/2006/main">
  <p:tag name="AS_UNIQUEID" val="1561"/>
</p:tagLst>
</file>

<file path=ppt/tags/tag157.xml><?xml version="1.0" encoding="utf-8"?>
<p:tagLst xmlns:p="http://schemas.openxmlformats.org/presentationml/2006/main">
  <p:tag name="AS_UNIQUEID" val="1562"/>
</p:tagLst>
</file>

<file path=ppt/tags/tag158.xml><?xml version="1.0" encoding="utf-8"?>
<p:tagLst xmlns:p="http://schemas.openxmlformats.org/presentationml/2006/main">
  <p:tag name="AS_UNIQUEID" val="1563"/>
</p:tagLst>
</file>

<file path=ppt/tags/tag159.xml><?xml version="1.0" encoding="utf-8"?>
<p:tagLst xmlns:p="http://schemas.openxmlformats.org/presentationml/2006/main">
  <p:tag name="AS_UNIQUEID" val="1564"/>
</p:tagLst>
</file>

<file path=ppt/tags/tag16.xml><?xml version="1.0" encoding="utf-8"?>
<p:tagLst xmlns:p="http://schemas.openxmlformats.org/presentationml/2006/main">
  <p:tag name="AS_UNIQUEID" val="1433"/>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0.xml><?xml version="1.0" encoding="utf-8"?>
<p:tagLst xmlns:p="http://schemas.openxmlformats.org/presentationml/2006/main">
  <p:tag name="AS_UNIQUEID" val="1565"/>
</p:tagLst>
</file>

<file path=ppt/tags/tag161.xml><?xml version="1.0" encoding="utf-8"?>
<p:tagLst xmlns:p="http://schemas.openxmlformats.org/presentationml/2006/main">
  <p:tag name="AS_UNIQUEID" val="1566"/>
</p:tagLst>
</file>

<file path=ppt/tags/tag162.xml><?xml version="1.0" encoding="utf-8"?>
<p:tagLst xmlns:p="http://schemas.openxmlformats.org/presentationml/2006/main">
  <p:tag name="AS_UNIQUEID" val="1567"/>
</p:tagLst>
</file>

<file path=ppt/tags/tag163.xml><?xml version="1.0" encoding="utf-8"?>
<p:tagLst xmlns:p="http://schemas.openxmlformats.org/presentationml/2006/main">
  <p:tag name="AS_UNIQUEID" val="1568"/>
</p:tagLst>
</file>

<file path=ppt/tags/tag164.xml><?xml version="1.0" encoding="utf-8"?>
<p:tagLst xmlns:p="http://schemas.openxmlformats.org/presentationml/2006/main">
  <p:tag name="AS_UNIQUEID" val="1569"/>
</p:tagLst>
</file>

<file path=ppt/tags/tag165.xml><?xml version="1.0" encoding="utf-8"?>
<p:tagLst xmlns:p="http://schemas.openxmlformats.org/presentationml/2006/main">
  <p:tag name="AS_UNIQUEID" val="1570"/>
</p:tagLst>
</file>

<file path=ppt/tags/tag166.xml><?xml version="1.0" encoding="utf-8"?>
<p:tagLst xmlns:p="http://schemas.openxmlformats.org/presentationml/2006/main">
  <p:tag name="AS_UNIQUEID" val="1571"/>
</p:tagLst>
</file>

<file path=ppt/tags/tag167.xml><?xml version="1.0" encoding="utf-8"?>
<p:tagLst xmlns:p="http://schemas.openxmlformats.org/presentationml/2006/main">
  <p:tag name="AS_UNIQUEID" val="1572"/>
</p:tagLst>
</file>

<file path=ppt/tags/tag168.xml><?xml version="1.0" encoding="utf-8"?>
<p:tagLst xmlns:p="http://schemas.openxmlformats.org/presentationml/2006/main">
  <p:tag name="AS_UNIQUEID" val="1573"/>
</p:tagLst>
</file>

<file path=ppt/tags/tag169.xml><?xml version="1.0" encoding="utf-8"?>
<p:tagLst xmlns:p="http://schemas.openxmlformats.org/presentationml/2006/main">
  <p:tag name="AS_UNIQUEID" val="1333"/>
</p:tagLst>
</file>

<file path=ppt/tags/tag17.xml><?xml version="1.0" encoding="utf-8"?>
<p:tagLst xmlns:p="http://schemas.openxmlformats.org/presentationml/2006/main">
  <p:tag name="AS_UNIQUEID" val="1434"/>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70.xml><?xml version="1.0" encoding="utf-8"?>
<p:tagLst xmlns:p="http://schemas.openxmlformats.org/presentationml/2006/main">
  <p:tag name="AS_UNIQUEID" val="1333"/>
</p:tagLst>
</file>

<file path=ppt/tags/tag17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2.xml><?xml version="1.0" encoding="utf-8"?>
<p:tagLst xmlns:p="http://schemas.openxmlformats.org/presentationml/2006/main">
  <p:tag name="AS_UNIQUEID" val="1574"/>
</p:tagLst>
</file>

<file path=ppt/tags/tag173.xml><?xml version="1.0" encoding="utf-8"?>
<p:tagLst xmlns:p="http://schemas.openxmlformats.org/presentationml/2006/main">
  <p:tag name="AS_UNIQUEID" val="1343"/>
</p:tagLst>
</file>

<file path=ppt/tags/tag174.xml><?xml version="1.0" encoding="utf-8"?>
<p:tagLst xmlns:p="http://schemas.openxmlformats.org/presentationml/2006/main">
  <p:tag name="AS_UNIQUEID" val="1344"/>
</p:tagLst>
</file>

<file path=ppt/tags/tag175.xml><?xml version="1.0" encoding="utf-8"?>
<p:tagLst xmlns:p="http://schemas.openxmlformats.org/presentationml/2006/main">
  <p:tag name="AS_UNIQUEID" val="1344"/>
</p:tagLst>
</file>

<file path=ppt/tags/tag176.xml><?xml version="1.0" encoding="utf-8"?>
<p:tagLst xmlns:p="http://schemas.openxmlformats.org/presentationml/2006/main">
  <p:tag name="AS_UNIQUEID" val="1575"/>
</p:tagLst>
</file>

<file path=ppt/tags/tag177.xml><?xml version="1.0" encoding="utf-8"?>
<p:tagLst xmlns:p="http://schemas.openxmlformats.org/presentationml/2006/main">
  <p:tag name="AS_UNIQUEID" val="1576"/>
</p:tagLst>
</file>

<file path=ppt/tags/tag178.xml><?xml version="1.0" encoding="utf-8"?>
<p:tagLst xmlns:p="http://schemas.openxmlformats.org/presentationml/2006/main">
  <p:tag name="AS_UNIQUEID" val="1577"/>
</p:tagLst>
</file>

<file path=ppt/tags/tag179.xml><?xml version="1.0" encoding="utf-8"?>
<p:tagLst xmlns:p="http://schemas.openxmlformats.org/presentationml/2006/main">
  <p:tag name="AS_UNIQUEID" val="1578"/>
</p:tagLst>
</file>

<file path=ppt/tags/tag18.xml><?xml version="1.0" encoding="utf-8"?>
<p:tagLst xmlns:p="http://schemas.openxmlformats.org/presentationml/2006/main">
  <p:tag name="AS_UNIQUEID" val="1435"/>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80.xml><?xml version="1.0" encoding="utf-8"?>
<p:tagLst xmlns:p="http://schemas.openxmlformats.org/presentationml/2006/main">
  <p:tag name="AS_UNIQUEID" val="1579"/>
</p:tagLst>
</file>

<file path=ppt/tags/tag181.xml><?xml version="1.0" encoding="utf-8"?>
<p:tagLst xmlns:p="http://schemas.openxmlformats.org/presentationml/2006/main">
  <p:tag name="AS_UNIQUEID" val="1580"/>
</p:tagLst>
</file>

<file path=ppt/tags/tag182.xml><?xml version="1.0" encoding="utf-8"?>
<p:tagLst xmlns:p="http://schemas.openxmlformats.org/presentationml/2006/main">
  <p:tag name="AS_UNIQUEID" val="1581"/>
</p:tagLst>
</file>

<file path=ppt/tags/tag183.xml><?xml version="1.0" encoding="utf-8"?>
<p:tagLst xmlns:p="http://schemas.openxmlformats.org/presentationml/2006/main">
  <p:tag name="AS_UNIQUEID" val="1582"/>
</p:tagLst>
</file>

<file path=ppt/tags/tag184.xml><?xml version="1.0" encoding="utf-8"?>
<p:tagLst xmlns:p="http://schemas.openxmlformats.org/presentationml/2006/main">
  <p:tag name="AS_UNIQUEID" val="1583"/>
</p:tagLst>
</file>

<file path=ppt/tags/tag185.xml><?xml version="1.0" encoding="utf-8"?>
<p:tagLst xmlns:p="http://schemas.openxmlformats.org/presentationml/2006/main">
  <p:tag name="AS_UNIQUEID" val="1584"/>
</p:tagLst>
</file>

<file path=ppt/tags/tag186.xml><?xml version="1.0" encoding="utf-8"?>
<p:tagLst xmlns:p="http://schemas.openxmlformats.org/presentationml/2006/main">
  <p:tag name="AS_UNIQUEID" val="1585"/>
</p:tagLst>
</file>

<file path=ppt/tags/tag187.xml><?xml version="1.0" encoding="utf-8"?>
<p:tagLst xmlns:p="http://schemas.openxmlformats.org/presentationml/2006/main">
  <p:tag name="AS_UNIQUEID" val="1586"/>
</p:tagLst>
</file>

<file path=ppt/tags/tag188.xml><?xml version="1.0" encoding="utf-8"?>
<p:tagLst xmlns:p="http://schemas.openxmlformats.org/presentationml/2006/main">
  <p:tag name="AS_UNIQUEID" val="1587"/>
</p:tagLst>
</file>

<file path=ppt/tags/tag189.xml><?xml version="1.0" encoding="utf-8"?>
<p:tagLst xmlns:p="http://schemas.openxmlformats.org/presentationml/2006/main">
  <p:tag name="AS_UNIQUEID" val="1588"/>
</p:tagLst>
</file>

<file path=ppt/tags/tag19.xml><?xml version="1.0" encoding="utf-8"?>
<p:tagLst xmlns:p="http://schemas.openxmlformats.org/presentationml/2006/main">
  <p:tag name="AS_UNIQUEID" val="1436"/>
</p:tagLst>
</file>

<file path=ppt/tags/tag190.xml><?xml version="1.0" encoding="utf-8"?>
<p:tagLst xmlns:p="http://schemas.openxmlformats.org/presentationml/2006/main">
  <p:tag name="AS_UNIQUEID" val="1589"/>
</p:tagLst>
</file>

<file path=ppt/tags/tag191.xml><?xml version="1.0" encoding="utf-8"?>
<p:tagLst xmlns:p="http://schemas.openxmlformats.org/presentationml/2006/main">
  <p:tag name="AS_UNIQUEID" val="1590"/>
</p:tagLst>
</file>

<file path=ppt/tags/tag192.xml><?xml version="1.0" encoding="utf-8"?>
<p:tagLst xmlns:p="http://schemas.openxmlformats.org/presentationml/2006/main">
  <p:tag name="AS_UNIQUEID" val="1591"/>
</p:tagLst>
</file>

<file path=ppt/tags/tag193.xml><?xml version="1.0" encoding="utf-8"?>
<p:tagLst xmlns:p="http://schemas.openxmlformats.org/presentationml/2006/main">
  <p:tag name="AS_UNIQUEID" val="1592"/>
</p:tagLst>
</file>

<file path=ppt/tags/tag194.xml><?xml version="1.0" encoding="utf-8"?>
<p:tagLst xmlns:p="http://schemas.openxmlformats.org/presentationml/2006/main">
  <p:tag name="AS_UNIQUEID" val="1593"/>
</p:tagLst>
</file>

<file path=ppt/tags/tag195.xml><?xml version="1.0" encoding="utf-8"?>
<p:tagLst xmlns:p="http://schemas.openxmlformats.org/presentationml/2006/main">
  <p:tag name="AS_UNIQUEID" val="1594"/>
</p:tagLst>
</file>

<file path=ppt/tags/tag196.xml><?xml version="1.0" encoding="utf-8"?>
<p:tagLst xmlns:p="http://schemas.openxmlformats.org/presentationml/2006/main">
  <p:tag name="AS_UNIQUEID" val="1595"/>
</p:tagLst>
</file>

<file path=ppt/tags/tag197.xml><?xml version="1.0" encoding="utf-8"?>
<p:tagLst xmlns:p="http://schemas.openxmlformats.org/presentationml/2006/main">
  <p:tag name="AS_UNIQUEID" val="1596"/>
</p:tagLst>
</file>

<file path=ppt/tags/tag198.xml><?xml version="1.0" encoding="utf-8"?>
<p:tagLst xmlns:p="http://schemas.openxmlformats.org/presentationml/2006/main">
  <p:tag name="AS_UNIQUEID" val="1597"/>
</p:tagLst>
</file>

<file path=ppt/tags/tag199.xml><?xml version="1.0" encoding="utf-8"?>
<p:tagLst xmlns:p="http://schemas.openxmlformats.org/presentationml/2006/main">
  <p:tag name="AS_UNIQUEID" val="1598"/>
</p:tagLst>
</file>

<file path=ppt/tags/tag2.xml><?xml version="1.0" encoding="utf-8"?>
<p:tagLst xmlns:p="http://schemas.openxmlformats.org/presentationml/2006/main">
  <p:tag name="AS_UNIQUEID" val="1419"/>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AS_UNIQUEID" val="1437"/>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00.xml><?xml version="1.0" encoding="utf-8"?>
<p:tagLst xmlns:p="http://schemas.openxmlformats.org/presentationml/2006/main">
  <p:tag name="AS_UNIQUEID" val="1599"/>
</p:tagLst>
</file>

<file path=ppt/tags/tag201.xml><?xml version="1.0" encoding="utf-8"?>
<p:tagLst xmlns:p="http://schemas.openxmlformats.org/presentationml/2006/main">
  <p:tag name="AS_UNIQUEID" val="1600"/>
</p:tagLst>
</file>

<file path=ppt/tags/tag202.xml><?xml version="1.0" encoding="utf-8"?>
<p:tagLst xmlns:p="http://schemas.openxmlformats.org/presentationml/2006/main">
  <p:tag name="AS_UNIQUEID" val="1601"/>
</p:tagLst>
</file>

<file path=ppt/tags/tag203.xml><?xml version="1.0" encoding="utf-8"?>
<p:tagLst xmlns:p="http://schemas.openxmlformats.org/presentationml/2006/main">
  <p:tag name="AS_UNIQUEID" val="1602"/>
</p:tagLst>
</file>

<file path=ppt/tags/tag204.xml><?xml version="1.0" encoding="utf-8"?>
<p:tagLst xmlns:p="http://schemas.openxmlformats.org/presentationml/2006/main">
  <p:tag name="AS_UNIQUEID" val="1603"/>
</p:tagLst>
</file>

<file path=ppt/tags/tag205.xml><?xml version="1.0" encoding="utf-8"?>
<p:tagLst xmlns:p="http://schemas.openxmlformats.org/presentationml/2006/main">
  <p:tag name="AS_UNIQUEID" val="1604"/>
</p:tagLst>
</file>

<file path=ppt/tags/tag206.xml><?xml version="1.0" encoding="utf-8"?>
<p:tagLst xmlns:p="http://schemas.openxmlformats.org/presentationml/2006/main">
  <p:tag name="AS_UNIQUEID" val="1605"/>
</p:tagLst>
</file>

<file path=ppt/tags/tag207.xml><?xml version="1.0" encoding="utf-8"?>
<p:tagLst xmlns:p="http://schemas.openxmlformats.org/presentationml/2006/main">
  <p:tag name="AS_UNIQUEID" val="1606"/>
</p:tagLst>
</file>

<file path=ppt/tags/tag208.xml><?xml version="1.0" encoding="utf-8"?>
<p:tagLst xmlns:p="http://schemas.openxmlformats.org/presentationml/2006/main">
  <p:tag name="AS_UNIQUEID" val="1607"/>
</p:tagLst>
</file>

<file path=ppt/tags/tag209.xml><?xml version="1.0" encoding="utf-8"?>
<p:tagLst xmlns:p="http://schemas.openxmlformats.org/presentationml/2006/main">
  <p:tag name="AS_UNIQUEID" val="748"/>
</p:tagLst>
</file>

<file path=ppt/tags/tag21.xml><?xml version="1.0" encoding="utf-8"?>
<p:tagLst xmlns:p="http://schemas.openxmlformats.org/presentationml/2006/main">
  <p:tag name="AS_UNIQUEID" val="1438"/>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0.xml><?xml version="1.0" encoding="utf-8"?>
<p:tagLst xmlns:p="http://schemas.openxmlformats.org/presentationml/2006/main">
  <p:tag name="AS_UNIQUEID" val="1400"/>
</p:tagLst>
</file>

<file path=ppt/tags/tag211.xml><?xml version="1.0" encoding="utf-8"?>
<p:tagLst xmlns:p="http://schemas.openxmlformats.org/presentationml/2006/main">
  <p:tag name="AS_UNIQUEID" val="1401"/>
</p:tagLst>
</file>

<file path=ppt/tags/tag212.xml><?xml version="1.0" encoding="utf-8"?>
<p:tagLst xmlns:p="http://schemas.openxmlformats.org/presentationml/2006/main">
  <p:tag name="AS_UNIQUEID" val="1402"/>
</p:tagLst>
</file>

<file path=ppt/tags/tag213.xml><?xml version="1.0" encoding="utf-8"?>
<p:tagLst xmlns:p="http://schemas.openxmlformats.org/presentationml/2006/main">
  <p:tag name="AS_UNIQUEID" val="1402"/>
</p:tagLst>
</file>

<file path=ppt/tags/tag214.xml><?xml version="1.0" encoding="utf-8"?>
<p:tagLst xmlns:p="http://schemas.openxmlformats.org/presentationml/2006/main">
  <p:tag name="AS_UNIQUEID" val="1415"/>
</p:tagLst>
</file>

<file path=ppt/tags/tag215.xml><?xml version="1.0" encoding="utf-8"?>
<p:tagLst xmlns:p="http://schemas.openxmlformats.org/presentationml/2006/main">
  <p:tag name="AS_UNIQUEID" val="1415"/>
</p:tagLst>
</file>

<file path=ppt/tags/tag216.xml><?xml version="1.0" encoding="utf-8"?>
<p:tagLst xmlns:p="http://schemas.openxmlformats.org/presentationml/2006/main">
  <p:tag name="AS_UNIQUEID" val="1417"/>
</p:tagLst>
</file>

<file path=ppt/tags/tag217.xml><?xml version="1.0" encoding="utf-8"?>
<p:tagLst xmlns:p="http://schemas.openxmlformats.org/presentationml/2006/main">
  <p:tag name="AS_UNIQUEID" val="1417"/>
</p:tagLst>
</file>

<file path=ppt/tags/tag21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219.xml><?xml version="1.0" encoding="utf-8"?>
<p:tagLst xmlns:p="http://schemas.openxmlformats.org/presentationml/2006/main">
  <p:tag name="AS_UNIQUEID" val="1608"/>
</p:tagLst>
</file>

<file path=ppt/tags/tag22.xml><?xml version="1.0" encoding="utf-8"?>
<p:tagLst xmlns:p="http://schemas.openxmlformats.org/presentationml/2006/main">
  <p:tag name="AS_UNIQUEID" val="1439"/>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0.xml><?xml version="1.0" encoding="utf-8"?>
<p:tagLst xmlns:p="http://schemas.openxmlformats.org/presentationml/2006/main">
  <p:tag name="AS_UNIQUEID" val="1609"/>
</p:tagLst>
</file>

<file path=ppt/tags/tag221.xml><?xml version="1.0" encoding="utf-8"?>
<p:tagLst xmlns:p="http://schemas.openxmlformats.org/presentationml/2006/main">
  <p:tag name="AS_UNIQUEID" val="1610"/>
</p:tagLst>
</file>

<file path=ppt/tags/tag222.xml><?xml version="1.0" encoding="utf-8"?>
<p:tagLst xmlns:p="http://schemas.openxmlformats.org/presentationml/2006/main">
  <p:tag name="AS_UNIQUEID" val="1611"/>
</p:tagLst>
</file>

<file path=ppt/tags/tag223.xml><?xml version="1.0" encoding="utf-8"?>
<p:tagLst xmlns:p="http://schemas.openxmlformats.org/presentationml/2006/main">
  <p:tag name="AS_UNIQUEID" val="1612"/>
</p:tagLst>
</file>

<file path=ppt/tags/tag224.xml><?xml version="1.0" encoding="utf-8"?>
<p:tagLst xmlns:p="http://schemas.openxmlformats.org/presentationml/2006/main">
  <p:tag name="AS_UNIQUEID" val="1613"/>
</p:tagLst>
</file>

<file path=ppt/tags/tag225.xml><?xml version="1.0" encoding="utf-8"?>
<p:tagLst xmlns:p="http://schemas.openxmlformats.org/presentationml/2006/main">
  <p:tag name="AS_UNIQUEID" val="1614"/>
</p:tagLst>
</file>

<file path=ppt/tags/tag226.xml><?xml version="1.0" encoding="utf-8"?>
<p:tagLst xmlns:p="http://schemas.openxmlformats.org/presentationml/2006/main">
  <p:tag name="AS_UNIQUEID" val="1615"/>
</p:tagLst>
</file>

<file path=ppt/tags/tag227.xml><?xml version="1.0" encoding="utf-8"?>
<p:tagLst xmlns:p="http://schemas.openxmlformats.org/presentationml/2006/main">
  <p:tag name="AS_UNIQUEID" val="1616"/>
</p:tagLst>
</file>

<file path=ppt/tags/tag228.xml><?xml version="1.0" encoding="utf-8"?>
<p:tagLst xmlns:p="http://schemas.openxmlformats.org/presentationml/2006/main">
  <p:tag name="AS_UNIQUEID" val="1617"/>
</p:tagLst>
</file>

<file path=ppt/tags/tag229.xml><?xml version="1.0" encoding="utf-8"?>
<p:tagLst xmlns:p="http://schemas.openxmlformats.org/presentationml/2006/main">
  <p:tag name="AS_UNIQUEID" val="1618"/>
</p:tagLst>
</file>

<file path=ppt/tags/tag23.xml><?xml version="1.0" encoding="utf-8"?>
<p:tagLst xmlns:p="http://schemas.openxmlformats.org/presentationml/2006/main">
  <p:tag name="AS_UNIQUEID" val="1440"/>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30.xml><?xml version="1.0" encoding="utf-8"?>
<p:tagLst xmlns:p="http://schemas.openxmlformats.org/presentationml/2006/main">
  <p:tag name="AS_UNIQUEID" val="1619"/>
</p:tagLst>
</file>

<file path=ppt/tags/tag231.xml><?xml version="1.0" encoding="utf-8"?>
<p:tagLst xmlns:p="http://schemas.openxmlformats.org/presentationml/2006/main">
  <p:tag name="AS_UNIQUEID" val="1620"/>
</p:tagLst>
</file>

<file path=ppt/tags/tag232.xml><?xml version="1.0" encoding="utf-8"?>
<p:tagLst xmlns:p="http://schemas.openxmlformats.org/presentationml/2006/main">
  <p:tag name="AS_UNIQUEID" val="1621"/>
</p:tagLst>
</file>

<file path=ppt/tags/tag233.xml><?xml version="1.0" encoding="utf-8"?>
<p:tagLst xmlns:p="http://schemas.openxmlformats.org/presentationml/2006/main">
  <p:tag name="AS_UNIQUEID" val="1622"/>
</p:tagLst>
</file>

<file path=ppt/tags/tag234.xml><?xml version="1.0" encoding="utf-8"?>
<p:tagLst xmlns:p="http://schemas.openxmlformats.org/presentationml/2006/main">
  <p:tag name="AS_UNIQUEID" val="1623"/>
</p:tagLst>
</file>

<file path=ppt/tags/tag235.xml><?xml version="1.0" encoding="utf-8"?>
<p:tagLst xmlns:p="http://schemas.openxmlformats.org/presentationml/2006/main">
  <p:tag name="AS_UNIQUEID" val="1624"/>
</p:tagLst>
</file>

<file path=ppt/tags/tag236.xml><?xml version="1.0" encoding="utf-8"?>
<p:tagLst xmlns:p="http://schemas.openxmlformats.org/presentationml/2006/main">
  <p:tag name="AS_UNIQUEID" val="1625"/>
</p:tagLst>
</file>

<file path=ppt/tags/tag237.xml><?xml version="1.0" encoding="utf-8"?>
<p:tagLst xmlns:p="http://schemas.openxmlformats.org/presentationml/2006/main">
  <p:tag name="AS_UNIQUEID" val="1626"/>
</p:tagLst>
</file>

<file path=ppt/tags/tag238.xml><?xml version="1.0" encoding="utf-8"?>
<p:tagLst xmlns:p="http://schemas.openxmlformats.org/presentationml/2006/main">
  <p:tag name="AS_UNIQUEID" val="1627"/>
</p:tagLst>
</file>

<file path=ppt/tags/tag239.xml><?xml version="1.0" encoding="utf-8"?>
<p:tagLst xmlns:p="http://schemas.openxmlformats.org/presentationml/2006/main">
  <p:tag name="AS_UNIQUEID" val="1628"/>
</p:tagLst>
</file>

<file path=ppt/tags/tag24.xml><?xml version="1.0" encoding="utf-8"?>
<p:tagLst xmlns:p="http://schemas.openxmlformats.org/presentationml/2006/main">
  <p:tag name="AS_UNIQUEID" val="1441"/>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40.xml><?xml version="1.0" encoding="utf-8"?>
<p:tagLst xmlns:p="http://schemas.openxmlformats.org/presentationml/2006/main">
  <p:tag name="AS_UNIQUEID" val="1629"/>
</p:tagLst>
</file>

<file path=ppt/tags/tag241.xml><?xml version="1.0" encoding="utf-8"?>
<p:tagLst xmlns:p="http://schemas.openxmlformats.org/presentationml/2006/main">
  <p:tag name="AS_UNIQUEID" val="1630"/>
</p:tagLst>
</file>

<file path=ppt/tags/tag242.xml><?xml version="1.0" encoding="utf-8"?>
<p:tagLst xmlns:p="http://schemas.openxmlformats.org/presentationml/2006/main">
  <p:tag name="AS_UNIQUEID" val="1631"/>
</p:tagLst>
</file>

<file path=ppt/tags/tag243.xml><?xml version="1.0" encoding="utf-8"?>
<p:tagLst xmlns:p="http://schemas.openxmlformats.org/presentationml/2006/main">
  <p:tag name="AS_UNIQUEID" val="1632"/>
</p:tagLst>
</file>

<file path=ppt/tags/tag244.xml><?xml version="1.0" encoding="utf-8"?>
<p:tagLst xmlns:p="http://schemas.openxmlformats.org/presentationml/2006/main">
  <p:tag name="AS_UNIQUEID" val="1633"/>
</p:tagLst>
</file>

<file path=ppt/tags/tag245.xml><?xml version="1.0" encoding="utf-8"?>
<p:tagLst xmlns:p="http://schemas.openxmlformats.org/presentationml/2006/main">
  <p:tag name="AS_UNIQUEID" val="1634"/>
</p:tagLst>
</file>

<file path=ppt/tags/tag246.xml><?xml version="1.0" encoding="utf-8"?>
<p:tagLst xmlns:p="http://schemas.openxmlformats.org/presentationml/2006/main">
  <p:tag name="AS_UNIQUEID" val="1635"/>
</p:tagLst>
</file>

<file path=ppt/tags/tag247.xml><?xml version="1.0" encoding="utf-8"?>
<p:tagLst xmlns:p="http://schemas.openxmlformats.org/presentationml/2006/main">
  <p:tag name="AS_UNIQUEID" val="1636"/>
</p:tagLst>
</file>

<file path=ppt/tags/tag248.xml><?xml version="1.0" encoding="utf-8"?>
<p:tagLst xmlns:p="http://schemas.openxmlformats.org/presentationml/2006/main">
  <p:tag name="AS_UNIQUEID" val="1637"/>
</p:tagLst>
</file>

<file path=ppt/tags/tag249.xml><?xml version="1.0" encoding="utf-8"?>
<p:tagLst xmlns:p="http://schemas.openxmlformats.org/presentationml/2006/main">
  <p:tag name="AS_UNIQUEID" val="1638"/>
</p:tagLst>
</file>

<file path=ppt/tags/tag25.xml><?xml version="1.0" encoding="utf-8"?>
<p:tagLst xmlns:p="http://schemas.openxmlformats.org/presentationml/2006/main">
  <p:tag name="AS_UNIQUEID" val="1442"/>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50.xml><?xml version="1.0" encoding="utf-8"?>
<p:tagLst xmlns:p="http://schemas.openxmlformats.org/presentationml/2006/main">
  <p:tag name="AS_UNIQUEID" val="1639"/>
</p:tagLst>
</file>

<file path=ppt/tags/tag251.xml><?xml version="1.0" encoding="utf-8"?>
<p:tagLst xmlns:p="http://schemas.openxmlformats.org/presentationml/2006/main">
  <p:tag name="AS_UNIQUEID" val="1640"/>
</p:tagLst>
</file>

<file path=ppt/tags/tag252.xml><?xml version="1.0" encoding="utf-8"?>
<p:tagLst xmlns:p="http://schemas.openxmlformats.org/presentationml/2006/main">
  <p:tag name="AS_UNIQUEID" val="1641"/>
</p:tagLst>
</file>

<file path=ppt/tags/tag253.xml><?xml version="1.0" encoding="utf-8"?>
<p:tagLst xmlns:p="http://schemas.openxmlformats.org/presentationml/2006/main">
  <p:tag name="AS_UNIQUEID" val="1698"/>
</p:tagLst>
</file>

<file path=ppt/tags/tag254.xml><?xml version="1.0" encoding="utf-8"?>
<p:tagLst xmlns:p="http://schemas.openxmlformats.org/presentationml/2006/main">
  <p:tag name="AS_UNIQUEID" val="1642"/>
</p:tagLst>
</file>

<file path=ppt/tags/tag255.xml><?xml version="1.0" encoding="utf-8"?>
<p:tagLst xmlns:p="http://schemas.openxmlformats.org/presentationml/2006/main">
  <p:tag name="AS_UNIQUEID" val="1643"/>
</p:tagLst>
</file>

<file path=ppt/tags/tag256.xml><?xml version="1.0" encoding="utf-8"?>
<p:tagLst xmlns:p="http://schemas.openxmlformats.org/presentationml/2006/main">
  <p:tag name="AS_UNIQUEID" val="1644"/>
</p:tagLst>
</file>

<file path=ppt/tags/tag257.xml><?xml version="1.0" encoding="utf-8"?>
<p:tagLst xmlns:p="http://schemas.openxmlformats.org/presentationml/2006/main">
  <p:tag name="AS_UNIQUEID" val="1645"/>
</p:tagLst>
</file>

<file path=ppt/tags/tag258.xml><?xml version="1.0" encoding="utf-8"?>
<p:tagLst xmlns:p="http://schemas.openxmlformats.org/presentationml/2006/main">
  <p:tag name="AS_UNIQUEID" val="1646"/>
</p:tagLst>
</file>

<file path=ppt/tags/tag259.xml><?xml version="1.0" encoding="utf-8"?>
<p:tagLst xmlns:p="http://schemas.openxmlformats.org/presentationml/2006/main">
  <p:tag name="AS_UNIQUEID" val="1647"/>
</p:tagLst>
</file>

<file path=ppt/tags/tag26.xml><?xml version="1.0" encoding="utf-8"?>
<p:tagLst xmlns:p="http://schemas.openxmlformats.org/presentationml/2006/main">
  <p:tag name="AS_UNIQUEID" val="1443"/>
</p:tagLst>
</file>

<file path=ppt/tags/tag260.xml><?xml version="1.0" encoding="utf-8"?>
<p:tagLst xmlns:p="http://schemas.openxmlformats.org/presentationml/2006/main">
  <p:tag name="AS_UNIQUEID" val="1648"/>
</p:tagLst>
</file>

<file path=ppt/tags/tag261.xml><?xml version="1.0" encoding="utf-8"?>
<p:tagLst xmlns:p="http://schemas.openxmlformats.org/presentationml/2006/main">
  <p:tag name="AS_UNIQUEID" val="1649"/>
</p:tagLst>
</file>

<file path=ppt/tags/tag262.xml><?xml version="1.0" encoding="utf-8"?>
<p:tagLst xmlns:p="http://schemas.openxmlformats.org/presentationml/2006/main">
  <p:tag name="AS_UNIQUEID" val="1650"/>
</p:tagLst>
</file>

<file path=ppt/tags/tag263.xml><?xml version="1.0" encoding="utf-8"?>
<p:tagLst xmlns:p="http://schemas.openxmlformats.org/presentationml/2006/main">
  <p:tag name="AS_UNIQUEID" val="1651"/>
</p:tagLst>
</file>

<file path=ppt/tags/tag264.xml><?xml version="1.0" encoding="utf-8"?>
<p:tagLst xmlns:p="http://schemas.openxmlformats.org/presentationml/2006/main">
  <p:tag name="AS_UNIQUEID" val="1652"/>
</p:tagLst>
</file>

<file path=ppt/tags/tag265.xml><?xml version="1.0" encoding="utf-8"?>
<p:tagLst xmlns:p="http://schemas.openxmlformats.org/presentationml/2006/main">
  <p:tag name="AS_UNIQUEID" val="1653"/>
</p:tagLst>
</file>

<file path=ppt/tags/tag266.xml><?xml version="1.0" encoding="utf-8"?>
<p:tagLst xmlns:p="http://schemas.openxmlformats.org/presentationml/2006/main">
  <p:tag name="AS_UNIQUEID" val="1654"/>
</p:tagLst>
</file>

<file path=ppt/tags/tag267.xml><?xml version="1.0" encoding="utf-8"?>
<p:tagLst xmlns:p="http://schemas.openxmlformats.org/presentationml/2006/main">
  <p:tag name="AS_UNIQUEID" val="1655"/>
</p:tagLst>
</file>

<file path=ppt/tags/tag268.xml><?xml version="1.0" encoding="utf-8"?>
<p:tagLst xmlns:p="http://schemas.openxmlformats.org/presentationml/2006/main">
  <p:tag name="AS_UNIQUEID" val="1656"/>
</p:tagLst>
</file>

<file path=ppt/tags/tag269.xml><?xml version="1.0" encoding="utf-8"?>
<p:tagLst xmlns:p="http://schemas.openxmlformats.org/presentationml/2006/main">
  <p:tag name="AS_UNIQUEID" val="1657"/>
</p:tagLst>
</file>

<file path=ppt/tags/tag27.xml><?xml version="1.0" encoding="utf-8"?>
<p:tagLst xmlns:p="http://schemas.openxmlformats.org/presentationml/2006/main">
  <p:tag name="AS_UNIQUEID" val="1444"/>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0.xml><?xml version="1.0" encoding="utf-8"?>
<p:tagLst xmlns:p="http://schemas.openxmlformats.org/presentationml/2006/main">
  <p:tag name="AS_UNIQUEID" val="1658"/>
</p:tagLst>
</file>

<file path=ppt/tags/tag271.xml><?xml version="1.0" encoding="utf-8"?>
<p:tagLst xmlns:p="http://schemas.openxmlformats.org/presentationml/2006/main">
  <p:tag name="AS_UNIQUEID" val="1659"/>
</p:tagLst>
</file>

<file path=ppt/tags/tag272.xml><?xml version="1.0" encoding="utf-8"?>
<p:tagLst xmlns:p="http://schemas.openxmlformats.org/presentationml/2006/main">
  <p:tag name="AS_UNIQUEID" val="1660"/>
</p:tagLst>
</file>

<file path=ppt/tags/tag273.xml><?xml version="1.0" encoding="utf-8"?>
<p:tagLst xmlns:p="http://schemas.openxmlformats.org/presentationml/2006/main">
  <p:tag name="AS_UNIQUEID" val="1661"/>
</p:tagLst>
</file>

<file path=ppt/tags/tag274.xml><?xml version="1.0" encoding="utf-8"?>
<p:tagLst xmlns:p="http://schemas.openxmlformats.org/presentationml/2006/main">
  <p:tag name="AS_UNIQUEID" val="1662"/>
</p:tagLst>
</file>

<file path=ppt/tags/tag275.xml><?xml version="1.0" encoding="utf-8"?>
<p:tagLst xmlns:p="http://schemas.openxmlformats.org/presentationml/2006/main">
  <p:tag name="AS_UNIQUEID" val="1663"/>
</p:tagLst>
</file>

<file path=ppt/tags/tag276.xml><?xml version="1.0" encoding="utf-8"?>
<p:tagLst xmlns:p="http://schemas.openxmlformats.org/presentationml/2006/main">
  <p:tag name="AS_UNIQUEID" val="1664"/>
</p:tagLst>
</file>

<file path=ppt/tags/tag277.xml><?xml version="1.0" encoding="utf-8"?>
<p:tagLst xmlns:p="http://schemas.openxmlformats.org/presentationml/2006/main">
  <p:tag name="AS_UNIQUEID" val="1665"/>
</p:tagLst>
</file>

<file path=ppt/tags/tag278.xml><?xml version="1.0" encoding="utf-8"?>
<p:tagLst xmlns:p="http://schemas.openxmlformats.org/presentationml/2006/main">
  <p:tag name="AS_UNIQUEID" val="1666"/>
</p:tagLst>
</file>

<file path=ppt/tags/tag279.xml><?xml version="1.0" encoding="utf-8"?>
<p:tagLst xmlns:p="http://schemas.openxmlformats.org/presentationml/2006/main">
  <p:tag name="AS_UNIQUEID" val="1667"/>
</p:tagLst>
</file>

<file path=ppt/tags/tag28.xml><?xml version="1.0" encoding="utf-8"?>
<p:tagLst xmlns:p="http://schemas.openxmlformats.org/presentationml/2006/main">
  <p:tag name="AS_UNIQUEID" val="1445"/>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0.xml><?xml version="1.0" encoding="utf-8"?>
<p:tagLst xmlns:p="http://schemas.openxmlformats.org/presentationml/2006/main">
  <p:tag name="AS_UNIQUEID" val="1668"/>
</p:tagLst>
</file>

<file path=ppt/tags/tag281.xml><?xml version="1.0" encoding="utf-8"?>
<p:tagLst xmlns:p="http://schemas.openxmlformats.org/presentationml/2006/main">
  <p:tag name="AS_UNIQUEID" val="1669"/>
</p:tagLst>
</file>

<file path=ppt/tags/tag282.xml><?xml version="1.0" encoding="utf-8"?>
<p:tagLst xmlns:p="http://schemas.openxmlformats.org/presentationml/2006/main">
  <p:tag name="AS_UNIQUEID" val="1670"/>
</p:tagLst>
</file>

<file path=ppt/tags/tag283.xml><?xml version="1.0" encoding="utf-8"?>
<p:tagLst xmlns:p="http://schemas.openxmlformats.org/presentationml/2006/main">
  <p:tag name="AS_UNIQUEID" val="1671"/>
</p:tagLst>
</file>

<file path=ppt/tags/tag284.xml><?xml version="1.0" encoding="utf-8"?>
<p:tagLst xmlns:p="http://schemas.openxmlformats.org/presentationml/2006/main">
  <p:tag name="AS_UNIQUEID" val="1672"/>
</p:tagLst>
</file>

<file path=ppt/tags/tag285.xml><?xml version="1.0" encoding="utf-8"?>
<p:tagLst xmlns:p="http://schemas.openxmlformats.org/presentationml/2006/main">
  <p:tag name="AS_UNIQUEID" val="1673"/>
</p:tagLst>
</file>

<file path=ppt/tags/tag286.xml><?xml version="1.0" encoding="utf-8"?>
<p:tagLst xmlns:p="http://schemas.openxmlformats.org/presentationml/2006/main">
  <p:tag name="AS_UNIQUEID" val="1674"/>
</p:tagLst>
</file>

<file path=ppt/tags/tag287.xml><?xml version="1.0" encoding="utf-8"?>
<p:tagLst xmlns:p="http://schemas.openxmlformats.org/presentationml/2006/main">
  <p:tag name="AS_UNIQUEID" val="1675"/>
</p:tagLst>
</file>

<file path=ppt/tags/tag288.xml><?xml version="1.0" encoding="utf-8"?>
<p:tagLst xmlns:p="http://schemas.openxmlformats.org/presentationml/2006/main">
  <p:tag name="AS_UNIQUEID" val="1676"/>
</p:tagLst>
</file>

<file path=ppt/tags/tag289.xml><?xml version="1.0" encoding="utf-8"?>
<p:tagLst xmlns:p="http://schemas.openxmlformats.org/presentationml/2006/main">
  <p:tag name="AS_UNIQUEID" val="1677"/>
</p:tagLst>
</file>

<file path=ppt/tags/tag29.xml><?xml version="1.0" encoding="utf-8"?>
<p:tagLst xmlns:p="http://schemas.openxmlformats.org/presentationml/2006/main">
  <p:tag name="AS_UNIQUEID" val="1446"/>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0.xml><?xml version="1.0" encoding="utf-8"?>
<p:tagLst xmlns:p="http://schemas.openxmlformats.org/presentationml/2006/main">
  <p:tag name="AS_UNIQUEID" val="1678"/>
</p:tagLst>
</file>

<file path=ppt/tags/tag291.xml><?xml version="1.0" encoding="utf-8"?>
<p:tagLst xmlns:p="http://schemas.openxmlformats.org/presentationml/2006/main">
  <p:tag name="AS_UNIQUEID" val="1679"/>
</p:tagLst>
</file>

<file path=ppt/tags/tag292.xml><?xml version="1.0" encoding="utf-8"?>
<p:tagLst xmlns:p="http://schemas.openxmlformats.org/presentationml/2006/main">
  <p:tag name="AS_UNIQUEID" val="1680"/>
</p:tagLst>
</file>

<file path=ppt/tags/tag293.xml><?xml version="1.0" encoding="utf-8"?>
<p:tagLst xmlns:p="http://schemas.openxmlformats.org/presentationml/2006/main">
  <p:tag name="AS_UNIQUEID" val="1681"/>
</p:tagLst>
</file>

<file path=ppt/tags/tag294.xml><?xml version="1.0" encoding="utf-8"?>
<p:tagLst xmlns:p="http://schemas.openxmlformats.org/presentationml/2006/main">
  <p:tag name="AS_UNIQUEID" val="1682"/>
</p:tagLst>
</file>

<file path=ppt/tags/tag295.xml><?xml version="1.0" encoding="utf-8"?>
<p:tagLst xmlns:p="http://schemas.openxmlformats.org/presentationml/2006/main">
  <p:tag name="AS_UNIQUEID" val="1683"/>
</p:tagLst>
</file>

<file path=ppt/tags/tag296.xml><?xml version="1.0" encoding="utf-8"?>
<p:tagLst xmlns:p="http://schemas.openxmlformats.org/presentationml/2006/main">
  <p:tag name="AS_UNIQUEID" val="1684"/>
</p:tagLst>
</file>

<file path=ppt/tags/tag297.xml><?xml version="1.0" encoding="utf-8"?>
<p:tagLst xmlns:p="http://schemas.openxmlformats.org/presentationml/2006/main">
  <p:tag name="AS_UNIQUEID" val="1685"/>
</p:tagLst>
</file>

<file path=ppt/tags/tag298.xml><?xml version="1.0" encoding="utf-8"?>
<p:tagLst xmlns:p="http://schemas.openxmlformats.org/presentationml/2006/main">
  <p:tag name="AS_UNIQUEID" val="1686"/>
</p:tagLst>
</file>

<file path=ppt/tags/tag299.xml><?xml version="1.0" encoding="utf-8"?>
<p:tagLst xmlns:p="http://schemas.openxmlformats.org/presentationml/2006/main">
  <p:tag name="AS_UNIQUEID" val="1687"/>
</p:tagLst>
</file>

<file path=ppt/tags/tag3.xml><?xml version="1.0" encoding="utf-8"?>
<p:tagLst xmlns:p="http://schemas.openxmlformats.org/presentationml/2006/main">
  <p:tag name="AS_UNIQUEID" val="1420"/>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AS_UNIQUEID" val="1447"/>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00.xml><?xml version="1.0" encoding="utf-8"?>
<p:tagLst xmlns:p="http://schemas.openxmlformats.org/presentationml/2006/main">
  <p:tag name="AS_UNIQUEID" val="1688"/>
</p:tagLst>
</file>

<file path=ppt/tags/tag301.xml><?xml version="1.0" encoding="utf-8"?>
<p:tagLst xmlns:p="http://schemas.openxmlformats.org/presentationml/2006/main">
  <p:tag name="AS_UNIQUEID" val="1689"/>
</p:tagLst>
</file>

<file path=ppt/tags/tag302.xml><?xml version="1.0" encoding="utf-8"?>
<p:tagLst xmlns:p="http://schemas.openxmlformats.org/presentationml/2006/main">
  <p:tag name="AS_UNIQUEID" val="1690"/>
</p:tagLst>
</file>

<file path=ppt/tags/tag303.xml><?xml version="1.0" encoding="utf-8"?>
<p:tagLst xmlns:p="http://schemas.openxmlformats.org/presentationml/2006/main">
  <p:tag name="AS_UNIQUEID" val="1691"/>
</p:tagLst>
</file>

<file path=ppt/tags/tag304.xml><?xml version="1.0" encoding="utf-8"?>
<p:tagLst xmlns:p="http://schemas.openxmlformats.org/presentationml/2006/main">
  <p:tag name="AS_UNIQUEID" val="1692"/>
</p:tagLst>
</file>

<file path=ppt/tags/tag305.xml><?xml version="1.0" encoding="utf-8"?>
<p:tagLst xmlns:p="http://schemas.openxmlformats.org/presentationml/2006/main">
  <p:tag name="AS_UNIQUEID" val="1693"/>
</p:tagLst>
</file>

<file path=ppt/tags/tag306.xml><?xml version="1.0" encoding="utf-8"?>
<p:tagLst xmlns:p="http://schemas.openxmlformats.org/presentationml/2006/main">
  <p:tag name="AS_UNIQUEID" val="1694"/>
</p:tagLst>
</file>

<file path=ppt/tags/tag307.xml><?xml version="1.0" encoding="utf-8"?>
<p:tagLst xmlns:p="http://schemas.openxmlformats.org/presentationml/2006/main">
  <p:tag name="AS_UNIQUEID" val="1695"/>
</p:tagLst>
</file>

<file path=ppt/tags/tag308.xml><?xml version="1.0" encoding="utf-8"?>
<p:tagLst xmlns:p="http://schemas.openxmlformats.org/presentationml/2006/main">
  <p:tag name="AS_UNIQUEID" val="1696"/>
</p:tagLst>
</file>

<file path=ppt/tags/tag309.xml><?xml version="1.0" encoding="utf-8"?>
<p:tagLst xmlns:p="http://schemas.openxmlformats.org/presentationml/2006/main">
  <p:tag name="AS_UNIQUEID" val="1697"/>
</p:tagLst>
</file>

<file path=ppt/tags/tag31.xml><?xml version="1.0" encoding="utf-8"?>
<p:tagLst xmlns:p="http://schemas.openxmlformats.org/presentationml/2006/main">
  <p:tag name="AS_UNIQUEID" val="1448"/>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1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311.xml><?xml version="1.0" encoding="utf-8"?>
<p:tagLst xmlns:p="http://schemas.openxmlformats.org/presentationml/2006/main">
  <p:tag name="AS_OS" val="Unix 3.10 unknown"/>
  <p:tag name="AS_RELEASE_DATE" val="2023.03.31"/>
  <p:tag name="AS_TITLE" val="Aspose.Slides for Java"/>
  <p:tag name="AS_VERSION" val="23.3"/>
  <p:tag name="COMMONDATA" val="eyJoZGlkIjoiMGNjMjdlMmM4MTUwY2Q5YmE2NGU4YjhmMTdjOWQxOGQifQ=="/>
</p:tagLst>
</file>

<file path=ppt/tags/tag32.xml><?xml version="1.0" encoding="utf-8"?>
<p:tagLst xmlns:p="http://schemas.openxmlformats.org/presentationml/2006/main">
  <p:tag name="AS_UNIQUEID" val="1449"/>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3.xml><?xml version="1.0" encoding="utf-8"?>
<p:tagLst xmlns:p="http://schemas.openxmlformats.org/presentationml/2006/main">
  <p:tag name="AS_UNIQUEID" val="1450"/>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4.xml><?xml version="1.0" encoding="utf-8"?>
<p:tagLst xmlns:p="http://schemas.openxmlformats.org/presentationml/2006/main">
  <p:tag name="AS_UNIQUEID" val="1451"/>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5.xml><?xml version="1.0" encoding="utf-8"?>
<p:tagLst xmlns:p="http://schemas.openxmlformats.org/presentationml/2006/main">
  <p:tag name="AS_UNIQUEID" val="1452"/>
</p:tagLst>
</file>

<file path=ppt/tags/tag36.xml><?xml version="1.0" encoding="utf-8"?>
<p:tagLst xmlns:p="http://schemas.openxmlformats.org/presentationml/2006/main">
  <p:tag name="AS_UNIQUEID" val="1453"/>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7.xml><?xml version="1.0" encoding="utf-8"?>
<p:tagLst xmlns:p="http://schemas.openxmlformats.org/presentationml/2006/main">
  <p:tag name="AS_UNIQUEID" val="1454"/>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8.xml><?xml version="1.0" encoding="utf-8"?>
<p:tagLst xmlns:p="http://schemas.openxmlformats.org/presentationml/2006/main">
  <p:tag name="AS_UNIQUEID" val="1455"/>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9.xml><?xml version="1.0" encoding="utf-8"?>
<p:tagLst xmlns:p="http://schemas.openxmlformats.org/presentationml/2006/main">
  <p:tag name="AS_UNIQUEID" val="1456"/>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4.xml><?xml version="1.0" encoding="utf-8"?>
<p:tagLst xmlns:p="http://schemas.openxmlformats.org/presentationml/2006/main">
  <p:tag name="AS_UNIQUEID" val="1421"/>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AS_UNIQUEID" val="1457"/>
</p:tagLst>
</file>

<file path=ppt/tags/tag41.xml><?xml version="1.0" encoding="utf-8"?>
<p:tagLst xmlns:p="http://schemas.openxmlformats.org/presentationml/2006/main">
  <p:tag name="AS_UNIQUEID" val="1458"/>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2.xml><?xml version="1.0" encoding="utf-8"?>
<p:tagLst xmlns:p="http://schemas.openxmlformats.org/presentationml/2006/main">
  <p:tag name="AS_UNIQUEID" val="1459"/>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3.xml><?xml version="1.0" encoding="utf-8"?>
<p:tagLst xmlns:p="http://schemas.openxmlformats.org/presentationml/2006/main">
  <p:tag name="AS_UNIQUEID" val="1460"/>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4.xml><?xml version="1.0" encoding="utf-8"?>
<p:tagLst xmlns:p="http://schemas.openxmlformats.org/presentationml/2006/main">
  <p:tag name="AS_UNIQUEID" val="1461"/>
</p:tagLst>
</file>

<file path=ppt/tags/tag45.xml><?xml version="1.0" encoding="utf-8"?>
<p:tagLst xmlns:p="http://schemas.openxmlformats.org/presentationml/2006/main">
  <p:tag name="AS_UNIQUEID" val="1462"/>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6.xml><?xml version="1.0" encoding="utf-8"?>
<p:tagLst xmlns:p="http://schemas.openxmlformats.org/presentationml/2006/main">
  <p:tag name="AS_UNIQUEID" val="1463"/>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7.xml><?xml version="1.0" encoding="utf-8"?>
<p:tagLst xmlns:p="http://schemas.openxmlformats.org/presentationml/2006/main">
  <p:tag name="AS_UNIQUEID" val="1464"/>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8.xml><?xml version="1.0" encoding="utf-8"?>
<p:tagLst xmlns:p="http://schemas.openxmlformats.org/presentationml/2006/main">
  <p:tag name="AS_UNIQUEID" val="1465"/>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9.xml><?xml version="1.0" encoding="utf-8"?>
<p:tagLst xmlns:p="http://schemas.openxmlformats.org/presentationml/2006/main">
  <p:tag name="AS_UNIQUEID" val="1466"/>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5.xml><?xml version="1.0" encoding="utf-8"?>
<p:tagLst xmlns:p="http://schemas.openxmlformats.org/presentationml/2006/main">
  <p:tag name="AS_UNIQUEID" val="1422"/>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AS_UNIQUEID" val="1467"/>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51.xml><?xml version="1.0" encoding="utf-8"?>
<p:tagLst xmlns:p="http://schemas.openxmlformats.org/presentationml/2006/main">
  <p:tag name="AS_UNIQUEID" val="1468"/>
</p:tagLst>
</file>

<file path=ppt/tags/tag52.xml><?xml version="1.0" encoding="utf-8"?>
<p:tagLst xmlns:p="http://schemas.openxmlformats.org/presentationml/2006/main">
  <p:tag name="AS_UNIQUEID" val="1469"/>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3.xml><?xml version="1.0" encoding="utf-8"?>
<p:tagLst xmlns:p="http://schemas.openxmlformats.org/presentationml/2006/main">
  <p:tag name="AS_UNIQUEID" val="1470"/>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4.xml><?xml version="1.0" encoding="utf-8"?>
<p:tagLst xmlns:p="http://schemas.openxmlformats.org/presentationml/2006/main">
  <p:tag name="AS_UNIQUEID" val="1471"/>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5.xml><?xml version="1.0" encoding="utf-8"?>
<p:tagLst xmlns:p="http://schemas.openxmlformats.org/presentationml/2006/main">
  <p:tag name="AS_UNIQUEID" val="1472"/>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6.xml><?xml version="1.0" encoding="utf-8"?>
<p:tagLst xmlns:p="http://schemas.openxmlformats.org/presentationml/2006/main">
  <p:tag name="AS_UNIQUEID" val="1473"/>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7.xml><?xml version="1.0" encoding="utf-8"?>
<p:tagLst xmlns:p="http://schemas.openxmlformats.org/presentationml/2006/main">
  <p:tag name="AS_UNIQUEID" val="1474"/>
</p:tagLst>
</file>

<file path=ppt/tags/tag58.xml><?xml version="1.0" encoding="utf-8"?>
<p:tagLst xmlns:p="http://schemas.openxmlformats.org/presentationml/2006/main">
  <p:tag name="AS_UNIQUEID" val="1475"/>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9.xml><?xml version="1.0" encoding="utf-8"?>
<p:tagLst xmlns:p="http://schemas.openxmlformats.org/presentationml/2006/main">
  <p:tag name="AS_UNIQUEID" val="1476"/>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6.xml><?xml version="1.0" encoding="utf-8"?>
<p:tagLst xmlns:p="http://schemas.openxmlformats.org/presentationml/2006/main">
  <p:tag name="AS_UNIQUEID" val="1423"/>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60.xml><?xml version="1.0" encoding="utf-8"?>
<p:tagLst xmlns:p="http://schemas.openxmlformats.org/presentationml/2006/main">
  <p:tag name="AS_UNIQUEID" val="1477"/>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61.xml><?xml version="1.0" encoding="utf-8"?>
<p:tagLst xmlns:p="http://schemas.openxmlformats.org/presentationml/2006/main">
  <p:tag name="AS_UNIQUEID" val="1478"/>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62.xml><?xml version="1.0" encoding="utf-8"?>
<p:tagLst xmlns:p="http://schemas.openxmlformats.org/presentationml/2006/main">
  <p:tag name="AS_UNIQUEID" val="1479"/>
</p:tagLst>
</file>

<file path=ppt/tags/tag63.xml><?xml version="1.0" encoding="utf-8"?>
<p:tagLst xmlns:p="http://schemas.openxmlformats.org/presentationml/2006/main">
  <p:tag name="AS_UNIQUEID" val="1480"/>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4.xml><?xml version="1.0" encoding="utf-8"?>
<p:tagLst xmlns:p="http://schemas.openxmlformats.org/presentationml/2006/main">
  <p:tag name="AS_UNIQUEID" val="1481"/>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5.xml><?xml version="1.0" encoding="utf-8"?>
<p:tagLst xmlns:p="http://schemas.openxmlformats.org/presentationml/2006/main">
  <p:tag name="AS_UNIQUEID" val="1482"/>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6.xml><?xml version="1.0" encoding="utf-8"?>
<p:tagLst xmlns:p="http://schemas.openxmlformats.org/presentationml/2006/main">
  <p:tag name="AS_UNIQUEID" val="1483"/>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7.xml><?xml version="1.0" encoding="utf-8"?>
<p:tagLst xmlns:p="http://schemas.openxmlformats.org/presentationml/2006/main">
  <p:tag name="AS_UNIQUEID" val="1484"/>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8.xml><?xml version="1.0" encoding="utf-8"?>
<p:tagLst xmlns:p="http://schemas.openxmlformats.org/presentationml/2006/main">
  <p:tag name="AS_UNIQUEID" val="1485"/>
</p:tagLst>
</file>

<file path=ppt/tags/tag69.xml><?xml version="1.0" encoding="utf-8"?>
<p:tagLst xmlns:p="http://schemas.openxmlformats.org/presentationml/2006/main">
  <p:tag name="AS_UNIQUEID" val="1486"/>
</p:tagLst>
</file>

<file path=ppt/tags/tag7.xml><?xml version="1.0" encoding="utf-8"?>
<p:tagLst xmlns:p="http://schemas.openxmlformats.org/presentationml/2006/main">
  <p:tag name="AS_UNIQUEID" val="1424"/>
</p:tagLst>
</file>

<file path=ppt/tags/tag70.xml><?xml version="1.0" encoding="utf-8"?>
<p:tagLst xmlns:p="http://schemas.openxmlformats.org/presentationml/2006/main">
  <p:tag name="AS_UNIQUEID" val="1487"/>
</p:tagLst>
</file>

<file path=ppt/tags/tag71.xml><?xml version="1.0" encoding="utf-8"?>
<p:tagLst xmlns:p="http://schemas.openxmlformats.org/presentationml/2006/main">
  <p:tag name="AS_UNIQUEID" val="1488"/>
</p:tagLst>
</file>

<file path=ppt/tags/tag72.xml><?xml version="1.0" encoding="utf-8"?>
<p:tagLst xmlns:p="http://schemas.openxmlformats.org/presentationml/2006/main">
  <p:tag name="AS_UNIQUEID" val="1489"/>
</p:tagLst>
</file>

<file path=ppt/tags/tag73.xml><?xml version="1.0" encoding="utf-8"?>
<p:tagLst xmlns:p="http://schemas.openxmlformats.org/presentationml/2006/main">
  <p:tag name="AS_UNIQUEID" val="1490"/>
</p:tagLst>
</file>

<file path=ppt/tags/tag74.xml><?xml version="1.0" encoding="utf-8"?>
<p:tagLst xmlns:p="http://schemas.openxmlformats.org/presentationml/2006/main">
  <p:tag name="AS_UNIQUEID" val="1491"/>
</p:tagLst>
</file>

<file path=ppt/tags/tag75.xml><?xml version="1.0" encoding="utf-8"?>
<p:tagLst xmlns:p="http://schemas.openxmlformats.org/presentationml/2006/main">
  <p:tag name="AS_UNIQUEID" val="1492"/>
</p:tagLst>
</file>

<file path=ppt/tags/tag76.xml><?xml version="1.0" encoding="utf-8"?>
<p:tagLst xmlns:p="http://schemas.openxmlformats.org/presentationml/2006/main">
  <p:tag name="AS_UNIQUEID" val="1493"/>
</p:tagLst>
</file>

<file path=ppt/tags/tag77.xml><?xml version="1.0" encoding="utf-8"?>
<p:tagLst xmlns:p="http://schemas.openxmlformats.org/presentationml/2006/main">
  <p:tag name="AS_UNIQUEID" val="1494"/>
</p:tagLst>
</file>

<file path=ppt/tags/tag78.xml><?xml version="1.0" encoding="utf-8"?>
<p:tagLst xmlns:p="http://schemas.openxmlformats.org/presentationml/2006/main">
  <p:tag name="AS_UNIQUEID" val="1495"/>
</p:tagLst>
</file>

<file path=ppt/tags/tag79.xml><?xml version="1.0" encoding="utf-8"?>
<p:tagLst xmlns:p="http://schemas.openxmlformats.org/presentationml/2006/main">
  <p:tag name="AS_UNIQUEID" val="1496"/>
</p:tagLst>
</file>

<file path=ppt/tags/tag8.xml><?xml version="1.0" encoding="utf-8"?>
<p:tagLst xmlns:p="http://schemas.openxmlformats.org/presentationml/2006/main">
  <p:tag name="AS_UNIQUEID" val="1425"/>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AS_UNIQUEID" val="1497"/>
</p:tagLst>
</file>

<file path=ppt/tags/tag81.xml><?xml version="1.0" encoding="utf-8"?>
<p:tagLst xmlns:p="http://schemas.openxmlformats.org/presentationml/2006/main">
  <p:tag name="AS_UNIQUEID" val="1498"/>
</p:tagLst>
</file>

<file path=ppt/tags/tag82.xml><?xml version="1.0" encoding="utf-8"?>
<p:tagLst xmlns:p="http://schemas.openxmlformats.org/presentationml/2006/main">
  <p:tag name="AS_UNIQUEID" val="1499"/>
</p:tagLst>
</file>

<file path=ppt/tags/tag83.xml><?xml version="1.0" encoding="utf-8"?>
<p:tagLst xmlns:p="http://schemas.openxmlformats.org/presentationml/2006/main">
  <p:tag name="AS_UNIQUEID" val="1500"/>
</p:tagLst>
</file>

<file path=ppt/tags/tag84.xml><?xml version="1.0" encoding="utf-8"?>
<p:tagLst xmlns:p="http://schemas.openxmlformats.org/presentationml/2006/main">
  <p:tag name="AS_UNIQUEID" val="1501"/>
</p:tagLst>
</file>

<file path=ppt/tags/tag85.xml><?xml version="1.0" encoding="utf-8"?>
<p:tagLst xmlns:p="http://schemas.openxmlformats.org/presentationml/2006/main">
  <p:tag name="AS_UNIQUEID" val="1502"/>
</p:tagLst>
</file>

<file path=ppt/tags/tag86.xml><?xml version="1.0" encoding="utf-8"?>
<p:tagLst xmlns:p="http://schemas.openxmlformats.org/presentationml/2006/main">
  <p:tag name="AS_UNIQUEID" val="1503"/>
</p:tagLst>
</file>

<file path=ppt/tags/tag87.xml><?xml version="1.0" encoding="utf-8"?>
<p:tagLst xmlns:p="http://schemas.openxmlformats.org/presentationml/2006/main">
  <p:tag name="AS_UNIQUEID" val="1504"/>
</p:tagLst>
</file>

<file path=ppt/tags/tag88.xml><?xml version="1.0" encoding="utf-8"?>
<p:tagLst xmlns:p="http://schemas.openxmlformats.org/presentationml/2006/main">
  <p:tag name="AS_UNIQUEID" val="1505"/>
</p:tagLst>
</file>

<file path=ppt/tags/tag89.xml><?xml version="1.0" encoding="utf-8"?>
<p:tagLst xmlns:p="http://schemas.openxmlformats.org/presentationml/2006/main">
  <p:tag name="AS_UNIQUEID" val="1506"/>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9.xml><?xml version="1.0" encoding="utf-8"?>
<p:tagLst xmlns:p="http://schemas.openxmlformats.org/presentationml/2006/main">
  <p:tag name="AS_UNIQUEID" val="1426"/>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AS_UNIQUEID" val="1507"/>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91.xml><?xml version="1.0" encoding="utf-8"?>
<p:tagLst xmlns:p="http://schemas.openxmlformats.org/presentationml/2006/main">
  <p:tag name="AS_UNIQUEID" val="1508"/>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92.xml><?xml version="1.0" encoding="utf-8"?>
<p:tagLst xmlns:p="http://schemas.openxmlformats.org/presentationml/2006/main">
  <p:tag name="AS_UNIQUEID" val="1509"/>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93.xml><?xml version="1.0" encoding="utf-8"?>
<p:tagLst xmlns:p="http://schemas.openxmlformats.org/presentationml/2006/main">
  <p:tag name="AS_UNIQUEID" val="1510"/>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94.xml><?xml version="1.0" encoding="utf-8"?>
<p:tagLst xmlns:p="http://schemas.openxmlformats.org/presentationml/2006/main">
  <p:tag name="AS_UNIQUEID" val="1511"/>
</p:tagLst>
</file>

<file path=ppt/tags/tag95.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6.xml><?xml version="1.0" encoding="utf-8"?>
<p:tagLst xmlns:p="http://schemas.openxmlformats.org/presentationml/2006/main">
  <p:tag name="AS_UNIQUEID" val="1512"/>
</p:tagLst>
</file>

<file path=ppt/tags/tag97.xml><?xml version="1.0" encoding="utf-8"?>
<p:tagLst xmlns:p="http://schemas.openxmlformats.org/presentationml/2006/main">
  <p:tag name="AS_UNIQUEID" val="1513"/>
</p:tagLst>
</file>

<file path=ppt/tags/tag98.xml><?xml version="1.0" encoding="utf-8"?>
<p:tagLst xmlns:p="http://schemas.openxmlformats.org/presentationml/2006/main">
  <p:tag name="AS_UNIQUEID" val="1514"/>
</p:tagLst>
</file>

<file path=ppt/tags/tag99.xml><?xml version="1.0" encoding="utf-8"?>
<p:tagLst xmlns:p="http://schemas.openxmlformats.org/presentationml/2006/main">
  <p:tag name="AS_UNIQUEID" val="1515"/>
</p:tagLst>
</file>

<file path=ppt/theme/theme1.xml><?xml version="1.0" encoding="utf-8"?>
<a:theme xmlns:r="http://schemas.openxmlformats.org/officeDocument/2006/relationships"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159</Paragraphs>
  <Slides>17</Slides>
  <Notes>0</Notes>
  <TotalTime>0</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17</vt:i4>
      </vt:variant>
    </vt:vector>
  </HeadingPairs>
  <TitlesOfParts>
    <vt:vector baseType="lpstr" size="27">
      <vt:lpstr>Arial</vt:lpstr>
      <vt:lpstr>微软雅黑</vt:lpstr>
      <vt:lpstr>Wingdings</vt:lpstr>
      <vt:lpstr>宋体</vt:lpstr>
      <vt:lpstr>黑体</vt:lpstr>
      <vt:lpstr>Times New Roman</vt:lpstr>
      <vt:lpstr>楷体</vt:lpstr>
      <vt:lpstr>等线</vt:lpstr>
      <vt:lpstr>Cambria Math</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2023-12-12T17:31:23.808</cp:lastPrinted>
  <dcterms:created xsi:type="dcterms:W3CDTF">2023-12-12T17:31:23Z</dcterms:created>
  <dcterms:modified xsi:type="dcterms:W3CDTF">2023-12-12T09:31:23Z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