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emf" ContentType="image/x-emf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Relationship Id="rId5" Type="http://schemas.openxmlformats.org/officeDocument/2006/relationships/custom-properties" Target="docProps/custom.xml" /></Relationships>
</file>

<file path=ppt/presentation.xml><?xml version="1.0" encoding="utf-8"?>
<!--Generated by Aspose.Slides for Java 20.11-->
<p:presentation xmlns:r="http://schemas.openxmlformats.org/officeDocument/2006/relationships" xmlns:a="http://schemas.openxmlformats.org/drawingml/2006/main" xmlns:p="http://schemas.openxmlformats.org/presentationml/2006/main">
  <p:sldMasterIdLst>
    <p:sldMasterId id="2147483648" r:id="rId1"/>
  </p:sldMasterIdLst>
  <p:notesMasterIdLst>
    <p:notesMasterId r:id="rId2"/>
  </p:notesMasterIdLst>
  <p:handoutMasterIdLst>
    <p:handoutMasterId r:id="rId3"/>
  </p:handoutMasterIdLst>
  <p:sldIdLst>
    <p:sldId id="256" r:id="rId4"/>
    <p:sldId id="259" r:id="rId5"/>
    <p:sldId id="269" r:id="rId6"/>
    <p:sldId id="270" r:id="rId7"/>
    <p:sldId id="291" r:id="rId8"/>
    <p:sldId id="290" r:id="rId9"/>
    <p:sldId id="305" r:id="rId10"/>
    <p:sldId id="324" r:id="rId11"/>
    <p:sldId id="326" r:id="rId12"/>
  </p:sldIdLst>
  <p:sldSz cx="9144000" cy="6858000" type="screen4x3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644" y="-210"/>
      </p:cViewPr>
      <p:guideLst>
        <p:guide orient="horz" pos="2160"/>
        <p:guide pos="2852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  <p:guideLst/>
    </p:cSldViewPr>
  </p:notes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slide" Target="slides/slide7.xml" /><Relationship Id="rId11" Type="http://schemas.openxmlformats.org/officeDocument/2006/relationships/slide" Target="slides/slide8.xml" /><Relationship Id="rId12" Type="http://schemas.openxmlformats.org/officeDocument/2006/relationships/slide" Target="slides/slide9.xml" /><Relationship Id="rId13" Type="http://schemas.openxmlformats.org/officeDocument/2006/relationships/tags" Target="tags/tag235.xml" /><Relationship Id="rId14" Type="http://schemas.openxmlformats.org/officeDocument/2006/relationships/presProps" Target="presProps.xml" /><Relationship Id="rId15" Type="http://schemas.openxmlformats.org/officeDocument/2006/relationships/viewProps" Target="viewProps.xml" /><Relationship Id="rId16" Type="http://schemas.openxmlformats.org/officeDocument/2006/relationships/theme" Target="theme/theme1.xml" /><Relationship Id="rId17" Type="http://schemas.openxmlformats.org/officeDocument/2006/relationships/tableStyles" Target="tableStyles.xml" /><Relationship Id="rId2" Type="http://schemas.openxmlformats.org/officeDocument/2006/relationships/notesMaster" Target="notesMasters/notesMaster1.xml" /><Relationship Id="rId3" Type="http://schemas.openxmlformats.org/officeDocument/2006/relationships/handoutMaster" Target="handoutMasters/handoutMaster1.xml" /><Relationship Id="rId4" Type="http://schemas.openxmlformats.org/officeDocument/2006/relationships/slide" Target="slides/slide1.xml" /><Relationship Id="rId5" Type="http://schemas.openxmlformats.org/officeDocument/2006/relationships/slide" Target="slides/slide2.xml" /><Relationship Id="rId6" Type="http://schemas.openxmlformats.org/officeDocument/2006/relationships/slide" Target="slides/slide3.xml" /><Relationship Id="rId7" Type="http://schemas.openxmlformats.org/officeDocument/2006/relationships/slide" Target="slides/slide4.xml" /><Relationship Id="rId8" Type="http://schemas.openxmlformats.org/officeDocument/2006/relationships/slide" Target="slides/slide5.xml" /><Relationship Id="rId9" Type="http://schemas.openxmlformats.org/officeDocument/2006/relationships/slide" Target="slides/slide6.xml" /></Relationships>
</file>

<file path=ppt/drawings/_rels/vmlDrawing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.wmf" /><Relationship Id="rId2" Type="http://schemas.openxmlformats.org/officeDocument/2006/relationships/image" Target="../media/image3.wmf" /><Relationship Id="rId3" Type="http://schemas.openxmlformats.org/officeDocument/2006/relationships/image" Target="../media/image4.wmf" /><Relationship Id="rId4" Type="http://schemas.openxmlformats.org/officeDocument/2006/relationships/image" Target="../media/image5.wmf" /><Relationship Id="rId5" Type="http://schemas.openxmlformats.org/officeDocument/2006/relationships/image" Target="../media/image7.wmf" /><Relationship Id="rId6" Type="http://schemas.openxmlformats.org/officeDocument/2006/relationships/image" Target="../media/image9.wmf" /><Relationship Id="rId7" Type="http://schemas.openxmlformats.org/officeDocument/2006/relationships/image" Target="../media/image11.wmf" /></Relationships>
</file>

<file path=ppt/drawings/_rels/vmlDrawing2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2.wmf" /><Relationship Id="rId10" Type="http://schemas.openxmlformats.org/officeDocument/2006/relationships/image" Target="../media/image22.wmf" /><Relationship Id="rId11" Type="http://schemas.openxmlformats.org/officeDocument/2006/relationships/image" Target="../media/image24.wmf" /><Relationship Id="rId12" Type="http://schemas.openxmlformats.org/officeDocument/2006/relationships/image" Target="../media/image25.wmf" /><Relationship Id="rId13" Type="http://schemas.openxmlformats.org/officeDocument/2006/relationships/image" Target="../media/image26.wmf" /><Relationship Id="rId14" Type="http://schemas.openxmlformats.org/officeDocument/2006/relationships/image" Target="../media/image27.wmf" /><Relationship Id="rId2" Type="http://schemas.openxmlformats.org/officeDocument/2006/relationships/image" Target="../media/image13.wmf" /><Relationship Id="rId3" Type="http://schemas.openxmlformats.org/officeDocument/2006/relationships/image" Target="../media/image14.wmf" /><Relationship Id="rId4" Type="http://schemas.openxmlformats.org/officeDocument/2006/relationships/image" Target="../media/image15.wmf" /><Relationship Id="rId5" Type="http://schemas.openxmlformats.org/officeDocument/2006/relationships/image" Target="../media/image17.wmf" /><Relationship Id="rId6" Type="http://schemas.openxmlformats.org/officeDocument/2006/relationships/image" Target="../media/image18.wmf" /><Relationship Id="rId7" Type="http://schemas.openxmlformats.org/officeDocument/2006/relationships/image" Target="../media/image19.wmf" /><Relationship Id="rId8" Type="http://schemas.openxmlformats.org/officeDocument/2006/relationships/image" Target="../media/image20.wmf" /><Relationship Id="rId9" Type="http://schemas.openxmlformats.org/officeDocument/2006/relationships/image" Target="../media/image21.wmf" /></Relationships>
</file>

<file path=ppt/drawings/_rels/vmlDrawing3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.wmf" /><Relationship Id="rId2" Type="http://schemas.openxmlformats.org/officeDocument/2006/relationships/image" Target="../media/image28.wmf" /><Relationship Id="rId3" Type="http://schemas.openxmlformats.org/officeDocument/2006/relationships/image" Target="../media/image4.wmf" /><Relationship Id="rId4" Type="http://schemas.openxmlformats.org/officeDocument/2006/relationships/image" Target="../media/image29.wmf" /><Relationship Id="rId5" Type="http://schemas.openxmlformats.org/officeDocument/2006/relationships/image" Target="../media/image7.wmf" /><Relationship Id="rId6" Type="http://schemas.openxmlformats.org/officeDocument/2006/relationships/image" Target="../media/image31.wmf" /><Relationship Id="rId7" Type="http://schemas.openxmlformats.org/officeDocument/2006/relationships/image" Target="../media/image33.wmf" /></Relationships>
</file>

<file path=ppt/drawings/_rels/vmlDrawing4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2.wmf" /><Relationship Id="rId10" Type="http://schemas.openxmlformats.org/officeDocument/2006/relationships/image" Target="../media/image41.wmf" /><Relationship Id="rId11" Type="http://schemas.openxmlformats.org/officeDocument/2006/relationships/image" Target="../media/image43.wmf" /><Relationship Id="rId12" Type="http://schemas.openxmlformats.org/officeDocument/2006/relationships/image" Target="../media/image44.wmf" /><Relationship Id="rId13" Type="http://schemas.openxmlformats.org/officeDocument/2006/relationships/image" Target="../media/image45.wmf" /><Relationship Id="rId14" Type="http://schemas.openxmlformats.org/officeDocument/2006/relationships/image" Target="../media/image46.wmf" /><Relationship Id="rId2" Type="http://schemas.openxmlformats.org/officeDocument/2006/relationships/image" Target="../media/image35.wmf" /><Relationship Id="rId3" Type="http://schemas.openxmlformats.org/officeDocument/2006/relationships/image" Target="../media/image14.wmf" /><Relationship Id="rId4" Type="http://schemas.openxmlformats.org/officeDocument/2006/relationships/image" Target="../media/image15.wmf" /><Relationship Id="rId5" Type="http://schemas.openxmlformats.org/officeDocument/2006/relationships/image" Target="../media/image36.wmf" /><Relationship Id="rId6" Type="http://schemas.openxmlformats.org/officeDocument/2006/relationships/image" Target="../media/image37.wmf" /><Relationship Id="rId7" Type="http://schemas.openxmlformats.org/officeDocument/2006/relationships/image" Target="../media/image38.wmf" /><Relationship Id="rId8" Type="http://schemas.openxmlformats.org/officeDocument/2006/relationships/image" Target="../media/image39.wmf" /><Relationship Id="rId9" Type="http://schemas.openxmlformats.org/officeDocument/2006/relationships/image" Target="../media/image40.wmf" /></Relationships>
</file>

<file path=ppt/drawings/_rels/vmlDrawing5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7.wmf" /><Relationship Id="rId2" Type="http://schemas.openxmlformats.org/officeDocument/2006/relationships/image" Target="../media/image48.wmf" /><Relationship Id="rId3" Type="http://schemas.openxmlformats.org/officeDocument/2006/relationships/image" Target="../media/image49.wmf" /><Relationship Id="rId4" Type="http://schemas.openxmlformats.org/officeDocument/2006/relationships/image" Target="../media/image50.wmf" /><Relationship Id="rId5" Type="http://schemas.openxmlformats.org/officeDocument/2006/relationships/image" Target="../media/image51.wmf" /><Relationship Id="rId6" Type="http://schemas.openxmlformats.org/officeDocument/2006/relationships/image" Target="../media/image52.wmf" /></Relationships>
</file>

<file path=ppt/drawings/_rels/vmlDrawing6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53.wmf" /><Relationship Id="rId2" Type="http://schemas.openxmlformats.org/officeDocument/2006/relationships/image" Target="../media/image54.wmf" /><Relationship Id="rId3" Type="http://schemas.openxmlformats.org/officeDocument/2006/relationships/image" Target="../media/image55.wmf" /><Relationship Id="rId4" Type="http://schemas.openxmlformats.org/officeDocument/2006/relationships/image" Target="../media/image56.wmf" /></Relationships>
</file>

<file path=ppt/drawings/_rels/vmlDrawing7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2.wmf" /><Relationship Id="rId2" Type="http://schemas.openxmlformats.org/officeDocument/2006/relationships/image" Target="../media/image13.wmf" /><Relationship Id="rId3" Type="http://schemas.openxmlformats.org/officeDocument/2006/relationships/image" Target="../media/image14.wmf" /><Relationship Id="rId4" Type="http://schemas.openxmlformats.org/officeDocument/2006/relationships/image" Target="../media/image15.wmf" /><Relationship Id="rId5" Type="http://schemas.openxmlformats.org/officeDocument/2006/relationships/image" Target="../media/image35.wmf" /></Relationships>
</file>

<file path=ppt/handoutMasters/_rels/handoutMaster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83.xml" /><Relationship Id="rId2" Type="http://schemas.openxmlformats.org/officeDocument/2006/relationships/tags" Target="../tags/tag84.xml" /><Relationship Id="rId3" Type="http://schemas.openxmlformats.org/officeDocument/2006/relationships/tags" Target="../tags/tag85.xml" /><Relationship Id="rId4" Type="http://schemas.openxmlformats.org/officeDocument/2006/relationships/tags" Target="../tags/tag86.xml" /><Relationship Id="rId5" Type="http://schemas.openxmlformats.org/officeDocument/2006/relationships/tags" Target="../tags/tag87.xml" /><Relationship Id="rId6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  <p:custDataLst>
              <p:tags r:id="rId2"/>
            </p:custDataLst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  <p:custDataLst>
              <p:tags r:id="rId3"/>
            </p:custDataLst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4EEFF0-A735-441C-A86E-1E23B6E6BACB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  <p:custDataLst>
              <p:tags r:id="rId4"/>
            </p:custDataLst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  <p:custDataLst>
              <p:tags r:id="rId5"/>
            </p:custDataLst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434E83-275F-4CA9-91E4-13D5EF4513B0}" type="slidenum">
              <a:rPr lang="zh-CN" altLang="en-US" smtClean="0"/>
              <a:t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76.xml" /><Relationship Id="rId2" Type="http://schemas.openxmlformats.org/officeDocument/2006/relationships/tags" Target="../tags/tag77.xml" /><Relationship Id="rId3" Type="http://schemas.openxmlformats.org/officeDocument/2006/relationships/tags" Target="../tags/tag78.xml" /><Relationship Id="rId4" Type="http://schemas.openxmlformats.org/officeDocument/2006/relationships/tags" Target="../tags/tag79.xml" /><Relationship Id="rId5" Type="http://schemas.openxmlformats.org/officeDocument/2006/relationships/tags" Target="../tags/tag80.xml" /><Relationship Id="rId6" Type="http://schemas.openxmlformats.org/officeDocument/2006/relationships/tags" Target="../tags/tag81.xml" /><Relationship Id="rId7" Type="http://schemas.openxmlformats.org/officeDocument/2006/relationships/tags" Target="../tags/tag82.xml" /><Relationship Id="rId8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  <p:custDataLst>
              <p:tags r:id="rId2"/>
            </p:custDataLst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  <p:custDataLst>
              <p:tags r:id="rId3"/>
            </p:custDataLst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742001-0719-479C-A85A-AE8EAEC2F47B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  <p:custDataLst>
              <p:tags r:id="rId4"/>
            </p:custDataLst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  <p:custDataLst>
              <p:tags r:id="rId6"/>
            </p:custDataLst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  <p:custDataLst>
              <p:tags r:id="rId7"/>
            </p:custDataLst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E5E8A7-909E-4E26-8BA3-1D70721CBD14}" type="slidenum">
              <a:rPr lang="zh-CN" altLang="en-US" smtClean="0"/>
              <a:t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.xml" /><Relationship Id="rId2" Type="http://schemas.openxmlformats.org/officeDocument/2006/relationships/tags" Target="../tags/tag2.xml" /><Relationship Id="rId3" Type="http://schemas.openxmlformats.org/officeDocument/2006/relationships/tags" Target="../tags/tag3.xml" /><Relationship Id="rId4" Type="http://schemas.openxmlformats.org/officeDocument/2006/relationships/tags" Target="../tags/tag4.xml" /><Relationship Id="rId5" Type="http://schemas.openxmlformats.org/officeDocument/2006/relationships/tags" Target="../tags/tag5.xml" /><Relationship Id="rId6" Type="http://schemas.openxmlformats.org/officeDocument/2006/relationships/tags" Target="../tags/tag6.xml" /><Relationship Id="rId7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58.xml" /><Relationship Id="rId2" Type="http://schemas.openxmlformats.org/officeDocument/2006/relationships/tags" Target="../tags/tag59.xml" /><Relationship Id="rId3" Type="http://schemas.openxmlformats.org/officeDocument/2006/relationships/tags" Target="../tags/tag60.xml" /><Relationship Id="rId4" Type="http://schemas.openxmlformats.org/officeDocument/2006/relationships/tags" Target="../tags/tag61.xml" /><Relationship Id="rId5" Type="http://schemas.openxmlformats.org/officeDocument/2006/relationships/tags" Target="../tags/tag62.xml" /><Relationship Id="rId6" Type="http://schemas.openxmlformats.org/officeDocument/2006/relationships/tags" Target="../tags/tag63.xml" /><Relationship Id="rId7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64.xml" /><Relationship Id="rId2" Type="http://schemas.openxmlformats.org/officeDocument/2006/relationships/tags" Target="../tags/tag65.xml" /><Relationship Id="rId3" Type="http://schemas.openxmlformats.org/officeDocument/2006/relationships/tags" Target="../tags/tag66.xml" /><Relationship Id="rId4" Type="http://schemas.openxmlformats.org/officeDocument/2006/relationships/tags" Target="../tags/tag67.xml" /><Relationship Id="rId5" Type="http://schemas.openxmlformats.org/officeDocument/2006/relationships/tags" Target="../tags/tag68.xml" /><Relationship Id="rId6" Type="http://schemas.openxmlformats.org/officeDocument/2006/relationships/tags" Target="../tags/tag69.xml" /><Relationship Id="rId7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7.xml" /><Relationship Id="rId2" Type="http://schemas.openxmlformats.org/officeDocument/2006/relationships/tags" Target="../tags/tag8.xml" /><Relationship Id="rId3" Type="http://schemas.openxmlformats.org/officeDocument/2006/relationships/tags" Target="../tags/tag9.xml" /><Relationship Id="rId4" Type="http://schemas.openxmlformats.org/officeDocument/2006/relationships/tags" Target="../tags/tag10.xml" /><Relationship Id="rId5" Type="http://schemas.openxmlformats.org/officeDocument/2006/relationships/tags" Target="../tags/tag11.xml" /><Relationship Id="rId6" Type="http://schemas.openxmlformats.org/officeDocument/2006/relationships/tags" Target="../tags/tag12.xml" /><Relationship Id="rId7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3.xml" /><Relationship Id="rId2" Type="http://schemas.openxmlformats.org/officeDocument/2006/relationships/tags" Target="../tags/tag14.xml" /><Relationship Id="rId3" Type="http://schemas.openxmlformats.org/officeDocument/2006/relationships/tags" Target="../tags/tag15.xml" /><Relationship Id="rId4" Type="http://schemas.openxmlformats.org/officeDocument/2006/relationships/tags" Target="../tags/tag16.xml" /><Relationship Id="rId5" Type="http://schemas.openxmlformats.org/officeDocument/2006/relationships/tags" Target="../tags/tag17.xml" /><Relationship Id="rId6" Type="http://schemas.openxmlformats.org/officeDocument/2006/relationships/tags" Target="../tags/tag18.xml" /><Relationship Id="rId7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9.xml" /><Relationship Id="rId2" Type="http://schemas.openxmlformats.org/officeDocument/2006/relationships/tags" Target="../tags/tag20.xml" /><Relationship Id="rId3" Type="http://schemas.openxmlformats.org/officeDocument/2006/relationships/tags" Target="../tags/tag21.xml" /><Relationship Id="rId4" Type="http://schemas.openxmlformats.org/officeDocument/2006/relationships/tags" Target="../tags/tag22.xml" /><Relationship Id="rId5" Type="http://schemas.openxmlformats.org/officeDocument/2006/relationships/tags" Target="../tags/tag23.xml" /><Relationship Id="rId6" Type="http://schemas.openxmlformats.org/officeDocument/2006/relationships/tags" Target="../tags/tag24.xml" /><Relationship Id="rId7" Type="http://schemas.openxmlformats.org/officeDocument/2006/relationships/tags" Target="../tags/tag25.xml" /><Relationship Id="rId8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26.xml" /><Relationship Id="rId10" Type="http://schemas.openxmlformats.org/officeDocument/2006/relationships/slideMaster" Target="../slideMasters/slideMaster1.xml" /><Relationship Id="rId2" Type="http://schemas.openxmlformats.org/officeDocument/2006/relationships/tags" Target="../tags/tag27.xml" /><Relationship Id="rId3" Type="http://schemas.openxmlformats.org/officeDocument/2006/relationships/tags" Target="../tags/tag28.xml" /><Relationship Id="rId4" Type="http://schemas.openxmlformats.org/officeDocument/2006/relationships/tags" Target="../tags/tag29.xml" /><Relationship Id="rId5" Type="http://schemas.openxmlformats.org/officeDocument/2006/relationships/tags" Target="../tags/tag30.xml" /><Relationship Id="rId6" Type="http://schemas.openxmlformats.org/officeDocument/2006/relationships/tags" Target="../tags/tag31.xml" /><Relationship Id="rId7" Type="http://schemas.openxmlformats.org/officeDocument/2006/relationships/tags" Target="../tags/tag32.xml" /><Relationship Id="rId8" Type="http://schemas.openxmlformats.org/officeDocument/2006/relationships/tags" Target="../tags/tag33.xml" /><Relationship Id="rId9" Type="http://schemas.openxmlformats.org/officeDocument/2006/relationships/tags" Target="../tags/tag34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35.xml" /><Relationship Id="rId2" Type="http://schemas.openxmlformats.org/officeDocument/2006/relationships/tags" Target="../tags/tag36.xml" /><Relationship Id="rId3" Type="http://schemas.openxmlformats.org/officeDocument/2006/relationships/tags" Target="../tags/tag37.xml" /><Relationship Id="rId4" Type="http://schemas.openxmlformats.org/officeDocument/2006/relationships/tags" Target="../tags/tag38.xml" /><Relationship Id="rId5" Type="http://schemas.openxmlformats.org/officeDocument/2006/relationships/tags" Target="../tags/tag39.xml" /><Relationship Id="rId6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40.xml" /><Relationship Id="rId2" Type="http://schemas.openxmlformats.org/officeDocument/2006/relationships/tags" Target="../tags/tag41.xml" /><Relationship Id="rId3" Type="http://schemas.openxmlformats.org/officeDocument/2006/relationships/tags" Target="../tags/tag42.xml" /><Relationship Id="rId4" Type="http://schemas.openxmlformats.org/officeDocument/2006/relationships/tags" Target="../tags/tag43.xml" /><Relationship Id="rId5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44.xml" /><Relationship Id="rId2" Type="http://schemas.openxmlformats.org/officeDocument/2006/relationships/tags" Target="../tags/tag45.xml" /><Relationship Id="rId3" Type="http://schemas.openxmlformats.org/officeDocument/2006/relationships/tags" Target="../tags/tag46.xml" /><Relationship Id="rId4" Type="http://schemas.openxmlformats.org/officeDocument/2006/relationships/tags" Target="../tags/tag47.xml" /><Relationship Id="rId5" Type="http://schemas.openxmlformats.org/officeDocument/2006/relationships/tags" Target="../tags/tag48.xml" /><Relationship Id="rId6" Type="http://schemas.openxmlformats.org/officeDocument/2006/relationships/tags" Target="../tags/tag49.xml" /><Relationship Id="rId7" Type="http://schemas.openxmlformats.org/officeDocument/2006/relationships/tags" Target="../tags/tag50.xml" /><Relationship Id="rId8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51.xml" /><Relationship Id="rId2" Type="http://schemas.openxmlformats.org/officeDocument/2006/relationships/tags" Target="../tags/tag52.xml" /><Relationship Id="rId3" Type="http://schemas.openxmlformats.org/officeDocument/2006/relationships/tags" Target="../tags/tag53.xml" /><Relationship Id="rId4" Type="http://schemas.openxmlformats.org/officeDocument/2006/relationships/tags" Target="../tags/tag54.xml" /><Relationship Id="rId5" Type="http://schemas.openxmlformats.org/officeDocument/2006/relationships/tags" Target="../tags/tag55.xml" /><Relationship Id="rId6" Type="http://schemas.openxmlformats.org/officeDocument/2006/relationships/tags" Target="../tags/tag56.xml" /><Relationship Id="rId7" Type="http://schemas.openxmlformats.org/officeDocument/2006/relationships/tags" Target="../tags/tag57.xml" /><Relationship Id="rId8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标题幻灯片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标题和竖排文字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垂直排列标题与文本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标题和内容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节标题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两栏内容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比较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仅标题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空白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内容与标题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图片与标题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ags" Target="../tags/tag70.xml" /><Relationship Id="rId13" Type="http://schemas.openxmlformats.org/officeDocument/2006/relationships/tags" Target="../tags/tag71.xml" /><Relationship Id="rId14" Type="http://schemas.openxmlformats.org/officeDocument/2006/relationships/tags" Target="../tags/tag72.xml" /><Relationship Id="rId15" Type="http://schemas.openxmlformats.org/officeDocument/2006/relationships/tags" Target="../tags/tag73.xml" /><Relationship Id="rId16" Type="http://schemas.openxmlformats.org/officeDocument/2006/relationships/tags" Target="../tags/tag74.xml" /><Relationship Id="rId17" Type="http://schemas.openxmlformats.org/officeDocument/2006/relationships/tags" Target="../tags/tag75.xml" /><Relationship Id="rId18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>
          <p:custDataLst>
            <p:tags r:id="rId12"/>
          </p:custDataLst>
        </p:nvPr>
      </p:nvGrpSpPr>
      <p:grpSpPr>
        <a:xfrm>
          <a:off x="0" y="0"/>
          <a: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88.xml" /><Relationship Id="rId3" Type="http://schemas.openxmlformats.org/officeDocument/2006/relationships/tags" Target="../tags/tag89.xml" /><Relationship Id="rId4" Type="http://schemas.openxmlformats.org/officeDocument/2006/relationships/image" Target="../media/image1.jpeg" /><Relationship Id="rId5" Type="http://schemas.openxmlformats.org/officeDocument/2006/relationships/tags" Target="../tags/tag90.x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10" Type="http://schemas.openxmlformats.org/officeDocument/2006/relationships/image" Target="../media/image3.wmf" /><Relationship Id="rId11" Type="http://schemas.openxmlformats.org/officeDocument/2006/relationships/tags" Target="../tags/tag96.xml" /><Relationship Id="rId12" Type="http://schemas.openxmlformats.org/officeDocument/2006/relationships/oleObject" Target="../embeddings/oleObject3.bin" TargetMode="Internal" /><Relationship Id="rId13" Type="http://schemas.openxmlformats.org/officeDocument/2006/relationships/image" Target="../media/image4.wmf" /><Relationship Id="rId14" Type="http://schemas.openxmlformats.org/officeDocument/2006/relationships/tags" Target="../tags/tag97.xml" /><Relationship Id="rId15" Type="http://schemas.openxmlformats.org/officeDocument/2006/relationships/oleObject" Target="../embeddings/oleObject4.bin" TargetMode="Internal" /><Relationship Id="rId16" Type="http://schemas.openxmlformats.org/officeDocument/2006/relationships/image" Target="../media/image5.wmf" /><Relationship Id="rId17" Type="http://schemas.openxmlformats.org/officeDocument/2006/relationships/image" Target="../media/image6.png" /><Relationship Id="rId18" Type="http://schemas.openxmlformats.org/officeDocument/2006/relationships/tags" Target="../tags/tag98.xml" /><Relationship Id="rId19" Type="http://schemas.openxmlformats.org/officeDocument/2006/relationships/tags" Target="../tags/tag99.xml" /><Relationship Id="rId2" Type="http://schemas.openxmlformats.org/officeDocument/2006/relationships/tags" Target="../tags/tag91.xml" /><Relationship Id="rId20" Type="http://schemas.openxmlformats.org/officeDocument/2006/relationships/oleObject" Target="../embeddings/oleObject5.bin" TargetMode="Internal" /><Relationship Id="rId21" Type="http://schemas.openxmlformats.org/officeDocument/2006/relationships/image" Target="../media/image7.wmf" /><Relationship Id="rId22" Type="http://schemas.openxmlformats.org/officeDocument/2006/relationships/image" Target="../media/image8.png" /><Relationship Id="rId23" Type="http://schemas.openxmlformats.org/officeDocument/2006/relationships/tags" Target="../tags/tag100.xml" /><Relationship Id="rId24" Type="http://schemas.openxmlformats.org/officeDocument/2006/relationships/tags" Target="../tags/tag101.xml" /><Relationship Id="rId25" Type="http://schemas.openxmlformats.org/officeDocument/2006/relationships/oleObject" Target="../embeddings/oleObject6.bin" TargetMode="Internal" /><Relationship Id="rId26" Type="http://schemas.openxmlformats.org/officeDocument/2006/relationships/image" Target="../media/image9.wmf" /><Relationship Id="rId27" Type="http://schemas.openxmlformats.org/officeDocument/2006/relationships/image" Target="../media/image10.png" /><Relationship Id="rId28" Type="http://schemas.openxmlformats.org/officeDocument/2006/relationships/tags" Target="../tags/tag102.xml" /><Relationship Id="rId29" Type="http://schemas.openxmlformats.org/officeDocument/2006/relationships/tags" Target="../tags/tag103.xml" /><Relationship Id="rId3" Type="http://schemas.openxmlformats.org/officeDocument/2006/relationships/tags" Target="../tags/tag92.xml" /><Relationship Id="rId30" Type="http://schemas.openxmlformats.org/officeDocument/2006/relationships/oleObject" Target="../embeddings/oleObject7.bin" TargetMode="Internal" /><Relationship Id="rId31" Type="http://schemas.openxmlformats.org/officeDocument/2006/relationships/image" Target="../media/image11.wmf" /><Relationship Id="rId32" Type="http://schemas.openxmlformats.org/officeDocument/2006/relationships/image" Target="../media/image1.jpeg" /><Relationship Id="rId33" Type="http://schemas.openxmlformats.org/officeDocument/2006/relationships/tags" Target="../tags/tag104.xml" /><Relationship Id="rId34" Type="http://schemas.openxmlformats.org/officeDocument/2006/relationships/vmlDrawing" Target="../drawings/vmlDrawing1.vml" /><Relationship Id="rId4" Type="http://schemas.openxmlformats.org/officeDocument/2006/relationships/tags" Target="../tags/tag93.xml" /><Relationship Id="rId5" Type="http://schemas.openxmlformats.org/officeDocument/2006/relationships/tags" Target="../tags/tag94.xml" /><Relationship Id="rId6" Type="http://schemas.openxmlformats.org/officeDocument/2006/relationships/oleObject" Target="../embeddings/oleObject1.bin" TargetMode="Internal" /><Relationship Id="rId7" Type="http://schemas.openxmlformats.org/officeDocument/2006/relationships/image" Target="../media/image2.wmf" /><Relationship Id="rId8" Type="http://schemas.openxmlformats.org/officeDocument/2006/relationships/tags" Target="../tags/tag95.xml" /><Relationship Id="rId9" Type="http://schemas.openxmlformats.org/officeDocument/2006/relationships/oleObject" Target="../embeddings/oleObject2.bin" TargetMode="Internal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10" Type="http://schemas.openxmlformats.org/officeDocument/2006/relationships/tags" Target="../tags/tag111.xml" /><Relationship Id="rId11" Type="http://schemas.openxmlformats.org/officeDocument/2006/relationships/oleObject" Target="../embeddings/oleObject9.bin" TargetMode="Internal" /><Relationship Id="rId12" Type="http://schemas.openxmlformats.org/officeDocument/2006/relationships/image" Target="../media/image13.wmf" /><Relationship Id="rId13" Type="http://schemas.openxmlformats.org/officeDocument/2006/relationships/tags" Target="../tags/tag112.xml" /><Relationship Id="rId14" Type="http://schemas.openxmlformats.org/officeDocument/2006/relationships/tags" Target="../tags/tag113.xml" /><Relationship Id="rId15" Type="http://schemas.openxmlformats.org/officeDocument/2006/relationships/tags" Target="../tags/tag114.xml" /><Relationship Id="rId16" Type="http://schemas.openxmlformats.org/officeDocument/2006/relationships/oleObject" Target="../embeddings/oleObject10.bin" TargetMode="Internal" /><Relationship Id="rId17" Type="http://schemas.openxmlformats.org/officeDocument/2006/relationships/image" Target="../media/image14.wmf" /><Relationship Id="rId18" Type="http://schemas.openxmlformats.org/officeDocument/2006/relationships/tags" Target="../tags/tag115.xml" /><Relationship Id="rId19" Type="http://schemas.openxmlformats.org/officeDocument/2006/relationships/oleObject" Target="../embeddings/oleObject11.bin" TargetMode="Internal" /><Relationship Id="rId2" Type="http://schemas.openxmlformats.org/officeDocument/2006/relationships/tags" Target="../tags/tag105.xml" /><Relationship Id="rId20" Type="http://schemas.openxmlformats.org/officeDocument/2006/relationships/image" Target="../media/image15.wmf" /><Relationship Id="rId21" Type="http://schemas.openxmlformats.org/officeDocument/2006/relationships/tags" Target="../tags/tag116.xml" /><Relationship Id="rId22" Type="http://schemas.openxmlformats.org/officeDocument/2006/relationships/tags" Target="../tags/tag117.xml" /><Relationship Id="rId23" Type="http://schemas.openxmlformats.org/officeDocument/2006/relationships/image" Target="../media/image16.png" /><Relationship Id="rId24" Type="http://schemas.openxmlformats.org/officeDocument/2006/relationships/tags" Target="../tags/tag118.xml" /><Relationship Id="rId25" Type="http://schemas.openxmlformats.org/officeDocument/2006/relationships/tags" Target="../tags/tag119.xml" /><Relationship Id="rId26" Type="http://schemas.openxmlformats.org/officeDocument/2006/relationships/oleObject" Target="../embeddings/oleObject12.bin" TargetMode="Internal" /><Relationship Id="rId27" Type="http://schemas.openxmlformats.org/officeDocument/2006/relationships/image" Target="../media/image17.wmf" /><Relationship Id="rId28" Type="http://schemas.openxmlformats.org/officeDocument/2006/relationships/tags" Target="../tags/tag120.xml" /><Relationship Id="rId29" Type="http://schemas.openxmlformats.org/officeDocument/2006/relationships/oleObject" Target="../embeddings/oleObject13.bin" TargetMode="Internal" /><Relationship Id="rId3" Type="http://schemas.openxmlformats.org/officeDocument/2006/relationships/tags" Target="../tags/tag106.xml" /><Relationship Id="rId30" Type="http://schemas.openxmlformats.org/officeDocument/2006/relationships/image" Target="../media/image18.wmf" /><Relationship Id="rId31" Type="http://schemas.openxmlformats.org/officeDocument/2006/relationships/tags" Target="../tags/tag121.xml" /><Relationship Id="rId32" Type="http://schemas.openxmlformats.org/officeDocument/2006/relationships/oleObject" Target="../embeddings/oleObject14.bin" TargetMode="Internal" /><Relationship Id="rId33" Type="http://schemas.openxmlformats.org/officeDocument/2006/relationships/tags" Target="../tags/tag122.xml" /><Relationship Id="rId34" Type="http://schemas.openxmlformats.org/officeDocument/2006/relationships/oleObject" Target="../embeddings/oleObject15.bin" TargetMode="Internal" /><Relationship Id="rId35" Type="http://schemas.openxmlformats.org/officeDocument/2006/relationships/image" Target="../media/image19.wmf" /><Relationship Id="rId36" Type="http://schemas.openxmlformats.org/officeDocument/2006/relationships/tags" Target="../tags/tag123.xml" /><Relationship Id="rId37" Type="http://schemas.openxmlformats.org/officeDocument/2006/relationships/tags" Target="../tags/tag124.xml" /><Relationship Id="rId38" Type="http://schemas.openxmlformats.org/officeDocument/2006/relationships/tags" Target="../tags/tag125.xml" /><Relationship Id="rId39" Type="http://schemas.openxmlformats.org/officeDocument/2006/relationships/oleObject" Target="../embeddings/oleObject16.bin" TargetMode="Internal" /><Relationship Id="rId4" Type="http://schemas.openxmlformats.org/officeDocument/2006/relationships/tags" Target="../tags/tag107.xml" /><Relationship Id="rId40" Type="http://schemas.openxmlformats.org/officeDocument/2006/relationships/tags" Target="../tags/tag126.xml" /><Relationship Id="rId41" Type="http://schemas.openxmlformats.org/officeDocument/2006/relationships/oleObject" Target="../embeddings/oleObject17.bin" TargetMode="Internal" /><Relationship Id="rId42" Type="http://schemas.openxmlformats.org/officeDocument/2006/relationships/image" Target="../media/image20.wmf" /><Relationship Id="rId43" Type="http://schemas.openxmlformats.org/officeDocument/2006/relationships/tags" Target="../tags/tag127.xml" /><Relationship Id="rId44" Type="http://schemas.openxmlformats.org/officeDocument/2006/relationships/tags" Target="../tags/tag128.xml" /><Relationship Id="rId45" Type="http://schemas.openxmlformats.org/officeDocument/2006/relationships/oleObject" Target="../embeddings/oleObject18.bin" TargetMode="Internal" /><Relationship Id="rId46" Type="http://schemas.openxmlformats.org/officeDocument/2006/relationships/image" Target="../media/image21.wmf" /><Relationship Id="rId47" Type="http://schemas.openxmlformats.org/officeDocument/2006/relationships/tags" Target="../tags/tag129.xml" /><Relationship Id="rId48" Type="http://schemas.openxmlformats.org/officeDocument/2006/relationships/oleObject" Target="../embeddings/oleObject19.bin" TargetMode="Internal" /><Relationship Id="rId49" Type="http://schemas.openxmlformats.org/officeDocument/2006/relationships/image" Target="../media/image22.wmf" /><Relationship Id="rId5" Type="http://schemas.openxmlformats.org/officeDocument/2006/relationships/tags" Target="../tags/tag108.xml" /><Relationship Id="rId50" Type="http://schemas.openxmlformats.org/officeDocument/2006/relationships/image" Target="../media/image23.png" /><Relationship Id="rId51" Type="http://schemas.openxmlformats.org/officeDocument/2006/relationships/tags" Target="../tags/tag130.xml" /><Relationship Id="rId52" Type="http://schemas.openxmlformats.org/officeDocument/2006/relationships/tags" Target="../tags/tag131.xml" /><Relationship Id="rId53" Type="http://schemas.openxmlformats.org/officeDocument/2006/relationships/oleObject" Target="../embeddings/oleObject20.bin" TargetMode="Internal" /><Relationship Id="rId54" Type="http://schemas.openxmlformats.org/officeDocument/2006/relationships/image" Target="../media/image24.wmf" /><Relationship Id="rId55" Type="http://schemas.openxmlformats.org/officeDocument/2006/relationships/tags" Target="../tags/tag132.xml" /><Relationship Id="rId56" Type="http://schemas.openxmlformats.org/officeDocument/2006/relationships/oleObject" Target="../embeddings/oleObject21.bin" TargetMode="Internal" /><Relationship Id="rId57" Type="http://schemas.openxmlformats.org/officeDocument/2006/relationships/image" Target="../media/image25.wmf" /><Relationship Id="rId58" Type="http://schemas.openxmlformats.org/officeDocument/2006/relationships/tags" Target="../tags/tag133.xml" /><Relationship Id="rId59" Type="http://schemas.openxmlformats.org/officeDocument/2006/relationships/oleObject" Target="../embeddings/oleObject22.bin" TargetMode="Internal" /><Relationship Id="rId6" Type="http://schemas.openxmlformats.org/officeDocument/2006/relationships/tags" Target="../tags/tag109.xml" /><Relationship Id="rId60" Type="http://schemas.openxmlformats.org/officeDocument/2006/relationships/image" Target="../media/image26.wmf" /><Relationship Id="rId61" Type="http://schemas.openxmlformats.org/officeDocument/2006/relationships/tags" Target="../tags/tag134.xml" /><Relationship Id="rId62" Type="http://schemas.openxmlformats.org/officeDocument/2006/relationships/oleObject" Target="../embeddings/oleObject23.bin" TargetMode="Internal" /><Relationship Id="rId63" Type="http://schemas.openxmlformats.org/officeDocument/2006/relationships/image" Target="../media/image27.wmf" /><Relationship Id="rId64" Type="http://schemas.openxmlformats.org/officeDocument/2006/relationships/image" Target="../media/image1.jpeg" /><Relationship Id="rId65" Type="http://schemas.openxmlformats.org/officeDocument/2006/relationships/tags" Target="../tags/tag135.xml" /><Relationship Id="rId66" Type="http://schemas.openxmlformats.org/officeDocument/2006/relationships/vmlDrawing" Target="../drawings/vmlDrawing2.vml" /><Relationship Id="rId7" Type="http://schemas.openxmlformats.org/officeDocument/2006/relationships/oleObject" Target="../embeddings/oleObject8.bin" TargetMode="Internal" /><Relationship Id="rId8" Type="http://schemas.openxmlformats.org/officeDocument/2006/relationships/image" Target="../media/image12.wmf" /><Relationship Id="rId9" Type="http://schemas.openxmlformats.org/officeDocument/2006/relationships/tags" Target="../tags/tag110.xml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10" Type="http://schemas.openxmlformats.org/officeDocument/2006/relationships/image" Target="../media/image28.wmf" /><Relationship Id="rId11" Type="http://schemas.openxmlformats.org/officeDocument/2006/relationships/tags" Target="../tags/tag141.xml" /><Relationship Id="rId12" Type="http://schemas.openxmlformats.org/officeDocument/2006/relationships/oleObject" Target="../embeddings/oleObject26.bin" TargetMode="Internal" /><Relationship Id="rId13" Type="http://schemas.openxmlformats.org/officeDocument/2006/relationships/image" Target="../media/image4.wmf" /><Relationship Id="rId14" Type="http://schemas.openxmlformats.org/officeDocument/2006/relationships/tags" Target="../tags/tag142.xml" /><Relationship Id="rId15" Type="http://schemas.openxmlformats.org/officeDocument/2006/relationships/oleObject" Target="../embeddings/oleObject27.bin" TargetMode="Internal" /><Relationship Id="rId16" Type="http://schemas.openxmlformats.org/officeDocument/2006/relationships/image" Target="../media/image29.wmf" /><Relationship Id="rId17" Type="http://schemas.openxmlformats.org/officeDocument/2006/relationships/image" Target="../media/image6.png" /><Relationship Id="rId18" Type="http://schemas.openxmlformats.org/officeDocument/2006/relationships/tags" Target="../tags/tag143.xml" /><Relationship Id="rId19" Type="http://schemas.openxmlformats.org/officeDocument/2006/relationships/tags" Target="../tags/tag144.xml" /><Relationship Id="rId2" Type="http://schemas.openxmlformats.org/officeDocument/2006/relationships/tags" Target="../tags/tag136.xml" /><Relationship Id="rId20" Type="http://schemas.openxmlformats.org/officeDocument/2006/relationships/oleObject" Target="../embeddings/oleObject28.bin" TargetMode="Internal" /><Relationship Id="rId21" Type="http://schemas.openxmlformats.org/officeDocument/2006/relationships/image" Target="../media/image7.wmf" /><Relationship Id="rId22" Type="http://schemas.openxmlformats.org/officeDocument/2006/relationships/image" Target="../media/image30.png" /><Relationship Id="rId23" Type="http://schemas.openxmlformats.org/officeDocument/2006/relationships/tags" Target="../tags/tag145.xml" /><Relationship Id="rId24" Type="http://schemas.openxmlformats.org/officeDocument/2006/relationships/tags" Target="../tags/tag146.xml" /><Relationship Id="rId25" Type="http://schemas.openxmlformats.org/officeDocument/2006/relationships/oleObject" Target="../embeddings/oleObject29.bin" TargetMode="Internal" /><Relationship Id="rId26" Type="http://schemas.openxmlformats.org/officeDocument/2006/relationships/image" Target="../media/image31.wmf" /><Relationship Id="rId27" Type="http://schemas.openxmlformats.org/officeDocument/2006/relationships/image" Target="../media/image32.png" /><Relationship Id="rId28" Type="http://schemas.openxmlformats.org/officeDocument/2006/relationships/tags" Target="../tags/tag147.xml" /><Relationship Id="rId29" Type="http://schemas.openxmlformats.org/officeDocument/2006/relationships/tags" Target="../tags/tag148.xml" /><Relationship Id="rId3" Type="http://schemas.openxmlformats.org/officeDocument/2006/relationships/tags" Target="../tags/tag137.xml" /><Relationship Id="rId30" Type="http://schemas.openxmlformats.org/officeDocument/2006/relationships/oleObject" Target="../embeddings/oleObject30.bin" TargetMode="Internal" /><Relationship Id="rId31" Type="http://schemas.openxmlformats.org/officeDocument/2006/relationships/image" Target="../media/image33.wmf" /><Relationship Id="rId32" Type="http://schemas.openxmlformats.org/officeDocument/2006/relationships/image" Target="../media/image1.jpeg" /><Relationship Id="rId33" Type="http://schemas.openxmlformats.org/officeDocument/2006/relationships/tags" Target="../tags/tag149.xml" /><Relationship Id="rId34" Type="http://schemas.openxmlformats.org/officeDocument/2006/relationships/vmlDrawing" Target="../drawings/vmlDrawing3.vml" /><Relationship Id="rId4" Type="http://schemas.openxmlformats.org/officeDocument/2006/relationships/tags" Target="../tags/tag138.xml" /><Relationship Id="rId5" Type="http://schemas.openxmlformats.org/officeDocument/2006/relationships/tags" Target="../tags/tag139.xml" /><Relationship Id="rId6" Type="http://schemas.openxmlformats.org/officeDocument/2006/relationships/oleObject" Target="../embeddings/oleObject24.bin" TargetMode="Internal" /><Relationship Id="rId7" Type="http://schemas.openxmlformats.org/officeDocument/2006/relationships/image" Target="../media/image2.wmf" /><Relationship Id="rId8" Type="http://schemas.openxmlformats.org/officeDocument/2006/relationships/tags" Target="../tags/tag140.xml" /><Relationship Id="rId9" Type="http://schemas.openxmlformats.org/officeDocument/2006/relationships/oleObject" Target="../embeddings/oleObject25.bin" TargetMode="Internal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10" Type="http://schemas.openxmlformats.org/officeDocument/2006/relationships/image" Target="../media/image12.wmf" /><Relationship Id="rId11" Type="http://schemas.openxmlformats.org/officeDocument/2006/relationships/tags" Target="../tags/tag156.xml" /><Relationship Id="rId12" Type="http://schemas.openxmlformats.org/officeDocument/2006/relationships/tags" Target="../tags/tag157.xml" /><Relationship Id="rId13" Type="http://schemas.openxmlformats.org/officeDocument/2006/relationships/oleObject" Target="../embeddings/oleObject32.bin" TargetMode="Internal" /><Relationship Id="rId14" Type="http://schemas.openxmlformats.org/officeDocument/2006/relationships/image" Target="../media/image35.wmf" /><Relationship Id="rId15" Type="http://schemas.openxmlformats.org/officeDocument/2006/relationships/tags" Target="../tags/tag158.xml" /><Relationship Id="rId16" Type="http://schemas.openxmlformats.org/officeDocument/2006/relationships/tags" Target="../tags/tag159.xml" /><Relationship Id="rId17" Type="http://schemas.openxmlformats.org/officeDocument/2006/relationships/tags" Target="../tags/tag160.xml" /><Relationship Id="rId18" Type="http://schemas.openxmlformats.org/officeDocument/2006/relationships/oleObject" Target="../embeddings/oleObject33.bin" TargetMode="Internal" /><Relationship Id="rId19" Type="http://schemas.openxmlformats.org/officeDocument/2006/relationships/image" Target="../media/image14.wmf" /><Relationship Id="rId2" Type="http://schemas.openxmlformats.org/officeDocument/2006/relationships/tags" Target="../tags/tag150.xml" /><Relationship Id="rId20" Type="http://schemas.openxmlformats.org/officeDocument/2006/relationships/tags" Target="../tags/tag161.xml" /><Relationship Id="rId21" Type="http://schemas.openxmlformats.org/officeDocument/2006/relationships/oleObject" Target="../embeddings/oleObject34.bin" TargetMode="Internal" /><Relationship Id="rId22" Type="http://schemas.openxmlformats.org/officeDocument/2006/relationships/image" Target="../media/image15.wmf" /><Relationship Id="rId23" Type="http://schemas.openxmlformats.org/officeDocument/2006/relationships/tags" Target="../tags/tag162.xml" /><Relationship Id="rId24" Type="http://schemas.openxmlformats.org/officeDocument/2006/relationships/tags" Target="../tags/tag163.xml" /><Relationship Id="rId25" Type="http://schemas.openxmlformats.org/officeDocument/2006/relationships/tags" Target="../tags/tag164.xml" /><Relationship Id="rId26" Type="http://schemas.openxmlformats.org/officeDocument/2006/relationships/oleObject" Target="../embeddings/oleObject35.bin" TargetMode="Internal" /><Relationship Id="rId27" Type="http://schemas.openxmlformats.org/officeDocument/2006/relationships/image" Target="../media/image36.wmf" /><Relationship Id="rId28" Type="http://schemas.openxmlformats.org/officeDocument/2006/relationships/tags" Target="../tags/tag165.xml" /><Relationship Id="rId29" Type="http://schemas.openxmlformats.org/officeDocument/2006/relationships/oleObject" Target="../embeddings/oleObject36.bin" TargetMode="Internal" /><Relationship Id="rId3" Type="http://schemas.openxmlformats.org/officeDocument/2006/relationships/image" Target="../media/image34.png" /><Relationship Id="rId30" Type="http://schemas.openxmlformats.org/officeDocument/2006/relationships/image" Target="../media/image37.wmf" /><Relationship Id="rId31" Type="http://schemas.openxmlformats.org/officeDocument/2006/relationships/tags" Target="../tags/tag166.xml" /><Relationship Id="rId32" Type="http://schemas.openxmlformats.org/officeDocument/2006/relationships/oleObject" Target="../embeddings/oleObject37.bin" TargetMode="Internal" /><Relationship Id="rId33" Type="http://schemas.openxmlformats.org/officeDocument/2006/relationships/tags" Target="../tags/tag167.xml" /><Relationship Id="rId34" Type="http://schemas.openxmlformats.org/officeDocument/2006/relationships/oleObject" Target="../embeddings/oleObject38.bin" TargetMode="Internal" /><Relationship Id="rId35" Type="http://schemas.openxmlformats.org/officeDocument/2006/relationships/image" Target="../media/image38.wmf" /><Relationship Id="rId36" Type="http://schemas.openxmlformats.org/officeDocument/2006/relationships/tags" Target="../tags/tag168.xml" /><Relationship Id="rId37" Type="http://schemas.openxmlformats.org/officeDocument/2006/relationships/tags" Target="../tags/tag169.xml" /><Relationship Id="rId38" Type="http://schemas.openxmlformats.org/officeDocument/2006/relationships/tags" Target="../tags/tag170.xml" /><Relationship Id="rId39" Type="http://schemas.openxmlformats.org/officeDocument/2006/relationships/oleObject" Target="../embeddings/oleObject39.bin" TargetMode="Internal" /><Relationship Id="rId4" Type="http://schemas.openxmlformats.org/officeDocument/2006/relationships/tags" Target="../tags/tag151.xml" /><Relationship Id="rId40" Type="http://schemas.openxmlformats.org/officeDocument/2006/relationships/tags" Target="../tags/tag171.xml" /><Relationship Id="rId41" Type="http://schemas.openxmlformats.org/officeDocument/2006/relationships/oleObject" Target="../embeddings/oleObject40.bin" TargetMode="Internal" /><Relationship Id="rId42" Type="http://schemas.openxmlformats.org/officeDocument/2006/relationships/image" Target="../media/image39.wmf" /><Relationship Id="rId43" Type="http://schemas.openxmlformats.org/officeDocument/2006/relationships/tags" Target="../tags/tag172.xml" /><Relationship Id="rId44" Type="http://schemas.openxmlformats.org/officeDocument/2006/relationships/tags" Target="../tags/tag173.xml" /><Relationship Id="rId45" Type="http://schemas.openxmlformats.org/officeDocument/2006/relationships/oleObject" Target="../embeddings/oleObject41.bin" TargetMode="Internal" /><Relationship Id="rId46" Type="http://schemas.openxmlformats.org/officeDocument/2006/relationships/image" Target="../media/image40.wmf" /><Relationship Id="rId47" Type="http://schemas.openxmlformats.org/officeDocument/2006/relationships/tags" Target="../tags/tag174.xml" /><Relationship Id="rId48" Type="http://schemas.openxmlformats.org/officeDocument/2006/relationships/oleObject" Target="../embeddings/oleObject42.bin" TargetMode="Internal" /><Relationship Id="rId49" Type="http://schemas.openxmlformats.org/officeDocument/2006/relationships/image" Target="../media/image41.wmf" /><Relationship Id="rId5" Type="http://schemas.openxmlformats.org/officeDocument/2006/relationships/tags" Target="../tags/tag152.xml" /><Relationship Id="rId50" Type="http://schemas.openxmlformats.org/officeDocument/2006/relationships/image" Target="../media/image42.png" /><Relationship Id="rId51" Type="http://schemas.openxmlformats.org/officeDocument/2006/relationships/tags" Target="../tags/tag175.xml" /><Relationship Id="rId52" Type="http://schemas.openxmlformats.org/officeDocument/2006/relationships/tags" Target="../tags/tag176.xml" /><Relationship Id="rId53" Type="http://schemas.openxmlformats.org/officeDocument/2006/relationships/oleObject" Target="../embeddings/oleObject43.bin" TargetMode="Internal" /><Relationship Id="rId54" Type="http://schemas.openxmlformats.org/officeDocument/2006/relationships/image" Target="../media/image43.wmf" /><Relationship Id="rId55" Type="http://schemas.openxmlformats.org/officeDocument/2006/relationships/tags" Target="../tags/tag177.xml" /><Relationship Id="rId56" Type="http://schemas.openxmlformats.org/officeDocument/2006/relationships/oleObject" Target="../embeddings/oleObject44.bin" TargetMode="Internal" /><Relationship Id="rId57" Type="http://schemas.openxmlformats.org/officeDocument/2006/relationships/image" Target="../media/image44.wmf" /><Relationship Id="rId58" Type="http://schemas.openxmlformats.org/officeDocument/2006/relationships/tags" Target="../tags/tag178.xml" /><Relationship Id="rId59" Type="http://schemas.openxmlformats.org/officeDocument/2006/relationships/oleObject" Target="../embeddings/oleObject45.bin" TargetMode="Internal" /><Relationship Id="rId6" Type="http://schemas.openxmlformats.org/officeDocument/2006/relationships/tags" Target="../tags/tag153.xml" /><Relationship Id="rId60" Type="http://schemas.openxmlformats.org/officeDocument/2006/relationships/image" Target="../media/image45.wmf" /><Relationship Id="rId61" Type="http://schemas.openxmlformats.org/officeDocument/2006/relationships/tags" Target="../tags/tag179.xml" /><Relationship Id="rId62" Type="http://schemas.openxmlformats.org/officeDocument/2006/relationships/oleObject" Target="../embeddings/oleObject46.bin" TargetMode="Internal" /><Relationship Id="rId63" Type="http://schemas.openxmlformats.org/officeDocument/2006/relationships/image" Target="../media/image46.wmf" /><Relationship Id="rId64" Type="http://schemas.openxmlformats.org/officeDocument/2006/relationships/image" Target="../media/image1.jpeg" /><Relationship Id="rId65" Type="http://schemas.openxmlformats.org/officeDocument/2006/relationships/tags" Target="../tags/tag180.xml" /><Relationship Id="rId66" Type="http://schemas.openxmlformats.org/officeDocument/2006/relationships/vmlDrawing" Target="../drawings/vmlDrawing4.vml" /><Relationship Id="rId7" Type="http://schemas.openxmlformats.org/officeDocument/2006/relationships/tags" Target="../tags/tag154.xml" /><Relationship Id="rId8" Type="http://schemas.openxmlformats.org/officeDocument/2006/relationships/tags" Target="../tags/tag155.xml" /><Relationship Id="rId9" Type="http://schemas.openxmlformats.org/officeDocument/2006/relationships/oleObject" Target="../embeddings/oleObject31.bin" TargetMode="Internal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10" Type="http://schemas.openxmlformats.org/officeDocument/2006/relationships/oleObject" Target="../embeddings/oleObject48.bin" TargetMode="Internal" /><Relationship Id="rId11" Type="http://schemas.openxmlformats.org/officeDocument/2006/relationships/image" Target="../media/image48.wmf" /><Relationship Id="rId12" Type="http://schemas.openxmlformats.org/officeDocument/2006/relationships/tags" Target="../tags/tag187.xml" /><Relationship Id="rId13" Type="http://schemas.openxmlformats.org/officeDocument/2006/relationships/oleObject" Target="../embeddings/oleObject49.bin" TargetMode="Internal" /><Relationship Id="rId14" Type="http://schemas.openxmlformats.org/officeDocument/2006/relationships/image" Target="../media/image49.wmf" /><Relationship Id="rId15" Type="http://schemas.openxmlformats.org/officeDocument/2006/relationships/tags" Target="../tags/tag188.xml" /><Relationship Id="rId16" Type="http://schemas.openxmlformats.org/officeDocument/2006/relationships/oleObject" Target="../embeddings/oleObject50.bin" TargetMode="Internal" /><Relationship Id="rId17" Type="http://schemas.openxmlformats.org/officeDocument/2006/relationships/image" Target="../media/image50.wmf" /><Relationship Id="rId18" Type="http://schemas.openxmlformats.org/officeDocument/2006/relationships/tags" Target="../tags/tag189.xml" /><Relationship Id="rId19" Type="http://schemas.openxmlformats.org/officeDocument/2006/relationships/oleObject" Target="../embeddings/oleObject51.bin" TargetMode="Internal" /><Relationship Id="rId2" Type="http://schemas.openxmlformats.org/officeDocument/2006/relationships/tags" Target="../tags/tag181.xml" /><Relationship Id="rId20" Type="http://schemas.openxmlformats.org/officeDocument/2006/relationships/image" Target="../media/image51.wmf" /><Relationship Id="rId21" Type="http://schemas.openxmlformats.org/officeDocument/2006/relationships/tags" Target="../tags/tag190.xml" /><Relationship Id="rId22" Type="http://schemas.openxmlformats.org/officeDocument/2006/relationships/oleObject" Target="../embeddings/oleObject52.bin" TargetMode="Internal" /><Relationship Id="rId23" Type="http://schemas.openxmlformats.org/officeDocument/2006/relationships/image" Target="../media/image52.wmf" /><Relationship Id="rId24" Type="http://schemas.openxmlformats.org/officeDocument/2006/relationships/image" Target="../media/image1.jpeg" /><Relationship Id="rId25" Type="http://schemas.openxmlformats.org/officeDocument/2006/relationships/tags" Target="../tags/tag191.xml" /><Relationship Id="rId26" Type="http://schemas.openxmlformats.org/officeDocument/2006/relationships/vmlDrawing" Target="../drawings/vmlDrawing5.vml" /><Relationship Id="rId3" Type="http://schemas.openxmlformats.org/officeDocument/2006/relationships/tags" Target="../tags/tag182.xml" /><Relationship Id="rId4" Type="http://schemas.openxmlformats.org/officeDocument/2006/relationships/tags" Target="../tags/tag183.xml" /><Relationship Id="rId5" Type="http://schemas.openxmlformats.org/officeDocument/2006/relationships/tags" Target="../tags/tag184.xml" /><Relationship Id="rId6" Type="http://schemas.openxmlformats.org/officeDocument/2006/relationships/tags" Target="../tags/tag185.xml" /><Relationship Id="rId7" Type="http://schemas.openxmlformats.org/officeDocument/2006/relationships/oleObject" Target="../embeddings/oleObject47.bin" TargetMode="Internal" /><Relationship Id="rId8" Type="http://schemas.openxmlformats.org/officeDocument/2006/relationships/image" Target="../media/image47.wmf" /><Relationship Id="rId9" Type="http://schemas.openxmlformats.org/officeDocument/2006/relationships/tags" Target="../tags/tag186.xml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10" Type="http://schemas.openxmlformats.org/officeDocument/2006/relationships/oleObject" Target="../embeddings/oleObject54.bin" TargetMode="Internal" /><Relationship Id="rId11" Type="http://schemas.openxmlformats.org/officeDocument/2006/relationships/image" Target="../media/image54.wmf" /><Relationship Id="rId12" Type="http://schemas.openxmlformats.org/officeDocument/2006/relationships/tags" Target="../tags/tag198.xml" /><Relationship Id="rId13" Type="http://schemas.openxmlformats.org/officeDocument/2006/relationships/oleObject" Target="../embeddings/oleObject55.bin" TargetMode="Internal" /><Relationship Id="rId14" Type="http://schemas.openxmlformats.org/officeDocument/2006/relationships/image" Target="../media/image55.wmf" /><Relationship Id="rId15" Type="http://schemas.openxmlformats.org/officeDocument/2006/relationships/tags" Target="../tags/tag199.xml" /><Relationship Id="rId16" Type="http://schemas.openxmlformats.org/officeDocument/2006/relationships/oleObject" Target="../embeddings/oleObject56.bin" TargetMode="Internal" /><Relationship Id="rId17" Type="http://schemas.openxmlformats.org/officeDocument/2006/relationships/image" Target="../media/image56.wmf" /><Relationship Id="rId18" Type="http://schemas.openxmlformats.org/officeDocument/2006/relationships/image" Target="../media/image1.jpeg" /><Relationship Id="rId19" Type="http://schemas.openxmlformats.org/officeDocument/2006/relationships/tags" Target="../tags/tag200.xml" /><Relationship Id="rId2" Type="http://schemas.openxmlformats.org/officeDocument/2006/relationships/tags" Target="../tags/tag192.xml" /><Relationship Id="rId20" Type="http://schemas.openxmlformats.org/officeDocument/2006/relationships/vmlDrawing" Target="../drawings/vmlDrawing6.vml" /><Relationship Id="rId3" Type="http://schemas.openxmlformats.org/officeDocument/2006/relationships/tags" Target="../tags/tag193.xml" /><Relationship Id="rId4" Type="http://schemas.openxmlformats.org/officeDocument/2006/relationships/tags" Target="../tags/tag194.xml" /><Relationship Id="rId5" Type="http://schemas.openxmlformats.org/officeDocument/2006/relationships/tags" Target="../tags/tag195.xml" /><Relationship Id="rId6" Type="http://schemas.openxmlformats.org/officeDocument/2006/relationships/tags" Target="../tags/tag196.xml" /><Relationship Id="rId7" Type="http://schemas.openxmlformats.org/officeDocument/2006/relationships/oleObject" Target="../embeddings/oleObject53.bin" TargetMode="Internal" /><Relationship Id="rId8" Type="http://schemas.openxmlformats.org/officeDocument/2006/relationships/image" Target="../media/image53.wmf" /><Relationship Id="rId9" Type="http://schemas.openxmlformats.org/officeDocument/2006/relationships/tags" Target="../tags/tag197.xml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10" Type="http://schemas.openxmlformats.org/officeDocument/2006/relationships/tags" Target="../tags/tag209.xml" /><Relationship Id="rId11" Type="http://schemas.openxmlformats.org/officeDocument/2006/relationships/oleObject" Target="../embeddings/oleObject57.bin" TargetMode="Internal" /><Relationship Id="rId12" Type="http://schemas.openxmlformats.org/officeDocument/2006/relationships/image" Target="../media/image12.wmf" /><Relationship Id="rId13" Type="http://schemas.openxmlformats.org/officeDocument/2006/relationships/tags" Target="../tags/tag210.xml" /><Relationship Id="rId14" Type="http://schemas.openxmlformats.org/officeDocument/2006/relationships/oleObject" Target="../embeddings/oleObject58.bin" TargetMode="Internal" /><Relationship Id="rId15" Type="http://schemas.openxmlformats.org/officeDocument/2006/relationships/image" Target="../media/image13.wmf" /><Relationship Id="rId16" Type="http://schemas.openxmlformats.org/officeDocument/2006/relationships/tags" Target="../tags/tag211.xml" /><Relationship Id="rId17" Type="http://schemas.openxmlformats.org/officeDocument/2006/relationships/tags" Target="../tags/tag212.xml" /><Relationship Id="rId18" Type="http://schemas.openxmlformats.org/officeDocument/2006/relationships/oleObject" Target="../embeddings/oleObject59.bin" TargetMode="Internal" /><Relationship Id="rId19" Type="http://schemas.openxmlformats.org/officeDocument/2006/relationships/image" Target="../media/image14.wmf" /><Relationship Id="rId2" Type="http://schemas.openxmlformats.org/officeDocument/2006/relationships/tags" Target="../tags/tag201.xml" /><Relationship Id="rId20" Type="http://schemas.openxmlformats.org/officeDocument/2006/relationships/tags" Target="../tags/tag213.xml" /><Relationship Id="rId21" Type="http://schemas.openxmlformats.org/officeDocument/2006/relationships/oleObject" Target="../embeddings/oleObject60.bin" TargetMode="Internal" /><Relationship Id="rId22" Type="http://schemas.openxmlformats.org/officeDocument/2006/relationships/image" Target="../media/image15.wmf" /><Relationship Id="rId23" Type="http://schemas.openxmlformats.org/officeDocument/2006/relationships/tags" Target="../tags/tag214.xml" /><Relationship Id="rId24" Type="http://schemas.openxmlformats.org/officeDocument/2006/relationships/tags" Target="../tags/tag215.xml" /><Relationship Id="rId25" Type="http://schemas.openxmlformats.org/officeDocument/2006/relationships/tags" Target="../tags/tag216.xml" /><Relationship Id="rId26" Type="http://schemas.openxmlformats.org/officeDocument/2006/relationships/oleObject" Target="../embeddings/oleObject61.bin" TargetMode="Internal" /><Relationship Id="rId27" Type="http://schemas.openxmlformats.org/officeDocument/2006/relationships/tags" Target="../tags/tag217.xml" /><Relationship Id="rId28" Type="http://schemas.openxmlformats.org/officeDocument/2006/relationships/oleObject" Target="../embeddings/oleObject62.bin" TargetMode="Internal" /><Relationship Id="rId29" Type="http://schemas.openxmlformats.org/officeDocument/2006/relationships/image" Target="../media/image35.wmf" /><Relationship Id="rId3" Type="http://schemas.openxmlformats.org/officeDocument/2006/relationships/tags" Target="../tags/tag202.xml" /><Relationship Id="rId30" Type="http://schemas.openxmlformats.org/officeDocument/2006/relationships/tags" Target="../tags/tag218.xml" /><Relationship Id="rId31" Type="http://schemas.openxmlformats.org/officeDocument/2006/relationships/tags" Target="../tags/tag219.xml" /><Relationship Id="rId32" Type="http://schemas.openxmlformats.org/officeDocument/2006/relationships/oleObject" Target="../embeddings/oleObject63.bin" TargetMode="Internal" /><Relationship Id="rId33" Type="http://schemas.openxmlformats.org/officeDocument/2006/relationships/tags" Target="../tags/tag220.xml" /><Relationship Id="rId34" Type="http://schemas.openxmlformats.org/officeDocument/2006/relationships/oleObject" Target="../embeddings/oleObject64.bin" TargetMode="Internal" /><Relationship Id="rId35" Type="http://schemas.openxmlformats.org/officeDocument/2006/relationships/tags" Target="../tags/tag221.xml" /><Relationship Id="rId36" Type="http://schemas.openxmlformats.org/officeDocument/2006/relationships/tags" Target="../tags/tag222.xml" /><Relationship Id="rId37" Type="http://schemas.openxmlformats.org/officeDocument/2006/relationships/image" Target="../media/image1.jpeg" /><Relationship Id="rId38" Type="http://schemas.openxmlformats.org/officeDocument/2006/relationships/tags" Target="../tags/tag223.xml" /><Relationship Id="rId39" Type="http://schemas.openxmlformats.org/officeDocument/2006/relationships/vmlDrawing" Target="../drawings/vmlDrawing7.vml" /><Relationship Id="rId4" Type="http://schemas.openxmlformats.org/officeDocument/2006/relationships/tags" Target="../tags/tag203.xml" /><Relationship Id="rId5" Type="http://schemas.openxmlformats.org/officeDocument/2006/relationships/tags" Target="../tags/tag204.xml" /><Relationship Id="rId6" Type="http://schemas.openxmlformats.org/officeDocument/2006/relationships/tags" Target="../tags/tag205.xml" /><Relationship Id="rId7" Type="http://schemas.openxmlformats.org/officeDocument/2006/relationships/tags" Target="../tags/tag206.xml" /><Relationship Id="rId8" Type="http://schemas.openxmlformats.org/officeDocument/2006/relationships/tags" Target="../tags/tag207.xml" /><Relationship Id="rId9" Type="http://schemas.openxmlformats.org/officeDocument/2006/relationships/tags" Target="../tags/tag208.xml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tags" Target="../tags/tag230.xml" /><Relationship Id="rId11" Type="http://schemas.openxmlformats.org/officeDocument/2006/relationships/image" Target="../media/image59.wmf" /><Relationship Id="rId12" Type="http://schemas.openxmlformats.org/officeDocument/2006/relationships/tags" Target="../tags/tag231.xml" /><Relationship Id="rId13" Type="http://schemas.openxmlformats.org/officeDocument/2006/relationships/tags" Target="../tags/tag232.xml" /><Relationship Id="rId14" Type="http://schemas.openxmlformats.org/officeDocument/2006/relationships/image" Target="../media/image1.jpeg" /><Relationship Id="rId15" Type="http://schemas.openxmlformats.org/officeDocument/2006/relationships/tags" Target="../tags/tag233.xml" /><Relationship Id="rId16" Type="http://schemas.openxmlformats.org/officeDocument/2006/relationships/image" Target="../media/image60.png" /><Relationship Id="rId17" Type="http://schemas.openxmlformats.org/officeDocument/2006/relationships/tags" Target="../tags/tag234.xml" /><Relationship Id="rId2" Type="http://schemas.openxmlformats.org/officeDocument/2006/relationships/tags" Target="../tags/tag224.xml" /><Relationship Id="rId3" Type="http://schemas.openxmlformats.org/officeDocument/2006/relationships/tags" Target="../tags/tag225.xml" /><Relationship Id="rId4" Type="http://schemas.openxmlformats.org/officeDocument/2006/relationships/tags" Target="../tags/tag226.xml" /><Relationship Id="rId5" Type="http://schemas.openxmlformats.org/officeDocument/2006/relationships/image" Target="../media/image57.wmf" /><Relationship Id="rId6" Type="http://schemas.openxmlformats.org/officeDocument/2006/relationships/tags" Target="../tags/tag227.xml" /><Relationship Id="rId7" Type="http://schemas.openxmlformats.org/officeDocument/2006/relationships/image" Target="../media/image58.emf" /><Relationship Id="rId8" Type="http://schemas.openxmlformats.org/officeDocument/2006/relationships/tags" Target="../tags/tag228.xml" /><Relationship Id="rId9" Type="http://schemas.openxmlformats.org/officeDocument/2006/relationships/tags" Target="../tags/tag229.xml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>
          <a:xfrm>
            <a:off x="0" y="2564904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zh-CN" altLang="en-US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函数图像变换（</a:t>
            </a:r>
            <a:r>
              <a:rPr lang="en-US" altLang="zh-CN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）：平移</a:t>
            </a:r>
            <a:endParaRPr lang="zh-CN" altLang="en-US" b="1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6cbf1d163d0a3f0f62512d128f0f90a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734935" y="0"/>
            <a:ext cx="1409065" cy="489585"/>
          </a:xfrm>
          <a:prstGeom prst="rect">
            <a:avLst/>
          </a:prstGeom>
        </p:spPr>
      </p:pic>
    </p:spTree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7" name="TextBox 6"/>
          <p:cNvSpPr txBox="1"/>
          <p:nvPr>
            <p:custDataLst>
              <p:tags r:id="rId3"/>
            </p:custDataLst>
          </p:nvPr>
        </p:nvSpPr>
        <p:spPr>
          <a:xfrm>
            <a:off x="2519264" y="388693"/>
            <a:ext cx="66247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已知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，给定             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的图像，</a:t>
            </a:r>
            <a:endParaRPr lang="en-US" altLang="zh-CN" sz="2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试着分别作出                 和                  的图像，</a:t>
            </a:r>
            <a:endParaRPr lang="en-US" altLang="zh-CN" sz="2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并</a:t>
            </a: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观察图像间的联系与区别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>
            <p:custDataLst>
              <p:tags r:id="rId4"/>
            </p:custDataLst>
          </p:nvPr>
        </p:nvSpPr>
        <p:spPr>
          <a:xfrm>
            <a:off x="-36195" y="395774"/>
            <a:ext cx="2398638" cy="76944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操作一</a:t>
            </a:r>
            <a:endParaRPr lang="zh-CN" altLang="en-US" sz="4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3269853" y="332656"/>
          <a:ext cx="2454275" cy="49688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38" name="Equation" r:id="rId6" imgW="1130300" imgH="228600" progId="Equation.DSMT4">
                  <p:embed/>
                </p:oleObj>
              </mc:Choice>
              <mc:Fallback>
                <p:oleObj name="Equation" r:id="rId6" imgW="1130300" imgH="2286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3269853" y="332656"/>
                        <a:ext cx="2454275" cy="4968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4391322" y="742305"/>
          <a:ext cx="1620838" cy="4318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39" name="Equation" r:id="rId9" imgW="761365" imgH="203200" progId="Equation.DSMT4">
                  <p:embed/>
                </p:oleObj>
              </mc:Choice>
              <mc:Fallback>
                <p:oleObj name="Equation" r:id="rId9" imgW="761365" imgH="2032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4391322" y="742305"/>
                        <a:ext cx="1620838" cy="431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6543948" y="395387"/>
          <a:ext cx="1268412" cy="4413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0" name="Equation" r:id="rId12" imgW="584200" imgH="203200" progId="Equation.DSMT4">
                  <p:embed/>
                </p:oleObj>
              </mc:Choice>
              <mc:Fallback>
                <p:oleObj name="Equation" r:id="rId12" imgW="584200" imgH="2032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6543948" y="395387"/>
                        <a:ext cx="1268412" cy="4413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custDataLst>
              <p:tags r:id="rId14"/>
            </p:custDataLst>
          </p:nvPr>
        </p:nvGraphicFramePr>
        <p:xfrm>
          <a:off x="6300192" y="772957"/>
          <a:ext cx="1620838" cy="4318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1" name="Equation" r:id="rId15" imgW="761365" imgH="203200" progId="Equation.DSMT4">
                  <p:embed/>
                </p:oleObj>
              </mc:Choice>
              <mc:Fallback>
                <p:oleObj name="Equation" r:id="rId15" imgW="761365" imgH="2032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6300192" y="772957"/>
                        <a:ext cx="1620838" cy="431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99" name="Picture 51"/>
          <p:cNvPicPr>
            <a:picLocks noChangeAspect="1" noChangeArrowheads="1"/>
          </p:cNvPicPr>
          <p:nvPr>
            <p:custDataLst>
              <p:tags r:id="rId18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1560" y="1844823"/>
            <a:ext cx="5760640" cy="455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对象 3"/>
          <p:cNvGraphicFramePr>
            <a:graphicFrameLocks noChangeAspect="1"/>
          </p:cNvGraphicFramePr>
          <p:nvPr>
            <p:custDataLst>
              <p:tags r:id="rId19"/>
            </p:custDataLst>
          </p:nvPr>
        </p:nvGraphicFramePr>
        <p:xfrm>
          <a:off x="5849888" y="2132856"/>
          <a:ext cx="2454275" cy="49688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2" name="Equation" r:id="rId20" imgW="1130300" imgH="228600" progId="Equation.DSMT4">
                  <p:embed/>
                </p:oleObj>
              </mc:Choice>
              <mc:Fallback>
                <p:oleObj name="Equation" r:id="rId20" imgW="1130300" imgH="2286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5849888" y="2132856"/>
                        <a:ext cx="2454275" cy="4968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107" name="Picture 59"/>
          <p:cNvPicPr>
            <a:picLocks noChangeAspect="1" noChangeArrowheads="1"/>
          </p:cNvPicPr>
          <p:nvPr>
            <p:custDataLst>
              <p:tags r:id="rId23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1560" y="1844823"/>
            <a:ext cx="5112568" cy="4569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对象 4"/>
          <p:cNvGraphicFramePr>
            <a:graphicFrameLocks noChangeAspect="1"/>
          </p:cNvGraphicFramePr>
          <p:nvPr>
            <p:custDataLst>
              <p:tags r:id="rId24"/>
            </p:custDataLst>
          </p:nvPr>
        </p:nvGraphicFramePr>
        <p:xfrm>
          <a:off x="769132" y="5904374"/>
          <a:ext cx="2398712" cy="49688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3" name="Equation" r:id="rId25" imgW="1104900" imgH="228600" progId="Equation.DSMT4">
                  <p:embed/>
                </p:oleObj>
              </mc:Choice>
              <mc:Fallback>
                <p:oleObj name="Equation" r:id="rId25" imgW="1104900" imgH="2286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769132" y="5904374"/>
                        <a:ext cx="2398712" cy="4968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110" name="Picture 62"/>
          <p:cNvPicPr>
            <a:picLocks noChangeAspect="1" noChangeArrowheads="1"/>
          </p:cNvPicPr>
          <p:nvPr>
            <p:custDataLst>
              <p:tags r:id="rId28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33818" y="1844823"/>
            <a:ext cx="5177770" cy="455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对象 5"/>
          <p:cNvGraphicFramePr>
            <a:graphicFrameLocks noChangeAspect="1"/>
          </p:cNvGraphicFramePr>
          <p:nvPr>
            <p:custDataLst>
              <p:tags r:id="rId29"/>
            </p:custDataLst>
          </p:nvPr>
        </p:nvGraphicFramePr>
        <p:xfrm>
          <a:off x="5364088" y="5904374"/>
          <a:ext cx="2757487" cy="49688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4" name="Equation" r:id="rId30" imgW="1270000" imgH="228600" progId="Equation.DSMT4">
                  <p:embed/>
                </p:oleObj>
              </mc:Choice>
              <mc:Fallback>
                <p:oleObj name="Equation" r:id="rId30" imgW="1270000" imgH="2286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5364088" y="5904374"/>
                        <a:ext cx="2757487" cy="4968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图片 7" descr="6cbf1d163d0a3f0f62512d128f0f90a"/>
          <p:cNvPicPr>
            <a:picLocks noChangeAspect="1"/>
          </p:cNvPicPr>
          <p:nvPr>
            <p:custDataLst>
              <p:tags r:id="rId33"/>
            </p:custDataLst>
          </p:nvPr>
        </p:nvPicPr>
        <p:blipFill>
          <a:blip r:embed="rId32"/>
          <a:stretch>
            <a:fillRect/>
          </a:stretch>
        </p:blipFill>
        <p:spPr>
          <a:xfrm>
            <a:off x="7734935" y="0"/>
            <a:ext cx="1409065" cy="35687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>
            <p:custDataLst>
              <p:tags r:id="rId3"/>
            </p:custDataLst>
          </p:nvPr>
        </p:nvSpPr>
        <p:spPr>
          <a:xfrm>
            <a:off x="1187624" y="3992739"/>
            <a:ext cx="7632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发现                                             往</a:t>
            </a:r>
            <a:r>
              <a:rPr lang="zh-CN" altLang="en-US" sz="2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左</a:t>
            </a:r>
            <a:r>
              <a:rPr lang="zh-CN" altLang="en-US" sz="2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平移了</a:t>
            </a:r>
            <a:r>
              <a:rPr lang="en-US" altLang="zh-CN" sz="2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个单位 </a:t>
            </a: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>
            <p:custDataLst>
              <p:tags r:id="rId4"/>
            </p:custDataLst>
          </p:nvPr>
        </p:nvSpPr>
        <p:spPr>
          <a:xfrm>
            <a:off x="827584" y="5199583"/>
            <a:ext cx="5256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左右</a:t>
            </a:r>
            <a:r>
              <a:rPr lang="zh-CN" altLang="zh-CN" sz="2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平移变换</a:t>
            </a:r>
            <a:r>
              <a:rPr lang="zh-CN" altLang="en-US" sz="2400" smtClean="0"/>
              <a:t>：</a:t>
            </a: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2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2987824" y="5136618"/>
          <a:ext cx="1440160" cy="60756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5" name="Equation" r:id="rId7" imgW="609600" imgH="254000" progId="Equation.DSMT4">
                  <p:embed/>
                </p:oleObj>
              </mc:Choice>
              <mc:Fallback>
                <p:oleObj name="Equation" r:id="rId7" imgW="609600" imgH="2540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2987824" y="5136618"/>
                        <a:ext cx="1440160" cy="60756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4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custDataLst>
              <p:tags r:id="rId10"/>
            </p:custDataLst>
          </p:nvPr>
        </p:nvGraphicFramePr>
        <p:xfrm>
          <a:off x="5148064" y="5136618"/>
          <a:ext cx="1872208" cy="58103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6" name="Equation" r:id="rId11" imgW="825500" imgH="254000" progId="Equation.DSMT4">
                  <p:embed/>
                </p:oleObj>
              </mc:Choice>
              <mc:Fallback>
                <p:oleObj name="Equation" r:id="rId11" imgW="825500" imgH="2540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5148064" y="5136618"/>
                        <a:ext cx="1872208" cy="58103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右箭头 10"/>
          <p:cNvSpPr/>
          <p:nvPr>
            <p:custDataLst>
              <p:tags r:id="rId13"/>
            </p:custDataLst>
          </p:nvPr>
        </p:nvSpPr>
        <p:spPr>
          <a:xfrm>
            <a:off x="4488920" y="5251017"/>
            <a:ext cx="576064" cy="3472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Rectangle 6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custDataLst>
              <p:tags r:id="rId15"/>
            </p:custDataLst>
          </p:nvPr>
        </p:nvGraphicFramePr>
        <p:xfrm>
          <a:off x="3074343" y="5735638"/>
          <a:ext cx="763587" cy="38893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7" name="Equation" r:id="rId16" imgW="354965" imgH="177800" progId="Equation.DSMT4">
                  <p:embed/>
                </p:oleObj>
              </mc:Choice>
              <mc:Fallback>
                <p:oleObj name="Equation" r:id="rId16" imgW="354965" imgH="1778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3074343" y="5735638"/>
                        <a:ext cx="763587" cy="3889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custDataLst>
              <p:tags r:id="rId18"/>
            </p:custDataLst>
          </p:nvPr>
        </p:nvGraphicFramePr>
        <p:xfrm>
          <a:off x="3074343" y="6237312"/>
          <a:ext cx="763587" cy="38893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8" name="Equation" r:id="rId19" imgW="354965" imgH="177800" progId="Equation.DSMT4">
                  <p:embed/>
                </p:oleObj>
              </mc:Choice>
              <mc:Fallback>
                <p:oleObj name="Equation" r:id="rId19" imgW="354965" imgH="1778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3074343" y="6237312"/>
                        <a:ext cx="763587" cy="3889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矩形 17"/>
          <p:cNvSpPr/>
          <p:nvPr>
            <p:custDataLst>
              <p:tags r:id="rId21"/>
            </p:custDataLst>
          </p:nvPr>
        </p:nvSpPr>
        <p:spPr>
          <a:xfrm>
            <a:off x="4128880" y="5703639"/>
            <a:ext cx="25170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往</a:t>
            </a:r>
            <a:r>
              <a:rPr lang="zh-CN" altLang="en-US" sz="2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左</a:t>
            </a:r>
            <a:r>
              <a:rPr lang="zh-CN" altLang="en-US" sz="2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平移</a:t>
            </a:r>
            <a:r>
              <a:rPr lang="en-US" altLang="zh-CN" sz="2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单位</a:t>
            </a:r>
            <a:endParaRPr lang="zh-CN" altLang="en-US" sz="2400"/>
          </a:p>
        </p:txBody>
      </p:sp>
      <p:sp>
        <p:nvSpPr>
          <p:cNvPr id="19" name="矩形 18"/>
          <p:cNvSpPr/>
          <p:nvPr>
            <p:custDataLst>
              <p:tags r:id="rId22"/>
            </p:custDataLst>
          </p:nvPr>
        </p:nvSpPr>
        <p:spPr>
          <a:xfrm>
            <a:off x="4147624" y="6207695"/>
            <a:ext cx="27286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往</a:t>
            </a:r>
            <a:r>
              <a:rPr lang="zh-CN" altLang="en-US" sz="2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右</a:t>
            </a:r>
            <a:r>
              <a:rPr lang="zh-CN" altLang="en-US" sz="2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平移</a:t>
            </a:r>
            <a:r>
              <a:rPr lang="en-US" altLang="zh-CN" sz="2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|a|</a:t>
            </a:r>
            <a:r>
              <a:rPr lang="zh-CN" altLang="en-US" sz="2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单位</a:t>
            </a:r>
            <a:endParaRPr lang="zh-CN" altLang="en-US" sz="2400"/>
          </a:p>
        </p:txBody>
      </p:sp>
      <p:pic>
        <p:nvPicPr>
          <p:cNvPr id="4217" name="Picture 121"/>
          <p:cNvPicPr>
            <a:picLocks noChangeAspect="1" noChangeArrowheads="1"/>
          </p:cNvPicPr>
          <p:nvPr>
            <p:custDataLst>
              <p:tags r:id="rId24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82291" y="116632"/>
            <a:ext cx="6179418" cy="3909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对象 1"/>
          <p:cNvGraphicFramePr>
            <a:graphicFrameLocks noChangeAspect="1"/>
          </p:cNvGraphicFramePr>
          <p:nvPr>
            <p:custDataLst>
              <p:tags r:id="rId25"/>
            </p:custDataLst>
          </p:nvPr>
        </p:nvGraphicFramePr>
        <p:xfrm>
          <a:off x="5508104" y="1196752"/>
          <a:ext cx="2454275" cy="49688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9" name="Equation" r:id="rId26" imgW="1130300" imgH="228600" progId="Equation.DSMT4">
                  <p:embed/>
                </p:oleObj>
              </mc:Choice>
              <mc:Fallback>
                <p:oleObj name="Equation" r:id="rId26" imgW="1130300" imgH="2286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5508104" y="1196752"/>
                        <a:ext cx="2454275" cy="4968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custDataLst>
              <p:tags r:id="rId28"/>
            </p:custDataLst>
          </p:nvPr>
        </p:nvGraphicFramePr>
        <p:xfrm>
          <a:off x="795338" y="549275"/>
          <a:ext cx="2784475" cy="49688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0" name="Equation" r:id="rId29" imgW="1282700" imgH="228600" progId="Equation.DSMT4">
                  <p:embed/>
                </p:oleObj>
              </mc:Choice>
              <mc:Fallback>
                <p:oleObj name="Equation" r:id="rId29" imgW="1282700" imgH="2286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795338" y="549275"/>
                        <a:ext cx="2784475" cy="4968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custDataLst>
              <p:tags r:id="rId31"/>
            </p:custDataLst>
          </p:nvPr>
        </p:nvGraphicFramePr>
        <p:xfrm>
          <a:off x="1907704" y="3933056"/>
          <a:ext cx="1440160" cy="60756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1" name="Equation" r:id="rId32" imgW="609600" imgH="254000" progId="Equation.DSMT4">
                  <p:embed/>
                </p:oleObj>
              </mc:Choice>
              <mc:Fallback>
                <p:oleObj name="Equation" r:id="rId32" imgW="609600" imgH="2540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1907704" y="3933056"/>
                        <a:ext cx="1440160" cy="60756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custDataLst>
              <p:tags r:id="rId33"/>
            </p:custDataLst>
          </p:nvPr>
        </p:nvGraphicFramePr>
        <p:xfrm>
          <a:off x="4110038" y="3933531"/>
          <a:ext cx="1785937" cy="5810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2" name="Equation" r:id="rId34" imgW="786765" imgH="254000" progId="Equation.DSMT4">
                  <p:embed/>
                </p:oleObj>
              </mc:Choice>
              <mc:Fallback>
                <p:oleObj name="Equation" r:id="rId34" imgW="786765" imgH="2540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4110038" y="3933531"/>
                        <a:ext cx="1785937" cy="5810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右箭头 22"/>
          <p:cNvSpPr/>
          <p:nvPr>
            <p:custDataLst>
              <p:tags r:id="rId36"/>
            </p:custDataLst>
          </p:nvPr>
        </p:nvSpPr>
        <p:spPr>
          <a:xfrm>
            <a:off x="3408800" y="4047455"/>
            <a:ext cx="576064" cy="3472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3"/>
          <p:cNvSpPr txBox="1"/>
          <p:nvPr>
            <p:custDataLst>
              <p:tags r:id="rId37"/>
            </p:custDataLst>
          </p:nvPr>
        </p:nvSpPr>
        <p:spPr>
          <a:xfrm>
            <a:off x="1187624" y="4465291"/>
            <a:ext cx="7632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发现                                             往</a:t>
            </a:r>
            <a:r>
              <a:rPr lang="zh-CN" altLang="en-US" sz="2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右</a:t>
            </a:r>
            <a:r>
              <a:rPr lang="zh-CN" altLang="en-US" sz="2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平移了</a:t>
            </a:r>
            <a:r>
              <a:rPr lang="en-US" altLang="zh-CN" sz="2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个单位 </a:t>
            </a: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5" name="对象 24"/>
          <p:cNvGraphicFramePr>
            <a:graphicFrameLocks noChangeAspect="1"/>
          </p:cNvGraphicFramePr>
          <p:nvPr>
            <p:custDataLst>
              <p:tags r:id="rId38"/>
            </p:custDataLst>
          </p:nvPr>
        </p:nvGraphicFramePr>
        <p:xfrm>
          <a:off x="1907704" y="4405608"/>
          <a:ext cx="1440160" cy="60756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3" name="Equation" r:id="rId39" imgW="609600" imgH="254000" progId="Equation.DSMT4">
                  <p:embed/>
                </p:oleObj>
              </mc:Choice>
              <mc:Fallback>
                <p:oleObj name="Equation" r:id="rId39" imgW="609600" imgH="2540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1907704" y="4405608"/>
                        <a:ext cx="1440160" cy="60756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>
            <p:custDataLst>
              <p:tags r:id="rId40"/>
            </p:custDataLst>
          </p:nvPr>
        </p:nvGraphicFramePr>
        <p:xfrm>
          <a:off x="4110038" y="4406083"/>
          <a:ext cx="1785937" cy="5810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4" name="Equation" r:id="rId41" imgW="786765" imgH="254000" progId="Equation.DSMT4">
                  <p:embed/>
                </p:oleObj>
              </mc:Choice>
              <mc:Fallback>
                <p:oleObj name="Equation" r:id="rId41" imgW="786765" imgH="2540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4110038" y="4406083"/>
                        <a:ext cx="1785937" cy="5810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右箭头 26"/>
          <p:cNvSpPr/>
          <p:nvPr>
            <p:custDataLst>
              <p:tags r:id="rId43"/>
            </p:custDataLst>
          </p:nvPr>
        </p:nvSpPr>
        <p:spPr>
          <a:xfrm>
            <a:off x="3408800" y="4520007"/>
            <a:ext cx="576064" cy="3472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custDataLst>
              <p:tags r:id="rId44"/>
            </p:custDataLst>
          </p:nvPr>
        </p:nvGraphicFramePr>
        <p:xfrm>
          <a:off x="3545334" y="3347715"/>
          <a:ext cx="882650" cy="4413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5" name="Equation" r:id="rId45" imgW="9753600" imgH="4876800" progId="Equation.DSMT4">
                  <p:embed/>
                </p:oleObj>
              </mc:Choice>
              <mc:Fallback>
                <p:oleObj name="Equation" r:id="rId45" imgW="9753600" imgH="48768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6"/>
                      <a:stretch>
                        <a:fillRect/>
                      </a:stretch>
                    </p:blipFill>
                    <p:spPr>
                      <a:xfrm>
                        <a:off x="3545334" y="3347715"/>
                        <a:ext cx="882650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custDataLst>
              <p:tags r:id="rId47"/>
            </p:custDataLst>
          </p:nvPr>
        </p:nvGraphicFramePr>
        <p:xfrm>
          <a:off x="4741863" y="3348038"/>
          <a:ext cx="938212" cy="4413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6" name="Equation" r:id="rId48" imgW="10363200" imgH="4876800" progId="Equation.DSMT4">
                  <p:embed/>
                </p:oleObj>
              </mc:Choice>
              <mc:Fallback>
                <p:oleObj name="Equation" r:id="rId48" imgW="10363200" imgH="48768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9"/>
                      <a:stretch>
                        <a:fillRect/>
                      </a:stretch>
                    </p:blipFill>
                    <p:spPr>
                      <a:xfrm>
                        <a:off x="4741863" y="3348038"/>
                        <a:ext cx="938212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228" name="Picture 132"/>
          <p:cNvPicPr>
            <a:picLocks noChangeAspect="1" noChangeArrowheads="1"/>
          </p:cNvPicPr>
          <p:nvPr>
            <p:custDataLst>
              <p:tags r:id="rId51"/>
            </p:custDataLst>
          </p:nvPr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7584" y="116632"/>
            <a:ext cx="7436659" cy="3883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8" name="对象 27"/>
          <p:cNvGraphicFramePr>
            <a:graphicFrameLocks noChangeAspect="1"/>
          </p:cNvGraphicFramePr>
          <p:nvPr>
            <p:custDataLst>
              <p:tags r:id="rId52"/>
            </p:custDataLst>
          </p:nvPr>
        </p:nvGraphicFramePr>
        <p:xfrm>
          <a:off x="1392147" y="1268760"/>
          <a:ext cx="2454275" cy="49688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7" name="Equation" r:id="rId53" imgW="1130300" imgH="228600" progId="Equation.DSMT4">
                  <p:embed/>
                </p:oleObj>
              </mc:Choice>
              <mc:Fallback>
                <p:oleObj name="Equation" r:id="rId53" imgW="1130300" imgH="2286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1392147" y="1268760"/>
                        <a:ext cx="2454275" cy="4968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custDataLst>
              <p:tags r:id="rId55"/>
            </p:custDataLst>
          </p:nvPr>
        </p:nvGraphicFramePr>
        <p:xfrm>
          <a:off x="5864225" y="2420938"/>
          <a:ext cx="2840038" cy="49688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8" name="Equation" r:id="rId56" imgW="1308100" imgH="228600" progId="Equation.DSMT4">
                  <p:embed/>
                </p:oleObj>
              </mc:Choice>
              <mc:Fallback>
                <p:oleObj name="Equation" r:id="rId56" imgW="1308100" imgH="2286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5864225" y="2420938"/>
                        <a:ext cx="2840038" cy="4968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custDataLst>
              <p:tags r:id="rId58"/>
            </p:custDataLst>
          </p:nvPr>
        </p:nvGraphicFramePr>
        <p:xfrm>
          <a:off x="3995936" y="3419723"/>
          <a:ext cx="938212" cy="4413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9" name="Equation" r:id="rId59" imgW="10363200" imgH="4876800" progId="Equation.DSMT4">
                  <p:embed/>
                </p:oleObj>
              </mc:Choice>
              <mc:Fallback>
                <p:oleObj name="Equation" r:id="rId59" imgW="10363200" imgH="48768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0"/>
                      <a:stretch>
                        <a:fillRect/>
                      </a:stretch>
                    </p:blipFill>
                    <p:spPr>
                      <a:xfrm>
                        <a:off x="3995936" y="3419723"/>
                        <a:ext cx="938212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custDataLst>
              <p:tags r:id="rId61"/>
            </p:custDataLst>
          </p:nvPr>
        </p:nvGraphicFramePr>
        <p:xfrm>
          <a:off x="5302250" y="3419475"/>
          <a:ext cx="911225" cy="4413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0" name="Equation" r:id="rId62" imgW="10058400" imgH="4876800" progId="Equation.DSMT4">
                  <p:embed/>
                </p:oleObj>
              </mc:Choice>
              <mc:Fallback>
                <p:oleObj name="Equation" r:id="rId62" imgW="10058400" imgH="48768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3"/>
                      <a:stretch>
                        <a:fillRect/>
                      </a:stretch>
                    </p:blipFill>
                    <p:spPr>
                      <a:xfrm>
                        <a:off x="5302250" y="3419475"/>
                        <a:ext cx="911225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9" name="图片 28" descr="6cbf1d163d0a3f0f62512d128f0f90a"/>
          <p:cNvPicPr>
            <a:picLocks noChangeAspect="1"/>
          </p:cNvPicPr>
          <p:nvPr>
            <p:custDataLst>
              <p:tags r:id="rId65"/>
            </p:custDataLst>
          </p:nvPr>
        </p:nvPicPr>
        <p:blipFill>
          <a:blip r:embed="rId64"/>
          <a:stretch>
            <a:fillRect/>
          </a:stretch>
        </p:blipFill>
        <p:spPr>
          <a:xfrm>
            <a:off x="8001635" y="0"/>
            <a:ext cx="1142365" cy="3683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1"/>
      <p:bldP spid="11" grpId="2"/>
      <p:bldP spid="18" grpId="3"/>
      <p:bldP spid="19" grpId="4"/>
      <p:bldP spid="24" grpId="5"/>
      <p:bldP spid="27" grpId="6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9" name="TextBox 8"/>
          <p:cNvSpPr txBox="1"/>
          <p:nvPr>
            <p:custDataLst>
              <p:tags r:id="rId3"/>
            </p:custDataLst>
          </p:nvPr>
        </p:nvSpPr>
        <p:spPr>
          <a:xfrm>
            <a:off x="0" y="404664"/>
            <a:ext cx="2398638" cy="76944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操作二</a:t>
            </a:r>
            <a:endParaRPr lang="zh-CN" altLang="en-US" sz="4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>
            <p:custDataLst>
              <p:tags r:id="rId4"/>
            </p:custDataLst>
          </p:nvPr>
        </p:nvSpPr>
        <p:spPr>
          <a:xfrm>
            <a:off x="2519264" y="388693"/>
            <a:ext cx="66247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已知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，给定             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的图像，</a:t>
            </a:r>
            <a:endParaRPr lang="en-US" altLang="zh-CN" sz="2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试着分别作出                 和                  的图像，</a:t>
            </a:r>
            <a:endParaRPr lang="en-US" altLang="zh-CN" sz="2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并</a:t>
            </a: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观察图像间的联系与区别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3269853" y="332656"/>
          <a:ext cx="2454275" cy="49688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1" name="Equation" r:id="rId6" imgW="1130300" imgH="228600" progId="Equation.DSMT4">
                  <p:embed/>
                </p:oleObj>
              </mc:Choice>
              <mc:Fallback>
                <p:oleObj name="Equation" r:id="rId6" imgW="1130300" imgH="2286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3269853" y="332656"/>
                        <a:ext cx="2454275" cy="4968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4391322" y="742305"/>
          <a:ext cx="1620838" cy="4318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2" name="Equation" r:id="rId9" imgW="761365" imgH="203200" progId="Equation.DSMT4">
                  <p:embed/>
                </p:oleObj>
              </mc:Choice>
              <mc:Fallback>
                <p:oleObj name="Equation" r:id="rId9" imgW="761365" imgH="2032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4391322" y="742305"/>
                        <a:ext cx="1620838" cy="431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6543948" y="395387"/>
          <a:ext cx="1268412" cy="4413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3" name="Equation" r:id="rId12" imgW="584200" imgH="203200" progId="Equation.DSMT4">
                  <p:embed/>
                </p:oleObj>
              </mc:Choice>
              <mc:Fallback>
                <p:oleObj name="Equation" r:id="rId12" imgW="584200" imgH="2032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6543948" y="395387"/>
                        <a:ext cx="1268412" cy="4413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custDataLst>
              <p:tags r:id="rId14"/>
            </p:custDataLst>
          </p:nvPr>
        </p:nvGraphicFramePr>
        <p:xfrm>
          <a:off x="6300192" y="772957"/>
          <a:ext cx="1620838" cy="4318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4" name="Equation" r:id="rId15" imgW="761365" imgH="203200" progId="Equation.DSMT4">
                  <p:embed/>
                </p:oleObj>
              </mc:Choice>
              <mc:Fallback>
                <p:oleObj name="Equation" r:id="rId15" imgW="761365" imgH="2032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6300192" y="772957"/>
                        <a:ext cx="1620838" cy="431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" name="Picture 51"/>
          <p:cNvPicPr>
            <a:picLocks noChangeAspect="1" noChangeArrowheads="1"/>
          </p:cNvPicPr>
          <p:nvPr>
            <p:custDataLst>
              <p:tags r:id="rId18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1560" y="1844823"/>
            <a:ext cx="5760640" cy="455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8" name="对象 17"/>
          <p:cNvGraphicFramePr>
            <a:graphicFrameLocks noChangeAspect="1"/>
          </p:cNvGraphicFramePr>
          <p:nvPr>
            <p:custDataLst>
              <p:tags r:id="rId19"/>
            </p:custDataLst>
          </p:nvPr>
        </p:nvGraphicFramePr>
        <p:xfrm>
          <a:off x="5849888" y="2132856"/>
          <a:ext cx="2454275" cy="49688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5" name="Equation" r:id="rId20" imgW="1130300" imgH="228600" progId="Equation.DSMT4">
                  <p:embed/>
                </p:oleObj>
              </mc:Choice>
              <mc:Fallback>
                <p:oleObj name="Equation" r:id="rId20" imgW="1130300" imgH="2286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5849888" y="2132856"/>
                        <a:ext cx="2454275" cy="4968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183" name="Picture 39"/>
          <p:cNvPicPr>
            <a:picLocks noChangeAspect="1" noChangeArrowheads="1"/>
          </p:cNvPicPr>
          <p:nvPr>
            <p:custDataLst>
              <p:tags r:id="rId23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1520" y="1726620"/>
            <a:ext cx="5424993" cy="4792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对象 1"/>
          <p:cNvGraphicFramePr>
            <a:graphicFrameLocks noChangeAspect="1"/>
          </p:cNvGraphicFramePr>
          <p:nvPr>
            <p:custDataLst>
              <p:tags r:id="rId24"/>
            </p:custDataLst>
          </p:nvPr>
        </p:nvGraphicFramePr>
        <p:xfrm>
          <a:off x="971600" y="5885343"/>
          <a:ext cx="2867025" cy="49688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6" name="Equation" r:id="rId25" imgW="1320800" imgH="228600" progId="Equation.DSMT4">
                  <p:embed/>
                </p:oleObj>
              </mc:Choice>
              <mc:Fallback>
                <p:oleObj name="Equation" r:id="rId25" imgW="1320800" imgH="2286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971600" y="5885343"/>
                        <a:ext cx="2867025" cy="4968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186" name="Picture 42"/>
          <p:cNvPicPr>
            <a:picLocks noChangeAspect="1" noChangeArrowheads="1"/>
          </p:cNvPicPr>
          <p:nvPr>
            <p:custDataLst>
              <p:tags r:id="rId28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90303" y="1726620"/>
            <a:ext cx="5246360" cy="4674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对象 2"/>
          <p:cNvGraphicFramePr>
            <a:graphicFrameLocks noChangeAspect="1"/>
          </p:cNvGraphicFramePr>
          <p:nvPr>
            <p:custDataLst>
              <p:tags r:id="rId29"/>
            </p:custDataLst>
          </p:nvPr>
        </p:nvGraphicFramePr>
        <p:xfrm>
          <a:off x="5302250" y="6153150"/>
          <a:ext cx="2867025" cy="49688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7" name="Equation" r:id="rId30" imgW="1320800" imgH="228600" progId="Equation.DSMT4">
                  <p:embed/>
                </p:oleObj>
              </mc:Choice>
              <mc:Fallback>
                <p:oleObj name="Equation" r:id="rId30" imgW="1320800" imgH="2286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5302250" y="6153150"/>
                        <a:ext cx="2867025" cy="4968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图片 3" descr="6cbf1d163d0a3f0f62512d128f0f90a"/>
          <p:cNvPicPr>
            <a:picLocks noChangeAspect="1"/>
          </p:cNvPicPr>
          <p:nvPr>
            <p:custDataLst>
              <p:tags r:id="rId33"/>
            </p:custDataLst>
          </p:nvPr>
        </p:nvPicPr>
        <p:blipFill>
          <a:blip r:embed="rId32"/>
          <a:stretch>
            <a:fillRect/>
          </a:stretch>
        </p:blipFill>
        <p:spPr>
          <a:xfrm>
            <a:off x="7734935" y="0"/>
            <a:ext cx="1409065" cy="38925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pic>
        <p:nvPicPr>
          <p:cNvPr id="32770" name="Picture 2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72628" y="194214"/>
            <a:ext cx="6539732" cy="376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>
            <p:custDataLst>
              <p:tags r:id="rId5"/>
            </p:custDataLst>
          </p:nvPr>
        </p:nvSpPr>
        <p:spPr>
          <a:xfrm>
            <a:off x="1187624" y="3992739"/>
            <a:ext cx="7632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发现                                             往</a:t>
            </a:r>
            <a:r>
              <a:rPr lang="zh-CN" altLang="en-US" sz="2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</a:t>
            </a:r>
            <a:r>
              <a:rPr lang="zh-CN" altLang="en-US" sz="2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平移了</a:t>
            </a:r>
            <a:r>
              <a:rPr lang="en-US" altLang="zh-CN" sz="2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个单位 </a:t>
            </a: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>
            <p:custDataLst>
              <p:tags r:id="rId6"/>
            </p:custDataLst>
          </p:nvPr>
        </p:nvSpPr>
        <p:spPr>
          <a:xfrm>
            <a:off x="827584" y="5199583"/>
            <a:ext cx="5256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上下</a:t>
            </a:r>
            <a:r>
              <a:rPr lang="zh-CN" altLang="zh-CN" sz="2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平移变换</a:t>
            </a:r>
            <a:r>
              <a:rPr lang="zh-CN" altLang="en-US" sz="2400" smtClean="0"/>
              <a:t>：</a:t>
            </a: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2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2987824" y="5136618"/>
          <a:ext cx="1440160" cy="60756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8" name="Equation" r:id="rId9" imgW="609600" imgH="254000" progId="Equation.DSMT4">
                  <p:embed/>
                </p:oleObj>
              </mc:Choice>
              <mc:Fallback>
                <p:oleObj name="Equation" r:id="rId9" imgW="609600" imgH="2540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2987824" y="5136618"/>
                        <a:ext cx="1440160" cy="60756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4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custDataLst>
              <p:tags r:id="rId12"/>
            </p:custDataLst>
          </p:nvPr>
        </p:nvGraphicFramePr>
        <p:xfrm>
          <a:off x="5148064" y="5136618"/>
          <a:ext cx="1872208" cy="58103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9" name="Equation" r:id="rId13" imgW="825500" imgH="254000" progId="Equation.DSMT4">
                  <p:embed/>
                </p:oleObj>
              </mc:Choice>
              <mc:Fallback>
                <p:oleObj name="Equation" r:id="rId13" imgW="825500" imgH="2540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5148064" y="5136618"/>
                        <a:ext cx="1872208" cy="58103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右箭头 10"/>
          <p:cNvSpPr/>
          <p:nvPr>
            <p:custDataLst>
              <p:tags r:id="rId15"/>
            </p:custDataLst>
          </p:nvPr>
        </p:nvSpPr>
        <p:spPr>
          <a:xfrm>
            <a:off x="4488920" y="5251017"/>
            <a:ext cx="576064" cy="3472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Rectangle 6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custDataLst>
              <p:tags r:id="rId17"/>
            </p:custDataLst>
          </p:nvPr>
        </p:nvGraphicFramePr>
        <p:xfrm>
          <a:off x="3074343" y="5735638"/>
          <a:ext cx="763587" cy="38893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0" name="Equation" r:id="rId18" imgW="354965" imgH="177800" progId="Equation.DSMT4">
                  <p:embed/>
                </p:oleObj>
              </mc:Choice>
              <mc:Fallback>
                <p:oleObj name="Equation" r:id="rId18" imgW="354965" imgH="1778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3074343" y="5735638"/>
                        <a:ext cx="763587" cy="3889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custDataLst>
              <p:tags r:id="rId20"/>
            </p:custDataLst>
          </p:nvPr>
        </p:nvGraphicFramePr>
        <p:xfrm>
          <a:off x="3074343" y="6237312"/>
          <a:ext cx="763587" cy="38893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1" name="Equation" r:id="rId21" imgW="354965" imgH="177800" progId="Equation.DSMT4">
                  <p:embed/>
                </p:oleObj>
              </mc:Choice>
              <mc:Fallback>
                <p:oleObj name="Equation" r:id="rId21" imgW="354965" imgH="1778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3074343" y="6237312"/>
                        <a:ext cx="763587" cy="3889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矩形 17"/>
          <p:cNvSpPr/>
          <p:nvPr>
            <p:custDataLst>
              <p:tags r:id="rId23"/>
            </p:custDataLst>
          </p:nvPr>
        </p:nvSpPr>
        <p:spPr>
          <a:xfrm>
            <a:off x="4128880" y="5703639"/>
            <a:ext cx="25170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往</a:t>
            </a:r>
            <a:r>
              <a:rPr lang="zh-CN" altLang="en-US" sz="2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</a:t>
            </a:r>
            <a:r>
              <a:rPr lang="zh-CN" altLang="en-US" sz="2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平移</a:t>
            </a:r>
            <a:r>
              <a:rPr lang="en-US" altLang="zh-CN" sz="2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单位</a:t>
            </a:r>
            <a:endParaRPr lang="zh-CN" altLang="en-US" sz="2400"/>
          </a:p>
        </p:txBody>
      </p:sp>
      <p:sp>
        <p:nvSpPr>
          <p:cNvPr id="19" name="矩形 18"/>
          <p:cNvSpPr/>
          <p:nvPr>
            <p:custDataLst>
              <p:tags r:id="rId24"/>
            </p:custDataLst>
          </p:nvPr>
        </p:nvSpPr>
        <p:spPr>
          <a:xfrm>
            <a:off x="4147624" y="6207695"/>
            <a:ext cx="27286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往</a:t>
            </a:r>
            <a:r>
              <a:rPr lang="zh-CN" altLang="en-US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</a:t>
            </a:r>
            <a:r>
              <a:rPr lang="zh-CN" altLang="en-US" sz="2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平移</a:t>
            </a:r>
            <a:r>
              <a:rPr lang="en-US" altLang="zh-CN" sz="2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|a|</a:t>
            </a:r>
            <a:r>
              <a:rPr lang="zh-CN" altLang="en-US" sz="2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单位</a:t>
            </a:r>
            <a:endParaRPr lang="zh-CN" altLang="en-US" sz="240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custDataLst>
              <p:tags r:id="rId25"/>
            </p:custDataLst>
          </p:nvPr>
        </p:nvGraphicFramePr>
        <p:xfrm>
          <a:off x="5358085" y="2348880"/>
          <a:ext cx="2454275" cy="49688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2" name="Equation" r:id="rId26" imgW="27127200" imgH="5486400" progId="Equation.DSMT4">
                  <p:embed/>
                </p:oleObj>
              </mc:Choice>
              <mc:Fallback>
                <p:oleObj name="Equation" r:id="rId26" imgW="27127200" imgH="54864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5358085" y="2348880"/>
                        <a:ext cx="2454275" cy="4968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custDataLst>
              <p:tags r:id="rId28"/>
            </p:custDataLst>
          </p:nvPr>
        </p:nvGraphicFramePr>
        <p:xfrm>
          <a:off x="1408113" y="476250"/>
          <a:ext cx="2425700" cy="49688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3" name="Equation" r:id="rId29" imgW="26822400" imgH="5486400" progId="Equation.DSMT4">
                  <p:embed/>
                </p:oleObj>
              </mc:Choice>
              <mc:Fallback>
                <p:oleObj name="Equation" r:id="rId29" imgW="26822400" imgH="54864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1408113" y="476250"/>
                        <a:ext cx="2425700" cy="4968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custDataLst>
              <p:tags r:id="rId31"/>
            </p:custDataLst>
          </p:nvPr>
        </p:nvGraphicFramePr>
        <p:xfrm>
          <a:off x="1907704" y="3933056"/>
          <a:ext cx="1440160" cy="60756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4" name="Equation" r:id="rId32" imgW="609600" imgH="254000" progId="Equation.DSMT4">
                  <p:embed/>
                </p:oleObj>
              </mc:Choice>
              <mc:Fallback>
                <p:oleObj name="Equation" r:id="rId32" imgW="609600" imgH="2540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1907704" y="3933056"/>
                        <a:ext cx="1440160" cy="60756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custDataLst>
              <p:tags r:id="rId33"/>
            </p:custDataLst>
          </p:nvPr>
        </p:nvGraphicFramePr>
        <p:xfrm>
          <a:off x="4110038" y="3933531"/>
          <a:ext cx="1785937" cy="5810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5" name="Equation" r:id="rId34" imgW="786765" imgH="254000" progId="Equation.DSMT4">
                  <p:embed/>
                </p:oleObj>
              </mc:Choice>
              <mc:Fallback>
                <p:oleObj name="Equation" r:id="rId34" imgW="786765" imgH="2540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4110038" y="3933531"/>
                        <a:ext cx="1785937" cy="5810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右箭头 22"/>
          <p:cNvSpPr/>
          <p:nvPr>
            <p:custDataLst>
              <p:tags r:id="rId36"/>
            </p:custDataLst>
          </p:nvPr>
        </p:nvSpPr>
        <p:spPr>
          <a:xfrm>
            <a:off x="3408800" y="4047455"/>
            <a:ext cx="576064" cy="3472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3"/>
          <p:cNvSpPr txBox="1"/>
          <p:nvPr>
            <p:custDataLst>
              <p:tags r:id="rId37"/>
            </p:custDataLst>
          </p:nvPr>
        </p:nvSpPr>
        <p:spPr>
          <a:xfrm>
            <a:off x="1187624" y="4465291"/>
            <a:ext cx="7632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发现                                             往</a:t>
            </a:r>
            <a:r>
              <a:rPr lang="zh-CN" altLang="en-US" sz="2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</a:t>
            </a:r>
            <a:r>
              <a:rPr lang="zh-CN" altLang="en-US" sz="2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平移了</a:t>
            </a:r>
            <a:r>
              <a:rPr lang="en-US" altLang="zh-CN" sz="2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个单位 </a:t>
            </a: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5" name="对象 24"/>
          <p:cNvGraphicFramePr>
            <a:graphicFrameLocks noChangeAspect="1"/>
          </p:cNvGraphicFramePr>
          <p:nvPr>
            <p:custDataLst>
              <p:tags r:id="rId38"/>
            </p:custDataLst>
          </p:nvPr>
        </p:nvGraphicFramePr>
        <p:xfrm>
          <a:off x="1907704" y="4405608"/>
          <a:ext cx="1440160" cy="60756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6" name="Equation" r:id="rId39" imgW="609600" imgH="254000" progId="Equation.DSMT4">
                  <p:embed/>
                </p:oleObj>
              </mc:Choice>
              <mc:Fallback>
                <p:oleObj name="Equation" r:id="rId39" imgW="609600" imgH="2540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1907704" y="4405608"/>
                        <a:ext cx="1440160" cy="60756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>
            <p:custDataLst>
              <p:tags r:id="rId40"/>
            </p:custDataLst>
          </p:nvPr>
        </p:nvGraphicFramePr>
        <p:xfrm>
          <a:off x="4110038" y="4406083"/>
          <a:ext cx="1785937" cy="5810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7" name="Equation" r:id="rId41" imgW="786765" imgH="254000" progId="Equation.DSMT4">
                  <p:embed/>
                </p:oleObj>
              </mc:Choice>
              <mc:Fallback>
                <p:oleObj name="Equation" r:id="rId41" imgW="786765" imgH="2540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4110038" y="4406083"/>
                        <a:ext cx="1785937" cy="5810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右箭头 26"/>
          <p:cNvSpPr/>
          <p:nvPr>
            <p:custDataLst>
              <p:tags r:id="rId43"/>
            </p:custDataLst>
          </p:nvPr>
        </p:nvSpPr>
        <p:spPr>
          <a:xfrm>
            <a:off x="3408800" y="4520007"/>
            <a:ext cx="576064" cy="3472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custDataLst>
              <p:tags r:id="rId44"/>
            </p:custDataLst>
          </p:nvPr>
        </p:nvGraphicFramePr>
        <p:xfrm>
          <a:off x="4376539" y="2123579"/>
          <a:ext cx="771525" cy="4413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8" name="Equation" r:id="rId45" imgW="8534400" imgH="4876800" progId="Equation.DSMT4">
                  <p:embed/>
                </p:oleObj>
              </mc:Choice>
              <mc:Fallback>
                <p:oleObj name="Equation" r:id="rId45" imgW="8534400" imgH="48768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6"/>
                      <a:stretch>
                        <a:fillRect/>
                      </a:stretch>
                    </p:blipFill>
                    <p:spPr>
                      <a:xfrm>
                        <a:off x="4376539" y="2123579"/>
                        <a:ext cx="771525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custDataLst>
              <p:tags r:id="rId47"/>
            </p:custDataLst>
          </p:nvPr>
        </p:nvGraphicFramePr>
        <p:xfrm>
          <a:off x="4344988" y="3275013"/>
          <a:ext cx="936625" cy="4413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9" name="Equation" r:id="rId48" imgW="10363200" imgH="4876800" progId="Equation.DSMT4">
                  <p:embed/>
                </p:oleObj>
              </mc:Choice>
              <mc:Fallback>
                <p:oleObj name="Equation" r:id="rId48" imgW="10363200" imgH="48768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9"/>
                      <a:stretch>
                        <a:fillRect/>
                      </a:stretch>
                    </p:blipFill>
                    <p:spPr>
                      <a:xfrm>
                        <a:off x="4344988" y="3275013"/>
                        <a:ext cx="936625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2771" name="Picture 3"/>
          <p:cNvPicPr>
            <a:picLocks noChangeAspect="1" noChangeArrowheads="1"/>
          </p:cNvPicPr>
          <p:nvPr>
            <p:custDataLst>
              <p:tags r:id="rId51"/>
            </p:custDataLst>
          </p:nvPr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59632" y="131086"/>
            <a:ext cx="6624736" cy="3766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对象 3"/>
          <p:cNvGraphicFramePr>
            <a:graphicFrameLocks noChangeAspect="1"/>
          </p:cNvGraphicFramePr>
          <p:nvPr>
            <p:custDataLst>
              <p:tags r:id="rId52"/>
            </p:custDataLst>
          </p:nvPr>
        </p:nvGraphicFramePr>
        <p:xfrm>
          <a:off x="1292485" y="908720"/>
          <a:ext cx="2454275" cy="49688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80" name="Equation" r:id="rId53" imgW="27127200" imgH="5486400" progId="Equation.DSMT4">
                  <p:embed/>
                </p:oleObj>
              </mc:Choice>
              <mc:Fallback>
                <p:oleObj name="Equation" r:id="rId53" imgW="27127200" imgH="54864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4"/>
                      <a:stretch>
                        <a:fillRect/>
                      </a:stretch>
                    </p:blipFill>
                    <p:spPr>
                      <a:xfrm>
                        <a:off x="1292485" y="908720"/>
                        <a:ext cx="2454275" cy="4968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custDataLst>
              <p:tags r:id="rId55"/>
            </p:custDataLst>
          </p:nvPr>
        </p:nvGraphicFramePr>
        <p:xfrm>
          <a:off x="5414168" y="2636912"/>
          <a:ext cx="2924175" cy="49688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81" name="Equation" r:id="rId56" imgW="32308800" imgH="5486400" progId="Equation.DSMT4">
                  <p:embed/>
                </p:oleObj>
              </mc:Choice>
              <mc:Fallback>
                <p:oleObj name="Equation" r:id="rId56" imgW="32308800" imgH="54864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7"/>
                      <a:stretch>
                        <a:fillRect/>
                      </a:stretch>
                    </p:blipFill>
                    <p:spPr>
                      <a:xfrm>
                        <a:off x="5414168" y="2636912"/>
                        <a:ext cx="2924175" cy="4968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custDataLst>
              <p:tags r:id="rId58"/>
            </p:custDataLst>
          </p:nvPr>
        </p:nvGraphicFramePr>
        <p:xfrm>
          <a:off x="4353868" y="1988840"/>
          <a:ext cx="938212" cy="4413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82" name="Equation" r:id="rId59" imgW="10363200" imgH="4876800" progId="Equation.DSMT4">
                  <p:embed/>
                </p:oleObj>
              </mc:Choice>
              <mc:Fallback>
                <p:oleObj name="Equation" r:id="rId59" imgW="10363200" imgH="48768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0"/>
                      <a:stretch>
                        <a:fillRect/>
                      </a:stretch>
                    </p:blipFill>
                    <p:spPr>
                      <a:xfrm>
                        <a:off x="4353868" y="1988840"/>
                        <a:ext cx="938212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/>
          <p:cNvGraphicFramePr>
            <a:graphicFrameLocks noChangeAspect="1"/>
          </p:cNvGraphicFramePr>
          <p:nvPr>
            <p:custDataLst>
              <p:tags r:id="rId61"/>
            </p:custDataLst>
          </p:nvPr>
        </p:nvGraphicFramePr>
        <p:xfrm>
          <a:off x="4341813" y="3213100"/>
          <a:ext cx="965200" cy="4413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83" name="Equation" r:id="rId62" imgW="10668000" imgH="4876800" progId="Equation.DSMT4">
                  <p:embed/>
                </p:oleObj>
              </mc:Choice>
              <mc:Fallback>
                <p:oleObj name="Equation" r:id="rId62" imgW="10668000" imgH="48768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3"/>
                      <a:stretch>
                        <a:fillRect/>
                      </a:stretch>
                    </p:blipFill>
                    <p:spPr>
                      <a:xfrm>
                        <a:off x="4341813" y="3213100"/>
                        <a:ext cx="965200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9" name="图片 28" descr="6cbf1d163d0a3f0f62512d128f0f90a"/>
          <p:cNvPicPr>
            <a:picLocks noChangeAspect="1"/>
          </p:cNvPicPr>
          <p:nvPr>
            <p:custDataLst>
              <p:tags r:id="rId65"/>
            </p:custDataLst>
          </p:nvPr>
        </p:nvPicPr>
        <p:blipFill>
          <a:blip r:embed="rId64"/>
          <a:stretch>
            <a:fillRect/>
          </a:stretch>
        </p:blipFill>
        <p:spPr>
          <a:xfrm>
            <a:off x="7734935" y="0"/>
            <a:ext cx="1409065" cy="48958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1"/>
      <p:bldP spid="11" grpId="2"/>
      <p:bldP spid="18" grpId="3"/>
      <p:bldP spid="19" grpId="4"/>
      <p:bldP spid="24" grpId="5"/>
      <p:bldP spid="27" grpId="6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3" name="TextBox 2"/>
          <p:cNvSpPr txBox="1"/>
          <p:nvPr>
            <p:custDataLst>
              <p:tags r:id="rId3"/>
            </p:custDataLst>
          </p:nvPr>
        </p:nvSpPr>
        <p:spPr>
          <a:xfrm>
            <a:off x="0" y="404664"/>
            <a:ext cx="3275856" cy="76944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学以致用</a:t>
            </a:r>
            <a:endParaRPr lang="zh-CN" altLang="en-US" sz="4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TextBox 7"/>
          <p:cNvSpPr txBox="1"/>
          <p:nvPr>
            <p:custDataLst>
              <p:tags r:id="rId5"/>
            </p:custDataLst>
          </p:nvPr>
        </p:nvSpPr>
        <p:spPr>
          <a:xfrm>
            <a:off x="179512" y="1340768"/>
            <a:ext cx="871296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例题</a:t>
            </a:r>
            <a:r>
              <a:rPr lang="en-US" altLang="zh-CN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(1)                   </a:t>
            </a:r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可以由         通过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怎样</a:t>
            </a:r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的图像变换得到？</a:t>
            </a:r>
            <a:endParaRPr lang="en-US" altLang="zh-CN" sz="2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(2)              </a:t>
            </a:r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由         通过怎样的图像变换得到？</a:t>
            </a: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3779912" y="2185045"/>
          <a:ext cx="950913" cy="5238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84" name="Equation" r:id="rId7" imgW="419100" imgH="228600" progId="Equation.DSMT4">
                  <p:embed/>
                </p:oleObj>
              </mc:Choice>
              <mc:Fallback>
                <p:oleObj name="Equation" r:id="rId7" imgW="419100" imgH="2286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3779912" y="2185045"/>
                        <a:ext cx="950913" cy="5238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custDataLst>
              <p:tags r:id="rId9"/>
            </p:custDataLst>
          </p:nvPr>
        </p:nvGraphicFramePr>
        <p:xfrm>
          <a:off x="755576" y="4071942"/>
          <a:ext cx="1354137" cy="9017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85" name="Equation" r:id="rId10" imgW="596900" imgH="393700" progId="Equation.DSMT4">
                  <p:embed/>
                </p:oleObj>
              </mc:Choice>
              <mc:Fallback>
                <p:oleObj name="Equation" r:id="rId10" imgW="596900" imgH="3937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755576" y="4071942"/>
                        <a:ext cx="1354137" cy="9017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custDataLst>
              <p:tags r:id="rId12"/>
            </p:custDataLst>
          </p:nvPr>
        </p:nvGraphicFramePr>
        <p:xfrm>
          <a:off x="3275856" y="4071942"/>
          <a:ext cx="893763" cy="9017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86" name="Equation" r:id="rId13" imgW="393700" imgH="393700" progId="Equation.DSMT4">
                  <p:embed/>
                </p:oleObj>
              </mc:Choice>
              <mc:Fallback>
                <p:oleObj name="Equation" r:id="rId13" imgW="393700" imgH="3937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3275856" y="4071942"/>
                        <a:ext cx="893763" cy="9017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custDataLst>
              <p:tags r:id="rId15"/>
            </p:custDataLst>
          </p:nvPr>
        </p:nvGraphicFramePr>
        <p:xfrm>
          <a:off x="758850" y="2212033"/>
          <a:ext cx="2012950" cy="49688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87" name="Equation" r:id="rId16" imgW="927100" imgH="228600" progId="Equation.DSMT4">
                  <p:embed/>
                </p:oleObj>
              </mc:Choice>
              <mc:Fallback>
                <p:oleObj name="Equation" r:id="rId16" imgW="927100" imgH="2286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758850" y="2212033"/>
                        <a:ext cx="2012950" cy="4968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810" name="Object 66"/>
          <p:cNvGraphicFramePr>
            <a:graphicFrameLocks noChangeAspect="1"/>
          </p:cNvGraphicFramePr>
          <p:nvPr>
            <p:custDataLst>
              <p:tags r:id="rId18"/>
            </p:custDataLst>
          </p:nvPr>
        </p:nvGraphicFramePr>
        <p:xfrm>
          <a:off x="1857356" y="3143248"/>
          <a:ext cx="5029200" cy="4953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88" name="Equation" r:id="rId19" imgW="2324100" imgH="228600" progId="Equation.DSMT4">
                  <p:embed/>
                </p:oleObj>
              </mc:Choice>
              <mc:Fallback>
                <p:oleObj name="Equation" r:id="rId19" imgW="2324100" imgH="2286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1857356" y="3143248"/>
                        <a:ext cx="5029200" cy="4953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811" name="Object 67"/>
          <p:cNvGraphicFramePr>
            <a:graphicFrameLocks noChangeAspect="1"/>
          </p:cNvGraphicFramePr>
          <p:nvPr>
            <p:custDataLst>
              <p:tags r:id="rId21"/>
            </p:custDataLst>
          </p:nvPr>
        </p:nvGraphicFramePr>
        <p:xfrm>
          <a:off x="2447925" y="5251450"/>
          <a:ext cx="3848100" cy="85248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89" name="Equation" r:id="rId22" imgW="1777365" imgH="393700" progId="Equation.DSMT4">
                  <p:embed/>
                </p:oleObj>
              </mc:Choice>
              <mc:Fallback>
                <p:oleObj name="Equation" r:id="rId22" imgW="1777365" imgH="3937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2447925" y="5251450"/>
                        <a:ext cx="3848100" cy="8524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图片 3" descr="6cbf1d163d0a3f0f62512d128f0f90a"/>
          <p:cNvPicPr>
            <a:picLocks noChangeAspect="1"/>
          </p:cNvPicPr>
          <p:nvPr>
            <p:custDataLst>
              <p:tags r:id="rId25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7734935" y="0"/>
            <a:ext cx="1409065" cy="48958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1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1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3" name="TextBox 2"/>
          <p:cNvSpPr txBox="1"/>
          <p:nvPr>
            <p:custDataLst>
              <p:tags r:id="rId3"/>
            </p:custDataLst>
          </p:nvPr>
        </p:nvSpPr>
        <p:spPr>
          <a:xfrm>
            <a:off x="0" y="404664"/>
            <a:ext cx="3275856" cy="76944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学以致用</a:t>
            </a:r>
            <a:endParaRPr lang="zh-CN" altLang="en-US" sz="4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TextBox 7"/>
          <p:cNvSpPr txBox="1"/>
          <p:nvPr>
            <p:custDataLst>
              <p:tags r:id="rId5"/>
            </p:custDataLst>
          </p:nvPr>
        </p:nvSpPr>
        <p:spPr>
          <a:xfrm>
            <a:off x="179512" y="1340768"/>
            <a:ext cx="871296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例题</a:t>
            </a:r>
            <a:r>
              <a:rPr lang="en-US" altLang="zh-CN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               </a:t>
            </a:r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由         通过怎样的图像变换得到？</a:t>
            </a: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755576" y="2098672"/>
          <a:ext cx="1527175" cy="9017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90" name="Equation" r:id="rId7" imgW="673100" imgH="393700" progId="Equation.DSMT4">
                  <p:embed/>
                </p:oleObj>
              </mc:Choice>
              <mc:Fallback>
                <p:oleObj name="Equation" r:id="rId7" imgW="673100" imgH="3937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755576" y="2098672"/>
                        <a:ext cx="1527175" cy="9017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custDataLst>
              <p:tags r:id="rId9"/>
            </p:custDataLst>
          </p:nvPr>
        </p:nvGraphicFramePr>
        <p:xfrm>
          <a:off x="3347864" y="1955226"/>
          <a:ext cx="893762" cy="9017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91" name="Equation" r:id="rId10" imgW="393700" imgH="393700" progId="Equation.DSMT4">
                  <p:embed/>
                </p:oleObj>
              </mc:Choice>
              <mc:Fallback>
                <p:oleObj name="Equation" r:id="rId10" imgW="393700" imgH="3937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3347864" y="1955226"/>
                        <a:ext cx="893762" cy="9017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7" name="Object 9"/>
          <p:cNvGraphicFramePr>
            <a:graphicFrameLocks noChangeAspect="1"/>
          </p:cNvGraphicFramePr>
          <p:nvPr>
            <p:custDataLst>
              <p:tags r:id="rId12"/>
            </p:custDataLst>
          </p:nvPr>
        </p:nvGraphicFramePr>
        <p:xfrm>
          <a:off x="2060575" y="4429125"/>
          <a:ext cx="4727575" cy="85248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92" name="Equation" r:id="rId13" imgW="2184400" imgH="393700" progId="Equation.DSMT4">
                  <p:embed/>
                </p:oleObj>
              </mc:Choice>
              <mc:Fallback>
                <p:oleObj name="Equation" r:id="rId13" imgW="2184400" imgH="3937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2060575" y="4429125"/>
                        <a:ext cx="4727575" cy="8524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8" name="Object 10"/>
          <p:cNvGraphicFramePr>
            <a:graphicFrameLocks noChangeAspect="1"/>
          </p:cNvGraphicFramePr>
          <p:nvPr>
            <p:custDataLst>
              <p:tags r:id="rId15"/>
            </p:custDataLst>
          </p:nvPr>
        </p:nvGraphicFramePr>
        <p:xfrm>
          <a:off x="2000232" y="3214686"/>
          <a:ext cx="4897437" cy="9017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93" name="Equation" r:id="rId16" imgW="2159000" imgH="393700" progId="Equation.DSMT4">
                  <p:embed/>
                </p:oleObj>
              </mc:Choice>
              <mc:Fallback>
                <p:oleObj name="Equation" r:id="rId16" imgW="2159000" imgH="3937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2000232" y="3214686"/>
                        <a:ext cx="4897437" cy="9017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图片 4" descr="6cbf1d163d0a3f0f62512d128f0f90a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7734935" y="0"/>
            <a:ext cx="1409065" cy="48958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3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3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6" name="TextBox 5"/>
          <p:cNvSpPr txBox="1"/>
          <p:nvPr>
            <p:custDataLst>
              <p:tags r:id="rId3"/>
            </p:custDataLst>
          </p:nvPr>
        </p:nvSpPr>
        <p:spPr>
          <a:xfrm>
            <a:off x="747192" y="3645024"/>
            <a:ext cx="5256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上下</a:t>
            </a:r>
            <a:r>
              <a:rPr lang="zh-CN" altLang="zh-CN" sz="2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平移变换</a:t>
            </a:r>
            <a:r>
              <a:rPr lang="zh-CN" altLang="en-US" sz="2400" smtClean="0">
                <a:solidFill>
                  <a:srgbClr val="FF0000"/>
                </a:solidFill>
              </a:rPr>
              <a:t>：</a:t>
            </a:r>
            <a:endParaRPr lang="zh-CN" altLang="en-US" sz="24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2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9" name="Rectangle 4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2" name="Rectangle 6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1" name="TextBox 20"/>
          <p:cNvSpPr txBox="1"/>
          <p:nvPr>
            <p:custDataLst>
              <p:tags r:id="rId7"/>
            </p:custDataLst>
          </p:nvPr>
        </p:nvSpPr>
        <p:spPr>
          <a:xfrm>
            <a:off x="755576" y="1412776"/>
            <a:ext cx="5256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左右</a:t>
            </a:r>
            <a:r>
              <a:rPr lang="zh-CN" altLang="zh-CN" sz="2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平移变换</a:t>
            </a:r>
            <a:r>
              <a:rPr lang="zh-CN" altLang="en-US" sz="2400" smtClean="0">
                <a:solidFill>
                  <a:srgbClr val="FF0000"/>
                </a:solidFill>
              </a:rPr>
              <a:t>：</a:t>
            </a:r>
            <a:endParaRPr lang="zh-CN" altLang="en-US" sz="24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TextBox 31"/>
          <p:cNvSpPr txBox="1"/>
          <p:nvPr>
            <p:custDataLst>
              <p:tags r:id="rId8"/>
            </p:custDataLst>
          </p:nvPr>
        </p:nvSpPr>
        <p:spPr>
          <a:xfrm>
            <a:off x="0" y="404664"/>
            <a:ext cx="3275856" cy="76944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平移变换</a:t>
            </a:r>
            <a:endParaRPr lang="zh-CN" altLang="en-US" sz="4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TextBox 32"/>
          <p:cNvSpPr txBox="1"/>
          <p:nvPr>
            <p:custDataLst>
              <p:tags r:id="rId9"/>
            </p:custDataLst>
          </p:nvPr>
        </p:nvSpPr>
        <p:spPr>
          <a:xfrm>
            <a:off x="0" y="5661248"/>
            <a:ext cx="9144000" cy="64633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总结：解析式中</a:t>
            </a:r>
            <a:r>
              <a:rPr lang="en-US" altLang="zh-CN" sz="36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36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左加右减</a:t>
            </a:r>
            <a:r>
              <a:rPr lang="en-US" altLang="zh-CN" sz="36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36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上加下减</a:t>
            </a:r>
            <a:endParaRPr lang="zh-CN" altLang="en-US" sz="360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4" name="对象 33"/>
          <p:cNvGraphicFramePr>
            <a:graphicFrameLocks noChangeAspect="1"/>
          </p:cNvGraphicFramePr>
          <p:nvPr>
            <p:custDataLst>
              <p:tags r:id="rId10"/>
            </p:custDataLst>
          </p:nvPr>
        </p:nvGraphicFramePr>
        <p:xfrm>
          <a:off x="2987824" y="1340768"/>
          <a:ext cx="1440160" cy="60756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94" name="Equation" r:id="rId11" imgW="609600" imgH="254000" progId="Equation.DSMT4">
                  <p:embed/>
                </p:oleObj>
              </mc:Choice>
              <mc:Fallback>
                <p:oleObj name="Equation" r:id="rId11" imgW="609600" imgH="2540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2987824" y="1340768"/>
                        <a:ext cx="1440160" cy="60756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/>
          <p:cNvGraphicFramePr>
            <a:graphicFrameLocks noChangeAspect="1"/>
          </p:cNvGraphicFramePr>
          <p:nvPr>
            <p:custDataLst>
              <p:tags r:id="rId13"/>
            </p:custDataLst>
          </p:nvPr>
        </p:nvGraphicFramePr>
        <p:xfrm>
          <a:off x="5148064" y="1340768"/>
          <a:ext cx="1872208" cy="58103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95" name="Equation" r:id="rId14" imgW="825500" imgH="254000" progId="Equation.DSMT4">
                  <p:embed/>
                </p:oleObj>
              </mc:Choice>
              <mc:Fallback>
                <p:oleObj name="Equation" r:id="rId14" imgW="825500" imgH="2540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5148064" y="1340768"/>
                        <a:ext cx="1872208" cy="58103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右箭头 35"/>
          <p:cNvSpPr/>
          <p:nvPr>
            <p:custDataLst>
              <p:tags r:id="rId16"/>
            </p:custDataLst>
          </p:nvPr>
        </p:nvSpPr>
        <p:spPr>
          <a:xfrm>
            <a:off x="4488920" y="1455167"/>
            <a:ext cx="576064" cy="3472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7" name="对象 36"/>
          <p:cNvGraphicFramePr>
            <a:graphicFrameLocks noChangeAspect="1"/>
          </p:cNvGraphicFramePr>
          <p:nvPr>
            <p:custDataLst>
              <p:tags r:id="rId17"/>
            </p:custDataLst>
          </p:nvPr>
        </p:nvGraphicFramePr>
        <p:xfrm>
          <a:off x="3074343" y="1939788"/>
          <a:ext cx="763587" cy="38893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96" name="Equation" r:id="rId18" imgW="354965" imgH="177800" progId="Equation.DSMT4">
                  <p:embed/>
                </p:oleObj>
              </mc:Choice>
              <mc:Fallback>
                <p:oleObj name="Equation" r:id="rId18" imgW="354965" imgH="1778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3074343" y="1939788"/>
                        <a:ext cx="763587" cy="3889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对象 37"/>
          <p:cNvGraphicFramePr>
            <a:graphicFrameLocks noChangeAspect="1"/>
          </p:cNvGraphicFramePr>
          <p:nvPr>
            <p:custDataLst>
              <p:tags r:id="rId20"/>
            </p:custDataLst>
          </p:nvPr>
        </p:nvGraphicFramePr>
        <p:xfrm>
          <a:off x="3074343" y="2441462"/>
          <a:ext cx="763587" cy="38893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97" name="Equation" r:id="rId21" imgW="354965" imgH="177800" progId="Equation.DSMT4">
                  <p:embed/>
                </p:oleObj>
              </mc:Choice>
              <mc:Fallback>
                <p:oleObj name="Equation" r:id="rId21" imgW="354965" imgH="1778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3074343" y="2441462"/>
                        <a:ext cx="763587" cy="3889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矩形 38"/>
          <p:cNvSpPr/>
          <p:nvPr>
            <p:custDataLst>
              <p:tags r:id="rId23"/>
            </p:custDataLst>
          </p:nvPr>
        </p:nvSpPr>
        <p:spPr>
          <a:xfrm>
            <a:off x="4128880" y="1907789"/>
            <a:ext cx="25170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往</a:t>
            </a:r>
            <a:r>
              <a:rPr lang="zh-CN" altLang="en-US" sz="2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左</a:t>
            </a:r>
            <a:r>
              <a:rPr lang="zh-CN" altLang="en-US" sz="2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平移</a:t>
            </a:r>
            <a:r>
              <a:rPr lang="en-US" altLang="zh-CN" sz="2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单位</a:t>
            </a:r>
            <a:endParaRPr lang="zh-CN" altLang="en-US" sz="2400"/>
          </a:p>
        </p:txBody>
      </p:sp>
      <p:sp>
        <p:nvSpPr>
          <p:cNvPr id="40" name="矩形 39"/>
          <p:cNvSpPr/>
          <p:nvPr>
            <p:custDataLst>
              <p:tags r:id="rId24"/>
            </p:custDataLst>
          </p:nvPr>
        </p:nvSpPr>
        <p:spPr>
          <a:xfrm>
            <a:off x="4147624" y="2411845"/>
            <a:ext cx="27286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往</a:t>
            </a:r>
            <a:r>
              <a:rPr lang="zh-CN" altLang="en-US" sz="2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右</a:t>
            </a:r>
            <a:r>
              <a:rPr lang="zh-CN" altLang="en-US" sz="2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平移</a:t>
            </a:r>
            <a:r>
              <a:rPr lang="en-US" altLang="zh-CN" sz="2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|a|</a:t>
            </a:r>
            <a:r>
              <a:rPr lang="zh-CN" altLang="en-US" sz="2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单位</a:t>
            </a:r>
            <a:endParaRPr lang="zh-CN" altLang="en-US" sz="2400"/>
          </a:p>
        </p:txBody>
      </p:sp>
      <p:graphicFrame>
        <p:nvGraphicFramePr>
          <p:cNvPr id="41" name="对象 40"/>
          <p:cNvGraphicFramePr>
            <a:graphicFrameLocks noChangeAspect="1"/>
          </p:cNvGraphicFramePr>
          <p:nvPr>
            <p:custDataLst>
              <p:tags r:id="rId25"/>
            </p:custDataLst>
          </p:nvPr>
        </p:nvGraphicFramePr>
        <p:xfrm>
          <a:off x="2987824" y="3573016"/>
          <a:ext cx="1440160" cy="60756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98" name="Equation" r:id="rId26" imgW="609600" imgH="254000" progId="Equation.DSMT4">
                  <p:embed/>
                </p:oleObj>
              </mc:Choice>
              <mc:Fallback>
                <p:oleObj name="Equation" r:id="rId26" imgW="609600" imgH="2540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2987824" y="3573016"/>
                        <a:ext cx="1440160" cy="60756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对象 41"/>
          <p:cNvGraphicFramePr>
            <a:graphicFrameLocks noChangeAspect="1"/>
          </p:cNvGraphicFramePr>
          <p:nvPr>
            <p:custDataLst>
              <p:tags r:id="rId27"/>
            </p:custDataLst>
          </p:nvPr>
        </p:nvGraphicFramePr>
        <p:xfrm>
          <a:off x="5148064" y="3573016"/>
          <a:ext cx="1872208" cy="58103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99" name="Equation" r:id="rId28" imgW="825500" imgH="254000" progId="Equation.DSMT4">
                  <p:embed/>
                </p:oleObj>
              </mc:Choice>
              <mc:Fallback>
                <p:oleObj name="Equation" r:id="rId28" imgW="825500" imgH="2540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5148064" y="3573016"/>
                        <a:ext cx="1872208" cy="58103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右箭头 42"/>
          <p:cNvSpPr/>
          <p:nvPr>
            <p:custDataLst>
              <p:tags r:id="rId30"/>
            </p:custDataLst>
          </p:nvPr>
        </p:nvSpPr>
        <p:spPr>
          <a:xfrm>
            <a:off x="4488920" y="3687415"/>
            <a:ext cx="576064" cy="3472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4" name="对象 43"/>
          <p:cNvGraphicFramePr>
            <a:graphicFrameLocks noChangeAspect="1"/>
          </p:cNvGraphicFramePr>
          <p:nvPr>
            <p:custDataLst>
              <p:tags r:id="rId31"/>
            </p:custDataLst>
          </p:nvPr>
        </p:nvGraphicFramePr>
        <p:xfrm>
          <a:off x="3074343" y="4172036"/>
          <a:ext cx="763587" cy="38893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00" name="Equation" r:id="rId32" imgW="354965" imgH="177800" progId="Equation.DSMT4">
                  <p:embed/>
                </p:oleObj>
              </mc:Choice>
              <mc:Fallback>
                <p:oleObj name="Equation" r:id="rId32" imgW="354965" imgH="1778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3074343" y="4172036"/>
                        <a:ext cx="763587" cy="3889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对象 44"/>
          <p:cNvGraphicFramePr>
            <a:graphicFrameLocks noChangeAspect="1"/>
          </p:cNvGraphicFramePr>
          <p:nvPr>
            <p:custDataLst>
              <p:tags r:id="rId33"/>
            </p:custDataLst>
          </p:nvPr>
        </p:nvGraphicFramePr>
        <p:xfrm>
          <a:off x="3074343" y="4673710"/>
          <a:ext cx="763587" cy="38893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01" name="Equation" r:id="rId34" imgW="354965" imgH="177800" progId="Equation.DSMT4">
                  <p:embed/>
                </p:oleObj>
              </mc:Choice>
              <mc:Fallback>
                <p:oleObj name="Equation" r:id="rId34" imgW="354965" imgH="1778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3074343" y="4673710"/>
                        <a:ext cx="763587" cy="3889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矩形 45"/>
          <p:cNvSpPr/>
          <p:nvPr>
            <p:custDataLst>
              <p:tags r:id="rId35"/>
            </p:custDataLst>
          </p:nvPr>
        </p:nvSpPr>
        <p:spPr>
          <a:xfrm>
            <a:off x="4128880" y="4140037"/>
            <a:ext cx="25170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往</a:t>
            </a:r>
            <a:r>
              <a:rPr lang="zh-CN" altLang="en-US" sz="2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</a:t>
            </a:r>
            <a:r>
              <a:rPr lang="zh-CN" altLang="en-US" sz="2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平移</a:t>
            </a:r>
            <a:r>
              <a:rPr lang="en-US" altLang="zh-CN" sz="2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单位</a:t>
            </a:r>
            <a:endParaRPr lang="zh-CN" altLang="en-US" sz="2400"/>
          </a:p>
        </p:txBody>
      </p:sp>
      <p:sp>
        <p:nvSpPr>
          <p:cNvPr id="47" name="矩形 46"/>
          <p:cNvSpPr/>
          <p:nvPr>
            <p:custDataLst>
              <p:tags r:id="rId36"/>
            </p:custDataLst>
          </p:nvPr>
        </p:nvSpPr>
        <p:spPr>
          <a:xfrm>
            <a:off x="4147624" y="4644093"/>
            <a:ext cx="27286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往</a:t>
            </a:r>
            <a:r>
              <a:rPr lang="zh-CN" altLang="en-US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</a:t>
            </a:r>
            <a:r>
              <a:rPr lang="zh-CN" altLang="en-US" sz="2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平移</a:t>
            </a:r>
            <a:r>
              <a:rPr lang="en-US" altLang="zh-CN" sz="2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|a|</a:t>
            </a:r>
            <a:r>
              <a:rPr lang="zh-CN" altLang="en-US" sz="2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单位</a:t>
            </a:r>
            <a:endParaRPr lang="zh-CN" altLang="en-US" sz="2400"/>
          </a:p>
        </p:txBody>
      </p:sp>
      <p:pic>
        <p:nvPicPr>
          <p:cNvPr id="3" name="图片 2" descr="6cbf1d163d0a3f0f62512d128f0f90a"/>
          <p:cNvPicPr>
            <a:picLocks noChangeAspect="1"/>
          </p:cNvPicPr>
          <p:nvPr>
            <p:custDataLst>
              <p:tags r:id="rId38"/>
            </p:custDataLst>
          </p:nvPr>
        </p:nvPicPr>
        <p:blipFill>
          <a:blip r:embed="rId37"/>
          <a:stretch>
            <a:fillRect/>
          </a:stretch>
        </p:blipFill>
        <p:spPr>
          <a:xfrm>
            <a:off x="7734935" y="0"/>
            <a:ext cx="1409065" cy="48958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grpSp>
        <p:nvGrpSpPr>
          <p:cNvPr id="46082" name="Group 7"/>
          <p:cNvGrpSpPr/>
          <p:nvPr>
            <p:custDataLst>
              <p:tags r:id="rId3"/>
            </p:custDataLst>
          </p:nvPr>
        </p:nvGrpSpPr>
        <p:grpSpPr>
          <a:xfrm>
            <a:off x="186373" y="1197293"/>
            <a:ext cx="8750300" cy="1629767"/>
            <a:chExt cx="13780" cy="2737"/>
          </a:xfrm>
        </p:grpSpPr>
        <p:sp>
          <p:nvSpPr>
            <p:cNvPr id="46083" name="Text Box 8"/>
            <p:cNvSpPr/>
            <p:nvPr>
              <p:custDataLst>
                <p:tags r:id="rId4"/>
              </p:custDataLst>
            </p:nvPr>
          </p:nvSpPr>
          <p:spPr>
            <a:xfrm>
              <a:off x="0" y="0"/>
              <a:ext cx="13780" cy="273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4000" b="1">
                  <a:solidFill>
                    <a:srgbClr val="0000FF"/>
                  </a:solidFill>
                  <a:latin typeface="Times New Roman" panose="02020603050405020304" pitchFamily="18" charset="0"/>
                  <a:ea typeface="隶书" pitchFamily="1" charset="-122"/>
                  <a:sym typeface="Times New Roman" panose="02020603050405020304" pitchFamily="18" charset="0"/>
                </a:rPr>
                <a:t>练习：</a:t>
              </a:r>
              <a:r>
                <a:rPr lang="zh-CN" altLang="en-US" sz="4000" b="1">
                  <a:solidFill>
                    <a:srgbClr val="000000"/>
                  </a:solidFill>
                  <a:latin typeface="Times New Roman" panose="02020603050405020304" pitchFamily="18" charset="0"/>
                  <a:ea typeface="隶书" pitchFamily="1" charset="-122"/>
                  <a:sym typeface="Times New Roman" panose="02020603050405020304" pitchFamily="18" charset="0"/>
                </a:rPr>
                <a:t>                                                         </a:t>
              </a:r>
              <a:endParaRPr lang="zh-CN" altLang="en-US" sz="4000" b="1">
                <a:solidFill>
                  <a:srgbClr val="000000"/>
                </a:solidFill>
                <a:latin typeface="Times New Roman" panose="02020603050405020304" pitchFamily="18" charset="0"/>
                <a:ea typeface="隶书" pitchFamily="1" charset="-122"/>
                <a:sym typeface="Times New Roman" panose="02020603050405020304" pitchFamily="18" charset="0"/>
              </a:endParaRPr>
            </a:p>
            <a:p>
              <a:pPr>
                <a:spcBef>
                  <a:spcPct val="50000"/>
                </a:spcBef>
              </a:pPr>
              <a:r>
                <a:rPr lang="zh-CN" altLang="en-US" sz="4000" b="1">
                  <a:solidFill>
                    <a:srgbClr val="000000"/>
                  </a:solidFill>
                  <a:latin typeface="Times New Roman" panose="02020603050405020304" pitchFamily="18" charset="0"/>
                  <a:ea typeface="隶书" pitchFamily="1" charset="-122"/>
                  <a:sym typeface="Times New Roman" panose="02020603050405020304" pitchFamily="18" charset="0"/>
                </a:rPr>
                <a:t> </a:t>
              </a:r>
              <a:r>
                <a:rPr lang="zh-CN" altLang="en-US" sz="2800">
                  <a:solidFill>
                    <a:srgbClr val="000000"/>
                  </a:solidFill>
                  <a:latin typeface="Times New Roman" panose="02020603050405020304" pitchFamily="18" charset="0"/>
                  <a:ea typeface="隶书" pitchFamily="1" charset="-122"/>
                  <a:sym typeface="Times New Roman" panose="02020603050405020304" pitchFamily="18" charset="0"/>
                </a:rPr>
                <a:t>的图象变化得到？</a:t>
              </a:r>
              <a:endParaRPr lang="zh-CN" altLang="en-US" sz="2800"/>
            </a:p>
          </p:txBody>
        </p:sp>
        <p:pic>
          <p:nvPicPr>
            <p:cNvPr id="46084" name="Object 9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5"/>
            <a:stretch>
              <a:fillRect/>
            </a:stretch>
          </p:blipFill>
          <p:spPr>
            <a:xfrm>
              <a:off x="2030" y="121"/>
              <a:ext cx="9776" cy="1493"/>
            </a:xfrm>
            <a:prstGeom prst="rect">
              <a:avLst/>
            </a:prstGeom>
            <a:noFill/>
            <a:ln w="9525">
              <a:noFill/>
            </a:ln>
          </p:spPr>
        </p:pic>
      </p:grpSp>
      <p:pic>
        <p:nvPicPr>
          <p:cNvPr id="46085" name="Object 6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430213" y="4005580"/>
            <a:ext cx="8713787" cy="10080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6086" name="TextBox 5"/>
          <p:cNvSpPr/>
          <p:nvPr>
            <p:custDataLst>
              <p:tags r:id="rId9"/>
            </p:custDataLst>
          </p:nvPr>
        </p:nvSpPr>
        <p:spPr>
          <a:xfrm>
            <a:off x="107633" y="2852738"/>
            <a:ext cx="8785225" cy="1076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3200">
                <a:solidFill>
                  <a:srgbClr val="000000"/>
                </a:solidFill>
                <a:latin typeface="Calibri"/>
                <a:sym typeface="宋体" panose="02010600030101010101" pitchFamily="2" charset="-122"/>
              </a:rPr>
              <a:t>分析：一次分式函数是由反比例函数经过平移得到。那如何得到平移过程呢？</a:t>
            </a:r>
            <a:endParaRPr lang="zh-CN" altLang="en-US" sz="3200">
              <a:solidFill>
                <a:srgbClr val="FF0000"/>
              </a:solidFill>
              <a:latin typeface="Calibri"/>
              <a:sym typeface="宋体" panose="02010600030101010101" pitchFamily="2" charset="-122"/>
            </a:endParaRPr>
          </a:p>
        </p:txBody>
      </p:sp>
      <p:sp>
        <p:nvSpPr>
          <p:cNvPr id="46087" name="TextBox 6"/>
          <p:cNvSpPr/>
          <p:nvPr>
            <p:custDataLst>
              <p:tags r:id="rId10"/>
            </p:custDataLst>
          </p:nvPr>
        </p:nvSpPr>
        <p:spPr>
          <a:xfrm>
            <a:off x="5651500" y="2565400"/>
            <a:ext cx="3168650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3200">
                <a:solidFill>
                  <a:srgbClr val="FF0000"/>
                </a:solidFill>
                <a:latin typeface="Calibri"/>
                <a:sym typeface="宋体" panose="02010600030101010101" pitchFamily="2" charset="-122"/>
              </a:rPr>
              <a:t>常数分离！！</a:t>
            </a:r>
            <a:r>
              <a:rPr lang="en-US" altLang="zh-CN" sz="3200">
                <a:solidFill>
                  <a:srgbClr val="FF0000"/>
                </a:solidFill>
                <a:latin typeface="Calibri"/>
                <a:cs typeface="Calibri" panose="020f0502020204030204" charset="0"/>
                <a:sym typeface="Calibri"/>
              </a:rPr>
              <a:t>!</a:t>
            </a:r>
            <a:endParaRPr lang="zh-CN" altLang="en-US" sz="3200">
              <a:solidFill>
                <a:srgbClr val="000000"/>
              </a:solidFill>
              <a:latin typeface="Calibri"/>
              <a:sym typeface="宋体" panose="02010600030101010101" pitchFamily="2" charset="-122"/>
            </a:endParaRPr>
          </a:p>
        </p:txBody>
      </p:sp>
      <p:pic>
        <p:nvPicPr>
          <p:cNvPr id="46088" name="Object 9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1"/>
          <a:srcRect l="-1098" r="616" b="25339"/>
          <a:stretch>
            <a:fillRect/>
          </a:stretch>
        </p:blipFill>
        <p:spPr>
          <a:xfrm>
            <a:off x="611505" y="5013325"/>
            <a:ext cx="7186295" cy="135953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TextBox 2"/>
          <p:cNvSpPr txBox="1"/>
          <p:nvPr>
            <p:custDataLst>
              <p:tags r:id="rId13"/>
            </p:custDataLst>
          </p:nvPr>
        </p:nvSpPr>
        <p:spPr>
          <a:xfrm>
            <a:off x="107950" y="117009"/>
            <a:ext cx="3275856" cy="76835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课后作业：</a:t>
            </a:r>
            <a:endParaRPr lang="zh-CN" altLang="en-US" sz="4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6cbf1d163d0a3f0f62512d128f0f90a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7734935" y="0"/>
            <a:ext cx="1409065" cy="489585"/>
          </a:xfrm>
          <a:prstGeom prst="rect">
            <a:avLst/>
          </a:prstGeom>
        </p:spPr>
      </p:pic>
      <p:pic>
        <p:nvPicPr>
          <p:cNvPr id="46089" name="New picture"/>
          <p:cNvPicPr/>
          <p:nvPr>
            <p:custDataLst>
              <p:tags r:id="rId17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12331700" y="10312400"/>
            <a:ext cx="330200" cy="241300"/>
          </a:xfrm>
          <a:prstGeom prst="cube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60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0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60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60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60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60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60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60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6" grpId="0"/>
      <p:bldP spid="46087" grpId="0"/>
    </p:bldLst>
  </p:timing>
</p:sld>
</file>

<file path=ppt/tags/tag1.xml><?xml version="1.0" encoding="utf-8"?>
<p:tagLst xmlns:p="http://schemas.openxmlformats.org/presentationml/2006/main">
  <p:tag name="AS_UNIQUEID" val="382"/>
</p:tagLst>
</file>

<file path=ppt/tags/tag10.xml><?xml version="1.0" encoding="utf-8"?>
<p:tagLst xmlns:p="http://schemas.openxmlformats.org/presentationml/2006/main">
  <p:tag name="AS_UNIQUEID" val="391"/>
</p:tagLst>
</file>

<file path=ppt/tags/tag100.xml><?xml version="1.0" encoding="utf-8"?>
<p:tagLst xmlns:p="http://schemas.openxmlformats.org/presentationml/2006/main">
  <p:tag name="AS_UNIQUEID" val="481"/>
</p:tagLst>
</file>

<file path=ppt/tags/tag101.xml><?xml version="1.0" encoding="utf-8"?>
<p:tagLst xmlns:p="http://schemas.openxmlformats.org/presentationml/2006/main">
  <p:tag name="AS_UNIQUEID" val="482"/>
</p:tagLst>
</file>

<file path=ppt/tags/tag102.xml><?xml version="1.0" encoding="utf-8"?>
<p:tagLst xmlns:p="http://schemas.openxmlformats.org/presentationml/2006/main">
  <p:tag name="AS_UNIQUEID" val="483"/>
</p:tagLst>
</file>

<file path=ppt/tags/tag103.xml><?xml version="1.0" encoding="utf-8"?>
<p:tagLst xmlns:p="http://schemas.openxmlformats.org/presentationml/2006/main">
  <p:tag name="AS_UNIQUEID" val="484"/>
</p:tagLst>
</file>

<file path=ppt/tags/tag104.xml><?xml version="1.0" encoding="utf-8"?>
<p:tagLst xmlns:p="http://schemas.openxmlformats.org/presentationml/2006/main">
  <p:tag name="AS_UNIQUEID" val="485"/>
</p:tagLst>
</file>

<file path=ppt/tags/tag105.xml><?xml version="1.0" encoding="utf-8"?>
<p:tagLst xmlns:p="http://schemas.openxmlformats.org/presentationml/2006/main">
  <p:tag name="AS_UNIQUEID" val="486"/>
</p:tagLst>
</file>

<file path=ppt/tags/tag106.xml><?xml version="1.0" encoding="utf-8"?>
<p:tagLst xmlns:p="http://schemas.openxmlformats.org/presentationml/2006/main">
  <p:tag name="AS_UNIQUEID" val="487"/>
</p:tagLst>
</file>

<file path=ppt/tags/tag107.xml><?xml version="1.0" encoding="utf-8"?>
<p:tagLst xmlns:p="http://schemas.openxmlformats.org/presentationml/2006/main">
  <p:tag name="AS_UNIQUEID" val="488"/>
</p:tagLst>
</file>

<file path=ppt/tags/tag108.xml><?xml version="1.0" encoding="utf-8"?>
<p:tagLst xmlns:p="http://schemas.openxmlformats.org/presentationml/2006/main">
  <p:tag name="AS_UNIQUEID" val="489"/>
</p:tagLst>
</file>

<file path=ppt/tags/tag109.xml><?xml version="1.0" encoding="utf-8"?>
<p:tagLst xmlns:p="http://schemas.openxmlformats.org/presentationml/2006/main">
  <p:tag name="AS_UNIQUEID" val="490"/>
</p:tagLst>
</file>

<file path=ppt/tags/tag11.xml><?xml version="1.0" encoding="utf-8"?>
<p:tagLst xmlns:p="http://schemas.openxmlformats.org/presentationml/2006/main">
  <p:tag name="AS_UNIQUEID" val="392"/>
</p:tagLst>
</file>

<file path=ppt/tags/tag110.xml><?xml version="1.0" encoding="utf-8"?>
<p:tagLst xmlns:p="http://schemas.openxmlformats.org/presentationml/2006/main">
  <p:tag name="AS_UNIQUEID" val="491"/>
</p:tagLst>
</file>

<file path=ppt/tags/tag111.xml><?xml version="1.0" encoding="utf-8"?>
<p:tagLst xmlns:p="http://schemas.openxmlformats.org/presentationml/2006/main">
  <p:tag name="AS_UNIQUEID" val="492"/>
</p:tagLst>
</file>

<file path=ppt/tags/tag112.xml><?xml version="1.0" encoding="utf-8"?>
<p:tagLst xmlns:p="http://schemas.openxmlformats.org/presentationml/2006/main">
  <p:tag name="AS_UNIQUEID" val="493"/>
</p:tagLst>
</file>

<file path=ppt/tags/tag113.xml><?xml version="1.0" encoding="utf-8"?>
<p:tagLst xmlns:p="http://schemas.openxmlformats.org/presentationml/2006/main">
  <p:tag name="AS_UNIQUEID" val="494"/>
</p:tagLst>
</file>

<file path=ppt/tags/tag114.xml><?xml version="1.0" encoding="utf-8"?>
<p:tagLst xmlns:p="http://schemas.openxmlformats.org/presentationml/2006/main">
  <p:tag name="AS_UNIQUEID" val="495"/>
</p:tagLst>
</file>

<file path=ppt/tags/tag115.xml><?xml version="1.0" encoding="utf-8"?>
<p:tagLst xmlns:p="http://schemas.openxmlformats.org/presentationml/2006/main">
  <p:tag name="AS_UNIQUEID" val="496"/>
</p:tagLst>
</file>

<file path=ppt/tags/tag116.xml><?xml version="1.0" encoding="utf-8"?>
<p:tagLst xmlns:p="http://schemas.openxmlformats.org/presentationml/2006/main">
  <p:tag name="AS_UNIQUEID" val="497"/>
</p:tagLst>
</file>

<file path=ppt/tags/tag117.xml><?xml version="1.0" encoding="utf-8"?>
<p:tagLst xmlns:p="http://schemas.openxmlformats.org/presentationml/2006/main">
  <p:tag name="AS_UNIQUEID" val="498"/>
</p:tagLst>
</file>

<file path=ppt/tags/tag118.xml><?xml version="1.0" encoding="utf-8"?>
<p:tagLst xmlns:p="http://schemas.openxmlformats.org/presentationml/2006/main">
  <p:tag name="AS_UNIQUEID" val="499"/>
</p:tagLst>
</file>

<file path=ppt/tags/tag119.xml><?xml version="1.0" encoding="utf-8"?>
<p:tagLst xmlns:p="http://schemas.openxmlformats.org/presentationml/2006/main">
  <p:tag name="AS_UNIQUEID" val="500"/>
</p:tagLst>
</file>

<file path=ppt/tags/tag12.xml><?xml version="1.0" encoding="utf-8"?>
<p:tagLst xmlns:p="http://schemas.openxmlformats.org/presentationml/2006/main">
  <p:tag name="AS_UNIQUEID" val="393"/>
</p:tagLst>
</file>

<file path=ppt/tags/tag120.xml><?xml version="1.0" encoding="utf-8"?>
<p:tagLst xmlns:p="http://schemas.openxmlformats.org/presentationml/2006/main">
  <p:tag name="AS_UNIQUEID" val="501"/>
</p:tagLst>
</file>

<file path=ppt/tags/tag121.xml><?xml version="1.0" encoding="utf-8"?>
<p:tagLst xmlns:p="http://schemas.openxmlformats.org/presentationml/2006/main">
  <p:tag name="AS_UNIQUEID" val="502"/>
</p:tagLst>
</file>

<file path=ppt/tags/tag122.xml><?xml version="1.0" encoding="utf-8"?>
<p:tagLst xmlns:p="http://schemas.openxmlformats.org/presentationml/2006/main">
  <p:tag name="AS_UNIQUEID" val="503"/>
</p:tagLst>
</file>

<file path=ppt/tags/tag123.xml><?xml version="1.0" encoding="utf-8"?>
<p:tagLst xmlns:p="http://schemas.openxmlformats.org/presentationml/2006/main">
  <p:tag name="AS_UNIQUEID" val="504"/>
</p:tagLst>
</file>

<file path=ppt/tags/tag124.xml><?xml version="1.0" encoding="utf-8"?>
<p:tagLst xmlns:p="http://schemas.openxmlformats.org/presentationml/2006/main">
  <p:tag name="AS_UNIQUEID" val="505"/>
</p:tagLst>
</file>

<file path=ppt/tags/tag125.xml><?xml version="1.0" encoding="utf-8"?>
<p:tagLst xmlns:p="http://schemas.openxmlformats.org/presentationml/2006/main">
  <p:tag name="AS_UNIQUEID" val="506"/>
</p:tagLst>
</file>

<file path=ppt/tags/tag126.xml><?xml version="1.0" encoding="utf-8"?>
<p:tagLst xmlns:p="http://schemas.openxmlformats.org/presentationml/2006/main">
  <p:tag name="AS_UNIQUEID" val="507"/>
</p:tagLst>
</file>

<file path=ppt/tags/tag127.xml><?xml version="1.0" encoding="utf-8"?>
<p:tagLst xmlns:p="http://schemas.openxmlformats.org/presentationml/2006/main">
  <p:tag name="AS_UNIQUEID" val="508"/>
</p:tagLst>
</file>

<file path=ppt/tags/tag128.xml><?xml version="1.0" encoding="utf-8"?>
<p:tagLst xmlns:p="http://schemas.openxmlformats.org/presentationml/2006/main">
  <p:tag name="AS_UNIQUEID" val="509"/>
</p:tagLst>
</file>

<file path=ppt/tags/tag129.xml><?xml version="1.0" encoding="utf-8"?>
<p:tagLst xmlns:p="http://schemas.openxmlformats.org/presentationml/2006/main">
  <p:tag name="AS_UNIQUEID" val="510"/>
</p:tagLst>
</file>

<file path=ppt/tags/tag13.xml><?xml version="1.0" encoding="utf-8"?>
<p:tagLst xmlns:p="http://schemas.openxmlformats.org/presentationml/2006/main">
  <p:tag name="AS_UNIQUEID" val="394"/>
</p:tagLst>
</file>

<file path=ppt/tags/tag130.xml><?xml version="1.0" encoding="utf-8"?>
<p:tagLst xmlns:p="http://schemas.openxmlformats.org/presentationml/2006/main">
  <p:tag name="AS_UNIQUEID" val="511"/>
</p:tagLst>
</file>

<file path=ppt/tags/tag131.xml><?xml version="1.0" encoding="utf-8"?>
<p:tagLst xmlns:p="http://schemas.openxmlformats.org/presentationml/2006/main">
  <p:tag name="AS_UNIQUEID" val="512"/>
</p:tagLst>
</file>

<file path=ppt/tags/tag132.xml><?xml version="1.0" encoding="utf-8"?>
<p:tagLst xmlns:p="http://schemas.openxmlformats.org/presentationml/2006/main">
  <p:tag name="AS_UNIQUEID" val="513"/>
</p:tagLst>
</file>

<file path=ppt/tags/tag133.xml><?xml version="1.0" encoding="utf-8"?>
<p:tagLst xmlns:p="http://schemas.openxmlformats.org/presentationml/2006/main">
  <p:tag name="AS_UNIQUEID" val="514"/>
</p:tagLst>
</file>

<file path=ppt/tags/tag134.xml><?xml version="1.0" encoding="utf-8"?>
<p:tagLst xmlns:p="http://schemas.openxmlformats.org/presentationml/2006/main">
  <p:tag name="AS_UNIQUEID" val="515"/>
</p:tagLst>
</file>

<file path=ppt/tags/tag135.xml><?xml version="1.0" encoding="utf-8"?>
<p:tagLst xmlns:p="http://schemas.openxmlformats.org/presentationml/2006/main">
  <p:tag name="AS_UNIQUEID" val="516"/>
</p:tagLst>
</file>

<file path=ppt/tags/tag136.xml><?xml version="1.0" encoding="utf-8"?>
<p:tagLst xmlns:p="http://schemas.openxmlformats.org/presentationml/2006/main">
  <p:tag name="AS_UNIQUEID" val="517"/>
</p:tagLst>
</file>

<file path=ppt/tags/tag137.xml><?xml version="1.0" encoding="utf-8"?>
<p:tagLst xmlns:p="http://schemas.openxmlformats.org/presentationml/2006/main">
  <p:tag name="AS_UNIQUEID" val="518"/>
</p:tagLst>
</file>

<file path=ppt/tags/tag138.xml><?xml version="1.0" encoding="utf-8"?>
<p:tagLst xmlns:p="http://schemas.openxmlformats.org/presentationml/2006/main">
  <p:tag name="AS_UNIQUEID" val="519"/>
</p:tagLst>
</file>

<file path=ppt/tags/tag139.xml><?xml version="1.0" encoding="utf-8"?>
<p:tagLst xmlns:p="http://schemas.openxmlformats.org/presentationml/2006/main">
  <p:tag name="AS_UNIQUEID" val="520"/>
</p:tagLst>
</file>

<file path=ppt/tags/tag14.xml><?xml version="1.0" encoding="utf-8"?>
<p:tagLst xmlns:p="http://schemas.openxmlformats.org/presentationml/2006/main">
  <p:tag name="AS_UNIQUEID" val="395"/>
</p:tagLst>
</file>

<file path=ppt/tags/tag140.xml><?xml version="1.0" encoding="utf-8"?>
<p:tagLst xmlns:p="http://schemas.openxmlformats.org/presentationml/2006/main">
  <p:tag name="AS_UNIQUEID" val="521"/>
</p:tagLst>
</file>

<file path=ppt/tags/tag141.xml><?xml version="1.0" encoding="utf-8"?>
<p:tagLst xmlns:p="http://schemas.openxmlformats.org/presentationml/2006/main">
  <p:tag name="AS_UNIQUEID" val="522"/>
</p:tagLst>
</file>

<file path=ppt/tags/tag142.xml><?xml version="1.0" encoding="utf-8"?>
<p:tagLst xmlns:p="http://schemas.openxmlformats.org/presentationml/2006/main">
  <p:tag name="AS_UNIQUEID" val="523"/>
</p:tagLst>
</file>

<file path=ppt/tags/tag143.xml><?xml version="1.0" encoding="utf-8"?>
<p:tagLst xmlns:p="http://schemas.openxmlformats.org/presentationml/2006/main">
  <p:tag name="AS_UNIQUEID" val="524"/>
</p:tagLst>
</file>

<file path=ppt/tags/tag144.xml><?xml version="1.0" encoding="utf-8"?>
<p:tagLst xmlns:p="http://schemas.openxmlformats.org/presentationml/2006/main">
  <p:tag name="AS_UNIQUEID" val="525"/>
</p:tagLst>
</file>

<file path=ppt/tags/tag145.xml><?xml version="1.0" encoding="utf-8"?>
<p:tagLst xmlns:p="http://schemas.openxmlformats.org/presentationml/2006/main">
  <p:tag name="AS_UNIQUEID" val="526"/>
</p:tagLst>
</file>

<file path=ppt/tags/tag146.xml><?xml version="1.0" encoding="utf-8"?>
<p:tagLst xmlns:p="http://schemas.openxmlformats.org/presentationml/2006/main">
  <p:tag name="AS_UNIQUEID" val="527"/>
</p:tagLst>
</file>

<file path=ppt/tags/tag147.xml><?xml version="1.0" encoding="utf-8"?>
<p:tagLst xmlns:p="http://schemas.openxmlformats.org/presentationml/2006/main">
  <p:tag name="AS_UNIQUEID" val="528"/>
</p:tagLst>
</file>

<file path=ppt/tags/tag148.xml><?xml version="1.0" encoding="utf-8"?>
<p:tagLst xmlns:p="http://schemas.openxmlformats.org/presentationml/2006/main">
  <p:tag name="AS_UNIQUEID" val="529"/>
</p:tagLst>
</file>

<file path=ppt/tags/tag149.xml><?xml version="1.0" encoding="utf-8"?>
<p:tagLst xmlns:p="http://schemas.openxmlformats.org/presentationml/2006/main">
  <p:tag name="AS_UNIQUEID" val="530"/>
</p:tagLst>
</file>

<file path=ppt/tags/tag15.xml><?xml version="1.0" encoding="utf-8"?>
<p:tagLst xmlns:p="http://schemas.openxmlformats.org/presentationml/2006/main">
  <p:tag name="AS_UNIQUEID" val="396"/>
</p:tagLst>
</file>

<file path=ppt/tags/tag150.xml><?xml version="1.0" encoding="utf-8"?>
<p:tagLst xmlns:p="http://schemas.openxmlformats.org/presentationml/2006/main">
  <p:tag name="AS_UNIQUEID" val="531"/>
</p:tagLst>
</file>

<file path=ppt/tags/tag151.xml><?xml version="1.0" encoding="utf-8"?>
<p:tagLst xmlns:p="http://schemas.openxmlformats.org/presentationml/2006/main">
  <p:tag name="AS_UNIQUEID" val="532"/>
</p:tagLst>
</file>

<file path=ppt/tags/tag152.xml><?xml version="1.0" encoding="utf-8"?>
<p:tagLst xmlns:p="http://schemas.openxmlformats.org/presentationml/2006/main">
  <p:tag name="AS_UNIQUEID" val="533"/>
</p:tagLst>
</file>

<file path=ppt/tags/tag153.xml><?xml version="1.0" encoding="utf-8"?>
<p:tagLst xmlns:p="http://schemas.openxmlformats.org/presentationml/2006/main">
  <p:tag name="AS_UNIQUEID" val="534"/>
</p:tagLst>
</file>

<file path=ppt/tags/tag154.xml><?xml version="1.0" encoding="utf-8"?>
<p:tagLst xmlns:p="http://schemas.openxmlformats.org/presentationml/2006/main">
  <p:tag name="AS_UNIQUEID" val="535"/>
</p:tagLst>
</file>

<file path=ppt/tags/tag155.xml><?xml version="1.0" encoding="utf-8"?>
<p:tagLst xmlns:p="http://schemas.openxmlformats.org/presentationml/2006/main">
  <p:tag name="AS_UNIQUEID" val="536"/>
</p:tagLst>
</file>

<file path=ppt/tags/tag156.xml><?xml version="1.0" encoding="utf-8"?>
<p:tagLst xmlns:p="http://schemas.openxmlformats.org/presentationml/2006/main">
  <p:tag name="AS_UNIQUEID" val="537"/>
</p:tagLst>
</file>

<file path=ppt/tags/tag157.xml><?xml version="1.0" encoding="utf-8"?>
<p:tagLst xmlns:p="http://schemas.openxmlformats.org/presentationml/2006/main">
  <p:tag name="AS_UNIQUEID" val="538"/>
</p:tagLst>
</file>

<file path=ppt/tags/tag158.xml><?xml version="1.0" encoding="utf-8"?>
<p:tagLst xmlns:p="http://schemas.openxmlformats.org/presentationml/2006/main">
  <p:tag name="AS_UNIQUEID" val="539"/>
</p:tagLst>
</file>

<file path=ppt/tags/tag159.xml><?xml version="1.0" encoding="utf-8"?>
<p:tagLst xmlns:p="http://schemas.openxmlformats.org/presentationml/2006/main">
  <p:tag name="AS_UNIQUEID" val="540"/>
</p:tagLst>
</file>

<file path=ppt/tags/tag16.xml><?xml version="1.0" encoding="utf-8"?>
<p:tagLst xmlns:p="http://schemas.openxmlformats.org/presentationml/2006/main">
  <p:tag name="AS_UNIQUEID" val="397"/>
</p:tagLst>
</file>

<file path=ppt/tags/tag160.xml><?xml version="1.0" encoding="utf-8"?>
<p:tagLst xmlns:p="http://schemas.openxmlformats.org/presentationml/2006/main">
  <p:tag name="AS_UNIQUEID" val="541"/>
</p:tagLst>
</file>

<file path=ppt/tags/tag161.xml><?xml version="1.0" encoding="utf-8"?>
<p:tagLst xmlns:p="http://schemas.openxmlformats.org/presentationml/2006/main">
  <p:tag name="AS_UNIQUEID" val="542"/>
</p:tagLst>
</file>

<file path=ppt/tags/tag162.xml><?xml version="1.0" encoding="utf-8"?>
<p:tagLst xmlns:p="http://schemas.openxmlformats.org/presentationml/2006/main">
  <p:tag name="AS_UNIQUEID" val="543"/>
</p:tagLst>
</file>

<file path=ppt/tags/tag163.xml><?xml version="1.0" encoding="utf-8"?>
<p:tagLst xmlns:p="http://schemas.openxmlformats.org/presentationml/2006/main">
  <p:tag name="AS_UNIQUEID" val="544"/>
</p:tagLst>
</file>

<file path=ppt/tags/tag164.xml><?xml version="1.0" encoding="utf-8"?>
<p:tagLst xmlns:p="http://schemas.openxmlformats.org/presentationml/2006/main">
  <p:tag name="AS_UNIQUEID" val="545"/>
</p:tagLst>
</file>

<file path=ppt/tags/tag165.xml><?xml version="1.0" encoding="utf-8"?>
<p:tagLst xmlns:p="http://schemas.openxmlformats.org/presentationml/2006/main">
  <p:tag name="AS_UNIQUEID" val="546"/>
</p:tagLst>
</file>

<file path=ppt/tags/tag166.xml><?xml version="1.0" encoding="utf-8"?>
<p:tagLst xmlns:p="http://schemas.openxmlformats.org/presentationml/2006/main">
  <p:tag name="AS_UNIQUEID" val="547"/>
</p:tagLst>
</file>

<file path=ppt/tags/tag167.xml><?xml version="1.0" encoding="utf-8"?>
<p:tagLst xmlns:p="http://schemas.openxmlformats.org/presentationml/2006/main">
  <p:tag name="AS_UNIQUEID" val="548"/>
</p:tagLst>
</file>

<file path=ppt/tags/tag168.xml><?xml version="1.0" encoding="utf-8"?>
<p:tagLst xmlns:p="http://schemas.openxmlformats.org/presentationml/2006/main">
  <p:tag name="AS_UNIQUEID" val="549"/>
</p:tagLst>
</file>

<file path=ppt/tags/tag169.xml><?xml version="1.0" encoding="utf-8"?>
<p:tagLst xmlns:p="http://schemas.openxmlformats.org/presentationml/2006/main">
  <p:tag name="AS_UNIQUEID" val="550"/>
</p:tagLst>
</file>

<file path=ppt/tags/tag17.xml><?xml version="1.0" encoding="utf-8"?>
<p:tagLst xmlns:p="http://schemas.openxmlformats.org/presentationml/2006/main">
  <p:tag name="AS_UNIQUEID" val="398"/>
</p:tagLst>
</file>

<file path=ppt/tags/tag170.xml><?xml version="1.0" encoding="utf-8"?>
<p:tagLst xmlns:p="http://schemas.openxmlformats.org/presentationml/2006/main">
  <p:tag name="AS_UNIQUEID" val="551"/>
</p:tagLst>
</file>

<file path=ppt/tags/tag171.xml><?xml version="1.0" encoding="utf-8"?>
<p:tagLst xmlns:p="http://schemas.openxmlformats.org/presentationml/2006/main">
  <p:tag name="AS_UNIQUEID" val="552"/>
</p:tagLst>
</file>

<file path=ppt/tags/tag172.xml><?xml version="1.0" encoding="utf-8"?>
<p:tagLst xmlns:p="http://schemas.openxmlformats.org/presentationml/2006/main">
  <p:tag name="AS_UNIQUEID" val="553"/>
</p:tagLst>
</file>

<file path=ppt/tags/tag173.xml><?xml version="1.0" encoding="utf-8"?>
<p:tagLst xmlns:p="http://schemas.openxmlformats.org/presentationml/2006/main">
  <p:tag name="AS_UNIQUEID" val="554"/>
</p:tagLst>
</file>

<file path=ppt/tags/tag174.xml><?xml version="1.0" encoding="utf-8"?>
<p:tagLst xmlns:p="http://schemas.openxmlformats.org/presentationml/2006/main">
  <p:tag name="AS_UNIQUEID" val="555"/>
</p:tagLst>
</file>

<file path=ppt/tags/tag175.xml><?xml version="1.0" encoding="utf-8"?>
<p:tagLst xmlns:p="http://schemas.openxmlformats.org/presentationml/2006/main">
  <p:tag name="AS_UNIQUEID" val="556"/>
</p:tagLst>
</file>

<file path=ppt/tags/tag176.xml><?xml version="1.0" encoding="utf-8"?>
<p:tagLst xmlns:p="http://schemas.openxmlformats.org/presentationml/2006/main">
  <p:tag name="AS_UNIQUEID" val="557"/>
</p:tagLst>
</file>

<file path=ppt/tags/tag177.xml><?xml version="1.0" encoding="utf-8"?>
<p:tagLst xmlns:p="http://schemas.openxmlformats.org/presentationml/2006/main">
  <p:tag name="AS_UNIQUEID" val="558"/>
</p:tagLst>
</file>

<file path=ppt/tags/tag178.xml><?xml version="1.0" encoding="utf-8"?>
<p:tagLst xmlns:p="http://schemas.openxmlformats.org/presentationml/2006/main">
  <p:tag name="AS_UNIQUEID" val="559"/>
</p:tagLst>
</file>

<file path=ppt/tags/tag179.xml><?xml version="1.0" encoding="utf-8"?>
<p:tagLst xmlns:p="http://schemas.openxmlformats.org/presentationml/2006/main">
  <p:tag name="AS_UNIQUEID" val="560"/>
</p:tagLst>
</file>

<file path=ppt/tags/tag18.xml><?xml version="1.0" encoding="utf-8"?>
<p:tagLst xmlns:p="http://schemas.openxmlformats.org/presentationml/2006/main">
  <p:tag name="AS_UNIQUEID" val="399"/>
</p:tagLst>
</file>

<file path=ppt/tags/tag180.xml><?xml version="1.0" encoding="utf-8"?>
<p:tagLst xmlns:p="http://schemas.openxmlformats.org/presentationml/2006/main">
  <p:tag name="AS_UNIQUEID" val="561"/>
</p:tagLst>
</file>

<file path=ppt/tags/tag181.xml><?xml version="1.0" encoding="utf-8"?>
<p:tagLst xmlns:p="http://schemas.openxmlformats.org/presentationml/2006/main">
  <p:tag name="AS_UNIQUEID" val="562"/>
</p:tagLst>
</file>

<file path=ppt/tags/tag182.xml><?xml version="1.0" encoding="utf-8"?>
<p:tagLst xmlns:p="http://schemas.openxmlformats.org/presentationml/2006/main">
  <p:tag name="AS_UNIQUEID" val="563"/>
</p:tagLst>
</file>

<file path=ppt/tags/tag183.xml><?xml version="1.0" encoding="utf-8"?>
<p:tagLst xmlns:p="http://schemas.openxmlformats.org/presentationml/2006/main">
  <p:tag name="AS_UNIQUEID" val="564"/>
</p:tagLst>
</file>

<file path=ppt/tags/tag184.xml><?xml version="1.0" encoding="utf-8"?>
<p:tagLst xmlns:p="http://schemas.openxmlformats.org/presentationml/2006/main">
  <p:tag name="AS_UNIQUEID" val="565"/>
</p:tagLst>
</file>

<file path=ppt/tags/tag185.xml><?xml version="1.0" encoding="utf-8"?>
<p:tagLst xmlns:p="http://schemas.openxmlformats.org/presentationml/2006/main">
  <p:tag name="AS_UNIQUEID" val="566"/>
</p:tagLst>
</file>

<file path=ppt/tags/tag186.xml><?xml version="1.0" encoding="utf-8"?>
<p:tagLst xmlns:p="http://schemas.openxmlformats.org/presentationml/2006/main">
  <p:tag name="AS_UNIQUEID" val="567"/>
</p:tagLst>
</file>

<file path=ppt/tags/tag187.xml><?xml version="1.0" encoding="utf-8"?>
<p:tagLst xmlns:p="http://schemas.openxmlformats.org/presentationml/2006/main">
  <p:tag name="AS_UNIQUEID" val="568"/>
</p:tagLst>
</file>

<file path=ppt/tags/tag188.xml><?xml version="1.0" encoding="utf-8"?>
<p:tagLst xmlns:p="http://schemas.openxmlformats.org/presentationml/2006/main">
  <p:tag name="AS_UNIQUEID" val="569"/>
</p:tagLst>
</file>

<file path=ppt/tags/tag189.xml><?xml version="1.0" encoding="utf-8"?>
<p:tagLst xmlns:p="http://schemas.openxmlformats.org/presentationml/2006/main">
  <p:tag name="AS_UNIQUEID" val="570"/>
</p:tagLst>
</file>

<file path=ppt/tags/tag19.xml><?xml version="1.0" encoding="utf-8"?>
<p:tagLst xmlns:p="http://schemas.openxmlformats.org/presentationml/2006/main">
  <p:tag name="AS_UNIQUEID" val="400"/>
</p:tagLst>
</file>

<file path=ppt/tags/tag190.xml><?xml version="1.0" encoding="utf-8"?>
<p:tagLst xmlns:p="http://schemas.openxmlformats.org/presentationml/2006/main">
  <p:tag name="AS_UNIQUEID" val="571"/>
</p:tagLst>
</file>

<file path=ppt/tags/tag191.xml><?xml version="1.0" encoding="utf-8"?>
<p:tagLst xmlns:p="http://schemas.openxmlformats.org/presentationml/2006/main">
  <p:tag name="AS_UNIQUEID" val="572"/>
</p:tagLst>
</file>

<file path=ppt/tags/tag192.xml><?xml version="1.0" encoding="utf-8"?>
<p:tagLst xmlns:p="http://schemas.openxmlformats.org/presentationml/2006/main">
  <p:tag name="AS_UNIQUEID" val="573"/>
</p:tagLst>
</file>

<file path=ppt/tags/tag193.xml><?xml version="1.0" encoding="utf-8"?>
<p:tagLst xmlns:p="http://schemas.openxmlformats.org/presentationml/2006/main">
  <p:tag name="AS_UNIQUEID" val="574"/>
</p:tagLst>
</file>

<file path=ppt/tags/tag194.xml><?xml version="1.0" encoding="utf-8"?>
<p:tagLst xmlns:p="http://schemas.openxmlformats.org/presentationml/2006/main">
  <p:tag name="AS_UNIQUEID" val="575"/>
</p:tagLst>
</file>

<file path=ppt/tags/tag195.xml><?xml version="1.0" encoding="utf-8"?>
<p:tagLst xmlns:p="http://schemas.openxmlformats.org/presentationml/2006/main">
  <p:tag name="AS_UNIQUEID" val="576"/>
</p:tagLst>
</file>

<file path=ppt/tags/tag196.xml><?xml version="1.0" encoding="utf-8"?>
<p:tagLst xmlns:p="http://schemas.openxmlformats.org/presentationml/2006/main">
  <p:tag name="AS_UNIQUEID" val="577"/>
</p:tagLst>
</file>

<file path=ppt/tags/tag197.xml><?xml version="1.0" encoding="utf-8"?>
<p:tagLst xmlns:p="http://schemas.openxmlformats.org/presentationml/2006/main">
  <p:tag name="AS_UNIQUEID" val="578"/>
</p:tagLst>
</file>

<file path=ppt/tags/tag198.xml><?xml version="1.0" encoding="utf-8"?>
<p:tagLst xmlns:p="http://schemas.openxmlformats.org/presentationml/2006/main">
  <p:tag name="AS_UNIQUEID" val="579"/>
</p:tagLst>
</file>

<file path=ppt/tags/tag199.xml><?xml version="1.0" encoding="utf-8"?>
<p:tagLst xmlns:p="http://schemas.openxmlformats.org/presentationml/2006/main">
  <p:tag name="AS_UNIQUEID" val="580"/>
</p:tagLst>
</file>

<file path=ppt/tags/tag2.xml><?xml version="1.0" encoding="utf-8"?>
<p:tagLst xmlns:p="http://schemas.openxmlformats.org/presentationml/2006/main">
  <p:tag name="AS_UNIQUEID" val="383"/>
</p:tagLst>
</file>

<file path=ppt/tags/tag20.xml><?xml version="1.0" encoding="utf-8"?>
<p:tagLst xmlns:p="http://schemas.openxmlformats.org/presentationml/2006/main">
  <p:tag name="AS_UNIQUEID" val="401"/>
</p:tagLst>
</file>

<file path=ppt/tags/tag200.xml><?xml version="1.0" encoding="utf-8"?>
<p:tagLst xmlns:p="http://schemas.openxmlformats.org/presentationml/2006/main">
  <p:tag name="AS_UNIQUEID" val="581"/>
</p:tagLst>
</file>

<file path=ppt/tags/tag201.xml><?xml version="1.0" encoding="utf-8"?>
<p:tagLst xmlns:p="http://schemas.openxmlformats.org/presentationml/2006/main">
  <p:tag name="AS_UNIQUEID" val="582"/>
</p:tagLst>
</file>

<file path=ppt/tags/tag202.xml><?xml version="1.0" encoding="utf-8"?>
<p:tagLst xmlns:p="http://schemas.openxmlformats.org/presentationml/2006/main">
  <p:tag name="AS_UNIQUEID" val="583"/>
</p:tagLst>
</file>

<file path=ppt/tags/tag203.xml><?xml version="1.0" encoding="utf-8"?>
<p:tagLst xmlns:p="http://schemas.openxmlformats.org/presentationml/2006/main">
  <p:tag name="AS_UNIQUEID" val="584"/>
</p:tagLst>
</file>

<file path=ppt/tags/tag204.xml><?xml version="1.0" encoding="utf-8"?>
<p:tagLst xmlns:p="http://schemas.openxmlformats.org/presentationml/2006/main">
  <p:tag name="AS_UNIQUEID" val="585"/>
</p:tagLst>
</file>

<file path=ppt/tags/tag205.xml><?xml version="1.0" encoding="utf-8"?>
<p:tagLst xmlns:p="http://schemas.openxmlformats.org/presentationml/2006/main">
  <p:tag name="AS_UNIQUEID" val="586"/>
</p:tagLst>
</file>

<file path=ppt/tags/tag206.xml><?xml version="1.0" encoding="utf-8"?>
<p:tagLst xmlns:p="http://schemas.openxmlformats.org/presentationml/2006/main">
  <p:tag name="AS_UNIQUEID" val="587"/>
</p:tagLst>
</file>

<file path=ppt/tags/tag207.xml><?xml version="1.0" encoding="utf-8"?>
<p:tagLst xmlns:p="http://schemas.openxmlformats.org/presentationml/2006/main">
  <p:tag name="AS_UNIQUEID" val="588"/>
</p:tagLst>
</file>

<file path=ppt/tags/tag208.xml><?xml version="1.0" encoding="utf-8"?>
<p:tagLst xmlns:p="http://schemas.openxmlformats.org/presentationml/2006/main">
  <p:tag name="AS_UNIQUEID" val="589"/>
</p:tagLst>
</file>

<file path=ppt/tags/tag209.xml><?xml version="1.0" encoding="utf-8"?>
<p:tagLst xmlns:p="http://schemas.openxmlformats.org/presentationml/2006/main">
  <p:tag name="AS_UNIQUEID" val="590"/>
</p:tagLst>
</file>

<file path=ppt/tags/tag21.xml><?xml version="1.0" encoding="utf-8"?>
<p:tagLst xmlns:p="http://schemas.openxmlformats.org/presentationml/2006/main">
  <p:tag name="AS_UNIQUEID" val="402"/>
</p:tagLst>
</file>

<file path=ppt/tags/tag210.xml><?xml version="1.0" encoding="utf-8"?>
<p:tagLst xmlns:p="http://schemas.openxmlformats.org/presentationml/2006/main">
  <p:tag name="AS_UNIQUEID" val="591"/>
</p:tagLst>
</file>

<file path=ppt/tags/tag211.xml><?xml version="1.0" encoding="utf-8"?>
<p:tagLst xmlns:p="http://schemas.openxmlformats.org/presentationml/2006/main">
  <p:tag name="AS_UNIQUEID" val="592"/>
</p:tagLst>
</file>

<file path=ppt/tags/tag212.xml><?xml version="1.0" encoding="utf-8"?>
<p:tagLst xmlns:p="http://schemas.openxmlformats.org/presentationml/2006/main">
  <p:tag name="AS_UNIQUEID" val="593"/>
</p:tagLst>
</file>

<file path=ppt/tags/tag213.xml><?xml version="1.0" encoding="utf-8"?>
<p:tagLst xmlns:p="http://schemas.openxmlformats.org/presentationml/2006/main">
  <p:tag name="AS_UNIQUEID" val="594"/>
</p:tagLst>
</file>

<file path=ppt/tags/tag214.xml><?xml version="1.0" encoding="utf-8"?>
<p:tagLst xmlns:p="http://schemas.openxmlformats.org/presentationml/2006/main">
  <p:tag name="AS_UNIQUEID" val="595"/>
</p:tagLst>
</file>

<file path=ppt/tags/tag215.xml><?xml version="1.0" encoding="utf-8"?>
<p:tagLst xmlns:p="http://schemas.openxmlformats.org/presentationml/2006/main">
  <p:tag name="AS_UNIQUEID" val="596"/>
</p:tagLst>
</file>

<file path=ppt/tags/tag216.xml><?xml version="1.0" encoding="utf-8"?>
<p:tagLst xmlns:p="http://schemas.openxmlformats.org/presentationml/2006/main">
  <p:tag name="AS_UNIQUEID" val="597"/>
</p:tagLst>
</file>

<file path=ppt/tags/tag217.xml><?xml version="1.0" encoding="utf-8"?>
<p:tagLst xmlns:p="http://schemas.openxmlformats.org/presentationml/2006/main">
  <p:tag name="AS_UNIQUEID" val="598"/>
</p:tagLst>
</file>

<file path=ppt/tags/tag218.xml><?xml version="1.0" encoding="utf-8"?>
<p:tagLst xmlns:p="http://schemas.openxmlformats.org/presentationml/2006/main">
  <p:tag name="AS_UNIQUEID" val="599"/>
</p:tagLst>
</file>

<file path=ppt/tags/tag219.xml><?xml version="1.0" encoding="utf-8"?>
<p:tagLst xmlns:p="http://schemas.openxmlformats.org/presentationml/2006/main">
  <p:tag name="AS_UNIQUEID" val="600"/>
</p:tagLst>
</file>

<file path=ppt/tags/tag22.xml><?xml version="1.0" encoding="utf-8"?>
<p:tagLst xmlns:p="http://schemas.openxmlformats.org/presentationml/2006/main">
  <p:tag name="AS_UNIQUEID" val="403"/>
</p:tagLst>
</file>

<file path=ppt/tags/tag220.xml><?xml version="1.0" encoding="utf-8"?>
<p:tagLst xmlns:p="http://schemas.openxmlformats.org/presentationml/2006/main">
  <p:tag name="AS_UNIQUEID" val="601"/>
</p:tagLst>
</file>

<file path=ppt/tags/tag221.xml><?xml version="1.0" encoding="utf-8"?>
<p:tagLst xmlns:p="http://schemas.openxmlformats.org/presentationml/2006/main">
  <p:tag name="AS_UNIQUEID" val="602"/>
</p:tagLst>
</file>

<file path=ppt/tags/tag222.xml><?xml version="1.0" encoding="utf-8"?>
<p:tagLst xmlns:p="http://schemas.openxmlformats.org/presentationml/2006/main">
  <p:tag name="AS_UNIQUEID" val="603"/>
</p:tagLst>
</file>

<file path=ppt/tags/tag223.xml><?xml version="1.0" encoding="utf-8"?>
<p:tagLst xmlns:p="http://schemas.openxmlformats.org/presentationml/2006/main">
  <p:tag name="AS_UNIQUEID" val="604"/>
</p:tagLst>
</file>

<file path=ppt/tags/tag224.xml><?xml version="1.0" encoding="utf-8"?>
<p:tagLst xmlns:p="http://schemas.openxmlformats.org/presentationml/2006/main">
  <p:tag name="AS_UNIQUEID" val="605"/>
</p:tagLst>
</file>

<file path=ppt/tags/tag225.xml><?xml version="1.0" encoding="utf-8"?>
<p:tagLst xmlns:p="http://schemas.openxmlformats.org/presentationml/2006/main">
  <p:tag name="AS_UNIQUEID" val="606"/>
</p:tagLst>
</file>

<file path=ppt/tags/tag226.xml><?xml version="1.0" encoding="utf-8"?>
<p:tagLst xmlns:p="http://schemas.openxmlformats.org/presentationml/2006/main">
  <p:tag name="AS_UNIQUEID" val="376"/>
</p:tagLst>
</file>

<file path=ppt/tags/tag227.xml><?xml version="1.0" encoding="utf-8"?>
<p:tagLst xmlns:p="http://schemas.openxmlformats.org/presentationml/2006/main">
  <p:tag name="AS_UNIQUEID" val="377"/>
</p:tagLst>
</file>

<file path=ppt/tags/tag228.xml><?xml version="1.0" encoding="utf-8"?>
<p:tagLst xmlns:p="http://schemas.openxmlformats.org/presentationml/2006/main">
  <p:tag name="AS_UNIQUEID" val="378"/>
</p:tagLst>
</file>

<file path=ppt/tags/tag229.xml><?xml version="1.0" encoding="utf-8"?>
<p:tagLst xmlns:p="http://schemas.openxmlformats.org/presentationml/2006/main">
  <p:tag name="AS_UNIQUEID" val="379"/>
</p:tagLst>
</file>

<file path=ppt/tags/tag23.xml><?xml version="1.0" encoding="utf-8"?>
<p:tagLst xmlns:p="http://schemas.openxmlformats.org/presentationml/2006/main">
  <p:tag name="AS_UNIQUEID" val="404"/>
</p:tagLst>
</file>

<file path=ppt/tags/tag230.xml><?xml version="1.0" encoding="utf-8"?>
<p:tagLst xmlns:p="http://schemas.openxmlformats.org/presentationml/2006/main">
  <p:tag name="AS_UNIQUEID" val="380"/>
</p:tagLst>
</file>

<file path=ppt/tags/tag231.xml><?xml version="1.0" encoding="utf-8"?>
<p:tagLst xmlns:p="http://schemas.openxmlformats.org/presentationml/2006/main">
  <p:tag name="AS_UNIQUEID" val="381"/>
</p:tagLst>
</file>

<file path=ppt/tags/tag232.xml><?xml version="1.0" encoding="utf-8"?>
<p:tagLst xmlns:p="http://schemas.openxmlformats.org/presentationml/2006/main">
  <p:tag name="AS_UNIQUEID" val="607"/>
</p:tagLst>
</file>

<file path=ppt/tags/tag233.xml><?xml version="1.0" encoding="utf-8"?>
<p:tagLst xmlns:p="http://schemas.openxmlformats.org/presentationml/2006/main">
  <p:tag name="AS_UNIQUEID" val="608"/>
</p:tagLst>
</file>

<file path=ppt/tags/tag234.xml><?xml version="1.0" encoding="utf-8"?>
<p:tagLst xmlns:p="http://schemas.openxmlformats.org/presentationml/2006/main">
  <p:tag name="AS_UNIQUEID" val="609"/>
</p:tagLst>
</file>

<file path=ppt/tags/tag235.xml><?xml version="1.0" encoding="utf-8"?>
<p:tagLst xmlns:p="http://schemas.openxmlformats.org/presentationml/2006/main">
  <p:tag name="AS_OS" val="Unix 3.10 unknown"/>
  <p:tag name="AS_RELEASE_DATE" val="2020.11.30"/>
  <p:tag name="AS_TITLE" val="Aspose.Slides for Java"/>
  <p:tag name="AS_VERSION" val="20.11"/>
</p:tagLst>
</file>

<file path=ppt/tags/tag24.xml><?xml version="1.0" encoding="utf-8"?>
<p:tagLst xmlns:p="http://schemas.openxmlformats.org/presentationml/2006/main">
  <p:tag name="AS_UNIQUEID" val="405"/>
</p:tagLst>
</file>

<file path=ppt/tags/tag25.xml><?xml version="1.0" encoding="utf-8"?>
<p:tagLst xmlns:p="http://schemas.openxmlformats.org/presentationml/2006/main">
  <p:tag name="AS_UNIQUEID" val="406"/>
</p:tagLst>
</file>

<file path=ppt/tags/tag26.xml><?xml version="1.0" encoding="utf-8"?>
<p:tagLst xmlns:p="http://schemas.openxmlformats.org/presentationml/2006/main">
  <p:tag name="AS_UNIQUEID" val="407"/>
</p:tagLst>
</file>

<file path=ppt/tags/tag27.xml><?xml version="1.0" encoding="utf-8"?>
<p:tagLst xmlns:p="http://schemas.openxmlformats.org/presentationml/2006/main">
  <p:tag name="AS_UNIQUEID" val="408"/>
</p:tagLst>
</file>

<file path=ppt/tags/tag28.xml><?xml version="1.0" encoding="utf-8"?>
<p:tagLst xmlns:p="http://schemas.openxmlformats.org/presentationml/2006/main">
  <p:tag name="AS_UNIQUEID" val="409"/>
</p:tagLst>
</file>

<file path=ppt/tags/tag29.xml><?xml version="1.0" encoding="utf-8"?>
<p:tagLst xmlns:p="http://schemas.openxmlformats.org/presentationml/2006/main">
  <p:tag name="AS_UNIQUEID" val="410"/>
</p:tagLst>
</file>

<file path=ppt/tags/tag3.xml><?xml version="1.0" encoding="utf-8"?>
<p:tagLst xmlns:p="http://schemas.openxmlformats.org/presentationml/2006/main">
  <p:tag name="AS_UNIQUEID" val="384"/>
</p:tagLst>
</file>

<file path=ppt/tags/tag30.xml><?xml version="1.0" encoding="utf-8"?>
<p:tagLst xmlns:p="http://schemas.openxmlformats.org/presentationml/2006/main">
  <p:tag name="AS_UNIQUEID" val="411"/>
</p:tagLst>
</file>

<file path=ppt/tags/tag31.xml><?xml version="1.0" encoding="utf-8"?>
<p:tagLst xmlns:p="http://schemas.openxmlformats.org/presentationml/2006/main">
  <p:tag name="AS_UNIQUEID" val="412"/>
</p:tagLst>
</file>

<file path=ppt/tags/tag32.xml><?xml version="1.0" encoding="utf-8"?>
<p:tagLst xmlns:p="http://schemas.openxmlformats.org/presentationml/2006/main">
  <p:tag name="AS_UNIQUEID" val="413"/>
</p:tagLst>
</file>

<file path=ppt/tags/tag33.xml><?xml version="1.0" encoding="utf-8"?>
<p:tagLst xmlns:p="http://schemas.openxmlformats.org/presentationml/2006/main">
  <p:tag name="AS_UNIQUEID" val="414"/>
</p:tagLst>
</file>

<file path=ppt/tags/tag34.xml><?xml version="1.0" encoding="utf-8"?>
<p:tagLst xmlns:p="http://schemas.openxmlformats.org/presentationml/2006/main">
  <p:tag name="AS_UNIQUEID" val="415"/>
</p:tagLst>
</file>

<file path=ppt/tags/tag35.xml><?xml version="1.0" encoding="utf-8"?>
<p:tagLst xmlns:p="http://schemas.openxmlformats.org/presentationml/2006/main">
  <p:tag name="AS_UNIQUEID" val="416"/>
</p:tagLst>
</file>

<file path=ppt/tags/tag36.xml><?xml version="1.0" encoding="utf-8"?>
<p:tagLst xmlns:p="http://schemas.openxmlformats.org/presentationml/2006/main">
  <p:tag name="AS_UNIQUEID" val="417"/>
</p:tagLst>
</file>

<file path=ppt/tags/tag37.xml><?xml version="1.0" encoding="utf-8"?>
<p:tagLst xmlns:p="http://schemas.openxmlformats.org/presentationml/2006/main">
  <p:tag name="AS_UNIQUEID" val="418"/>
</p:tagLst>
</file>

<file path=ppt/tags/tag38.xml><?xml version="1.0" encoding="utf-8"?>
<p:tagLst xmlns:p="http://schemas.openxmlformats.org/presentationml/2006/main">
  <p:tag name="AS_UNIQUEID" val="419"/>
</p:tagLst>
</file>

<file path=ppt/tags/tag39.xml><?xml version="1.0" encoding="utf-8"?>
<p:tagLst xmlns:p="http://schemas.openxmlformats.org/presentationml/2006/main">
  <p:tag name="AS_UNIQUEID" val="420"/>
</p:tagLst>
</file>

<file path=ppt/tags/tag4.xml><?xml version="1.0" encoding="utf-8"?>
<p:tagLst xmlns:p="http://schemas.openxmlformats.org/presentationml/2006/main">
  <p:tag name="AS_UNIQUEID" val="385"/>
</p:tagLst>
</file>

<file path=ppt/tags/tag40.xml><?xml version="1.0" encoding="utf-8"?>
<p:tagLst xmlns:p="http://schemas.openxmlformats.org/presentationml/2006/main">
  <p:tag name="AS_UNIQUEID" val="421"/>
</p:tagLst>
</file>

<file path=ppt/tags/tag41.xml><?xml version="1.0" encoding="utf-8"?>
<p:tagLst xmlns:p="http://schemas.openxmlformats.org/presentationml/2006/main">
  <p:tag name="AS_UNIQUEID" val="422"/>
</p:tagLst>
</file>

<file path=ppt/tags/tag42.xml><?xml version="1.0" encoding="utf-8"?>
<p:tagLst xmlns:p="http://schemas.openxmlformats.org/presentationml/2006/main">
  <p:tag name="AS_UNIQUEID" val="423"/>
</p:tagLst>
</file>

<file path=ppt/tags/tag43.xml><?xml version="1.0" encoding="utf-8"?>
<p:tagLst xmlns:p="http://schemas.openxmlformats.org/presentationml/2006/main">
  <p:tag name="AS_UNIQUEID" val="424"/>
</p:tagLst>
</file>

<file path=ppt/tags/tag44.xml><?xml version="1.0" encoding="utf-8"?>
<p:tagLst xmlns:p="http://schemas.openxmlformats.org/presentationml/2006/main">
  <p:tag name="AS_UNIQUEID" val="425"/>
</p:tagLst>
</file>

<file path=ppt/tags/tag45.xml><?xml version="1.0" encoding="utf-8"?>
<p:tagLst xmlns:p="http://schemas.openxmlformats.org/presentationml/2006/main">
  <p:tag name="AS_UNIQUEID" val="426"/>
</p:tagLst>
</file>

<file path=ppt/tags/tag46.xml><?xml version="1.0" encoding="utf-8"?>
<p:tagLst xmlns:p="http://schemas.openxmlformats.org/presentationml/2006/main">
  <p:tag name="AS_UNIQUEID" val="427"/>
</p:tagLst>
</file>

<file path=ppt/tags/tag47.xml><?xml version="1.0" encoding="utf-8"?>
<p:tagLst xmlns:p="http://schemas.openxmlformats.org/presentationml/2006/main">
  <p:tag name="AS_UNIQUEID" val="428"/>
</p:tagLst>
</file>

<file path=ppt/tags/tag48.xml><?xml version="1.0" encoding="utf-8"?>
<p:tagLst xmlns:p="http://schemas.openxmlformats.org/presentationml/2006/main">
  <p:tag name="AS_UNIQUEID" val="429"/>
</p:tagLst>
</file>

<file path=ppt/tags/tag49.xml><?xml version="1.0" encoding="utf-8"?>
<p:tagLst xmlns:p="http://schemas.openxmlformats.org/presentationml/2006/main">
  <p:tag name="AS_UNIQUEID" val="430"/>
</p:tagLst>
</file>

<file path=ppt/tags/tag5.xml><?xml version="1.0" encoding="utf-8"?>
<p:tagLst xmlns:p="http://schemas.openxmlformats.org/presentationml/2006/main">
  <p:tag name="AS_UNIQUEID" val="386"/>
</p:tagLst>
</file>

<file path=ppt/tags/tag50.xml><?xml version="1.0" encoding="utf-8"?>
<p:tagLst xmlns:p="http://schemas.openxmlformats.org/presentationml/2006/main">
  <p:tag name="AS_UNIQUEID" val="431"/>
</p:tagLst>
</file>

<file path=ppt/tags/tag51.xml><?xml version="1.0" encoding="utf-8"?>
<p:tagLst xmlns:p="http://schemas.openxmlformats.org/presentationml/2006/main">
  <p:tag name="AS_UNIQUEID" val="432"/>
</p:tagLst>
</file>

<file path=ppt/tags/tag52.xml><?xml version="1.0" encoding="utf-8"?>
<p:tagLst xmlns:p="http://schemas.openxmlformats.org/presentationml/2006/main">
  <p:tag name="AS_UNIQUEID" val="433"/>
</p:tagLst>
</file>

<file path=ppt/tags/tag53.xml><?xml version="1.0" encoding="utf-8"?>
<p:tagLst xmlns:p="http://schemas.openxmlformats.org/presentationml/2006/main">
  <p:tag name="AS_UNIQUEID" val="434"/>
</p:tagLst>
</file>

<file path=ppt/tags/tag54.xml><?xml version="1.0" encoding="utf-8"?>
<p:tagLst xmlns:p="http://schemas.openxmlformats.org/presentationml/2006/main">
  <p:tag name="AS_UNIQUEID" val="435"/>
</p:tagLst>
</file>

<file path=ppt/tags/tag55.xml><?xml version="1.0" encoding="utf-8"?>
<p:tagLst xmlns:p="http://schemas.openxmlformats.org/presentationml/2006/main">
  <p:tag name="AS_UNIQUEID" val="436"/>
</p:tagLst>
</file>

<file path=ppt/tags/tag56.xml><?xml version="1.0" encoding="utf-8"?>
<p:tagLst xmlns:p="http://schemas.openxmlformats.org/presentationml/2006/main">
  <p:tag name="AS_UNIQUEID" val="437"/>
</p:tagLst>
</file>

<file path=ppt/tags/tag57.xml><?xml version="1.0" encoding="utf-8"?>
<p:tagLst xmlns:p="http://schemas.openxmlformats.org/presentationml/2006/main">
  <p:tag name="AS_UNIQUEID" val="438"/>
</p:tagLst>
</file>

<file path=ppt/tags/tag58.xml><?xml version="1.0" encoding="utf-8"?>
<p:tagLst xmlns:p="http://schemas.openxmlformats.org/presentationml/2006/main">
  <p:tag name="AS_UNIQUEID" val="439"/>
</p:tagLst>
</file>

<file path=ppt/tags/tag59.xml><?xml version="1.0" encoding="utf-8"?>
<p:tagLst xmlns:p="http://schemas.openxmlformats.org/presentationml/2006/main">
  <p:tag name="AS_UNIQUEID" val="440"/>
</p:tagLst>
</file>

<file path=ppt/tags/tag6.xml><?xml version="1.0" encoding="utf-8"?>
<p:tagLst xmlns:p="http://schemas.openxmlformats.org/presentationml/2006/main">
  <p:tag name="AS_UNIQUEID" val="387"/>
</p:tagLst>
</file>

<file path=ppt/tags/tag60.xml><?xml version="1.0" encoding="utf-8"?>
<p:tagLst xmlns:p="http://schemas.openxmlformats.org/presentationml/2006/main">
  <p:tag name="AS_UNIQUEID" val="441"/>
</p:tagLst>
</file>

<file path=ppt/tags/tag61.xml><?xml version="1.0" encoding="utf-8"?>
<p:tagLst xmlns:p="http://schemas.openxmlformats.org/presentationml/2006/main">
  <p:tag name="AS_UNIQUEID" val="442"/>
</p:tagLst>
</file>

<file path=ppt/tags/tag62.xml><?xml version="1.0" encoding="utf-8"?>
<p:tagLst xmlns:p="http://schemas.openxmlformats.org/presentationml/2006/main">
  <p:tag name="AS_UNIQUEID" val="443"/>
</p:tagLst>
</file>

<file path=ppt/tags/tag63.xml><?xml version="1.0" encoding="utf-8"?>
<p:tagLst xmlns:p="http://schemas.openxmlformats.org/presentationml/2006/main">
  <p:tag name="AS_UNIQUEID" val="444"/>
</p:tagLst>
</file>

<file path=ppt/tags/tag64.xml><?xml version="1.0" encoding="utf-8"?>
<p:tagLst xmlns:p="http://schemas.openxmlformats.org/presentationml/2006/main">
  <p:tag name="AS_UNIQUEID" val="445"/>
</p:tagLst>
</file>

<file path=ppt/tags/tag65.xml><?xml version="1.0" encoding="utf-8"?>
<p:tagLst xmlns:p="http://schemas.openxmlformats.org/presentationml/2006/main">
  <p:tag name="AS_UNIQUEID" val="446"/>
</p:tagLst>
</file>

<file path=ppt/tags/tag66.xml><?xml version="1.0" encoding="utf-8"?>
<p:tagLst xmlns:p="http://schemas.openxmlformats.org/presentationml/2006/main">
  <p:tag name="AS_UNIQUEID" val="447"/>
</p:tagLst>
</file>

<file path=ppt/tags/tag67.xml><?xml version="1.0" encoding="utf-8"?>
<p:tagLst xmlns:p="http://schemas.openxmlformats.org/presentationml/2006/main">
  <p:tag name="AS_UNIQUEID" val="448"/>
</p:tagLst>
</file>

<file path=ppt/tags/tag68.xml><?xml version="1.0" encoding="utf-8"?>
<p:tagLst xmlns:p="http://schemas.openxmlformats.org/presentationml/2006/main">
  <p:tag name="AS_UNIQUEID" val="449"/>
</p:tagLst>
</file>

<file path=ppt/tags/tag69.xml><?xml version="1.0" encoding="utf-8"?>
<p:tagLst xmlns:p="http://schemas.openxmlformats.org/presentationml/2006/main">
  <p:tag name="AS_UNIQUEID" val="450"/>
</p:tagLst>
</file>

<file path=ppt/tags/tag7.xml><?xml version="1.0" encoding="utf-8"?>
<p:tagLst xmlns:p="http://schemas.openxmlformats.org/presentationml/2006/main">
  <p:tag name="AS_UNIQUEID" val="388"/>
</p:tagLst>
</file>

<file path=ppt/tags/tag70.xml><?xml version="1.0" encoding="utf-8"?>
<p:tagLst xmlns:p="http://schemas.openxmlformats.org/presentationml/2006/main">
  <p:tag name="AS_UNIQUEID" val="451"/>
</p:tagLst>
</file>

<file path=ppt/tags/tag71.xml><?xml version="1.0" encoding="utf-8"?>
<p:tagLst xmlns:p="http://schemas.openxmlformats.org/presentationml/2006/main">
  <p:tag name="AS_UNIQUEID" val="452"/>
</p:tagLst>
</file>

<file path=ppt/tags/tag72.xml><?xml version="1.0" encoding="utf-8"?>
<p:tagLst xmlns:p="http://schemas.openxmlformats.org/presentationml/2006/main">
  <p:tag name="AS_UNIQUEID" val="453"/>
</p:tagLst>
</file>

<file path=ppt/tags/tag73.xml><?xml version="1.0" encoding="utf-8"?>
<p:tagLst xmlns:p="http://schemas.openxmlformats.org/presentationml/2006/main">
  <p:tag name="AS_UNIQUEID" val="454"/>
</p:tagLst>
</file>

<file path=ppt/tags/tag74.xml><?xml version="1.0" encoding="utf-8"?>
<p:tagLst xmlns:p="http://schemas.openxmlformats.org/presentationml/2006/main">
  <p:tag name="AS_UNIQUEID" val="455"/>
</p:tagLst>
</file>

<file path=ppt/tags/tag75.xml><?xml version="1.0" encoding="utf-8"?>
<p:tagLst xmlns:p="http://schemas.openxmlformats.org/presentationml/2006/main">
  <p:tag name="AS_UNIQUEID" val="456"/>
</p:tagLst>
</file>

<file path=ppt/tags/tag76.xml><?xml version="1.0" encoding="utf-8"?>
<p:tagLst xmlns:p="http://schemas.openxmlformats.org/presentationml/2006/main">
  <p:tag name="AS_UNIQUEID" val="457"/>
</p:tagLst>
</file>

<file path=ppt/tags/tag77.xml><?xml version="1.0" encoding="utf-8"?>
<p:tagLst xmlns:p="http://schemas.openxmlformats.org/presentationml/2006/main">
  <p:tag name="AS_UNIQUEID" val="458"/>
</p:tagLst>
</file>

<file path=ppt/tags/tag78.xml><?xml version="1.0" encoding="utf-8"?>
<p:tagLst xmlns:p="http://schemas.openxmlformats.org/presentationml/2006/main">
  <p:tag name="AS_UNIQUEID" val="459"/>
</p:tagLst>
</file>

<file path=ppt/tags/tag79.xml><?xml version="1.0" encoding="utf-8"?>
<p:tagLst xmlns:p="http://schemas.openxmlformats.org/presentationml/2006/main">
  <p:tag name="AS_UNIQUEID" val="460"/>
</p:tagLst>
</file>

<file path=ppt/tags/tag8.xml><?xml version="1.0" encoding="utf-8"?>
<p:tagLst xmlns:p="http://schemas.openxmlformats.org/presentationml/2006/main">
  <p:tag name="AS_UNIQUEID" val="389"/>
</p:tagLst>
</file>

<file path=ppt/tags/tag80.xml><?xml version="1.0" encoding="utf-8"?>
<p:tagLst xmlns:p="http://schemas.openxmlformats.org/presentationml/2006/main">
  <p:tag name="AS_UNIQUEID" val="461"/>
</p:tagLst>
</file>

<file path=ppt/tags/tag81.xml><?xml version="1.0" encoding="utf-8"?>
<p:tagLst xmlns:p="http://schemas.openxmlformats.org/presentationml/2006/main">
  <p:tag name="AS_UNIQUEID" val="462"/>
</p:tagLst>
</file>

<file path=ppt/tags/tag82.xml><?xml version="1.0" encoding="utf-8"?>
<p:tagLst xmlns:p="http://schemas.openxmlformats.org/presentationml/2006/main">
  <p:tag name="AS_UNIQUEID" val="463"/>
</p:tagLst>
</file>

<file path=ppt/tags/tag83.xml><?xml version="1.0" encoding="utf-8"?>
<p:tagLst xmlns:p="http://schemas.openxmlformats.org/presentationml/2006/main">
  <p:tag name="AS_UNIQUEID" val="464"/>
</p:tagLst>
</file>

<file path=ppt/tags/tag84.xml><?xml version="1.0" encoding="utf-8"?>
<p:tagLst xmlns:p="http://schemas.openxmlformats.org/presentationml/2006/main">
  <p:tag name="AS_UNIQUEID" val="465"/>
</p:tagLst>
</file>

<file path=ppt/tags/tag85.xml><?xml version="1.0" encoding="utf-8"?>
<p:tagLst xmlns:p="http://schemas.openxmlformats.org/presentationml/2006/main">
  <p:tag name="AS_UNIQUEID" val="466"/>
</p:tagLst>
</file>

<file path=ppt/tags/tag86.xml><?xml version="1.0" encoding="utf-8"?>
<p:tagLst xmlns:p="http://schemas.openxmlformats.org/presentationml/2006/main">
  <p:tag name="AS_UNIQUEID" val="467"/>
</p:tagLst>
</file>

<file path=ppt/tags/tag87.xml><?xml version="1.0" encoding="utf-8"?>
<p:tagLst xmlns:p="http://schemas.openxmlformats.org/presentationml/2006/main">
  <p:tag name="AS_UNIQUEID" val="468"/>
</p:tagLst>
</file>

<file path=ppt/tags/tag88.xml><?xml version="1.0" encoding="utf-8"?>
<p:tagLst xmlns:p="http://schemas.openxmlformats.org/presentationml/2006/main">
  <p:tag name="AS_UNIQUEID" val="469"/>
</p:tagLst>
</file>

<file path=ppt/tags/tag89.xml><?xml version="1.0" encoding="utf-8"?>
<p:tagLst xmlns:p="http://schemas.openxmlformats.org/presentationml/2006/main">
  <p:tag name="AS_UNIQUEID" val="470"/>
</p:tagLst>
</file>

<file path=ppt/tags/tag9.xml><?xml version="1.0" encoding="utf-8"?>
<p:tagLst xmlns:p="http://schemas.openxmlformats.org/presentationml/2006/main">
  <p:tag name="AS_UNIQUEID" val="390"/>
</p:tagLst>
</file>

<file path=ppt/tags/tag90.xml><?xml version="1.0" encoding="utf-8"?>
<p:tagLst xmlns:p="http://schemas.openxmlformats.org/presentationml/2006/main">
  <p:tag name="AS_UNIQUEID" val="471"/>
</p:tagLst>
</file>

<file path=ppt/tags/tag91.xml><?xml version="1.0" encoding="utf-8"?>
<p:tagLst xmlns:p="http://schemas.openxmlformats.org/presentationml/2006/main">
  <p:tag name="AS_UNIQUEID" val="472"/>
</p:tagLst>
</file>

<file path=ppt/tags/tag92.xml><?xml version="1.0" encoding="utf-8"?>
<p:tagLst xmlns:p="http://schemas.openxmlformats.org/presentationml/2006/main">
  <p:tag name="AS_UNIQUEID" val="473"/>
</p:tagLst>
</file>

<file path=ppt/tags/tag93.xml><?xml version="1.0" encoding="utf-8"?>
<p:tagLst xmlns:p="http://schemas.openxmlformats.org/presentationml/2006/main">
  <p:tag name="AS_UNIQUEID" val="474"/>
</p:tagLst>
</file>

<file path=ppt/tags/tag94.xml><?xml version="1.0" encoding="utf-8"?>
<p:tagLst xmlns:p="http://schemas.openxmlformats.org/presentationml/2006/main">
  <p:tag name="AS_UNIQUEID" val="475"/>
</p:tagLst>
</file>

<file path=ppt/tags/tag95.xml><?xml version="1.0" encoding="utf-8"?>
<p:tagLst xmlns:p="http://schemas.openxmlformats.org/presentationml/2006/main">
  <p:tag name="AS_UNIQUEID" val="476"/>
</p:tagLst>
</file>

<file path=ppt/tags/tag96.xml><?xml version="1.0" encoding="utf-8"?>
<p:tagLst xmlns:p="http://schemas.openxmlformats.org/presentationml/2006/main">
  <p:tag name="AS_UNIQUEID" val="477"/>
</p:tagLst>
</file>

<file path=ppt/tags/tag97.xml><?xml version="1.0" encoding="utf-8"?>
<p:tagLst xmlns:p="http://schemas.openxmlformats.org/presentationml/2006/main">
  <p:tag name="AS_UNIQUEID" val="478"/>
</p:tagLst>
</file>

<file path=ppt/tags/tag98.xml><?xml version="1.0" encoding="utf-8"?>
<p:tagLst xmlns:p="http://schemas.openxmlformats.org/presentationml/2006/main">
  <p:tag name="AS_UNIQUEID" val="479"/>
</p:tagLst>
</file>

<file path=ppt/tags/tag99.xml><?xml version="1.0" encoding="utf-8"?>
<p:tagLst xmlns:p="http://schemas.openxmlformats.org/presentationml/2006/main">
  <p:tag name="AS_UNIQUEID" val="480"/>
</p:tagLst>
</file>

<file path=ppt/theme/theme1.xml><?xml version="1.0" encoding="utf-8"?>
<a:theme xmlns:r="http://schemas.openxmlformats.org/officeDocument/2006/relationships"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r="http://schemas.openxmlformats.org/officeDocument/2006/relationships"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r="http://schemas.openxmlformats.org/officeDocument/2006/relationships"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Company>学科网</Company>
  <PresentationFormat>On-screen Show (4:3)</PresentationFormat>
  <Paragraphs>39</Paragraphs>
  <Slides>9</Slides>
  <Notes>0</Notes>
  <TotalTime>0</TotalTime>
  <HiddenSlides>0</HiddenSlides>
  <MMClips>0</MMClips>
  <ScaleCrop>0</ScaleCrop>
  <HeadingPairs>
    <vt:vector baseType="variant" size="6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baseType="lpstr" size="16">
      <vt:lpstr>Arial</vt:lpstr>
      <vt:lpstr>Calibri</vt:lpstr>
      <vt:lpstr>微软雅黑</vt:lpstr>
      <vt:lpstr>Times New Roman</vt:lpstr>
      <vt:lpstr>隶书</vt:lpstr>
      <vt:lpstr>宋体</vt:lpstr>
      <vt:lpstr>Office 主题</vt:lpstr>
      <vt:lpstr>函数图像变换（1）：平移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0</LinksUpToDate>
  <SharedDoc>0</SharedDoc>
  <HyperlinksChanged>0</HyperlinksChanged>
  <Application>Aspose.Slides for Java</Application>
  <AppVersion>20.1100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creator>rbm.xkw.com</dc:creator>
  <cp:revision>1</cp:revision>
  <cp:lastPrinted>2021-08-09T19:17:09.160</cp:lastPrinted>
  <dcterms:created xsi:type="dcterms:W3CDTF">2021-08-09T19:17:09Z</dcterms:created>
  <dcterms:modified xsi:type="dcterms:W3CDTF">2021-08-09T11:17:16Z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album">
    <vt:lpwstr>rbm.xkw.com</vt:lpwstr>
  </property>
  <property fmtid="{D5CDD505-2E9C-101B-9397-08002B2CF9AE}" pid="3" name="author">
    <vt:lpwstr>rbm.xkw.com</vt:lpwstr>
  </property>
  <property fmtid="{D5CDD505-2E9C-101B-9397-08002B2CF9AE}" pid="4" name="company">
    <vt:lpwstr>学科网</vt:lpwstr>
  </property>
  <property fmtid="{D5CDD505-2E9C-101B-9397-08002B2CF9AE}" pid="5" name="copyright">
    <vt:lpwstr>学科网版权所有</vt:lpwstr>
  </property>
</Properties>
</file>