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Override PartName="/customXml/item1.xml" ContentType="application/xml"/>
  <Override PartName="/customXml/itemProps1.xml" ContentType="application/vnd.openxmlformats-officedocument.customXmlProperties+xml"/>
  <Override PartName="/customXml/itemProps4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69" r:id="rId3"/>
    <p:sldId id="274" r:id="rId4"/>
    <p:sldId id="298" r:id="rId5"/>
    <p:sldId id="275" r:id="rId6"/>
    <p:sldId id="281" r:id="rId7"/>
    <p:sldId id="452" r:id="rId8"/>
    <p:sldId id="453" r:id="rId9"/>
    <p:sldId id="385" r:id="rId10"/>
    <p:sldId id="454" r:id="rId11"/>
    <p:sldId id="317" r:id="rId12"/>
    <p:sldId id="455" r:id="rId13"/>
    <p:sldId id="443" r:id="rId14"/>
    <p:sldId id="318" r:id="rId15"/>
    <p:sldId id="456" r:id="rId16"/>
    <p:sldId id="457" r:id="rId17"/>
    <p:sldId id="437" r:id="rId18"/>
    <p:sldId id="463" r:id="rId19"/>
    <p:sldId id="438" r:id="rId20"/>
    <p:sldId id="464" r:id="rId21"/>
    <p:sldId id="465" r:id="rId22"/>
    <p:sldId id="466" r:id="rId23"/>
    <p:sldId id="286" r:id="rId24"/>
  </p:sldIdLst>
  <p:sldSz cx="12192000" cy="6858000"/>
  <p:notesSz cx="6858000" cy="9144000"/>
  <p:custDataLst>
    <p:tags r:id="rId25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952" y="176"/>
      </p:cViewPr>
      <p:guideLst>
        <p:guide orient="horz" pos="21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ustomXml" Target="../customXml/item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tags" Target="tags/tag47.xml" /><Relationship Id="rId26" Type="http://schemas.openxmlformats.org/officeDocument/2006/relationships/presProps" Target="presProps.xml" /><Relationship Id="rId27" Type="http://schemas.openxmlformats.org/officeDocument/2006/relationships/viewProps" Target="viewProps.xml" /><Relationship Id="rId28" Type="http://schemas.openxmlformats.org/officeDocument/2006/relationships/customXmlProps" Target="../customXml/itemProps47.xml" /><Relationship Id="rId29" Type="http://schemas.openxmlformats.org/officeDocument/2006/relationships/theme" Target="theme/theme1.xml" /><Relationship Id="rId3" Type="http://schemas.openxmlformats.org/officeDocument/2006/relationships/slide" Target="slides/slide1.xml" /><Relationship Id="rId30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Relationship Id="rId2" Type="http://schemas.openxmlformats.org/officeDocument/2006/relationships/image" Target="../media/image24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Relationship Id="rId2" Type="http://schemas.openxmlformats.org/officeDocument/2006/relationships/image" Target="../media/image28.emf" /><Relationship Id="rId3" Type="http://schemas.openxmlformats.org/officeDocument/2006/relationships/image" Target="../media/image29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Relationship Id="rId2" Type="http://schemas.openxmlformats.org/officeDocument/2006/relationships/image" Target="../media/image31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Relationship Id="rId2" Type="http://schemas.openxmlformats.org/officeDocument/2006/relationships/image" Target="../media/image33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Relationship Id="rId2" Type="http://schemas.openxmlformats.org/officeDocument/2006/relationships/image" Target="../media/image35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Relationship Id="rId2" Type="http://schemas.openxmlformats.org/officeDocument/2006/relationships/image" Target="../media/image6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Relationship Id="rId2" Type="http://schemas.openxmlformats.org/officeDocument/2006/relationships/image" Target="../media/image8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emf" /><Relationship Id="rId2" Type="http://schemas.openxmlformats.org/officeDocument/2006/relationships/image" Target="../media/image10.emf" /><Relationship Id="rId3" Type="http://schemas.openxmlformats.org/officeDocument/2006/relationships/image" Target="../media/image11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Relationship Id="rId2" Type="http://schemas.openxmlformats.org/officeDocument/2006/relationships/image" Target="../media/image13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Relationship Id="rId3" Type="http://schemas.openxmlformats.org/officeDocument/2006/relationships/image" Target="../media/image19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Relationship Id="rId2" Type="http://schemas.openxmlformats.org/officeDocument/2006/relationships/image" Target="../media/image21.emf" /><Relationship Id="rId3" Type="http://schemas.openxmlformats.org/officeDocument/2006/relationships/image" Target="../media/image22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ags" Target="../tags/tag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6.xml" /><Relationship Id="rId3" Type="http://schemas.openxmlformats.org/officeDocument/2006/relationships/oleObject" Target="../embeddings/oleObject11.bin" TargetMode="Internal" /><Relationship Id="rId4" Type="http://schemas.openxmlformats.org/officeDocument/2006/relationships/image" Target="../media/image14.emf" /><Relationship Id="rId5" Type="http://schemas.openxmlformats.org/officeDocument/2006/relationships/image" Target="../media/image15.png" /><Relationship Id="rId6" Type="http://schemas.openxmlformats.org/officeDocument/2006/relationships/vmlDrawing" Target="../drawings/vmlDrawing6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7.xml" /><Relationship Id="rId3" Type="http://schemas.openxmlformats.org/officeDocument/2006/relationships/oleObject" Target="../embeddings/oleObject12.bin" TargetMode="Internal" /><Relationship Id="rId4" Type="http://schemas.openxmlformats.org/officeDocument/2006/relationships/image" Target="../media/image16.emf" /><Relationship Id="rId5" Type="http://schemas.openxmlformats.org/officeDocument/2006/relationships/tags" Target="../tags/tag18.xml" /><Relationship Id="rId6" Type="http://schemas.openxmlformats.org/officeDocument/2006/relationships/vmlDrawing" Target="../drawings/vmlDrawing7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9.emf" /><Relationship Id="rId11" Type="http://schemas.openxmlformats.org/officeDocument/2006/relationships/vmlDrawing" Target="../drawings/vmlDrawing8.vml" /><Relationship Id="rId2" Type="http://schemas.openxmlformats.org/officeDocument/2006/relationships/tags" Target="../tags/tag19.xml" /><Relationship Id="rId3" Type="http://schemas.openxmlformats.org/officeDocument/2006/relationships/tags" Target="../tags/tag20.xml" /><Relationship Id="rId4" Type="http://schemas.openxmlformats.org/officeDocument/2006/relationships/oleObject" Target="../embeddings/oleObject13.bin" TargetMode="Internal" /><Relationship Id="rId5" Type="http://schemas.openxmlformats.org/officeDocument/2006/relationships/image" Target="../media/image17.emf" /><Relationship Id="rId6" Type="http://schemas.openxmlformats.org/officeDocument/2006/relationships/tags" Target="../tags/tag21.xml" /><Relationship Id="rId7" Type="http://schemas.openxmlformats.org/officeDocument/2006/relationships/oleObject" Target="../embeddings/oleObject14.bin" TargetMode="Internal" /><Relationship Id="rId8" Type="http://schemas.openxmlformats.org/officeDocument/2006/relationships/image" Target="../media/image18.emf" /><Relationship Id="rId9" Type="http://schemas.openxmlformats.org/officeDocument/2006/relationships/oleObject" Target="../embeddings/oleObject15.bin" TargetMode="Interna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22.emf" /><Relationship Id="rId11" Type="http://schemas.openxmlformats.org/officeDocument/2006/relationships/vmlDrawing" Target="../drawings/vmlDrawing9.vml" /><Relationship Id="rId2" Type="http://schemas.openxmlformats.org/officeDocument/2006/relationships/tags" Target="../tags/tag22.xml" /><Relationship Id="rId3" Type="http://schemas.openxmlformats.org/officeDocument/2006/relationships/tags" Target="../tags/tag23.xml" /><Relationship Id="rId4" Type="http://schemas.openxmlformats.org/officeDocument/2006/relationships/oleObject" Target="../embeddings/oleObject16.bin" TargetMode="Internal" /><Relationship Id="rId5" Type="http://schemas.openxmlformats.org/officeDocument/2006/relationships/image" Target="../media/image20.emf" /><Relationship Id="rId6" Type="http://schemas.openxmlformats.org/officeDocument/2006/relationships/tags" Target="../tags/tag24.xml" /><Relationship Id="rId7" Type="http://schemas.openxmlformats.org/officeDocument/2006/relationships/oleObject" Target="../embeddings/oleObject17.bin" TargetMode="Internal" /><Relationship Id="rId8" Type="http://schemas.openxmlformats.org/officeDocument/2006/relationships/image" Target="../media/image21.emf" /><Relationship Id="rId9" Type="http://schemas.openxmlformats.org/officeDocument/2006/relationships/oleObject" Target="../embeddings/oleObject18.bin" TargetMode="Interna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5.xml" /><Relationship Id="rId3" Type="http://schemas.openxmlformats.org/officeDocument/2006/relationships/tags" Target="../tags/tag26.xml" /><Relationship Id="rId4" Type="http://schemas.openxmlformats.org/officeDocument/2006/relationships/oleObject" Target="../embeddings/oleObject19.bin" TargetMode="Internal" /><Relationship Id="rId5" Type="http://schemas.openxmlformats.org/officeDocument/2006/relationships/image" Target="../media/image23.emf" /><Relationship Id="rId6" Type="http://schemas.openxmlformats.org/officeDocument/2006/relationships/tags" Target="../tags/tag27.xml" /><Relationship Id="rId7" Type="http://schemas.openxmlformats.org/officeDocument/2006/relationships/oleObject" Target="../embeddings/oleObject20.bin" TargetMode="Internal" /><Relationship Id="rId8" Type="http://schemas.openxmlformats.org/officeDocument/2006/relationships/image" Target="../media/image24.emf" /><Relationship Id="rId9" Type="http://schemas.openxmlformats.org/officeDocument/2006/relationships/vmlDrawing" Target="../drawings/vmlDrawing10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8.xml" /><Relationship Id="rId3" Type="http://schemas.openxmlformats.org/officeDocument/2006/relationships/tags" Target="../tags/tag29.xml" /><Relationship Id="rId4" Type="http://schemas.openxmlformats.org/officeDocument/2006/relationships/oleObject" Target="../embeddings/oleObject21.bin" TargetMode="Internal" /><Relationship Id="rId5" Type="http://schemas.openxmlformats.org/officeDocument/2006/relationships/image" Target="../media/image25.emf" /><Relationship Id="rId6" Type="http://schemas.openxmlformats.org/officeDocument/2006/relationships/tags" Target="../tags/tag30.xml" /><Relationship Id="rId7" Type="http://schemas.openxmlformats.org/officeDocument/2006/relationships/oleObject" Target="../embeddings/oleObject22.bin" TargetMode="Internal" /><Relationship Id="rId8" Type="http://schemas.openxmlformats.org/officeDocument/2006/relationships/image" Target="../media/image26.emf" /><Relationship Id="rId9" Type="http://schemas.openxmlformats.org/officeDocument/2006/relationships/vmlDrawing" Target="../drawings/vmlDrawing11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25.bin" TargetMode="Internal" /><Relationship Id="rId11" Type="http://schemas.openxmlformats.org/officeDocument/2006/relationships/image" Target="../media/image29.emf" /><Relationship Id="rId12" Type="http://schemas.openxmlformats.org/officeDocument/2006/relationships/vmlDrawing" Target="../drawings/vmlDrawing12.vml" /><Relationship Id="rId2" Type="http://schemas.openxmlformats.org/officeDocument/2006/relationships/tags" Target="../tags/tag31.xml" /><Relationship Id="rId3" Type="http://schemas.openxmlformats.org/officeDocument/2006/relationships/oleObject" Target="../embeddings/oleObject23.bin" TargetMode="Internal" /><Relationship Id="rId4" Type="http://schemas.openxmlformats.org/officeDocument/2006/relationships/image" Target="../media/image27.emf" /><Relationship Id="rId5" Type="http://schemas.openxmlformats.org/officeDocument/2006/relationships/tags" Target="../tags/tag32.xml" /><Relationship Id="rId6" Type="http://schemas.openxmlformats.org/officeDocument/2006/relationships/tags" Target="../tags/tag33.xml" /><Relationship Id="rId7" Type="http://schemas.openxmlformats.org/officeDocument/2006/relationships/oleObject" Target="../embeddings/oleObject24.bin" TargetMode="Internal" /><Relationship Id="rId8" Type="http://schemas.openxmlformats.org/officeDocument/2006/relationships/image" Target="../media/image28.emf" /><Relationship Id="rId9" Type="http://schemas.openxmlformats.org/officeDocument/2006/relationships/tags" Target="../tags/tag34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oleObject" Target="../embeddings/oleObject26.bin" TargetMode="Internal" /><Relationship Id="rId5" Type="http://schemas.openxmlformats.org/officeDocument/2006/relationships/image" Target="../media/image30.emf" /><Relationship Id="rId6" Type="http://schemas.openxmlformats.org/officeDocument/2006/relationships/tags" Target="../tags/tag37.xml" /><Relationship Id="rId7" Type="http://schemas.openxmlformats.org/officeDocument/2006/relationships/oleObject" Target="../embeddings/oleObject27.bin" TargetMode="Internal" /><Relationship Id="rId8" Type="http://schemas.openxmlformats.org/officeDocument/2006/relationships/image" Target="../media/image31.emf" /><Relationship Id="rId9" Type="http://schemas.openxmlformats.org/officeDocument/2006/relationships/vmlDrawing" Target="../drawings/vmlDrawing13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oleObject" Target="../embeddings/oleObject28.bin" TargetMode="Internal" /><Relationship Id="rId5" Type="http://schemas.openxmlformats.org/officeDocument/2006/relationships/image" Target="../media/image32.emf" /><Relationship Id="rId6" Type="http://schemas.openxmlformats.org/officeDocument/2006/relationships/oleObject" Target="../embeddings/oleObject29.bin" TargetMode="Internal" /><Relationship Id="rId7" Type="http://schemas.openxmlformats.org/officeDocument/2006/relationships/image" Target="../media/image33.emf" /><Relationship Id="rId8" Type="http://schemas.openxmlformats.org/officeDocument/2006/relationships/vmlDrawing" Target="../drawings/vmlDrawing14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0.xml" /><Relationship Id="rId3" Type="http://schemas.openxmlformats.org/officeDocument/2006/relationships/tags" Target="../tags/tag41.xml" /><Relationship Id="rId4" Type="http://schemas.openxmlformats.org/officeDocument/2006/relationships/oleObject" Target="../embeddings/oleObject30.bin" TargetMode="Internal" /><Relationship Id="rId5" Type="http://schemas.openxmlformats.org/officeDocument/2006/relationships/image" Target="../media/image34.emf" /><Relationship Id="rId6" Type="http://schemas.openxmlformats.org/officeDocument/2006/relationships/tags" Target="../tags/tag42.xml" /><Relationship Id="rId7" Type="http://schemas.openxmlformats.org/officeDocument/2006/relationships/oleObject" Target="../embeddings/oleObject31.bin" TargetMode="Internal" /><Relationship Id="rId8" Type="http://schemas.openxmlformats.org/officeDocument/2006/relationships/image" Target="../media/image35.emf" /><Relationship Id="rId9" Type="http://schemas.openxmlformats.org/officeDocument/2006/relationships/vmlDrawing" Target="../drawings/vmlDrawing15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3.xml" /><Relationship Id="rId3" Type="http://schemas.openxmlformats.org/officeDocument/2006/relationships/tags" Target="../tags/tag44.xml" /><Relationship Id="rId4" Type="http://schemas.openxmlformats.org/officeDocument/2006/relationships/oleObject" Target="../embeddings/oleObject32.bin" TargetMode="Internal" /><Relationship Id="rId5" Type="http://schemas.openxmlformats.org/officeDocument/2006/relationships/image" Target="../media/image36.emf" /><Relationship Id="rId6" Type="http://schemas.openxmlformats.org/officeDocument/2006/relationships/vmlDrawing" Target="../drawings/vmlDrawing16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5.xml" /><Relationship Id="rId3" Type="http://schemas.openxmlformats.org/officeDocument/2006/relationships/oleObject" Target="../embeddings/oleObject33.bin" TargetMode="Internal" /><Relationship Id="rId4" Type="http://schemas.openxmlformats.org/officeDocument/2006/relationships/image" Target="../media/image37.emf" /><Relationship Id="rId5" Type="http://schemas.openxmlformats.org/officeDocument/2006/relationships/vmlDrawing" Target="../drawings/vmlDrawing17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ags" Target="../tags/tag46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Relationship Id="rId3" Type="http://schemas.openxmlformats.org/officeDocument/2006/relationships/tags" Target="../tags/tag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0.xml" /><Relationship Id="rId11" Type="http://schemas.openxmlformats.org/officeDocument/2006/relationships/tags" Target="../tags/tag11.xml" /><Relationship Id="rId12" Type="http://schemas.openxmlformats.org/officeDocument/2006/relationships/vmlDrawing" Target="../drawings/vmlDrawing1.v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4.emf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tags" Target="../tags/tag7.xml" /><Relationship Id="rId8" Type="http://schemas.openxmlformats.org/officeDocument/2006/relationships/tags" Target="../tags/tag8.xml" /><Relationship Id="rId9" Type="http://schemas.openxmlformats.org/officeDocument/2006/relationships/tags" Target="../tags/tag9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.bin" TargetMode="Internal" /><Relationship Id="rId3" Type="http://schemas.openxmlformats.org/officeDocument/2006/relationships/image" Target="../media/image5.emf" /><Relationship Id="rId4" Type="http://schemas.openxmlformats.org/officeDocument/2006/relationships/oleObject" Target="../embeddings/oleObject3.bin" TargetMode="Internal" /><Relationship Id="rId5" Type="http://schemas.openxmlformats.org/officeDocument/2006/relationships/image" Target="../media/image6.emf" /><Relationship Id="rId6" Type="http://schemas.openxmlformats.org/officeDocument/2006/relationships/vmlDrawing" Target="../drawings/vmlDrawing2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7.emf" /><Relationship Id="rId4" Type="http://schemas.openxmlformats.org/officeDocument/2006/relationships/oleObject" Target="../embeddings/oleObject5.bin" TargetMode="Internal" /><Relationship Id="rId5" Type="http://schemas.openxmlformats.org/officeDocument/2006/relationships/image" Target="../media/image8.emf" /><Relationship Id="rId6" Type="http://schemas.openxmlformats.org/officeDocument/2006/relationships/vmlDrawing" Target="../drawings/vmlDrawing3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4.v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oleObject" Target="../embeddings/oleObject6.bin" TargetMode="Internal" /><Relationship Id="rId5" Type="http://schemas.openxmlformats.org/officeDocument/2006/relationships/image" Target="../media/image9.emf" /><Relationship Id="rId6" Type="http://schemas.openxmlformats.org/officeDocument/2006/relationships/oleObject" Target="../embeddings/oleObject7.bin" TargetMode="Internal" /><Relationship Id="rId7" Type="http://schemas.openxmlformats.org/officeDocument/2006/relationships/image" Target="../media/image10.emf" /><Relationship Id="rId8" Type="http://schemas.openxmlformats.org/officeDocument/2006/relationships/oleObject" Target="../embeddings/oleObject8.bin" TargetMode="Internal" /><Relationship Id="rId9" Type="http://schemas.openxmlformats.org/officeDocument/2006/relationships/image" Target="../media/image11.e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oleObject" Target="../embeddings/oleObject9.bin" TargetMode="Internal" /><Relationship Id="rId5" Type="http://schemas.openxmlformats.org/officeDocument/2006/relationships/image" Target="../media/image12.emf" /><Relationship Id="rId6" Type="http://schemas.openxmlformats.org/officeDocument/2006/relationships/oleObject" Target="../embeddings/oleObject10.bin" TargetMode="Internal" /><Relationship Id="rId7" Type="http://schemas.openxmlformats.org/officeDocument/2006/relationships/image" Target="../media/image13.emf" /><Relationship Id="rId8" Type="http://schemas.openxmlformats.org/officeDocument/2006/relationships/vmlDrawing" Target="../drawings/vmlDrawing5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766185" y="4269105"/>
            <a:ext cx="6263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bg1"/>
                </a:solidFill>
              </a:rPr>
              <a:t>第</a:t>
            </a:r>
            <a:r>
              <a:rPr lang="en-US" sz="2800" b="1">
                <a:solidFill>
                  <a:schemeClr val="bg1"/>
                </a:solidFill>
              </a:rPr>
              <a:t>4</a:t>
            </a:r>
            <a:r>
              <a:rPr sz="2800" b="1">
                <a:solidFill>
                  <a:schemeClr val="bg1"/>
                </a:solidFill>
              </a:rPr>
              <a:t>章 </a:t>
            </a:r>
            <a:r>
              <a:rPr lang="zh-CN" sz="2800" b="1">
                <a:solidFill>
                  <a:schemeClr val="bg1"/>
                </a:solidFill>
              </a:rPr>
              <a:t>幂函数、指数函数与对数函数</a:t>
            </a:r>
            <a:endParaRPr lang="zh-CN" sz="2800" b="1">
              <a:solidFill>
                <a:schemeClr val="bg1"/>
              </a:solidFill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705"/>
            <a:ext cx="6346190" cy="8509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1056005" y="2917825"/>
            <a:ext cx="5737860" cy="7620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 title=""/>
          <p:cNvSpPr txBox="1"/>
          <p:nvPr>
            <p:custDataLst>
              <p:tags r:id="rId3"/>
            </p:custDataLst>
          </p:nvPr>
        </p:nvSpPr>
        <p:spPr>
          <a:xfrm>
            <a:off x="2136140" y="1807210"/>
            <a:ext cx="7222490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 幂函数、指数函数与对数函数复习</a:t>
            </a:r>
            <a:endParaRPr lang="zh-CN" altLang="en-US" sz="40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函数的图像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85165" y="132905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3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15770" y="1281430"/>
          <a:ext cx="9548495" cy="5162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3" imgW="6191250" imgH="3568700" progId="Word.Document.12">
                  <p:embed/>
                </p:oleObj>
              </mc:Choice>
              <mc:Fallback>
                <p:oleObj r:id="rId3" imgW="6191250" imgH="3568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5770" y="1281430"/>
                        <a:ext cx="9548495" cy="516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 title=""/>
          <p:cNvSpPr txBox="1"/>
          <p:nvPr/>
        </p:nvSpPr>
        <p:spPr>
          <a:xfrm>
            <a:off x="4775835" y="1329055"/>
            <a:ext cx="1089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947400" y="116586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函数的图像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85165" y="132905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3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36065" y="1329055"/>
          <a:ext cx="9548495" cy="43078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3" imgW="6191250" imgH="2978150" progId="Word.Document.12">
                  <p:embed/>
                </p:oleObj>
              </mc:Choice>
              <mc:Fallback>
                <p:oleObj r:id="rId3" imgW="6191250" imgH="2978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6065" y="1329055"/>
                        <a:ext cx="9548495" cy="4307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 title=""/>
          <p:cNvSpPr txBox="1"/>
          <p:nvPr>
            <p:custDataLst>
              <p:tags r:id="rId5"/>
            </p:custDataLst>
          </p:nvPr>
        </p:nvSpPr>
        <p:spPr>
          <a:xfrm>
            <a:off x="10535920" y="1268730"/>
            <a:ext cx="1089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过定点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399667" y="980728"/>
            <a:ext cx="663243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75703" y="1028383"/>
          <a:ext cx="9549130" cy="3444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4" imgW="6191250" imgH="2381250" progId="Word.Document.12">
                  <p:embed/>
                </p:oleObj>
              </mc:Choice>
              <mc:Fallback>
                <p:oleObj r:id="rId4" imgW="6191250" imgH="2381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5703" y="1028383"/>
                        <a:ext cx="9549130" cy="344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416050" y="2155825"/>
          <a:ext cx="13503275" cy="16751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7" imgW="8864600" imgH="1098550" progId="Word.Document.12">
                  <p:embed/>
                </p:oleObj>
              </mc:Choice>
              <mc:Fallback>
                <p:oleObj r:id="rId7" imgW="8864600" imgH="1098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6050" y="2155825"/>
                        <a:ext cx="13503275" cy="167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296035" y="4623753"/>
          <a:ext cx="13503275" cy="13760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9" imgW="8864600" imgH="901700" progId="Word.Document.12">
                  <p:embed/>
                </p:oleObj>
              </mc:Choice>
              <mc:Fallback>
                <p:oleObj r:id="rId9" imgW="8864600" imgH="901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6035" y="4623753"/>
                        <a:ext cx="13503275" cy="1376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解不等式、比大小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75703" y="1170305"/>
          <a:ext cx="9549130" cy="31610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4" imgW="6191250" imgH="2184400" progId="Word.Document.12">
                  <p:embed/>
                </p:oleObj>
              </mc:Choice>
              <mc:Fallback>
                <p:oleObj r:id="rId4" imgW="6191250" imgH="2184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5703" y="1170305"/>
                        <a:ext cx="9549130" cy="3161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735580" y="1730376"/>
          <a:ext cx="13503275" cy="21323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7" imgW="8864600" imgH="1397000" progId="Word.Document.12">
                  <p:embed/>
                </p:oleObj>
              </mc:Choice>
              <mc:Fallback>
                <p:oleObj r:id="rId7" imgW="886460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35580" y="1730376"/>
                        <a:ext cx="13503275" cy="2132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2075815" y="3862388"/>
          <a:ext cx="13503275" cy="30435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9" imgW="8864600" imgH="1993900" progId="Word.Document.12">
                  <p:embed/>
                </p:oleObj>
              </mc:Choice>
              <mc:Fallback>
                <p:oleObj r:id="rId9" imgW="8864600" imgH="1993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5815" y="3862388"/>
                        <a:ext cx="13503275" cy="3043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解不等式、比大小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95680" y="1209040"/>
          <a:ext cx="10831830" cy="22936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4" imgW="6191250" imgH="1397000" progId="Word.Document.12">
                  <p:embed/>
                </p:oleObj>
              </mc:Choice>
              <mc:Fallback>
                <p:oleObj r:id="rId4" imgW="619125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680" y="1209040"/>
                        <a:ext cx="10831830" cy="2293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056005" y="3068956"/>
          <a:ext cx="13503275" cy="3479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7" imgW="8864600" imgH="2279650" progId="Word.Document.12">
                  <p:embed/>
                </p:oleObj>
              </mc:Choice>
              <mc:Fallback>
                <p:oleObj r:id="rId7" imgW="8864600" imgH="2279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6005" y="3068956"/>
                        <a:ext cx="13503275" cy="34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解不等式、比大小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215950" y="1028859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15695" y="1028700"/>
          <a:ext cx="10861675" cy="19767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4" imgW="6191250" imgH="1200150" progId="Word.Document.12">
                  <p:embed/>
                </p:oleObj>
              </mc:Choice>
              <mc:Fallback>
                <p:oleObj r:id="rId4" imgW="619125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95" y="1028700"/>
                        <a:ext cx="10861675" cy="197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995680" y="2468880"/>
          <a:ext cx="12352655" cy="44342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7" imgW="8864600" imgH="3175000" progId="Word.Document.12">
                  <p:embed/>
                </p:oleObj>
              </mc:Choice>
              <mc:Fallback>
                <p:oleObj r:id="rId7" imgW="8864600" imgH="3175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5680" y="2468880"/>
                        <a:ext cx="12352655" cy="443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题型六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图像的对称性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95680" y="1074103"/>
          <a:ext cx="10346055" cy="40468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3" imgW="6191250" imgH="2578100" progId="Word.Document.12">
                  <p:embed/>
                </p:oleObj>
              </mc:Choice>
              <mc:Fallback>
                <p:oleObj r:id="rId3" imgW="6191250" imgH="2578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680" y="1074103"/>
                        <a:ext cx="10346055" cy="404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5"/>
            </p:custDataLst>
          </p:nvPr>
        </p:nvSpPr>
        <p:spPr>
          <a:xfrm>
            <a:off x="215950" y="1028859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355725" y="1988503"/>
          <a:ext cx="13503275" cy="24339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7" imgW="8864600" imgH="1593850" progId="Word.Document.12">
                  <p:embed/>
                </p:oleObj>
              </mc:Choice>
              <mc:Fallback>
                <p:oleObj r:id="rId7" imgW="886460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5725" y="1988503"/>
                        <a:ext cx="13503275" cy="2433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355725" y="4448810"/>
          <a:ext cx="13065761" cy="2797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10" imgW="8864600" imgH="1892300" progId="Word.Document.12">
                  <p:embed/>
                </p:oleObj>
              </mc:Choice>
              <mc:Fallback>
                <p:oleObj r:id="rId10" imgW="8864600" imgH="1892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55725" y="4448810"/>
                        <a:ext cx="13065761" cy="279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10628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题型七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函数综合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215950" y="1028859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7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16330" y="1148398"/>
          <a:ext cx="10346055" cy="2035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4" imgW="6191250" imgH="1295400" progId="Word.Document.12">
                  <p:embed/>
                </p:oleObj>
              </mc:Choice>
              <mc:Fallback>
                <p:oleObj r:id="rId4" imgW="6191250" imgH="1295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6330" y="1148398"/>
                        <a:ext cx="10346055" cy="203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116330" y="2750821"/>
          <a:ext cx="13503275" cy="25895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7" imgW="8864600" imgH="1695450" progId="Word.Document.12">
                  <p:embed/>
                </p:oleObj>
              </mc:Choice>
              <mc:Fallback>
                <p:oleObj r:id="rId7" imgW="8864600" imgH="1695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330" y="2750821"/>
                        <a:ext cx="13503275" cy="2589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10628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题型七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函数综合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215950" y="1028859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7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74420" y="1208723"/>
          <a:ext cx="10346055" cy="21951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4" imgW="6191250" imgH="1397000" progId="Word.Document.12">
                  <p:embed/>
                </p:oleObj>
              </mc:Choice>
              <mc:Fallback>
                <p:oleObj r:id="rId4" imgW="619125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4420" y="1208723"/>
                        <a:ext cx="10346055" cy="219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475740" y="2648585"/>
          <a:ext cx="12953365" cy="42151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6" imgW="8864600" imgH="2876550" progId="Word.Document.12">
                  <p:embed/>
                </p:oleObj>
              </mc:Choice>
              <mc:Fallback>
                <p:oleObj r:id="rId6" imgW="8864600" imgH="2876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5740" y="2648585"/>
                        <a:ext cx="12953365" cy="421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10628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题型七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函数综合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215950" y="1028859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7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95680" y="1028383"/>
          <a:ext cx="10346055" cy="2035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4" imgW="6191250" imgH="1295400" progId="Word.Document.12">
                  <p:embed/>
                </p:oleObj>
              </mc:Choice>
              <mc:Fallback>
                <p:oleObj r:id="rId4" imgW="6191250" imgH="1295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680" y="1028383"/>
                        <a:ext cx="10346055" cy="203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75665" y="2588895"/>
          <a:ext cx="11198860" cy="45218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7" imgW="8864600" imgH="3568700" progId="Word.Document.12">
                  <p:embed/>
                </p:oleObj>
              </mc:Choice>
              <mc:Fallback>
                <p:oleObj r:id="rId7" imgW="8864600" imgH="3568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5665" y="2588895"/>
                        <a:ext cx="11198860" cy="4521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知识框架</a:t>
            </a:r>
            <a:endParaRPr lang="zh-CN" altLang="en-US" sz="4400" b="1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10628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题型八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函数模型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215950" y="1028859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8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76020" y="969010"/>
          <a:ext cx="11513185" cy="54743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4" imgW="7296150" imgH="3689350" progId="Word.Document.12">
                  <p:embed/>
                </p:oleObj>
              </mc:Choice>
              <mc:Fallback>
                <p:oleObj r:id="rId4" imgW="7296150" imgH="3689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6020" y="969010"/>
                        <a:ext cx="11513185" cy="547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10628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题型八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函数模型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215950" y="1028859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8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318895" y="969010"/>
          <a:ext cx="9503410" cy="58661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3" imgW="6191250" imgH="4064000" progId="Word.Document.12">
                  <p:embed/>
                </p:oleObj>
              </mc:Choice>
              <mc:Fallback>
                <p:oleObj r:id="rId3" imgW="6191250" imgH="4064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8895" y="969010"/>
                        <a:ext cx="9503410" cy="5866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  <a:endParaRPr lang="en-US" altLang="zh-CN" sz="5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 title=""/>
          <p:cNvSpPr txBox="1"/>
          <p:nvPr>
            <p:custDataLst>
              <p:tags r:id="rId3"/>
            </p:custDataLst>
          </p:nvPr>
        </p:nvSpPr>
        <p:spPr>
          <a:xfrm>
            <a:off x="1666875" y="3488690"/>
            <a:ext cx="91452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sz="3200" b="1">
                <a:solidFill>
                  <a:schemeClr val="bg1"/>
                </a:solidFill>
              </a:rPr>
              <a:t>第</a:t>
            </a:r>
            <a:r>
              <a:rPr lang="en-US" sz="3200" b="1">
                <a:solidFill>
                  <a:schemeClr val="bg1"/>
                </a:solidFill>
              </a:rPr>
              <a:t>4</a:t>
            </a:r>
            <a:r>
              <a:rPr sz="3200" b="1">
                <a:solidFill>
                  <a:schemeClr val="bg1"/>
                </a:solidFill>
              </a:rPr>
              <a:t>章 </a:t>
            </a:r>
            <a:r>
              <a:rPr lang="zh-CN" sz="3200" b="1">
                <a:solidFill>
                  <a:schemeClr val="bg1"/>
                </a:solidFill>
              </a:rPr>
              <a:t>幂函数、指数函数与对数函数</a:t>
            </a:r>
            <a:r>
              <a:rPr lang="zh-CN" altLang="en-US" sz="3200" b="1">
                <a:solidFill>
                  <a:schemeClr val="bg1"/>
                </a:solidFill>
              </a:rPr>
              <a:t>单元测试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C9F754DE-2CAD-44b6-B708-469DEB6407EB-1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>
            <a:clrChange>
              <a:clrFrom>
                <a:srgbClr val="FFF7F5">
                  <a:alpha val="100000"/>
                </a:srgbClr>
              </a:clrFrom>
              <a:clrTo>
                <a:srgbClr val="FFF7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6315" y="9525"/>
            <a:ext cx="9577070" cy="667321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2" title=""/>
          <p:cNvSpPr/>
          <p:nvPr>
            <p:custDataLst>
              <p:tags r:id="rId2"/>
            </p:custDataLst>
          </p:nvPr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题型梳理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函数的定义域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56210" y="969010"/>
          <a:ext cx="11819890" cy="34188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6191250" imgH="1790700" progId="Word.Document.12">
                  <p:embed/>
                </p:oleObj>
              </mc:Choice>
              <mc:Fallback>
                <p:oleObj r:id="rId2" imgW="619125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6210" y="969010"/>
                        <a:ext cx="11819890" cy="3418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 title=""/>
          <p:cNvSpPr txBox="1"/>
          <p:nvPr/>
        </p:nvSpPr>
        <p:spPr>
          <a:xfrm>
            <a:off x="4056380" y="969010"/>
            <a:ext cx="742315" cy="58356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  <a:endParaRPr lang="en-US" altLang="zh-CN" sz="32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 title=""/>
          <p:cNvSpPr txBox="1"/>
          <p:nvPr>
            <p:custDataLst>
              <p:tags r:id="rId4"/>
            </p:custDataLst>
          </p:nvPr>
        </p:nvSpPr>
        <p:spPr>
          <a:xfrm>
            <a:off x="7558405" y="1028700"/>
            <a:ext cx="1641475" cy="58356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[0,+∞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 title=""/>
          <p:cNvSpPr txBox="1"/>
          <p:nvPr>
            <p:custDataLst>
              <p:tags r:id="rId5"/>
            </p:custDataLst>
          </p:nvPr>
        </p:nvSpPr>
        <p:spPr>
          <a:xfrm>
            <a:off x="3362960" y="1808480"/>
            <a:ext cx="4263390" cy="52197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-∞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∪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0,+∞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 title=""/>
          <p:cNvSpPr txBox="1"/>
          <p:nvPr>
            <p:custDataLst>
              <p:tags r:id="rId6"/>
            </p:custDataLst>
          </p:nvPr>
        </p:nvSpPr>
        <p:spPr>
          <a:xfrm>
            <a:off x="7536180" y="1868805"/>
            <a:ext cx="1641475" cy="58356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0,+∞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 title=""/>
          <p:cNvSpPr txBox="1"/>
          <p:nvPr>
            <p:custDataLst>
              <p:tags r:id="rId7"/>
            </p:custDataLst>
          </p:nvPr>
        </p:nvSpPr>
        <p:spPr>
          <a:xfrm>
            <a:off x="4056380" y="2408555"/>
            <a:ext cx="1641475" cy="58356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[0,+∞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 title=""/>
          <p:cNvSpPr txBox="1"/>
          <p:nvPr>
            <p:custDataLst>
              <p:tags r:id="rId8"/>
            </p:custDataLst>
          </p:nvPr>
        </p:nvSpPr>
        <p:spPr>
          <a:xfrm>
            <a:off x="7536180" y="2468880"/>
            <a:ext cx="1641475" cy="58356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[0,+∞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 title=""/>
          <p:cNvSpPr txBox="1"/>
          <p:nvPr>
            <p:custDataLst>
              <p:tags r:id="rId9"/>
            </p:custDataLst>
          </p:nvPr>
        </p:nvSpPr>
        <p:spPr>
          <a:xfrm>
            <a:off x="4116070" y="3308985"/>
            <a:ext cx="1641475" cy="58356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0,+∞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 title=""/>
          <p:cNvSpPr txBox="1"/>
          <p:nvPr>
            <p:custDataLst>
              <p:tags r:id="rId10"/>
            </p:custDataLst>
          </p:nvPr>
        </p:nvSpPr>
        <p:spPr>
          <a:xfrm>
            <a:off x="7475855" y="3288665"/>
            <a:ext cx="1641475" cy="58356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0,+∞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 title=""/>
          <p:cNvSpPr/>
          <p:nvPr>
            <p:custDataLst>
              <p:tags r:id="rId11"/>
            </p:custDataLst>
          </p:nvPr>
        </p:nvSpPr>
        <p:spPr>
          <a:xfrm>
            <a:off x="276372" y="616496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函数的定义域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695960" y="728980"/>
          <a:ext cx="9292590" cy="24599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2" imgW="5276850" imgH="1397000" progId="Word.Document.12">
                  <p:embed/>
                </p:oleObj>
              </mc:Choice>
              <mc:Fallback>
                <p:oleObj r:id="rId2" imgW="527685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5960" y="728980"/>
                        <a:ext cx="9292590" cy="2459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695960" y="3128645"/>
          <a:ext cx="15610839" cy="29857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4" imgW="8864600" imgH="1695450" progId="Word.Document.12">
                  <p:embed/>
                </p:oleObj>
              </mc:Choice>
              <mc:Fallback>
                <p:oleObj r:id="rId4" imgW="8864600" imgH="1695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5960" y="3128645"/>
                        <a:ext cx="15610839" cy="298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函数的定义域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635635" y="848995"/>
          <a:ext cx="9292590" cy="31534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2" imgW="5276850" imgH="1790700" progId="Word.Document.12">
                  <p:embed/>
                </p:oleObj>
              </mc:Choice>
              <mc:Fallback>
                <p:oleObj r:id="rId2" imgW="527685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635" y="848995"/>
                        <a:ext cx="9292590" cy="315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215900" y="2948940"/>
          <a:ext cx="14788514" cy="3644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4" imgW="8864600" imgH="2184400" progId="Word.Document.12">
                  <p:embed/>
                </p:oleObj>
              </mc:Choice>
              <mc:Fallback>
                <p:oleObj r:id="rId4" imgW="8864600" imgH="2184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900" y="2948940"/>
                        <a:ext cx="14788514" cy="364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函数解析式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216047" y="79874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75665" y="1170940"/>
          <a:ext cx="9548495" cy="34429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4" imgW="6191250" imgH="2381250" progId="Word.Document.12">
                  <p:embed/>
                </p:oleObj>
              </mc:Choice>
              <mc:Fallback>
                <p:oleObj r:id="rId4" imgW="6191250" imgH="2381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5665" y="1170940"/>
                        <a:ext cx="9548495" cy="344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235710" y="4148455"/>
          <a:ext cx="13503275" cy="28841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6" imgW="8864600" imgH="1892300" progId="Word.Document.12">
                  <p:embed/>
                </p:oleObj>
              </mc:Choice>
              <mc:Fallback>
                <p:oleObj r:id="rId6" imgW="8864600" imgH="1892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5710" y="4148455"/>
                        <a:ext cx="13503275" cy="288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296035" y="1688465"/>
          <a:ext cx="14788514" cy="23329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8" imgW="8864600" imgH="1397000" progId="Word.Document.12">
                  <p:embed/>
                </p:oleObj>
              </mc:Choice>
              <mc:Fallback>
                <p:oleObj r:id="rId8" imgW="886460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6035" y="1688465"/>
                        <a:ext cx="14788514" cy="2332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函数解析式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216047" y="79874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 title="">
            <a:hlinkClick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95680" y="954405"/>
          <a:ext cx="9548495" cy="13042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4" imgW="6191250" imgH="901700" progId="Word.Document.12">
                  <p:embed/>
                </p:oleObj>
              </mc:Choice>
              <mc:Fallback>
                <p:oleObj r:id="rId4" imgW="6191250" imgH="901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680" y="954405"/>
                        <a:ext cx="9548495" cy="130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235710" y="2348865"/>
          <a:ext cx="13503275" cy="21297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6" imgW="8864600" imgH="1397000" progId="Word.Document.12">
                  <p:embed/>
                </p:oleObj>
              </mc:Choice>
              <mc:Fallback>
                <p:oleObj r:id="rId6" imgW="886460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5710" y="2348865"/>
                        <a:ext cx="13503275" cy="212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.xml" 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jU2ODQ0NDY1MDEwIiwKCSJHcm91cElkIiA6ICIyODE0MTQ5MTAiLAoJIkltYWdlIiA6ICJpVkJPUncwS0dnb0FBQUFOU1VoRVVnQUFBOWdBQUFKOENBWUFBQUFGMEFrOUFBQUFDWEJJV1hNQUFBc1RBQUFMRXdFQW1wd1lBQUFnQUVsRVFWUjRuT3pkZDNnVWRmNEg4UGRzemFhVFJocEJDRFZFV3VpUkVvb1VBM29LSW1BQlBSSHh4M21lNEIzRnJpZFlEOVFUQ3dkeUtoeFZCRVNhbEJpYWdJQVFFbWtwSktUM1pMTnQ1dmZIeW1vTVNUYXd5ZXdtNzlmejhNRE9mR2ZtRTR4azMvdHRncVN2a0VCRVJFUkVSRVJFdDBRaGR3RkVSRVJFUkVSRXpRRUROaEVSRVJFUkVaRURNR0FURVJFUkVSRVJPUUFETmhFUkVSRVJFWkVETUdBVEVSRVJFUkVST1FBRE5oRVJFUkVSRVpFRE1HQVRFUkVSRVJFUk9RQUROaEVSRVJFUkVaRURNR0FURVJFUkVSRVJPUUFETmhFUkVSRVJFWkVETUdBVEVSRVJFUkVST1FBRE5oRVJFUkVSRVpFRE1HQVRFUkVSRVJFUk9RQUROaEVSRVJFUkVaRURNR0FURVJFUkVSRVJPUUFETmhFUkVSRVJFWkVETUdBVEVSRVJFUkVST1FBRE5oRVJFUkVSRVpFRE1HQVRFUkVSRVJFUk9RQUROaEVSRVJFUkVaRURNR0FURVJFUkVSRVJPUUFETmhFUkVSRVJFWkVETUdBVEVSRVJFUkVST1FBRE5oRVJFUkVSRVpFRE1HQVRFUkVSRVJFUk9RQUROaEVSRVJFUkVaRURNR0FURVJFUkVSRVJPUUFETmhFUkVSRVJFWkVETUdBVEVSRVJFUkVST1FBRE5oRVJFUkVSRVpFRE1HQVRFUkVSRVJFUk9RQUROaEVSRVJFUkVaRURNR0FURVJFUkVSRVJPUUFETmhFUkVSRVJFWkVETUdBVEVSRVJFUkVST1FBRE5oRVJFUkVSRVpFRE1HQVRFUkVSRVJFUk9RQUROaEVSRVJFUkVaRURNR0FURVJFUkVSRVJPUUFETmhFUkVSRVJFWkVETUdBVEVSRVJFUkVST1FBRE5oRVJFUkVSRVpFRE1HQVRFUkVSRVJFUk9RQUROaEVSRVJFUkVaRURNR0FURVJFUkVSRVJPUUFETmhFUkVSRVJFWkVETUdBVEVSRVJFUkVST1FBRE5oRVJFUkVSRVpFRE1HQVRFUkVSRVJFUk9RQUROaEVSRVJFUkVaRURNR0FURVJFUkVSRVJPUUFETmhFUkVSRVJFWkVETUdBVEVSRVJFUkVST1FBRE5oRVJFUkVSRVpFRE1HQVRFUkVSRVJFUk9RQUROaEVSRVJFUkVaRURNR0FURVJFUkViVlFGeTlmazdzRW9tWkZKWGNCUkVSRVJFUms5ZW1xbmJkMC9lUFRSemZvV1dzM0hNRHpmMzhBd3daM3Qrc2FvOUdNN055aVdzOUhoQWNpL1dxZVhmY0tDdkNCbTV2R3JyWkVya0tROUJXUzNFVVFFUkUxQ2ttQ1dKQUhNU01kWWw0T3hQdzhpSVY1a1BSVmdLRUtrc2tJV0N4eVYrbGNsRW9JYWcyZ2RZT2djNFBDTHhDS2dFQW9BbHREMFNZQ0N2OUFRQkRrcnBLbzJSb1J2K0NXcnQrNzdaOTJ0NzJhbVkvSG5sb0tUdzgzclByNGIvRHkxTlY3VGNxRlRNeCs1c05heisvYThocnV2SHVSWGM5Zi9QSjA5STNwWkhlOVJLNkFQZGhFUk5TOG1FMHdweVRCbkh3T2xrc1hBSVVDeW5ZZG9BZ0toaXFtUHhRQlFSRGNQUUN0Rm9MV0RWQXE1YTdZdVZnc2tBeFZnTUVBcWJJQ1luNHV4TnhzbUM5ZmdHWHZEa0NVb0l6c0FGV1hibEIxamdKVWFya3JKbXBXR2hLUUFXRGRwZ1I4OXJtMTEzdm1qREVOdWpZOExBRDMzUjJMalZzU2Nlck1aUXdlMU0zdWExY3Vmd1lSNFlHMjF3Y1R6K0xsTjc0Q1VQTnJXUGpLYW1SbEZXRGw4bWNhVkIrUksyTEFKaUtpWmtITXVnclRqNGRoUG5jYWlyQzJVUFhvRGMzb3U2RUlDS3ovWXZxTlVtbjlBTUxkQTBJclB5akMybFE3TGVibndYSXhHYWJqeDJEWXNnR3FidDJoN2pzUWl0QndtUW9tYXBuS3l2VjQ4NzBOT0hUMFBQejl2UEhDUDZZZ09xcHR0VFo1K1NWWXR5bWh6dnZvOVFiMDc5TVpaODVld1ptelYycHROK09oVVhEWGFXMnZzN09yRHhQUEx5aXQ5ZHBmTG1TaWQ4L0lPdXNnYWk0NFJKeUlpRnlhSmUweWpQdDNROHpMZ3pwMkdOUXgvU0Y0KzhoZFZvc2dsUlREZFBJb1RJa0hvQWdLZ21ib1NDamJ0cGU3TEtKbUwrWENWYnl5ZUEyeWM0clF1MGNrRnM2YkRGOWZ6eHUwcTNzNGQwT3MvKzk4K0xYeXNtdUllTXFGVE15WisxR2Q5MXY2NWt4RVI5M21rTnFJbkFsN3NJbUl5Q1dKQmZrd2JOOE1xYkFBNnVGam9PNHpBRkJ3YzR5bUpQajRRaE0zR3BxaG8yQTZmZ1NHemVzZytQbERlOWVmb1BBUGtMczhvbVpwODliRFdMN2lXMWdzSXFaTmpzT01CMGRDcUdWZGhNNGR3K29kY2o0aWZnSGFoQWRnMWZLL05haU91b2FJWDdmazFSa0lDdlN0ZGl5L29CVHpGcTVvMExPSVhBa0ROaEVSdVJhekdjWURlMkE2ZGdpYTRXT2dIanljd1ZwdUNnWFUvUVpCM1djQVRBbmZRLy9KTXFqN0RZSm02RWhBeGJjYVJJN3k5ckpOMkxIck9MeThkSmovN1AzbzM2ZXpiTFhZTTBROEpOZ1BZU0grcUt3MElMK3dGQkhoZ2RDbytXOENOVy84RGljaUlwY2hGdVNqYXUzblVQZ0h3djNaNXprVTNOa29GRkFQSFFsVnI3NHdiRnFEeW8rWHdXM0t3MUQ0c1RlYnlCSE9KcVVDQUQ1ZU9nZXRnM3pyYnR6STVyKzB5dTYyaDQ2ZXh4dnZyR3Z3QW01RXJvZ0JtNGlJWElMNTNHa1l2dGtJemVqeFVBOGFLbmM1VkFmQjJ3ZHUwMmZCbExnZitrK1dRVHQrSWxUZDdOdGpsOGdWU0pLRXJHdUZLQ29wUjNtWkh1VVZWU2d2MTZPaTBvQzRJYmNqTk1TL1VaOHZaN2oyOXRKaFNHdzAvdStKZVBqN2VkdU9KeVZuWVAzbUJDZ1UzTWFQV2pZR2JDSWljbnFteFAwd0h2NEJ1cGxQMTFqVm1weVhPbllZbExkRlFyL3lJMGpGaFZESERwTzdKS0tiSWtrU2tuKzVpcE9uTGlFcE9RM256cWVqckZ4L3c3YitmbDRORHRnblQxM0V2RVgvc2J1OVBYdGxYKzh0M3JnbEVkazVSWFcyTFM2dXdJZWZiS3YxL0ZNejR3RUE2Um01dUhRbEcwTmlvM0htYkdxTmRrTmlvN0UvNFdlMERtcFY3YmpGSXRZNlQ1eW91V0hBSmlJaTV5VkpNT3pjQ3N1RkZMalBtUWZCcDFYOTE1QlRVWVMxZ2Z1Y2VkQi9zaFJpV1NtMG84Y0RmS05OTGtLU0pCdzVsb0kxR3c3ZzNQazBxRlJLUkxZTHdZaTRudWpTTVJ4QlFUN3c4TkRCMDEwTER3OGRkRzRhcUZUS0JqK25kZXRXZUdCaS9TTnp0dTg4aHJJeXZWMXRyOXQzOEF6T3AyVFUyYWFzWEk5TjN4eXE5ZnoxZ0oxNDVMeHR6KzI2dlAvMmt6WHVyM1BUMkZFdGtldGp3Q1lpSXFkbDJMa1ZsclJVNko2YWE5MmJtVnlTNE5NS3VxZm1RZi9wK3pEdTNBYk5tUEZ5bDBSVXI2TGljcnp3MmhkSVNrNUgyNGdnekh2NlBzUU42UTZ0VnUzd1o0V0YrT1B4NmFQcmJaZDQ1QnpLeXZSMnRiM3VnM2VlclBOOFExWVJuekpwS0taTUdvcnNuQ0w0K0hoQTU2YkJpUGdGbVAvcy9SZ1oxOVBXTGltNWVxQlBUY3RHWUNEWHpLQ1dnY3V1RWhHUlV6SWw3b2ZsUWdwMGo4OWh1RzRHQkhjUDZCNmZBL09GOHpBbDdwZTdIS0k2WFVuTHdWTi8rd2lwNmRsNGNmNVVyUGp3YVl3WkZkTW80ZHJWVk9vTm1QYllXemgwSk1sMlRKUWtXQ3dpTEJZUm9pZ2lNTUFiMHliSHdkdlRIV2F6QlllUEpjUGZ6eHVTSk1IVFU0ZHBrK05xYk45RjFGd3dZQk1Sa2RNeG56dno2NXpydnpCY055T0N1d2QwTTUrRzhYQUN6T2ZPeUYwTzBRM3A5UWJNZjNFVkxCWUwvclg0Q1F5SmplYjg0ZDhwS2lvSEFQaTE4cklkVy9MdWV0eDU5eUxjZWZjaS9HWGV4d2dNOE1HakQ0MkNsNWNPcTc3Y2c3SnlQVEt6OHJIdzVkVXdteTE0OUtGUkROalViSEdJT0JFUk9SV3hJQitHYnpaQU4vTnB6cmx1aGdTZlZ0RE5tQTM5cDB1aENBbmxGbDdrZEQ3L2FpL3lDMHJ4d1R0UElySjlpTnpsT0oyMGpGd0F3RTluTHFOWGowZ0F3S3pIeG1IUWdLNEFZTnZuMm1nMFk4WHFuZGp3ZFNLZW1obVBrWEU5OGVMclgyTG1uUGV4NkxuSjZCN2RUcDR2Z0tpUnNRZWJpSWljaDltTXFyV3JvUms5bnF1Rk4yT0tzRGJRaklwSDFaclZnTmtzZHpsRU5xVmxsZGk0NVJBbWpPdVBMcDNDNVM3SEtaMysrUXEwV2pYK3QvRWdEaWFlQlFDMDh2VkVXSWcvd2tMOFliR0krR3JkZmp6NDU3ZXdaZnRSUEQzN2J0dzdZUkM4dmR6eDFtdVBvbnYwYlppN2NBVyszblpZNXErRXFIR3dCNXVJaUp5RzhjQWVLUHdEdU05MUM2Q09IUWJMaFdRWUQrNkZacmo5Q3pZUk5hWWZUMXlBS0lxWU1HNkEzS1hja0dpUlpIMit5V1RHdm9PbmNjZkFLSFRwMUFhdkxsa0xBS2lxTXRyYVpGMHJ3Sm9OQnhBN0lBcVBUQjJCa0dBLzJ6bVZTb21GOHliRHg5c0R3VUVjb1VUTkV3TTJFUkU1QmJFZ0g2WmpoK0QrN1BOeWwwSk5SUHVuQjFENTdtdFE5WXpoVUhGeUNzZE9wQ0FvMEJkdEl3TGxMZ1dWZWdNcUtxcmc1YW1EUnFOQ1VuSUdzbk9Mb05YWXQ5Q2F4U0xpenJzWDJkVTI0MnErWFh0cnozcHNIQW9LeXpEMGp0c1JPeUFLd2ExYjRZT1B0K0s5RDcvR3hpMkphQnNSQkM4dmQ0eUs2d1YzZHkyKzIzTUNBQ0JKMW5yTVpqTk1KZ3VNUmhQMjdEK0Z2SUlTakIvYjM2NGFpVndGQXpZUkVUa0Z3L2JOMEF3ZkE4R2JXN20wRklLUEx6VERSOE93YlROMER6OHVkemxFeU1rdHhtMXRnNXhpVWJQVXRCek1tYnU4eHZFK3ZUcmFkYjFDSVdEYTVEaUgxdFNwUXloQ2d2MHdzRjhYQU1DZy9sM1JMNllUamg1UHdZbFRGNUdla1llcldRVW9MOWVqcXNvSW85RU1peWhDRkNVSUFpQUlBaFFLQVNxbEVpcVZFcU5IeGppMFBpSm53SUJOUkVTeXM2UmRobFJZQVBYZzRYS1hRazFNUFhnRVRJY1RZRW03REdYYjluS1hReTFjU1drRmdnS2M0ME8rMWtHdEVORW1DS0lvUWhJbHFOUktkT2tVanBuVHg5aDF2U0FJZVBTaFVRNnY2OFg1VTZGUS9MYU1rMHFsUk95QUtNUU9pSEw0czRoY0VRTTJFUkhKenJoL045VER4d0FLcnIzWjRpZ1VVQThmRGVPQlBkQTlQRlB1YXFpRk14ak1VR3VjNCsyeHY1OFhWbjcwVjduTHFLRmpaS2pjSlJBNU5iNlRJU0lpV1ltWkdSRHo4cUR1NDV5TENsSGpVOGNNZ0ppYkF6SHJxdHlsVUF2bnJ0T2dzc0lnZHhsRTVNSVlzSW1JU0ZhbTQwZWdqaDNHM3V1V1RLbUVPbllZVE1lNWJRL0p5OTNkRFNWbEZYS1hRVVF1ak85bWlJaElQbVlUek9kT1F4M0RWV1JiT25Ydi9qQ2ZQUU9ZVFhLWFFpMVljSkF2c3E0VnlsMEdFYmt3Qm13aUlwS05PU1VKaXJDMlhEbWNJUGo0UWhIV0J1YVU4M0tYUWkxWTI0ald5TXN2UVdXbHNmN0dSRVEzd0lCTlJFU3lNU2VmZzZwSGI3bkxJQ2VoNmg0RGMvSTV1Y3VnRnV6Ni90Y1ptYmt5VjBKRXJvb0JtNGlJNUNGSnNGeTZBR1dITG5KWDRuQmlkaGJFak5SR3U3OWtiSjZMTUNrN2RvYmwwZ1ZBa3VRdXBWbTdlUG1hM0NVNHJiWnRXZ01BMGpMeVpLNkVpRnlWYyt4RFFFUkVMWTVZa0Fjb2xGQUVCRGJkUTgxbUdCTjJRejBvRG9MV0RRQWdGUmZDc09rTEtFSWpvQmx6ajBNZVUvWDV2eUhtWmNQejdjOGNjci9mTXlYc2h2RzdMWEI3WkRhVW5ScXc3NndvUWlvcnFiT0o0TlBxRnF1N05ZcUFJRUFoUUN6TWg4Sy9DYjh2WlBicHFwMjNkUDNqMDBjMzZGbHJOeHpBODM5L0FNTUdkN2ZyR3FQUmpPemNvbHJQUjRRSEl2MnFmWUUwS01BSGJtNGF1OXJLSVRURUR5cVZFbW5wT1hLWFFrUXVpZ0diaUloa0lXYWtROWt1c2ttZmFmeitXeGgzZlFPcHFCRGFlNmNCQUFRUFQxaFNMOE55NVNMVVErK0VvSE52MHBvYVNuRDNnbVNvZ21IRGFyalBld1ZRMnhkV3hPSkNWUDd6SDNXMjhYejdNNVRQL2JQZHRlaisvRmNvdTBUYjNkNGV5bllkSUthbnRhaUF2WGJEZ1Z1NnZpRUJlK3lvR0d6NCtnZTh2M3dyWW5wMWhKZW5ydDVycnFUbFlQWXpIOVo2ZnRlVzF6QmoxbnQyUFgveHk5UFJONmFUM2ZVMk5hVlNnWkRnVnNqSzRrSm5SSFJ6R0xDSmlFZ1dZbDRPRkVIQlRmZThyQXdZOTI2SDRLYURadFQ0MzA2b05WQVBIUVhqanMwd2ZyY1oyajlOYTdLYWJvYXFkMzhvRDMwUFM5cGxHUGRzaDJic254cDB2V1pVUEpTZHVsVTdaajUrR0thakJ3RUEydmhKMWM4bG5ZYmw4aS9Rakl5SDRGWTlqQW1OOE45UEVSUU1NYjlselgvZHUrMmZEV3EvYmxNQ1B2dmMydXM5YzhhWUJsMGJIaGFBKys2T3hjWXRpVGgxNWpJR0QrcFcvMFcvV3JuOEdVU0UvL2JCeDhIRXMzajVqYThBMVB3YUZyNnlHbGxaQlZpNS9Ka0cxZWNNd2tMOGtYV3RRTzR5aU1oRk1XQVRFWkVzeFB3OHFKcG9leTdKYUVEVmw1OENGZ3MwOTkwUHdjdTcybm5Oa0ZFd0hUNEEwNkg5VU4wZVUrdThjUDBIaTJGSnZXajNjKzN0RFc3UVVISkJnR2JDWkpnTzdvYXF6MEQ3ci91VklpQVl5bllkcXgyelhFcXgvVms5ckhwdnFDVWpGVkNwb2JselFwUHNWYTRJYkEzelQ4Y2EvVG11cUt4Y2p6ZmYyNEJEUjgvRDM4OGJML3hqQ3FLajJsWnJrNWRmZ25XYkV1cThqMTV2UVA4K25YSG03QldjT1h1bDFuWXpIaG9GZDUzVzlqbzd1L293OGZ5QzBscXYvZVZDSm5yM2JOb1JLbzRTR2hxQTAyZFRJVWtTQkVHUXV4d2ljakVNMkVSRUpBdXhNTTg2NTdZSkdOWjlEakVuQzZxb0hsRDNHMXl6Z1ZvRHQ0a1BRLy9adjFEMXhjZlF6Vmx3d3lIS3lzN1JFUHdDNm4yZUplazBwQ285VkwwSE5LeFFzd25sLzNqUy91YW5qOWZiNW8vaHZXck5aOEFhK3dPOW1KY05SWEJvazRSckFGQUVCa0VzekcrU1o3bVNsQXRYOGNyaU5jak9LVUx2SHBGWU9HOHlmSDA5YTdRckxDckhwbThPT2VTWlV5WU5yUmF3NTcrMHF0YTJTY2tabURQM28yckg5dXc3aFQzN1R0bGVMMzF6SnFLamJuTkliWTBwTkxnVjlIb0RTa29yNGV2aklYYzVST1JpR0xDSmlFZ1drcjRLZ252anYzazE3dndhNWxQSElMVHloL2FCR2JXMlUzYUpobnJJS0pnTzdrYlZwKzlCTjJzdUJGKy9hbTAwbytMdGVtYmxra1dRcXZSd20yci9mR1lBZ0NCQUVWai9zR3N4TDl2YU5xQjF3KzRQUUJNL0VhcW9udFdPbVE3dmh5bGhqL1hldWRtb2ZITlJqZXYrMkJ2djhmeGJqYk1vbXM0RGtsN3YrUHU2c00xYkQyUDVpbTloc1lpWU5qa09NeDRjV1d2UGF1ZU9ZZlVPT1I4UnZ3QnR3Z093YXZuZkdsUkhYVVBFcjF2eTZnd0VCZnBXTzVaZlVJcDVDMWMwNkZseTh2U3dUb1V3R2sweVYwSkVyb2dCbTRpSTVHR29BclRhK3R2ZEF0T0JYVER1M2daQm80VnUrbE1RM0d2MitQMmVObjRTeE54c1dKSi9SdVVIaTZHYjhSUVVZVzNydk1haGxDcTQvLzIxZXB1VnovMHpCSzJiWFczL1NPSGxXMlB1dStCUjgrOUYxV2NRbE1GaE5ZNWJycWJDZk9ySEJqL1hYb0tiRzJCb250dVEzWXkzbDIzQ2psM0g0ZVdsdy94bjcwZi9QcDFscThXZUllSWh3WDRJQy9GSFphVUIrWVdsaUFnUGhFYnRXbTgzS3l1dDMzOCszdXk5SnFLR2M2MS84WWlJcU5tUVRFYmJWbG1Od2Jqckd4aDNmUU1vRkhCN2FCWVVZUkgxWDZSUVFQZklrOUN2V0FiTHhXUlV2cjhZMnJ2dWhmcU9rVUF6bVl0cFNhczVoMXpNeXFoeFRCWFZBNnJ1TVpES1NtRDU1VHlVWGFLdFFmekh4TVlOMkZwdHM5M24rMmFjVFVvRkFIeThkQTVhQi9uVzNiaVIxVFZFL0k4T0hUMlBOOTVaMStBRjNPUm1NSml3LzRlZjBlUDJkdEJxMVhLWFEwUXVpQUdiaUlqcUpFa1NxcXFNS0src2dsNXZoTDdLWVAxZGIwUmxsUUY2dlFGVlZVWlU2cTNIRFVZVHpHWUxMQmJSK2tzVWYvZm4zNDYvWUxFQVNxWGpDellaVWJWK05jd25qMWpEOVlOUFFObjFkdnV2VjJ1ZysvTmZVYlYyQmN5bmZvUmh5LzlnT240RTJ2ajdvT3hvM1hkYXpNNUU1ZHN2MW51cnVoWTVhNHc5c3UxaE9yUWZwa1A3N1c0dlptZWlhczFuME0xWkFPVU5lcm9kVHFrQ0xKWkdmNHdrU1FDQUs2azVTRGg4RGpvM0RWUXFKU0JKa0g0OUwwbUFLRW1BSkVIODliVWtTcEFnV1gvLzlSNGo0M29pTk1TL1VldVZNMXg3ZStrd0pEWWEvL2RFUFB6OWZsc2dNQ2s1QStzM0owQ2hhUHdQbjk1Y3VyRkdEN29qU1pJRWs5R0V2SUl5bEpWWDRvMlhIMm0wWnhGUjg4YUFUVVRVQWxrc0lnb0tTNUdiWDRMQzRqS1VsbFNpdUxRQ0phVVZLQ21wc1A2NXBBSWxwZGJqSnBQWjRUV1lvMkVOVWc0TzJhYmpoNjNoV3EyQjI4T3pvT3JhdmVFM1Vhbmc5dUFUTUxXTmhHSDdCb2laYWJDa1hiRUZiRUhuYmwzQXpHS0crZlJ4Q0Q2dG9JeXNmK2l1ZU8wcXhHdFhhMngzMVJRRW5UczBjV09oNnRVUGl0QTIxYzVaTGliRGtuS3V5V3U2SVlzWlVDb3g5ZEcza0pQYmVJSEtrWUlDZlJzY3NFK2V1b2g1aS81amQvc1I4UXZxYlhPOXQzampsa1JrNTlUOWQxZGNYSUVQUDlsVzYvbW5abHJYRzBqUHlNV2xLOWtZRWh1Tk0yZFRhN1FiRWh1Ti9Ray9vM1ZROWZuNEZvdm8wQlc0OTN4L0NwWW0rT0FGQUFZTjZJcW96bmFNZUNFaXVnRUdiQ0tpWnFpOHZBclhjZ3VSbTFlTTNMeGk1T1dYSUNldkJIbjVKY2pOSzBaK1lhbXQ5MDB1VlNJZ0dSeS8wSmw2NEZDSWVkbFF4d3lFOGNBdVZLMVlkbFAzMFQzK0ROU0RSMExaT1JybTB6OUNNL0l1MnpuQnA1VnRBYlBLd3RjZzVlVkFlOTlERU9xYVUyNDIyeFlQcTdZUGR4TVFDL01ocGwrR0lxd054TnhyRUhPdjFXaWpDR3NEODZsalVJVCtJVmhjL3o1cG9pSHlrc0VBUWFQRlExT0dJemV2dUZHZkpjQTZqL2pVejFjd0txNG5KdHcxQUFxRkFBRUNCT0g2TCtuWEhsckJlczUySExZQWVUTkJzblhyVm5oZzR0QjYyMjNmZVF4bFpYcTcybDYzNytBWm5FK3BPZXovOThySzlYV3VObjQ5WUNjZU9XL2JjN3N1Nzc5ZGZmWDdzbkk5ZEc0YU82cTF6NjR0cnpyc1hqY2lTUkx5QzBweCtGZ3lQdnJzVzN5MS9nQWVtVHFpVVo5SlJNMFRBellSa1lzeW1jeTRsbDJFakt3OFhNM01SMFpXUGpJeTgzRTFNdy9GSlJVT2ZaWldxNGFYcHc3dU9pMTBiaHE0dVdtZzAybWhjOU5DcDFORHA5VkNwN01lMDJwVVVLdFVVQ29Wdi81U1Fxa1NyTDhMQ3R0eDdZNHZySXRaTmNKSzR0b0prd0VBQ20vZmFxdHlTMFlEcEpJaUNPNmVOMXpZQ3dDazhsSkkra3BBWXcwSGlxRGdPZ094ZWxBY0RQOWJDZlBSZzFBUEdWVnJPK08rSFJBTDg2RUlDb2I2anRyZnVGdXVYSUQrd3lWMWZuMEFJRlhwNjkxbjIvMGYvNFFpSUFpV1N5a3cvRzlsdmZjRUFQZm5xaStjSmxWVkFRQUVkZFBNUjVXcXJJdmZqUjBWMHlUUGswdFlpRDhlbno2NjNuYUpSODZockV4dlY5dnJQbmluN3EzZUdyS0srSlJKUXpGbDBsQms1eFRCeDhjRE9qY05Sc1F2d1B4bjc4Zkl1TjlXbzA5S3JoN29VOU95RVJqb1kzZk5jaE1FQVlFQlBwZ3dyajh1WGJtR3JkOGV4Y05UaG5NZmJDSnFNQVpzSWlJbko0b2lNcThWNGxKcUZpNWR2b2JMcWRsSXY1cVBhem1GdDlRTDdldnRnYUJBWC9qN2U4SFgyd00rM2g3dzlmVzAvdTd0QVI4ZmQ5dWYzUnpZRTNWZFphSW5wTW9LQ0szODZtOThrelR4RTZHSm4yaDdiVHIyQXd6clZrRXpmQ3pVdzI0Y1dBeWJ2b0RwMEg0SUt2c0NwYnIzQUpqMmJvZHg5MWFvZWcrQTRPbFZvNDNsWWpLTXU3ZmFocDdYTlN4ZTBHanEzYXJMM20yNkJKWDF4N3k2WjErb09rVlZPMmMrZHdxR1RWOUM5OVRmb2ZqZDN0N1NIMWJ3bG9vTHJmZnlhcUt3cEsrQW9HdjZJZlJVdTBxOUFkTWVld3NMNXQ2UEVjT3NvVnFVSkZnc0lnRHI0SWJBQUc5TW14d0hiMDkzbU0wV0hENldqUGJ0UWlCSkVqdzlkWmcyT2E3RzlsM09xa3ZIY0d6YmNRd1ZGUVo0ZWpiZVFveEUxRHd4WUJNUk9SRzkzb0FyNlRtNGVQa2FMcVZlc3dicXRCd1lETVlHM1VlbFVpSTAyQSt0ZzN3UkZPQ0x3QUFmQkFYNElpalFGMEVCM2dqdzk1RjloVnlGWHlERS9Gd293dHJVMzloQnBLSjhBS2d6MUV2R1gvK3UxWForcUtCVVFqUHVQbFN0L2dpR1RWL0E3ZUhxdllmaXRhdW8rdTl5UUJTaHZmZkJHdk9mLzBnUjFyYmU3YmNhdkUyWFdnUEJSd1A5QjR1aDdCSU56Y2g0MjlCOHdjdW4ybjdXVW01MnRVc3RHVmNnZUhuZjhJT0R4aURtNVZZTC9DUy9vcUp5QUlCZnE5KytCNWE4dXg1TDNsMFBBT2phdVEwK2VPZEpQUHFRZFFUSFo1L3ZSRm01SHBsWitWajQ4bW84OTh4RTJ6bFhvRkpaUHdBcks2OWt3Q2FpQm1QQUppS1NpU1JKdUpwVmdLVGtkQ1NscE9OY1NocFMwM0liMUNzZDZPK0ROdUVCQ0E4TlFKdlFBSVNIQmFKTldBQ0NBbjJoVkNvYXNmcGJwd2dJaFBpSE1OZllMQmxwMW1mWEZYSi8zU0txenZuVWY2RHFIZ1BWN2IxaFBuTUN4dSsvaFdiNE9BQ0FtSmtPL2FmdlFhb29oMmJNUFZBUEdITHp4ZDhxU1lJbDdSS1U3VHBVTzJ3K2xtRGJIMXp3OVlPeVF4ZG80c1pDRVJRTVNWOEp5L21mQVZHRSthZWpVUFhxRDJWSU9EUnhZNEZHMm1KTnpNdUJJaUNvVWU1Tk55Y3RJeGNBOE5PWnkralZJeElBTU91eGNSZzBvQ3NBMlBhNU5ock5XTEY2SnpaOG5ZaW5ac1pqWkZ4UHZQajZsNWc1NTMwc2VtNHl1a2UzaytjTGFLRDhRdXYrM3I0KzNBZWJpQnFPQVp1SXFJbm85UVlrWDhoRVVrbzZrcExUY0M0NUhXWGxlcnV1OWZGMlIyUzdFRVRlRm9JTzdVTnhXOXZXQ0EveGI1U2gyMDFGRWRnYTVzc1htdXg1a3NFQXk4VmtDSjVlZFE2dHZqN25HQTFjNlZzNzZSR0ltZWt3ZnJ2Sk9uemIyeGRWRy80TG1JelFqTDRibXBIeHQxTCtMWlBLU2dCSmd1RHBYZTI0OGZzZHRqOHJJenREMWJNdk5IZmRCd0F3ckY4TnFVb1BaVVI3VkgzNUtkUy9KRUY3N3pUYitjWWc1bVpEMWI1am85MmZHdTcwejFlZzFhcnh2NDBIMGFGOUNBQ2dsYThud241ZE9UMDdwd2hmcmR1UHI3Y2RSbW1aSGsvUHZoc1R4dlVIQUx6MTJxTlkvTzU2ekYyNEFyTWZ2d3YzeEErVTdldXdWOWExQXZqNmVFQ25zLzlETmlLaTZ4aXdpWWdhaWNsa1JsSktCazZldm9pVHB5OGgrY0pWaUtKWTczVmhvUUhvMkM0VWtlMkNyYUc2WFFqOC9ieWEzV0k3aWpZUnNPejlyc21lWno2V0FKaE5VTjArcU80VnNhdXNIM29JRGV5aEZkdzk0UGJFczlCL3NCakc3UnV0QjlVYXVEMzBCRlE5K3Q1czJRNXpmYlNBNmNSaHFHUGpiTWV2TDRSV2pka013emRyWVRwNkVPckJJNkdkTUJuRzNWdGgzTDBWbHZRcmNKcyt1OTU1NGpmTGN1VWlOTU5HTnNxOVhaRm9rWGUxZjVQSmpIMEhUK09PZ1ZIbzBxa05YbDJ5RmdCUVZmWGJ0SldzYXdWWXMrRUFZZ2RFNFpHcEl4QVMvTnNVREpWS2lZWHpKc1BIMndQQmY5akt5MWxkeXk1czlIM05pYWo1WXNBbUluSVFVUlJ4NFhJV1RwNitoSk9uTCtMcytYUVlqYVk2cjNGMzF5S3Fjd1M2ZG1xRGJsMGkwS1Z6RzNoNXRJd0ZuaFQrZ1lCb2daaWZCMFZBWUtNK1N5b3BzaTR5SmdoUXg5YTk5WTVVVVFaQm93VVVEUnhpYnpiQmtud1d3TzhDa1NUQmN2a0NGR0VSOVM1STF0Z3NxWmNBQUdMT05WU3RYZzdsN2IxcnRKR3E5REQvZEF6R3Zkc2hGUmRDM1g4SXRPUHZCd1FCbWpzblFCSGFCb2F2UG9QK1g2OUJPKzF4cUtKNk9MUkdNVDhYRUtVV093ZTdVbTlBUlVVVnZEeDEwR2hVU0VyT1FIWnVFYlFhKzlaTHNGaEUzSG4zSXJ2YVpsek50MnR2N1ZtUGpVTkJZUm1HM25FN1lnZEVJYmgxSzN6dzhWYTg5K0hYMkxnbEVXMGpndURsNVk1UmNiM2c3cTdGZDN0T0FMRHU3bWF4aURDYnpUQ1pMREFhVGRpei94VHlDa293Zm14L3UycVV5N1hzSW5UcnluMndpZWptTUdBVEVkMkMwckpLSEQyUmdrTkh6K1BrNllzb3I2aXFzMzFFZUNDNmRZbEFWT2UyaU9vU2diWnRBcHRkejdUZEJBSEt5STZ3WEV4dTFJQXRsWmRCLzlsU1NKVVZVQThjQmtWd2FPMXRTMHRzVzJuWlM4eTVCdlB4UXpEOStBT2s4aklJYmpwbzR5ZEJMQ21HNmREM01DVitEOU9oZlZEZTFnR3FIbjJnN05yZCt1RkNFek9mUFFtRmZ5QTBZKzVCMVZlZndYSXh1V2FiMDhkaDJQaGZLUHdDb0gzNFNhaTZWOThxU3hYZEM0clp6MEgvbjJXQXZ0TGhOVnp4bkNZQUFDQUFTVVJCVkZvdXBFQVoyYkhKOXR4Mk5xbHBPWmd6ZDNtTjQzMTYyVGRrWHFFUU1HMXlYUDBORzZCVGgxQ0VCUHRoWUw4dUFJQkIvYnVpWDB3bkhEMmVnaE9uTGlJOUl3OVhzd3BRWHE1SFZaVVJScU1aRmxHRUtFcTJ2Y0lWQ2dFcXBSSXFsUktqUnpyMzltdEdvd2s1dWNVWU5ieVgzS1VRa1l0aXdDWWlhZ0JKa3BDUm1ZL0RQeWJqMExIek9IYytyYzVGeVFJRGZCRFRvd042OStpQW50M2J3NzlWMDZ6RTdDcFVYYnJCZFB3WTFBTUdOOHI5TGFrWFlmanFNNGlGK1ZDMmJRL3RoUHV0SjB4R1dLNWxRdUh0QTJqZElLZzFFRXVMWWRqNFgwQ1NvT3pRcFk2YldtQkp2d3hMOGxtWXo1MkNtSjBKQUJEY2ROREVqWUY2MkJqYkh0dnF3U05nT3JnYjV1T0hZTGx5QVpZckY0Q3YxMWdYRTJzYkNVVjRXeWlDUTZGczN3bUMxcTNlZmExL3o1NTlzQUZBY1BlRTJ5TlBRcnlhQnZYZ1VWRDE2Zzgzclp0MVgyeWpBVldmL3h1cUx0RVFna0lnZVBsQU0rWlBVSGJvREVHdGhwaVpEa0FDUkFtU2FBSE1ac0JzdHZacUE3QmNPQTlseDY1MjExd2Y4NWtUVVBjWjRMRDd1WnJXUWEwUTBTWUlvaWhDRWlXbzFFcDA2UlNPbWRQSDJIVzlJQWlOc2xyM2kvT25Rdkc3RVIwcWxSS3hBNklRT3lDcWpxdGNVMmFXZGZ2RHRtMmEva013SW1vZUdMQ0ppT29oaWlMT25rOUQ0dEh6T0h6c1BES3ZGZFRhMXN0VGgxN2RJOUc3UnlSNmQ0OUVhSWgveSsyaHRvT3FjeFFNVzlaREtpMkI0TzI0ZlpiRnpIUVk5MzBIOCtrZnJZRzVVemU0UFR6THR2V1dKRXJRTDN2OWh0Y0tPbmVvaDk1NGoyemp2aDB3N2Q0R3lmamJYdEdLOExaUTl4c01WY3lBR3ZPMkZYNEIwTjR6QmRxNzdvTTU2VFRNWjA3QzhzczVTTVdGTUJjWEFxZC9oQ0lnQ081elg3YTJiNFI1ellLN082VFNFZ0NBdXU4Z0FJQXFxZ2VVODkrQTZkQSttRThlaFhIZnpjMkYxOTc5Z01NQ3RsUlNEREV6QTZwcGp6cmtmcTdJMzg4TEt6LzZxOXhsMU5BeHN2WlJIODFOK2xYcml1bHQybkFsZXlLNk9RellSRVEzSUVrU3p2K1NnWDBKWjNEZ2g1OVJVRlJXYTlzTzdVTXhzRzhYRE9qYkJaMDdoREZRTjRSS0RWVzNIakNkT0FwTjNKME91NjN4NEM2WVR4Mno5aXFQbmdEMUhTT3JEVHNXdEZvb08wWkJLaTZFWkRZQm9naEJyWUdpelczUTNEbSsxam5BNmo2eE1PMzlGc3FJZGxCRzlZU3FSNHg5b1ZpdGdhcEhYK3RpWjZJSU1UUGQycU9kZmdYcXZyR0F5anJIMXU1OXJSdEtGS0crZUw3YTltU0NtdzZhNGVPZ0dUNE9rcjRTVW40dUpIMEZwTXBLU0lZcXdHeXk5bGhMRWlSSUVDQlk1NlVyRklCQ0NTaVZVTjFnSHZmTk1wMDhDbFYwZDBERnR5WWtuL1NyZVFDQWNDNXlSa1EzU1pEMEZmSXVUMGxFNUNRa1NjSXZsN0t3UCtFTTlpZitqTnk4NGh1MlU2dFY2TjBqMGhhcUEvMGQxL1BhRW9sWlY2SC9haFU4RnJ6VzhJWEZhbU0yd1hSb1AxUjlCa0Z3ZC9CZXRtYVRMUkM3RkVseTNybk5GZ3NxM2xnRTNkUVpVSVNHeTEwTnRXQ3Z2L1UvbkUxS3c1cVZ6OGxkQ2hHNUtINU1URVF0WHVhMUF1ejYvaVMrUDNnR1dkazNIdjd0NWFIREhRT2pNS2hmRkhyM2lIVHAvYWVkalNJMEhJckFRSmlPSDRHNjN5REgzRlNsaG5xSTQrZWlYciszUzNMV2NBM0FkT0lJRkVHdEdhNUpkam01eFFnSmRvM3R4SWpJT1RGZ0UxR0xWRlZseE1IRDU3Qmo5M0djT1hmbGhtM2NkUnJFOXUrR1lZTzdvMC9QRGxDcGxFMWNaY3VoR1RZS2hzM3JyQXRjT2FvWG0xeURLTUwwL1U1bzc1MHNkeVZFS0svUUl5S01DNXdSMGMxandDYWlGdVA2dk9ydjlwekF2b1RUcU5RYmE3VFJhdFVZMktjcjRvYmNqcjY5T2tHcmRkSGVTaGVqYk5zZWdwOC9UQW5mUXoxMHBOemxVQk15SmV5RjRPY1BaVVE3dVVzaFFtV2xBUjZlYnZVM0pDS3FCUU0yRVRWNzVlVlYyTG52Qkxidi9CRnBHYmszYk5PN1J5VEdqT2lEUWYyNlFLZlRObkdGQkFEYXUvNEUvU2ZMb09yVjE2RXJpcFB6a2txS1lmeCtKM1JQL0VYdVVvZ0FXTmZZTUpuTWNwZEJSQzZNQVp1SW1xMjBqRnhzM25ZWXUvYjlCSU9oWm05MVVLQXZ4b3lJd2VnUnZSRWN4RGwzY2xQNEIwRGRieEFNbTliQWJmb3N1Y3VoSm1EWXZCYnEvckcxcnRwTzFOUjh2VDFRVnE2WHU0d21kZkh5TlhSb0h5SjNHVVROQmdNMkVUVXJvaWppOEkvSjJMenRFSDQ2YzduR2VaVktpY0VEb3pGMlpBeDZkVzhQQmVmN09oWE4wSkdvL0hnWlRJY09RRDFvcU56bFVDTXlKZTZIV0pBUHQ0bFQ1UzZGeU1iZnp3dFgwbk5rcmVIVFZUdHY2ZnJIcDQ5dTBMUFdiamlBNS8vK0FJWU43bTdYTlVhakdkbTVSYldlandnUHRHMTNWcCtnQUI4dUdrck5EZ00yRVRVTEZSVUdiTnQxREZ1MkgwRk9YczBmL0NIQmZyaG4zQUNNSGhFREwwK2REQldTWFZRcXVFMTVHUHBQbGtIWnRqMFVZVzNxdjRaY2pwaVpBZVB1YmRETi9BdjN2U2FuMHJON2V5UWNQb2ZjdkdJRUJmcktVc1BhRFFkdTZmcUdCT3l4bzJLdzRlc2Y4UDd5cllqcDFkR3VuNDlYMG5Jdys1a1BhejIvYTh0cm1ESHJQYnVldi9qbDZlZ2IwOG51ZW9sY0FYK3FFWkZMS3lvdXg4WnZFckZseHhGVVZocHFuTy9UcXlQK2ROZEE5SXZweE41cUY2SHdDNEIyL0VUb1YzNEU5em56SVBodytINXpJcFVVUWIveTM5Q09uOGloNGVSMCt2WHBCSHdNSEV3OGk0bjMzQ0ZMRFh1My9iTkI3ZGR0U3NCbm4xdDd2V2ZPR05PZ2E4UERBbkRmM2JIWXVDVVJwODVjeHVCQjNleStkdVh5WnhBUi90dUs2d2NUeitMbE43NENVUE5yV1BqS2FtUmxGV0RsOG1jYVZCK1JLMkxBSmlLWGxKMVRpUDl0VHNDT1BTZHFMRWpqNXFiQjZCRzljYys0Z2RWKytKUHJVSFhyRHFtNEVQcFBsa0gzMUZ3STdoNXlsMFFPSUZWV1FQL0pVbWdHRG9hcW0zM0RVWW1hVW1pSVAvcjI3b2d2MXU3RHFPRzk0ZVB0TG5kSnRTb3IxK1BOOXpiZzBOSHo4UGZ6eGd2L21JTG9xTGJWMnVUbGwyRGRwb1E2NzZQWEc5Qy9UMmVjT1hzRlo4N2VlTnRLQUpqeDBDaTQvMjRSME96czZxUEY4Z3RLYTczMmx3dVo2TjB6c3M0NmlKb0xRZEpYU0hJWFFVUmtyeXRwT1ZpemNULzJKZndNVVJTcm5RdjA5OEhFZTJJeGRrUmZlSGh3SmZEbXdQRGRON0NrcFVMMytCeUdiQmNuVlZaQS8rbjdVTFZ0QjgyWThYS1hRMVNyekt4OFBEcDdLUWIyN1lKRmYzOEFLcFZTN3BKcVNMbHdGYThzWG9Qc25DTDA3aEdKaGZNbXc5Zlg4d2J0TXVzY3p0MFE2Lzg3SDM2dHZPcTk1NjR0cnlIbFFpYm16UDJvenZzdGZYTW1vcU51YzBodFJNNkVQZGhFNUJKUzAzT3g2c3ZkU0RoeXJzYTVpUEJBUEhEdlVJd1kyc01wM3dqUnpkT09IZy9qem0zUWYvZ1dkRE9mNW5CeEZ5V1ZGRUgveVZLb09uYUZablM4M09VUTFTa3NOQUN6SDc4THl6NzZCZ3RmV1kwWC96RU43dTdPc3hEWDVxMkhzWHpGdDdCWVJFeWJISWNaRDQ2RUlBZzNiTnU1WTFpOVE4NUh4QzlBbS9BQXJGcit0d2JWVWRjUThldVd2RHFqeGx6Mi9JSlN6RnU0b2tIUEluSWxETmhFNU5ReXJ4WGc4elY3OFAzQk01Q2s2Z051T25jSXg5UkpReEhiUDZyV054Zms0Z1FCbWpIaklYaDVvZkw5TjZHYk1ac0xuN2tZTVRNRCtwWC9obWJRRUs0TVR5N2o3cnNHd010VGh5WHZiY0RqYzVaaThuMURNR1prYjJnMGFsbnJlbnZaSnV6WWRSeGVYanJNZi9aKzlPL1RXYlphN0JraUhoTHNoN0FRZjFSV0dwQmZXSXFJOEVCbzFJd2YxTHp4TzV5SW5GSnVYakgrdSs1N2ZMZm5aSTJoNEwxN1JHTHF4RGowdkwwZGczVUxvWTRkQnNIWHp6cC85ODU0cUdPSHlWMFMyY0dVdUIvRzNWdWhIVCtKYzY3SjVRd2YyZ01od1g1WStjVnVMUDMzRnF6K2FpOUdETzJKYmxFUmlPb1NnUUIvN3lhdjZXeFNLZ0RnNDZWejBEcElubFhPcjV2LzBpcTcyeDQ2ZWg1dnZMT3V3UXU0RWJraUJtd2ljaXJGSlJYNGN2MCtmTFBqS014bVM3VnowVkczNGJFSFI2Rjd0M1l5VlVkeVVuWHJEa1Z3S0tyV3JvYmxRakswZjNvQWdvKzhiekRweHFTU1loZzJyNFZZa0EvZHpLZTVXamk1cks2ZDIrRE5WeC9GK1pRTXJOdVlnTy8ySE1lR0xUOEFBQUlEZk5BNnFCVThQZDNnNGE2RnA2Y09uaDV1R0RNeUJxRWgvbzFhbDV6aDJ0dExoeUd4MGZpL0orTGg3L2ZiaHd4SnlSbFl2emtCQ2dVLytLYVdqUUdiaUp5QzBXakNwbTJIOGVXNjcxR3BOMVk3MTdsREdHWk11eE45ZW5WZ2ozVUxwL0FQZ1BzVGY0SHg0RjVVdnZzYU5NTkhRejE0Qk1BdDJKeURLTUtVc0JmRzczZEMzVDhXYmhPbmNwOXJhaGE2ZG02REZ4ZE1oU1JKU0UzUHhibWtOQ1NscEtPd3FCekZ4ZVhJdUpxUDh2SktsRmRVSVRUWXY4RUIrK1NwaTVpMzZEOTJ0eDhSdjZEZU50ZDdpemR1U1VSMlRsR2RiWXVMSy9EaEo5dHFQZi9VVE92YUNla1p1YmgwSlJ0RFlxTng1bXhxalhaRFlxT3hQK0ZudEE2cXZsNkd4U0x5NXplMUdQeXBSMFN5a2lRSkJ3K2R4U2VmNzBSMlRtRzFjKzNhdHNhTWFhTXdxRjlYL21DbTM2aFUwQXdmRFZXUEdCaTJiNGJwY0FMVXcwZERIVE1BVUhLUk8xbFlMRENkT0FMVDl6c2grUGxEOThSZjJHdE56WklnQ0dqWHRqWGF0VzJOK0xIOUhIYmYxcTFiNFlHSjlhOVJzSDNuTVpTVjZlMXFlOTIrZzJkd1BpV2p6alpsNVhwcyt1WlFyZWV2Qit6RUkrZHRlMjdYNWYyM242eHhmNTJiOHl3VVI5U1lHTENKU0RZcEZ6UHg3eFhiYlhQS3Jnc0s5TVdmSHhxTnVNRzNROEdlU2FxRndqOEF1b2NmaHlYdE1vd0g5c0M0YXp2VXNVT2g3dDJmUThlYmlGUlNETlBKb3pBbDdvY2lLQmphZXlkREdjRXBIRVFORlJiaWo4ZW5qNjYzWGVLUmN5Z3IwOXZWOXJvUDNubXl6dk1OV1VWOHlxU2htREpwS0xKeml1RGo0d0dkbXdZajRoZGcvclAzWTJSY1QxdTdwT1RxZ1Q0MUxSdUJnVDUyMTB6a3loaXdpYWpKRlJhWDRkTlYzMkhYdnArcUhkZnB0Smc2Y1JqdUd6OElXcTI4SzdXUzYxQzJiUS9kd3pNaFpsMkY2ZmhoVkw3ektoUmhiYURxSGdObHg4NVFCQVRKWFdLekl1Ym53bkloQmVZekp5Qm1aa0FWM1IyNnFUT2dDQTJYdXpRaWFnS1ZlZ09tUGZZV0ZzeTlIeU9HV1VPMUtFbXdXS3dMa2dvQ0VCamdqV21UNCtEdDZRNnoyWUxEeDVMUnZsMElKRW1DcDZjTzB5YkgxZGkraTZpNVlNQW1vaVlqaWlLMmZuY01LNzdZaVlvS2crMjRJQWdZT3lvR002YU5ncCt2bDR3VmtpdFRoSVpETzJFU3RPUHVnVG5sUE16SjUyRGN2UjFRQ0ZDMjZ3QkZVREFVZ2EyaENBd0NkQjRRM053Z2FMV0FrajhLcTdHWUlSa01rS3FxQUgwRnhMeGNpSGs1RUhPellibHlFUkFsS0NNN1F0MW5BRlRUWmdBcWZoaEcxSklVRlpVREFQeGEvZmJ6ZXNtNzY3SGszZlVBclBQVlAzam5TVHo2MENnQXdHZWY3MFJadVI2WldmbFkrUEpxUFBmTVJOczVvdWFJN3lxSXFFbGN1SnlGOXo3OEdpa1hyMVk3M3J0SEpHYk5HSWZJZGlFeVZVYk5qa29OVmJmdTFtMmhKQWxpWVQ3RTlEU0krYmt3LzNRTVltRStKTDBlTUJnZ0dRMkF4VkwvUFZzU3BSS0NSZ3RvdFJCME9pajhBcUFJQ0lLcWZVZG9obzIwenEzbW1naEVMVlphUmk0QTRLY3psOUdyUnlRQVlOWmo0ekJvUUZjQXNPMXpiVFNhc1dMMVRtejRPaEZQell6SHlMaWVlUEgxTHpGenp2dFk5TnhrZEkvbWRCSnFuaGl3aWFoUlZWWWFzUEtyM2RpODdUQWtTYklkRHd6d3dmODlIby9ZL2xGY3dJd2FqeUJBNFI4SWhYK2czSlVRRVRVTHAzKytBcTFXamY5dFBJZ083YTBmanJmeTlVVFlyeXVuWitjVTRhdDErL0gxdHNNb0xkUGo2ZGwzWThLNC9nQ0F0MTU3Rkl2ZlhZKzVDMWRnOXVOMzRaNzRnYko5SFVTTmhRR2JpQnJOd2NObjhjSEhXMUZRVkdZN3BsQW9NSEZDTEI1K1lEaDBPcTJNMVJFUkVia1cwU0xWMzZnUm1VeG03RHQ0R25jTWpFS1hUbTN3NnBLMUFJQ3FxdCsyMTh5NlZvQTFHdzRnZGtBVUhwazZBaUhCZnJaektwVVNDK2ROaG8rM0I0TC9zSlVYVVhNaFNQb0tlZjlQSmFKbXA3aTBBc3VXZjRNRGlUOVhPeDdkdFMzK091c2V0THV0dFV5VkVSRVJ1WVpLdlFFVkZWWHc4dFJCbzFFaEtUa0RmNXYvS1ZSS0piN2Q5SEs5MTFzc0l1NjhlNUZEYTVyMTJEZ3NYL0V0WGxuMElHSUhST0hRMGZQNDRPT3R5TWt0UmtSNElOcEdCTUhMeXgxcWxSTHU3bG9vbGRhZFFDVEpXby9aYkliSlpJSFJhRUtWd1lRZXQ3ZkQrTEg5SFZvamtkellnMDFFRG5VZzhXY3NYYjRGSmFXVnRtTmVuam84TVgwc3hveU00WEJ3SWlJaU82U201V0RPM09VMWp2ZnAxZEd1NnhVS0FkTW14em0wcGs0ZFFoRVM3SWVCL2JvQUFBYjE3NHArTVoxdzlIZ0tUcHk2aVBTTVBGek5La0I1dVI1VlZVWVlqV1pZUkJHaUtFRVFySXVhS2hRQ1ZFb2xWQ29sUm8rTWNXaDlSTTZBUGRoRTVCREZKUlZZdW53TERoNDZXKzM0c05qdW1ETnJQSHk5UFdTcWpJaUl5UFVVRkpaaDdzSVZFRVVSa2loQnBWYWlTNmR3ekp3K0JyNituckxWZGVGU0ZqcEdoc3IyZkNKbng0Qk5STGZzUnIzV3Z0NGVlUHJKdXpGa1VMU01sUkVSRVJFUk5SME9FU2VpbTFhcE4rS0RUNy9CenIwbnF4MW5yelVSRVJFUnRVUU0yRVIwVTFJdVp1TDF0OWNpODFxQjdSaDdyWW1JaUlpb0pXUEFKcUlHa1NRSjZ6WW5ZTVVYdTJDeGlMYmpBL3Qxd2R3NTk3SFhtb2lJaUloYUxBWnNJckpiUVdFcEZ2OXJQVTZldm1RN3B0R29NV3ZHV0V3WTI1OHJoQk1SRVJGUmk4YUFUVVIyT1gzMk1sNVpzZ2JGcFJXMlkrMXVhNDFGejA3QmJSRkJNbFpHUkVSRVJPUWNHTENKcUU2U0pHSEx0MGZ3N3hYYnF3MEovMVA4SU14OFpEUTBHcldNMVJFUkVSRVJPUThHYkNLcWxkRm93citXYjZtMlNyaW5oeHZtUDNNL0J2VHRJbU5sUkVSRVJFVE9od0diaUc0b3I2QUVMLzd6UzZSY3ZHbzdkbHRFRUY1WjhCRENRdnhsckl5SWlJaUl5RGt4WUJOUkRUOG5wZUtseFYraXVPUzMrZFpEQmtYanViL2NCNTFPSzJObFJFUkVSRVRPaXdHYmlHd2tTY0kzM3g3Rmh5dTIyZVpiQzRLQVJ4KzhFMVB1RzhKVndvbUlpSWlJNnNDQVRVUUFyUE90bHk3L0J0L3RQV0U3NXVHaHhhSm5wNkJmVENjWkt5TWlJaUlpY2cwTTJFU0V2SUlTdlBUR2wwaSs4TnQ4NjdadGd2RHFnZ2NSRmhvZ1kyVkVSRVJFUks2REFadW9oVHVibElxWGxueUZvdUp5MjdIQkE3cmh1YjlPZ3J0T0kyTmxSRVJFUkVTdWhRR2JxQVhibDNBYWkvKzFBV2F6QllCMXZ2V01hYU13ZGVKUXpyY21JaUlpSW1vZ0JteWlGbXJMOWlONC85T3RrQ1FKQU9EdXJzWENaeC9BZ0Q2ZFphNk1pSWlJaU1nMU1XQVR0VENTSkdIMTJ1K3hldTFlMjdHUVlEOHNmbUU2d3NNNDM1cUlpSWlJNkdZeFlCTzFJSklrNGYxUHQyTEw5aU8yWTVIdFFyRDRwZW53OC9XU3NUSWlJaUlpSXRmSGdFM1VRcGpORml6KzF3YnNTemh0T3hZZGRSdGVYL2d3UEQzZFpLeU1pSWlJaUtoNVlNQW1hZ0dxcW94NGFjbVgrUEhrQmR1eEFYMjc0SVY1RDBDcjVVcmhSRVJFUkVTT3dJQk4xTXlWbGV1eDRKWFBrWlNTYmpzMmFsZ3Z6SjF6TDFRcXBZeVZFUkVSRVJFMUx3ellSTTFZWGtFSi92N2lTcVJsNU5xTzNUYytGazgrTm83YmNCRVJFUkVST1JnRE5sRXpkVFV6SC9OZS9BOXk4NHB0eHg1OThFN3VjVTFFUkVSRTFFZ1lzSW1hb1l1WHMvRDNGMWVpdUxRQ0FDQUlBcDZlTlFIangvU1h1VElpSWlJaW91YUxBWnVvbWJtU2xvTzV6NjlBV2JrZUFLQlNLVEgvYjVNd0xMYTd6SlVSRVJFUkVUVnZETmhFelVobVZqN212ZkJidUhaejArQ1YrUThpcG1jSG1Tc2pJaUlpSW1yK0dMQ0ptb21jdkNJOCsvd0tGQldYQXdBMEdqWCsrZndqNkJIZFR1YktpSWlJaUloYUJvWGNCUkRSclNzb0xNWGNSZjlCWG40SkFPdXc4RmZtVDJPNEppSWlJaUpxUWd6WVJDNnV1TFFDODE3NEQ3S3lDd0FBQ29VQ3o4OTdBSDE3ZDVLNU1pSWlJaUtpbG9VQm04aUZsWmRYVmR2bldoQUUvT092azNESGdHNHlWMFpFUkVSRTFQSXdZQk81S0wzZWdQbXZyTUxGeTFtMlk4L012Z2NqaHZhUXNTb2lJaUlpb3BhTEFadklCUmtNSml4Ni9iOUlTa20zSFh2cXNidHcxNTE5WmF5S2lJaUlpS2hsWThBbWNqRm1zd1V2di9rVlR2MTgyWGJzc1FmdnhMMFRZbVdzaW9pSWlJaUlHTENKWElnb2luajk3Zi9oNlBFVTI3R3BFNGRpNnFSaDhoVkZSRVJFUkVRQUdMQ0pYTXJIcTc3RHdjTm5iYS92SFQ4SWp6NTRwNHdWRVJFUkVSSFJkUXpZUkM1aSs2NGZzV0hMRDdiWFkwZjF3ZXpIN29JZ0NESldSVVJFUkVSRTF6RmdFN21Bbjg1Y3h0TGxXMnl2Ky9idWlHZWV2SWZobW9pSWlJaklpVEJnRXptNXE1bjVlR254RjdCWVJBQkEyelpCZUg3dVZDaVYvTitYaUlpSWlNaVo4QjA2a1JNckxhdkVnbGMvUjNsRkZRREF4OXNkLzN6K1lYaDRhR1d1aklpSWlJaUkvb2dCbThoSm1jMFd2TFQ0UzJSZUt3QUFxRlJLdkxMZ0lRUzM5cE81TWlJaUlpSWl1aEVHYkNJbkpFa1MvclY4QzA2ZnZXSTc5dHhmSmlLNmExc1pxeUlpSWlJaW9yb3dZQk01b1EzZkpHTEg3dU8yMXc5TkhvNFJRM3ZJV0JFUkVSRVJFZFdIQVp2SXlSdzZlaDRmcjl4aGV6MHN0anNlbVRKQ3hvcUlpSWlJaU1nZUROaEVUdVRpbFd0NC9kMy9RWklrQUVDWGp1RjQ3dW43dUIwWEVSRVJFWkVMWU1BbWNoSmxGWHE4OFBvWHFLb3lBZ0FDQTN6dzZxS0hvTldxWmE2TWlJaUlpSWpzd1lCTjVBUWtTY0piU3pjaUo2OElBT0RtcHNIcml4NkduNitYekpVUkVSRVJFWkc5R0xDSm5NQ21iWWVRZURUSjlucmVYKzVGWkxzUUdTc2lJaUlpSXFLR1lzQW1rbG55aGF2NFpOVjN0dGQzanh1QVliSGRaYXlJaUlpSWlJaHVCZ00ya1l6S0t2UjRaY2thbU0wV0FFQ0hkaUdZTldPc3pGVVJFUkVSMFI5bGI5eUk0bVBIZ0Y4WG95VzZFWlhjQlJDMVZIK2NkKzJ1MCtDRjU2WkFvK0dpWmtSRVJFVE9Kdlg5OTFGMUxRc2VIVHVnM1RQUEltQUV0MUdsbXRpRFRTU1RQODY3ZnZiLzdrVllhSUNNRlJFUkVSRlJiZnJ0M0lrdVM5NkVRcTNGMmRsUEl2M1RUOW1iVFRVd1lCUEo0SS96cnNlUDZZOWhkM0RlTlJFUkVaR3pVbWkxQ0w3bkh2UmV2eDZoa3lmajh0dHZJZTNqaitVdWk1d01oNGdUTmJFL3pydU9iQmVDMlkrTms3a3FJaUlpSXJLSG9GS2gwOHV2UU9IbWh0UmxTOUZxMENCNGQyZEhDVm14QjV1b0NmMXgzclZPcDhVTDh6anZtb2lJaU1pbENBTGF6NTBIOS9idGNIN2VYRWhtczl3VmtaTmd3Q1pxUXB1M1ZwOTMvYmZaOXlBOGpQT3VpWWlJaUZ5TlFxTkJsemVXUUorYWl0d2RPK1F1aDV3RUF6WlJFMG0vbW9kUFZ1KzB2WTRmM1EvRGgvU1FzU0lpSWlJaXVoVmV0OThPMy83OWtmSFpaMXp3akFBd1lCTTFDVkVVOGRheWpUQ1pyTU9IYm9zSXd1ekg3cEs1S2lJaUlpSzZWZUVQUDR6eTVQTW9PWEZjN2xMSUNUQmdFeldCOVZzU2taU1NEZ0JRS0JUNCsxOG5RYXZsdkdzaUlpSWlWK2NmTnh6cVZxMlF2MmV2M0tXUUUyREFKbXBrNlJsNVdQbmxidHZycVJPSG9sTmttSXdWRVJFUkVaR2pDRW9sL082NEF3WDc5OGxkQ2prQkJteWlSaVNLSXQ1Y3RzRTJOTHpkYmEzeDBPVGhNbGRGUkVSRVJJN2tOMlFvS3E5Y2dUNDFWZTVTU0dZTTJFU05hUDNYUCtEOEx4a0FmaDBhL3ZRa3FGUkttYXNpSXFLVzdPTGxhM0tYUU5Uc3RCbzBDQUJRekhuWUxaNUs3Z0tJbXF2MGpEeXMvR3FQN2ZXMFNjUFFzWDJvakJVUkVaRXorblRWenZvYjFlSHg2YU1iOUt5MUd3N2crYjgvZ0dHRHU5dDFqZEZvUm5adVVhM25JOElEa1g0MXo2NTdCUVg0d00xTlkxZGJJbGVpQ1FpQUpqQVE1VW5uZ2Z2a3JvYmt4SUJOMUFnc0ZoRkxscTYzRFEyUGJCZUNCKytQazdrcUlpSnlSbXMzSExpbDZ4c1NzTWVPaXNHR3IzL0ErOHUzSXFaWFIzaDU2dXE5NWtwYURtWS84Mkd0NTNkdGVRMHpacjFuMS9NWHZ6d2RmV002MlYwdmtTdng3TklaNVVsSmNwZEJNbVBBSm1vRTY3ZjhnT1FMVndFQVNxVUN6ejA5a1VQRGlZam9odlp1KzJlRDJxL2JsSURQUHJmMmVzK2NNYVpCMTRhSEJlQyt1Mk94Y1VzaVRwMjVqTUdEdXRsOTdjcmx6eUFpUE5EMittRGlXYno4eGxjQWFuNE5DMTlaamF5c0FxeGMva3lENmlOeVpaNmR1eUp6elZlUVJCR0Nnak54V3lvR2JDSUhTOHZJcmJacStMUkpjZWpRTGtUR2lvaUlxRGtvSzlmanpmYzI0TkRSOC9EMzg4WUwvNWlDNktpMjFkcms1WmRnM2FhRU91K2oxeHZRdjA5bm5EbDdCV2ZPWHFtMTNZeUhSc0ZkcDdXOXpzNnVQa3c4djZDMDFtdC91WkNKM2owajY2eURxTGx4NzlBQmxvb0tHSE56b1EwT2xyc2NrZ2tETnBFRFNaS0V0NVp0aE5sc0FXQWRHajV0MGpCNWl5SWlJcGVYY3VFcVhsbThCdGs1UmVqZEl4SUw1MDJHcjY5bmpYYUZSZVhZOU0waGh6eHp5cVNoMVFMMi9KZFcxZG8yS1RrRGMrWitWTzNZbm4ybnNHZmZLZHZycFcvT1JIVFViUTZwamNnWmFVT3NIU3BWV1prTTJDMFlBemFSQTMyNys3aHQxWEFPRFNjaUlrZll2UFV3bHEvNEZoYUxpR21UNHpEandaRVFCT0dHYlR0M0RLdDN5UG1JK0FWb0V4NkFWY3YvMXFBNjZob2lmdDJTVjJjZ0tOQzMyckg4Z2xMTVc3aWlRYzhpY2tWdXRvQjlEVDY5WlM2R1pNT0FUZVFnWmVWNmZMYjZ0NVZnSjk4N2hFUERpWWpvbHJ5OWJCTjI3RG9PTHk4ZDVqOTdQL3IzNlN4YkxmWU1FUThKOWtOWWlEOHFLdzNJTHl4RlJIZ2dOR3ErM2FTVzRYcXZ0U0VyUytaS1NFNzhGNC9JUWY3enhTNlVsbFVDQUFJRGZEQnQ0akI1Q3lJaUlwZDNOaWtWQVBEeDBqbG9IZVJiZCtOR1Z0Y1E4VDg2ZFBRODNuaG5YWU1YY0NOeVpRcXRGdXBXcldESTVsN3pMUmtETnBFRFhMaWNoYTNmSGJPOW52M251N2pQSnhFUk9ZeWM0ZHJiUzRjaHNkSDR2eWZpNGUvbmJUdWVsSnlCOVpzVG9GRGNlTGc2VVV1azl2V0ZxYVQyQlFDcCtXUEFKcnBGa2lSaDJmSnZJRWtTQUtCM2owZ01IbUQvdGlkRVJPUTZLaXVOdUhRbEM5azVSU2l2MEtPeTBvaTRJYmNqTk1TL1FmYzVlZW9pNWkzNmo5M3RSOFF2cUxmTjlkN2lqVnNTa1oxVFZHZmI0dUlLZlBqSnRsclBQelV6SGdDUW5wR0xTMWV5TVNRMkdtZk9wdFpvTnlRMkd2c1Rma2Jyb0ZiVmpsc3NZcTN6eEltYU01VzNOOHlseFhLWFFUSml3Q2E2UmJ1Ky93bEpLZWtBckF1YnpaazVnVzhxaUlpYWtheHJCZGg3NERRT0pQeU0xUFJjMndlcTEvbjdlVFU0WUxkdTNRb1BUQnhhYjd2dE80K2hyRXh2Vjl2cjloMDhnL01wR1hXMktTdlgxN25hK1BXQW5Yamt2RzNQN2JxOC8vYVROZTZ2NDBndWFvRlVQdDR3c3dlN1JXUEFKcm9GNWVWVitPVHpIYmJYRXlmRVZsdGhsWWlJWEZkaFVSbFdmckViTzNhZGdDUkppSTY2RFk5TUc0R09rV0ZvRStZUEx5OTN1T3UwTjdWYlJGaUlQeDZmUHJyZWRvbEh6cUdzVEc5WDIrcytlT2ZKT3M4M1pCWHhLWk9HWXNxa29jak9LWUtQandkMGJocU1pRitBK2MvZWo1RnhQVzN0a3BLckIvclV0R3dFQnZyWVhUTlJjNkh5OWtWVnhsVzV5eUFaTVdBVDNZTFAxKzVCY1VrRkFNRGZ6eHNQVGg0aGMwVkVST1FJSjM2NmlGZVhySUcreW9nL1RSaUVpWGNQcWpFTXVxV28xQnN3N2JHM3NHRHUvUmd4ekJxcVJVbUN4U0lDQUFRQkNBend4clRKY2ZEMmRJZlpiTUhoWThsbzN5NEVraVRCMDFPSGFaUGphbXpmUmRRY3FUemNZZmwvOXU0OE5za3FDUUFBSUFCSlJFRlVQS3J5YlB6NDk1elpNcE9WN0JEMkhVUlFRTmxrQjBFRXJYWEJwVldwRmJlWHRyN1Z0bXI3V2x2ZnQycHJyVnZkZnlxMmFoRkVCUmNFWlpNZEZKQlZrQzBRUW5hU1NXWTd5KytQZ1VBRWtna2tPVFBKL2JtdVhzeVplYzQ1ZDJ5V3VlZDVudnV1ckxRNkRHRWhTYkNGT0V0Nzl1VXpkLzZxNnVNN3AxMkd4eTNMNFlRUUl0WXRXUFExZjMxNkRwMDdaZlB3NzI0Z3AwMjYxU0ZacXJUVUMwQnFxOFRxNXg3LyszczgvdmYzQU9qVm94M1BQWGtYUC92cGVBQmVmWE1CRlY0ZmgvS0tlT2lSbWZ6bTNtdXFYeE9pMmJQWk1JOTkrQ1JhSmttd2hUZ0xwbW55ekVzbkNwdjE2OU9aMGNQN1doeVZFRUtJYzdWNjNVNys5c3o3WER5d093Ly83Z1pjTHZuZ2RIOXVBUURmYk43RGhmMjZBSERuYlpNWU9yZ1hRSFdmNjJCUTQ3V1pDNWo5d1FydW1UNlpjYU12NE9ILy9UZlRaenpMNzM4emxiNTlPbG56QlFqUmhCVFZobW5vVm9jaExLUmFIWUFRc1dqcGltLzU5bGh2VWxWVm1YSDdGQ2xzSm9RUU1hNjR0SUxIbnB4Rjk2NXQrSi9mU25KOTNLWnY5K0p5T2ZqUG5HVXNXN0VGZ0ZZcENlUzBUaU9uZFJxNmJ2RDJyQ1g4NU9kLzVjT1AxL0RMdTYva3gxY01KU25SdzE4Zi9SbDkrM1Rrdm9kZTQ0T1RWbjBKMFZ3cE5oVlRsd1M3SlpNWmJDSHFTZE4wWG50cllmWHhqeTRmVEtlT1dSWkdKSVFRb2lFODk4SThLcXNDL1BiZWE0bUxrZ3JZaG03V1BhZ1JoVUlhaTVkdDRwSWh2ZW5adlIxL2Z2eGRBUHorWVBXWXZNUEZ2RE43S2NNRzkrYVdHOGZTT2p1MStqVzczY1pEOTA4bE9TbWU3QmE2aDEyME1Jb0toaXdSYjhra3dSYWluajcrZkIxNStjVUFKTVRIY2ZQMVV0aE1DQ0ZpM2U0OWVTeGJ1WVdycGd5bGZUdHJ1a0ZVK1FKVVZ2cEpUSERqZE5yWnRpT1gvSUpTWEU1SFJPZnJ1c0dsVi80K29yRzVCNHNpNnExOTUyMlRLQzZwWU9RbDV6TnNjRyt5czFyeDNFdnplT3I1RDVqejRRbzZ0TThrTWRIRCtORVg0dkc0K0d6UkJnQk1NeHlQcG1tRVFqckJZSWhGU3paU1dIeVVLWmNOaWloR0lXS1JvcXFZa21DM2FKSmdDMUVQZm4rUXQvN3paZlh4OVZlUEpESEJiV0ZFUWdnaEdzSi81aXduTWNITnpUZU9zU3lHZmZ1UE1PTytGMDk1ZnVDRjNTSTZYMVVWYnBvNnVrRmo2dDYxRGEyelV4bHljVThBaGc3cXhjVUR1ck5tL1U0MmJOek5nZHhDRHVZVjQvWDY4UHVEQklNYXVtRmdHQ2FLQW9xaW9Lb0tkcHNOdTkzR2hIRURHalErSWFLTkxCRVhrbUFMVVE5ejVxMmt0Q3hjVFRXdFZTSS9uanpFNG9pRUVFS2NxMkF3eE1vMTI3bjZ5dkMrWWF0a1piYWlmYnRNRE1QQU5FenNEaHM5dTdkbCtxMFRJenBmVVpSR3FkYjk4QU0zb3Fvbnl2Ylk3VGFHRGU3TnNNRzlHL3hlUXNROFZSTHNsazRTYkNFaVZGNVJ4YnZ2TDYwK3Z2bjZzVklBUndnaG1vR3ZOKzNCN3c4eWRKQzFDV05hYWlLdnYvQXJTMk00blc1ZDJsZ2RnaEF4STF4RlhKYUl0MlJTUlZ5SUNMMzkzaEtxcWdJQTVMUkpaNklzY3hOQ2lHWmh4ZXF0dEVwSm9FZTNIS3RERVVMRU9NVm1DeGM1TTYwdFVDaXNJd20yRUJFb0tDempnMDlXVngvZjlwUHgyTzAyQ3lNU1FnalJFRXpUWk9YcTdReStxSWUwV3hSQ25EczEvSHRFWnJGYkxrbXdoWWpBbSs5OFFTaWtBZEM5U3c0amh2YXhPQ0loaEJBTm9haTRuTEtqbGZRN3Y3UFZvUWdobWdGVDAwRlJVRlJKczFvcStYOWVpRHJzenkxZ3daZGZWeC9mZnN0RW1lVVFRb2htNGxCZXVPMWkyNXgwaXlNUlFqUUhSaUNBNm5LQnZGZHNzU1RCRnFJT3I3MzFPZWF4ZlRUOSszV2hmNzh1Rmtja2hCQ2lvUnpNS3dLZ1RlczBpeU1SUWpRSFJqQ0E2cFFpdUMyWkpOaEMxT0s3N3creFlzMjI2dVBiYjRtc1ZZb1FRb2pZa0pkWGpNZmpJaW5SYlhVb1FvaG1vSG9HVzdSWWttQUxVWXUzWnkycGZqeHkyUGwwN3lJVlpvVVFvams1bkY5S20rdzAyZm9qaEdnUVJpQ0E2cFFFdXlXVEJGdUlNOWlmVzhEeTFWdXJqMzl5M1dnTG94RkNDTkVZdkpVK0VoUGpyQTVEQ05GTUdJRWdxa3VXaUxka2ttQUxjUWJ2ekY1YS9Yakl4VDNwM0RIYndtaUVFRUkwQnI4L2hNdnBzRG9NSVVRellZYUNNb1Bkd3RtdERrQ0lhSlIvcElRdmxtMnFQcjdwV3BtOUZpSW1tU1pHY1NGRzdnR013aU1ZUllVWUpZV1lQajhFL0ppaElPaTYxVkZHRjVzTnhlRUVWeHlLT3c0MU5RTTFQUU0xSXd1MVhYdlV0SXhtVlIzWEZ3aVE3a3l5T2d3aFJETWhlN0NGSk5oQ25NWi81aTdITUF3Z1hEbThWL2QyRmtja2hJaVlGa0xidVExdHgxYjA3M2VCcW1McjFCVTFNeHY3Z0VHbzZaa29ubmh3dVZCY2NXQ3pXUjF4ZE5GMXpJQWZBZ0hNcWtxTW9nS01nbnkwUGJ2UXYvZ1VEQk5ibDY3WWU1Nkh2VWR2c01mMjdLL2ZIOExsaXUydlFRZ1JQY0lKdGl3UmI4a2t3UmJpQjRwTEsvaDAwWWJxWTVtOUZpSTJHSGtIQ2ExYmhiWjFFMnBPQit6OSt1T2NjQ1ZxZW9iVm9jVVdteTM4QVlRbkhxVlZLbXBPelE4WWphSkM5TjA3Q0sxZlMrREQyZGpQNjR2am9pR29iZHBhRlBDNUNRWkNPQjN5ZGtnSTBUQ01RQUI3U3JMVllRZ0x5VjhVSVg1ZzlnZGZFUXBwQVBUdTBaNStmVHBaSEpFUW9qYjYvajBFbHl6RUtDekVNV3dVbnN0K2hKSWtiMjRhaTVvZVhqTHVHRHdjODJnWm9hL1g0SHY3RGRUTVRKd2p4MkhyME5ucUVPdEZ0YW5veDFZc0NTSEV1UXIzd1piQ2lTMlpKTmhDbktUQzYrT2p6OVpVSDk5MDdTaHAzU0pFbERLS2l3aDhQQmV6cEJqSG1JazRCZzRHVldwM05pVWxPUVhuNkFrNFI0NG50SDQxZ2JtelVGTFRjRjErRldwYXV0WGhSY1RwZEJBTWFsYUhJWVJvSm5TLzdNRnU2U1RCRnVJa2MrZXZ4TzhQQXRDbFUyc0dEZXhoY1VSQ2lGTm9Hc0dsaXdpdFhZbHp6RVFjdzhkSVltMDFWY1Z4OFZBY0F3Y1RXdjRsdnBlZndYSHhVSndqeDRFOXV0OXFPSjAyU2JDRkVBMUdMNi9BbmhCdmRSakNRdktPUkloamZMNEE3Myswc3ZyNHhtdEh5dXkxRUZIR0tDNmk2cVduTVFvTDhQejZEemhHanBQa09wcW9LbzZSNC9EOCtnOFloUVZVdmZRTVJrbVIxVkhWeW1tM0V3eUZyQTVEQ05GTWFONEtiQW1KVm9jaExDVHZTb1E0NXJNdk5sQlI2UU9nYlU0Nkk0YjBzVGdpSWNUSnRLMmJ3ak9qUTBZUWQrdWRzczg2aWlsSnljVGRlaWVPd1pmZ2Uva1p0SzJiclE3cGpCeE9CNEdBSk5oQ2lITm5CSU1Zd1NEMlJFbXdXN0xvWHJjbFJCTXhUWk81SDYrdVBwNzZveEdvTWlzbVJOUUlyVmhDY05WWHVLZi84cFNxMWlKNk9ZYU53dGF4Qzc3WFg4QXNLOEV4YkpUVklaMGlNVEdPZ3NLalZvY2hoR2dHZEs4WEFIdGlnc1dSQ0N0SkJpRUVzTzdyWFJ6S0N5OWpURXh3TTNaa1A0c2pFa0lBWUpvRVB2dUkwTmZyOE15NFg1THJHS1RtdE1NejQzNUNYNjhsOE5sSFlKcFdoMVJEY2xJOFpXV1ZWb2NoaEdnR3RJb0tBT3lKU1JaSElxd2tDYllRd1B2elYxUS9uanpoWWx3dWg0WFJDQ0dPQ3l5WWg3NS9IKzU3N2tOSmJtVjFPT0lzS2NtdGNOOXpQL3IrZlFRWHpMYzZuQnFTaytJNVdsNkpHV1dKdnhBaTltamVjSUp0aTVjaVp5MlpKTmlpeFR0d3NKQjFYKzhDUUZWVnJyaHNrTVVSQ1NFZ3ZDeGMzN1VUOSswelVEenlaaVhXS1o1NDNMZlBRTnUxbmRDS0pWYUhVeTA1T1I1TjAvSDVnbGFISW9TSWNWckZzU1hpU1RLRDNaSkpnaTFhdkE4K1dWWDkrSkxCdmNuTVNMRXdHaUVFZ0xaMTg3RTkxNytRNUxvWlVUenh1S2Yva3VDcTVWRlQrQ3dsS2Z6OVZYYlVhM0VrUW9oWXAzdVBMeEdYUGRndG1TVFlva1dyckF5dzRJdXZxNCt2bWp6RXdtaUVFQkJ1eFJYNGFEYnVhWGZKc3ZCbVNFbHVoWHZhM1FUbXpZNktGbDdKeWVFRSsyaDVsY1dSQ0NGaW5WWitiSW00dE9scTBTVEJGaTNhWjErdXgrOFBMd3ZzMHFrMTUvZnVhRzFBUXJSMG1vYi8zWms0SjB5UmdtYk5tSnJURHVmNHlmamZtUW1hWm1rc3lVa2VBSTRlbFVKblFvaHpjNkxJbVNUWUxaa2syS0xGTWd5RHVmTlBMQSsvYXZKUUZFV3hNQ0loUkhEcEl0UzBkQnhEUjFvZGltaGtqbUdqVU5QU0NTNzd3dEk0VW1RR1d3alJRSTRYT2JNbnlCTHhsa3dTYk5GaXJkM3dIWWZ6U3dCSVN2UXdabmhmaXlNU29tVXppb3NJclYySjY4YzNXQjJLYUNLdXE2NG50R2FGcFV2Rms0L3Z3UzZYR1d3aHhMblJLN3pZM0c0VXU5M3FVSVNGSk1FV0xkYmNqMC9NWGsrZWNKRzA1aExDWW9HUDUrSWNNeEVsS2RucVVFUVRVWkpUY0k2WlFHRCtYTXRpY0x1ZDJPMDJqcFpKa1RNaHhMblJLaXF3eWV4MWl5Y0p0bWlSOGd0S1dmL055YTI1QmxzY2tSQXRtNzUvRDJaSk1ZN2hZNndPUlRReHgvQ3htQ1hGNlB2M1dISi9SVkZJU3ZSUTd2VlpjbjhoUlBPaFZWVEkvbXNoQ2Jab21VNnVIRDVvWUhjeTBtWEdUQWdyQlpjc3hERm1JcWp5WjZuRlVWVWNZeVlRWExySXNoQVNFOTE0S3lUQkZrS2NHODByQ2JhUUJGdTBRSVpoOE5rWEc2cVBMeHMzME1Kb2hCREdvVnlNd2tJY0EyVWxTVXZsR0RBWW8rQUlSdDVCUys2ZkdPK21vbElTYkNIRXVkRmxpYmhBRW16UkFuMnplUThGaFdWQXVIcnNvQUU5TEk1SWlKWXR0SDQxam1HalpQYTZKYlBaY0F3YlJXajlxcnJITm9LRVJEY1Zza1JjQ0hHT05LOFh1L1RBYnZIazNZeG9jVDVadUw3NjhhV2orMk8zMnl5TVJvZ1dUZ3VoYmQyRVk4QWdxeU1SRm5QMEg0UzJaVE5vb1NhL2QxS0Ntd3BaSWk2RU9FZXlCMXVBSk5paWhhbncrdmhxOWRicVkxa2VMb1MxdEozYlVITTZTT1Z3Z1pLY2dwclREbTNuOWlhL2QwS2lCMitsOU1FV1Fwd2IzZXVWQkZ0SWdpMWFsa1ZMdmtIVGRBQjY5MmhQKzNZWkZrY2tSTXVtN2RpS3ZWOS9xOE5vY0VaK0hrYnV2a2E3dmhrTU5OcTFyV1R2T3dCdHg5YTZCemF3cEFRM1ZWVkJkTjFvOG5zTFliWGRldzViSFVLellHb2F1cytITFZIMllMZDAwZ1ZkdENpZkxaTGlaa0pFRGRORS8zNFh6Z2xYTnQwOU5ZM2c4b1U0aG81R2NjV0Z3eWdySWZEK3YxRGJ0TWM1OFVjTmNodi9tLy9FS013bjRXK3ZOc2oxVGhaYXZwRGdaeDhTZDh2ZDJMcjNqdnhFdzhDc09GcnJFQ1c1MVRsR2QyNXMzWG9RWFBneG1DWW9TcFBkTnlFaC9MM2dyZlNUbk9ScHN2c0tjVHF2dkxIZ25NNi8vZFlKOWJyWHU3T1g4b2ZmWHMrbzRYMGpPaWNZMU1ndktEM2o2KzNiWm5EZ1lHRkUxOHBNVHlZdXpoblIyR2luZWIwQXNnZGJTSUl0V281ZGUvTFl2VGY4S2EzTDVZejRENGtRb25FWXhZV2cybERUbTI0bFNmRExUd2grL2hGbWFRbXVIOThFZ0JLZmdMNXZEL3JlM1RoR1hvcmlqdTRFUy9Fa1lnYjhCR2JQeEhQL244QVIyWnRUbzZ5RXF2LzdYYTFqRXY3Mkt0NzdmaDV4TE82Zi93cGJ6ejRSajYrTG1wNEpxb0pSVW9TYTFuVGZGd254YmdDOFhwOGsyTUp5Nzg1ZWVrN24xeWZCdm16OEFHWi84QlhQdmppUEFSZDJJekhCWGVjNWUvY2Y0ZTU3bnovajY1OS8rQ2pUN253cW92cy85c2l0WERTZ2U4VHhSak90b2dKQWxvZ0xTYkJGeS9IcG9oUEZ6VVpkMGdlUHUzbDhZaXBFckRKeUQyRHIxS1hwN3BlWFMvQ0xqMUhpM0RqSFR6bnhnc09KWStSNGdwL09KZmpaWEZ4WDNkUmtNWjBOZS85QjJGWitpYjUvRDhGRkgrTzg3S3A2bmU4Y1B4bGI5L05xUEtldFgwVm96VElBWEpPdnJmbmF0azNvZTc3RE9XNHlTbHpOTjk5S1p2WlpmQVcxczNYcWluRmdmNU1tMk1mWjdiSnpUbGp2aS9uL1Y2L3hzOTVmenF0dmhtZTlwMCtiV0s5ejIrYWtjL1dWdzVqejRRbzJidDdEOEtIbjFYM1NNYSsvZUMvdDI1NzRPVjIyWWd1UC9PVnQ0TlN2NGFFL3pTUXZyNWpYWDd5M1h2SEZFdDE3TE1GT2tnUzdwWk1FVzdRSW1xYno1ZEpOMWNlVFpIbTRFSll6Q28rZ05rS0NkanBtTUlELzM2K0FydU84K2pxVXhLUWFyenRIakNlMGFpbWhsVXV3bno4QVc5ZWVwNzJPNzduSDBQZnRqdmkra2M0RzEyc3B1YUxndkdJcW9XVUxzUThjRXZsNXg2anAyZGc2ZGF2eG5QNzl6dXJIamxFMVo3LzAzSDFnZCtDODlJb21hYVdtWm1aakZCVTArbjFPZHJ3Mmg2dVpMRlVWTFVPRjE4Y1RUODFtNVpydHBLVW04VCsvdTRFK3ZUdlVHRk5ZZEpSWjd5K3Y5VG8rWDRCQkEzdXdlY3RlTm0vWmU4WngwMzQ2SG8vYlZYMmNuMTl6bVhoUmNma1p6LzF1MXlINlg5QjBINmhhUWFzSUx4RzN5Ukx4Rms4U2JORWliTmk0dTdySGFYWldLdWYxNmxESEdVS0l4bVlVRldKdm92WmNnVmx2WWh6Snc5NjdINDZMaDU4NndPRWs3cHFiOGIzNkQvei9lZ24zakFkUE80TnE2OUVISlRXOXp2dnAyelpoK24zWSt3K3VYNkJhQ08vdjdvcDgrS2IxZFk3NVlmTHVmK2RWZUNmeWhONG96RWZOYnROa2ZjclZqQ3kwYjlZMnliMk9DeDFQc0IzeXRrakVocDI3RHZLbng5NGgvMGdwL2Z0MTRhSDdwNUtTY21weHJaSlNMKzkvdExKQjdubkR0U05ySk5nUC9QR05NNDdkdGlPWEdmZTlVT081UllzM3Ntanh4dXJqcDUrWVRwL2VIUnNrdG1pZ2xZYy9ZTEFuU0pHemxrNytrb2dXNGN2bEoyYXZ4d3cvSDZVSmkrY0lJVTdQS0NrTTc3bHRaTUVGSDZCdFhJdlNLZzNYOWRQT09NN1dzdytPRWVNSkxWdUkvNVduY045NUgwcEthbzB4enZHVEk3cG4xZU8veC9UN2lMc3g4djNNQUNnS2FrYmRzL3BHWVg1NGJIcFcvYTRQT0NkZmc3MzNCVFdlQzYxYVFtajVvdkMxQy9LcGV1TDNwNXozdzluNCtELzh0VkdLb3FrWm1SZ2xSUTErM2RxVWxGVGdjam1iVGJFbDBiek5uYmVLRjEvN0JGMDN1R25xYUtiOVpOd1ozOWYwNkpaVDU1THpzWk1mcEYzYmRONTQ4Yi9yRlVkdFM4U1BlL3pQMDhqTVNLbnhYRkZ4T2ZjLzlGcTk3aFVMOU1wS1FCSnNJUW0yYUFFQ2dSQXIxcHpvcXpwbStBVzFqQlpDTkJYVDUwZnh4RGZxUFVKTFB5ZTRjRDZLMDRYNzFudFFQTFcvOFhGTnZoYWpJQjk5eDdkVVBmY1k3bW4zb09ZMDRZb1hteDNQYngrdGM1ajN2cCtqdU9JaUd2dERhbUxLS1V2emxmaFQvN3ZZQnc3RmxwMXp5dlA2d1gxb0c5ZlYrNzRSYzhkaitueU5kLzNUMkxNdm41N2RjK1REVnhIMS92Yk0rM3o2K1hvU0U5MDg4T3ZyR0RTd2gyV3hSTEpFdkhWMktqbXQwNmlxQ2xCVVVrNzd0aGs0bStsS0VlM1lIbXhwMHlXYTUzZTRFQ2RaczJFblBsKzRaMnlIZHBsMDdORDRNMlpDaUFnRS9PQnkxVDN1TEFVLy80amc1eCtCcWhMMzB6dFJjOXJYZlpLcTRyN2xMbnl2UFlPK2V3ZFZ6ejZHNi9JZjQ3aGtYSk8yaldwTSt2NVQ5NUFiZWJtblBHZnYzUTk3M3dHWUZVZlJ2OXVPcldlZmNDSytia1dqSnRoS1hCd0VtcTdQZHlpa3NXTm5MaFBHRDJpeWV3cHh0clpzMndmQVMwL1BJQ3N6cGZiQmpheTJKZUkvdEhMTmR2N3k1S3g2RjNDTEpicjMyQXoyYVQ2d0ZDMkxKTmlpMlR1NXVObVlFZjFraGtLMEdJWmhFQXBwQkRXZFlGQWpGTklJaFhTQ3dSQWhUYTl4SE5TT1B6NDJUanRwYkVnakdOTFJkUVBETkRBTkU4TXdUencyVFF6OTJMSEppY2ZIWHp2NXNXRmlHQWFtYWZJSDAxL2RpN3BCaFlMNDM1dUo5dlhxY0hMOWt6dXc5VG8vOHZNZFR0dy8veFgrZDE5RDI3aU93SWYvSWJSK05hN0pWMlByRnU0N2JlUWZvdXB2RDlkNXFkcUtuRFZHait4SWhGWXVJYlJ5U2NUampmeEQrTjk1RmZlTUI3RTF3UnRIeGVYQ0REWmRndjNlM0s4b0xxMWd5S0RURjdZVElocFptVnduSmJvWk1hd1AvM1hIWk5KU1R4U00zTFlqbC9mbUxrZFZXK2I3TE0xYmdXSzNvemJpQjhjaU5raUNMWnExcXFvQXF6ZWNxSTQ3V25wZml5aW1hVHJlU2orVlZYNTgvaUErWHdDZkwwaVYzNC9QRjhKWDVjY1hDT0h6QmFqeWgxL3pWUVh3QllKVVZRWHdCUUw0cW9MNC9BR3FmRUZDSWMzcUw2bFd0dk5Oc05rYS9McWg5YXZDeWJYRFNkek5kMkx2ZFJZLzkzWTdjVCs1ZzFDSExnUStubzF4YUQvNi9yM1ZDYmJpOW9RTG1Pa2EycWIxS01tdHNIV3BlNm1tY2ZnZ3h1R0RwN1M3YWdxSzI0Tno5R1hZTDd3WXRVMjdHcS9wdTNlZzc5emE1REdkbHMwT3VzNFRUODg1WlFscVF6SXg4VmNGMkxYM01HTkc5S1YzandoV09BaHhqR21hNUIwdW9mU29GMitGRDIrbEg2L1hSMlZWZ05FanpxZE42N1I2WGUvcmpidTUvL2YvTCtMeFl5Yy9XT2VZNDdQRmN6NWNRZjZSMm4rV3lzb3FlZjdsK1dkOC9aN3A0Zm9UQjNJTCtINXZQaU9HOVdIemxuMm5qQnN4ckE5TGxuOUxWbWJOK2d5NmJqVDdDUTY5c2pLOC83cVpmNTJpYnBKZ2kyYnRxelhicXBPTUhsMXp5S25uSHp3aHprWW9wRkh1OVZGUjRhUENXMFY1UlJVVlhoOFZYbC80Y2NXeGY3MVZsRmNjSDFkSmxTOW9kZWhOU2pNQlhXL3dKTnN4WkNSR1lUNk9BVU1JTHYwYy8ydlBuTlYxM0xmZmkyUDRPR3c5K3FCdFdvZHozT1hWcnluSnJhb0xtRldWUElwWmVBVFgxVDlGcVczbVF0T3FpNGZWNk1QZEJJeVNJb3dEZTFCejJtRVVITVlvT0h6S0dEV25IZHJHdGFodGZwQm9tbWI0MzZaNjA2aHJZTE94Nk11TjZMcmVKTGMwQWI4L0tFWE94Qm1acHNtTzd3N3k5Y2J2MmJaalAxdTNINmp1VHZKRGFhbUo5VTZ3czdKYWNmMDFJK3NjOS9HQ3RWUlUrQ0lhZTl6aVpadlp2dlBVYlNBbnEvRDZhcTAyZmp6QlhyRjZlM1hQN2RvOCs3ZWEzUkFxdkQ3Y3pmem5TNnVva0JaZEFwQUVXelJ6WHk2cnVUeGNpTE5obWlZK1g1Q1MwZ3BLeXNML0t5MzFVbExtcGJTMDR0aS9Ya3FQZXFudyt2RDdveWRSZGpqc09KMDJISGI3c2NjT25JNlRqMjA0SEhZYzl2QnJEb2NOcDhPTzAybkhZYmRWbitOdzJMQ3JLcXBOUlZFVVZGVkJVUlJzcW9xaUtxaUtnbHI5bUpNZW56VHUySG5xOGNjZnZJb1phSnhDWjY0cnBnS2dKcVhVcU1wdEJnT1lSMHRSUEFtbkxld0ZZSHJMTVgxVjRBeS9HVlF6czJ0TmlCMURSeFA0eit0b2E1YmhHREgrak9PQ2l6L0ZLQ2xDemN6R2NjbllNNDdUOSs3Qzkvemp0WDU5QUtiZlYyZWZiYy92L2c4MVBSUDkrNTBFL3ZONm5kY0U4UHltWnVFMDArOEhRSEU0SWpyL1hKbUJBSXJUeGVjZi9ybHg3Mk9hbEpSNVdidHVKOCsrTko5Ly8yY3h0OTB5b2U0VFJZdGltaWFyMSs3a25kbEwyYnA5UDNhN2pTNmRXak4yOUFYMDdOYVd6TXhrNHVQZEpIaGN4TWU3Y2NjNXNkdnIvNkZoVHVzMGJyKzE3dSsvRmF1M1VsSGhpMmpzY2M4OVdYdnJ2L3BVRWIvaDJwSGNjTzFJOG8rVWtwd2NqenZPeWRqSkQvTEFyNjlqM09nVFJXUzM3YWlaME8vYm4wOUdSbkxFTWNlaThBeDI0eGJ1RkxGQkVtelJiQjB0cjJMRHhuQXhIMFZSR0hsSlBmWmdpaGJCTkUyOGxYNk9GSlpSVUZCR2NXazVKYVZlU3N1OGxKUlduUGozcUpkQUlOVG84YWlxU21KQ0hQRWVOMjYzRTdmYmhUdk9pVHZPaWNmdE9uYnN3TzJPTy9hdjY4UnJjVTdpM0M0OGJpZnV1UEN4eStXSTZpVjVsWjk3d3NXc0dyR1N1SFB5TlRnblgxTjlIRnI3RllGWmIrQWNjeG1PVWFkL2d4cDQvMStFVmk1QnNVZVdVRHI2RHliMHhjY0VGODdEM244d3ltbG1NUFRkT3dndW5GZTk5THkyV1h2RjZheXpWVmVrYmJvVWUvalB2T09DaTdCMzcxM2pOVzNyUmdMdi94djNQYjlGUGFtM3QvbURBbU5tV1VuNFdvbE44K2JZOURkdThidmpGRVVoclZVaWwxMDZrTHo4RXVaOXNvYWYzWHhwVlAvTWlLWlZXdWJsZng3OUY5dDJIS0JEKzB6dS8rWFZqQjdSRjVlcmFUNXNpbFpWdmdBMzNmWlhIcnp2T3NhT0NpZlZobW1pNndZUVh1eVNrWjdFVFZOSGs1VGdRZE4wVnEzZFFlZE9yVEZOazRRRU56ZE5IWDFLKzY1WUp6UFk0amhKc0VXenRYTE5OZ3dqL011K1Q2OE9aS1ExNzA5T3hhbENJWTNDNHFNVUZCNmxvTEFzbkVnWGxZV1BqLzNiR0xQTmRydU41RVFQaVlsdUVoTThKQ1Y2U0V4d2s1amdEajlPZEpPWTZDWXBJZjdZR0RkSkNSN2NibWVMZW5PdnVPTXdxeXBSV3FYV1BiaUJtS1hoL3NxMTNkTU1IdnVlY0VTNG5ORm13em5wYXZ3elh5RHcvcitJdTdubWJKRngrQ0QrdDE0RXc4RDE0NStjc3YvNWg5U2NEblcyMzZwM215NkhFeVhaaWUrNXg3RDE3SU56M09UcWxRTktZbktOZnRabVFYNk5VL1hjdlNpSlNhZjk0S0JSK0NwUjNFMjdSNzFOZG1yMU5vNmtSRStUM2x0RXA3MzdqL0RRSXpPcDhGYnk4QU0zTW56b2VTM3E5M050U2t1OUFLUzJPdkU3NGZHL3Y4ZmpmMzhQZ0Y0OTJ2SGNrM2Z4czUrR1YvUzgrdVlDS3J3K0R1VVY4ZEFqTS9uTnZkZFV2OWFjNk41S25Ka1pkUThVelo0azJLTFpXckYyVy9YakVVUDdXQmlKYUN5bWFWSlFWTWFodkJJTzVoVng2SEF4QlFYaFJMcXc2Q2dsWlJVTmRpK1B4MFdybEVSU1V4SkliWlZJcTJQL3BxWWswQ29sZ1ZhdEVtbVZIRTl5a2dlbk03cG5qcU9GbXBxQlVWU0FtbE43d3RtUTlOejk0WHZYbHVRZXEyQmQ2MzdxSDdEM0hZRDkvUDVvbXpjUS9QSVRuR01tQVdBY09vRHZsYWN3SzcwNEovNEl4K0FSWngvOHVUSk45UDNmWSt2VXRjYlQydHJsMWYzQmxaUlViRjE3NGh4OUdXcG1OcWF2Q24zN3QyQVlhTitzd1g3aElHeXQyK0ljZlJrMFJnVjR3Q2dzcURHajNoUnNOaFdBcWlxL0pOZ0NueS9BQXcrL2dXbWEvT094TytqU3ViWFZJVVdWL2JrRkFIeXplUThYOXVzQ3dKMjNUV0xvNEY0QTFYMnVnMEdOMTJZdVlQWUhLN2huK21UR2piNkFoLy8zMzB5ZjhTeS8vODFVK3ZicFpNMFgwRWkwU2kvdWhNNVdoeUdpZ0NUWW9sa0tCSUpzMlBoOTlmSFFRYjBzakVhY0M5TTBLU291NTJCZU1ZY09GM0VvcjVoRGg0czVtRmRFWG43Sk9WZktUb2lQSXpNamhjeU1GTkxUa2tnN0tYbHVsWkpRblVDN1hNMjdPSXNWMVBRTWpCL01salltTXhCQTM3MERKU0d4MXFYVngvY2NVODlLMzY1cmI4RTRkSURnSisrSGwyOG5wZUNmL1JhRWdqZ25YSWx6M09SekNmK2NtUlZId1RSUkVwSnFQQi84OHRQcXg3WXVQYkJmY0JIT3k2OEdJUERlVEV5L0Qxdjd6dmovL1FxTzc3YmgrdkZOMWE4M0JxUHdDR3A2WnFOZC8zVHlqNVNHbDR5bkp0VTlXRFI3Yjc3OUJVWEY1VHozNUYyU1hKL0dwbS8zNG5JNStNK2NaWFE5OXQrblZVcENkU0haL0NPbHZEMXJDUi9NWDBWNWhZOWYzbjBsVjB3YUJNQmZILzBaai8zOVBlNTc2RFh1dnYxeWZqUjVpR1ZmUjBQVEs3eXlCMXNBa21DTFptcjl4dDBFZytFOXM1MDdacFA5ZzNZUkl2b0VBaUVPSENwazcvNGo3RDl3cERxaHpzc3ZPZXY5ejNhN2pmUzBaTEl5VXNoTVR5WXpJNW5NakJTeU1sTElTQTgvNS9GSXYwcXJxQmxaYUh0Mk5kbjl0TFhMUVF0aFAzOW83Uld4L2VIS3dQWHQwYTE0NG9tNzQ5ZjRubnVNNE1kendrODZuTVQ5OUE3cy9TNDYyN0FielBFUE0wSWJWdUVZTnJyNitlT0YwR3JRTkFJZnZVdG96VEljdzhmaHVtSXF3WVh6Q0M2Y2gzNWdMM0czM2wzblB2RnppZFBldVZ1alhQdE04dkpMeUVoUHh1R1F0MFV0WFhsRkZYTStYTWtWa3diUnMzdGJxOE01aGFHYmx0NC9GTkpZdkd3VGx3enBUYy91N2ZqejQrOEMxTmh1bFhlNG1IZG1MMlhZNE43Y2N1TllXbWVmMkpKanQ5dDQ2UDZwSkNmRk43djNabHFsRjlzWmltZUtsa1gra29obWFlV2E3ZFdQaHczcVhjdEkwZFEwVFNmM1lCRjdEK1N6NzhBUjloMG9ZTitCSStUbGwyQ2E5WC9qa0phYVJOczI2YlJwblVyYk51bGtaNldRbGRHS3pJd1VVbE1TWktsMkZGUGJ0VWYvNHJNbXVaZDV0RFJjWkV4UmNBdzdjd1hYTjJNTUFBQWdBRWxFUVZSdkFMT3lBc1hwQWxXdDMwMjBFUHFPTFlTYlBoMi9tSW0rWnhkcVR2czZDNUkxTm4xZmVGV1BjZVF3L3BrdllqdS8veWxqVEw4UDdadTFCTC80R0xPc0JNZWdFYmltWEFlS2d2UFNLMURidENQdzlxdjQvdkVvcnB0dXg5Njc0YnN6Nkh0MzR4dzFyc0d2VzV0RGVjVzBhZDEwdFFCRTlGcTNZUmVHWVhERnBNRldoMEtWTDBCbHBaL0VCRGRPcDUxdE8zTEpMeWpGNVl5c3lKcXVHMXg2NWU4akdwdDdzQ2lpM3RwMzNqYUo0cElLUmw1eVBzTUc5eVk3cXhYUHZUU1BwNTcvZ0RrZnJxQkQrMHdTRXoyTUgzMGhIbytMenhadEFNTGQvblRkUU5NMFFpR2RZRERFb2lVYktTdyt5cFRMQmtVVVl6UXpOUTBqRUpBWmJBRklnaTJhSWNNd1dMMXVSL1d4TEErM2htbWE1QjhwWmRmZVBQYnREeWZTZXcva2N5aXZ1THJTYUtUUzA1TElhWjFPVHB2VVkvK21rWk9kUnB2c1ZPbGJHOFBVdEF3d2RJeWlRdFQweGlzTVkzb3I4TDM2TkdaVkpZNGhvMUN6MjV4NWJQblI2bFpha1RLT0hFWmJ2NUxRdXE4d3ZSVW9jVzVjazYvRk9GcEdhT1dYaEZaOFNXamxZbXdkdTJMdk54QmJyNzdocjcySmFWdStSazNMd0RueFIvamZmaFY5OTQ1VHgyeGFUMkRPVzZpcDZiaHV2Z3Q3M3dFMVhyZjN1UkQxN3QvZyszL1BnSytxd1dNMGlnckFNSnQ4RDNaZVhqRkRoOGpmQ2dGck4rd2tNeU9GRHUydEwxYTFiLzhSWnR6MzRpblBEN3d3c2hVZXFxcHcwOVRSZFErc2grNWQyOUE2TzVVaEYvY0V3dSt4TGg3UW5UWHJkN0poNDI0TzVCWnlNSzhZNzdHV2xjR2dobTRZR0lhSm9sRGRydEZ1czJHMzI1Z3dia0FkZDR3TnhySHVDMm9URjJnVTBVa1NiTkhzYk50eGdMTHlTZ0F5MHBMcDF2bk1iNlpGd3ppZVRILzMvU0crMjMySTc3NC94SzdkZVZSVStpSytodDF1bzMzYkREcTJ6NkpUK3l6YXRrMm5iZXQwU2FLYk0wWEIxcVViK3U0ZGpaWmc2L3QyRTNqN1ZZeVNJbXdkT3VPNjRycndDNkVnK3VGRHFFbko0SXBEY1RneHlzc0l6SGtMVEJOYjE1NjFYRlJIUDdBSGZjY1d0SzBiTWZJUGhiK2NPRGZPMFJOeGpKcFkzV1BiTVh3c29XVUwwZGF2Uk4rN0MzM3ZMdmpnblhBeHNRNWRVTnQyUU0xdWc2MXpkeFJYWEoxOXJVOFdTUjlzQU1XVFFOd3RkMkVjM0k5aitIanNGdzRpemhVWDdvc2RET0IvODUvWWUvWkJ5V3lOa3BpTWMrSlYyTHIyUUhFNE1BNGRBRXd3VEV4REIwMERUUXZQYWdQNnJ1M1l1alZjWXFydjJvbXRTN2ZhbC9BM3NQS0tLc3JLSzJuZnRtbjNmWXZvZEtTZ2pJNGRNcU5pOVZOV1ppdmF0OHZFTUF4TXc4VHVzTkd6ZTF1bTN6b3hvdk1WUldtVWF0MFBQM0FqNmtrcmZPeDJHOE1HOTJiWTRKYTdZckE2d1hiSyt4VWhDYlpvaGxhdVBiRThmT2lnWGxIeFI3STVNVTJUSXdXbGZQZDlIanQzSGF4M01xMnFLbTNicE5HeGZWWTRtZTZRUmNkMldiUnBuWXJkZnViZXdLSjVzdmM4ajlENnRUZ0dEMi9RNnhxSERoQmMvQm5hcG5YaGhMbjdlY1RkZkdkMTZ5M1RNUEU5ODcrblBWZHhlM0NNUEgyUDdPRGlUd2t0bkk4WlBORXJXbTNiQWNmRnc3RVBHSHpLdm0wMU5SM1hqMjdBZGZuVmFOczJvVzMrR3YyN3JaaGxKV2hsSmJCcEhXcDZKcDc3SGdtUGI0Ujl6WXJIZzFsK0ZBREhSVU1Cc1BmdWgrMkJ2eEJhdVJqdDZ6VUVGNS9kVW4zWGxkYzNhSUt0YmQ2QVkyRFRMczA5Y0t3aWN2dTIxczlZQ3VzZExhOGtNejA2Mm5xbXBTYnkrZ3Uvc2pxTVUzVHJJaE1YUDZRSHdzVXgxYmpHNmE0Z1lvc2syS0xaV1hGeWduMnhMUGs3VjRGQWtCMjdEckZsKzM2KzNiYVBIZC9sVXVHTkxKbHVsWkpBOTY0NWRPbVlUY2NPMlhScW4wVzduSFFwSkNTcTJYdjBKdkRoZTVqbFIxR1NHdTVOYlhEWjUyZ2IxNFpubFNkY2dlT1NjVFZtUlJXWEMxdTMzcGhsSlpoYUNBd0R4ZUZFYmRjUjU2VlR6cmhFMlRGd0dLRXZQc0hXdmhPMjNoZGc3emNnc3FUWTRjVGU3Nkp3c1RQRHdEaDBJRHlqZldBdmpvdUdnVDI4cHpMaXZ0YjFaUmc0ZG0rdjBaNU1pWFBqSERNSjU1aEptTDRxektJQ1RGOGxabFVWWnNBUFdpZzhZMjJhbUpnb0tPRjk2YW9LcWcxc051eW4yY2Q5dHN5alpSaUhjckhmOUxNR3UyWWs5aDBJSjlnZDJzc010b0JBUU1QaGxMOVJvbjRNZi9oRFYxczkyanVLNWt0K2c0aG1KZmRRRVFjUEZRSGdjVHU1NEh6cFIxaGZwV1ZldHV6WXo1YXQrOW15ZlIrNzl1UkZ0R2M2TlNXUjdsM2IwSzFMRHQyNzVOQzlhdzVwcVlteWdrRFV6dTdBZmw0L1Fodlc0Qng5YVlOZE51N2FXd2psZE1BK2NDaUs1L1JGWjl4My9IZTlyNnNrSmhIL3g3OVhKOFJuUlZWUjIzVkViZGVSYzdoS3ZlL3B1dWJtTTc2c3VEMG83VG8yVlRTbkZmcDZEZlkrZmNIZXRHOU45dWNXNG5JNXljcE1hZEw3aXVqa2NUdXBxZ3pVUFZDSWt4aUJjQlYxbWNFV0lBbDJ3OUREUlhxTTRpTVloVWN3aWdvd2k0c3dBejdNUUFBQy92QnlRbDIzT3RKbXJ4WHc0ZmtuanYxL3ZOZXlXS0tTelJhdWp1eUtRM0c1VUZ4eFZMbVR5QXNvN0NnSnNtNWZHWnZ5eXRIcUtPYWQxaXFSYmwyUEpkSmRjdWpldFkzMGp4Vm56WEhSRUh4dnY0Rno1TGo2Vis0K0U3c0R4NGlHMzN0NC9Ob3hLWm8vN05KMVFpdVc0TDV4V3BQZk9qZTNnSFk1NmZKaG9BREE0NG5qYUVXbDFXR0lHR01jWHlMdWxBUmJTSUo5ZGd3RFBTODN2THh2ejNjWSsvZlcySThuUk5UU2RVeGZGZmlxcWhzSnVZQk94LzUzV1NvRVVoUzJWcWw4NjdYeHJkZkczb0NkamgxYjA2ZFhCODd2M1lIemVuVWdJeTA2OXFlSjVrRnQweFkxSTRQUSt0VTRMaDVxZFRqQ0FxRU5xMUV6czFEYk5IM2Y0YVBsVmFTbEpUYjVmVVYweXM1TVlmUFdmVmFISVdKTWRaR3pPRmtpTGlUQmpweHBvaDg2Z0xaeEhkcW1EWmcrK1hSVE5FOHUxYVIvZ2s3L2hHTXJMdHp4T1BwbDQ3aXdYM2ovcHN6eWlFYmdIRFdld054WjRRSlhEVFdMTFdLRFlSRDZjZ0d1SDArMTVQYVZWUUhhdFczYXRtQWllblZvbjhVWFN6ZFJWUlhFNDVHSzBDSXlza1JjbkV3UzdEcVlmaitoZFYraGJWZ2Q3czhwUkV2anF5UzBlaG1oMWN0UTB6T3hEeGlNNDZKTFVPU1BpR2hBdGc2ZFVWTFRDQzMvRXNmSWNWYUhJNXBRYVBrWEtLbHAyTnAzc3VUK3VxN2piR0dGRjNmdk9Velh6cTJ0RGlNcUhlOS9uWHVvZ0I3ZG1uNUZoWWhOSjVhSXl3eTJrQVQ3ak15cVNrSXJseEJhdlJUVDc3YzZIQ0dpZ2xGVVFIREJSNFNXZm81anlFZ2NRMGVodUU5ZlFFcUkrbkpkZmhXK2w1L0JmdUZGRFZwUlhFUXY4Mmdad1M4WDRMN2pGNWJGa0pUb3dldTE5dS84SzI4c09LZnpiNy8xOUczbHpuU3ZkMmN2NVErL3ZaNVJ3L3RHZEU0d3FKRmZVSHJHMTl1M3plREF3Y0tJcnBXWm5reGNYUFRPREhkb2x3V0VpOTlKZ2kwaWRUekJ0c2tTY1lFazJLY3dBd0ZDU3o4bnRIcVo3S3NXNGd4TXY1L2c0Z1dFVml6Qk1YZ0VqcEdYb2tockNuR08xTFIwSEJjUEpmRCtPOFRkZXFmVjRZZ21FSmo3TG81Qnc4N1lGcTBwSkNkNUtDbnpXblovZ0hkbkx6Mm44K3VUWUY4MmZnQ3pQL2lLWjErY3g0QUx1NUdZNEs3em5MMzdqM0QzdmMrZjhmWFBQM3lVYVhjK0ZkSDlIM3ZrVmk0YTBEM2llSnRhbTlhcDJPMDI5aDg0WW5Vb0lvYklFbkZ4TWttd2p6Tk50RzJiQ0h6OFBtWjVtZFhSQ0JFVHpHQ0E0TEtGaERhdXd6WDVhdXk5K3NvZWJYRk9uQ1BIVWZYU000UldMc1V4ZEtUVjRZaEdGRnF4QktPNGlMaHJiclEwanA0OTJ2SE9lMHN0M1hQN3hmei9xOWY0V2U4djU5VTN3N1BlMDZkTnJOZTViWFBTdWZyS1ljejVjQVViTis5aCtORHpJajczOVJmdnBYM2JqT3JqWlN1MjhNaGYzZ1pPL1JvZSt0Tk04dktLZWYzRjJPcm1ZYk9wdE01dVJWNWVpZFdoaUJoU1hlUk1KaHNFa21BRFlKUVdFNWczQy8yNzdWYUhJa1JNTXN2TDhMLzlHcmJ1dlhCTnVRNjFWWnJWSVlsWVpiY1RkOFBOK0Y1K0JsdUh6cWc1N2F5T1NEUUM0MUF1d1lYemNVLy9SWlAzdmY2aHdSZjE1SzEzdm1UdDF6c1lkVWxrUzZhdFV1SDE4Y1JUczFtNVpqdHBxVW44eis5dW9FL3ZEalhHRkJZZFpkYjd5MnU5anM4WFlOREFIbXplc3BmTlcvYWVjZHkwbjQ3SDR6NlJNT1RuMTF3bVhsUmNmc1p6djl0MWlQNFhkS2sxam1pVjB6cU52TVBGVm9jaFlvaXBhd0FvTnB2RmtZaG8wT0lUYkczN1pnSnovbzNwOTFrZGloQXhULzl1Tzc3bm44QjE5VTNoMld3aHpvS2FtbzVyeWpYNFhuOEJ6NHo3VVpKYldSMlNhRURtMFZKOHIvOFQxNVJyTEYwYWZseVBiamwwYUovSmEyOHVaTWhGdlhDNW9yUFArYzVkQi9uVFkrK1FmNlNVL3YyNjhORDlVMGxKU1RobFhFbXBsL2MvV3RrZzk3emgycEUxRXV3SC92akdHY2R1MjVITGpQdGVxUEhjb3NVYldiUjRZL1h4MDA5TXAwL3ZqZzBTVzJOcTB5YWRUVnYyWVpxbTlFY1hrVkhDM1M5TTA2eGpvR2dKV202Q3JXc0VGbnhFYU9VU3F5TVJvbGt4L1Q3OC8zNFZ4OUJSdUNaY0FiYVcrMnRHbkQzN2VYMHh5MHJ3dmZ3TTdudnVRL0ZJTWIzbXdLeXF4UGZ5MHppSERNZCtYblI4Q0tjb0NyKzYrMHJ1L2QwcnZQTEdBdTZaZm5uVUpWVno1NjNpeGRjK1FkY05icG82bW1rL0dYZkdHSHQweTZsenlmbll5US9Tcm0wNmI3ejQzL1dLbzdZbDRzYzkvdWRwWkdhazFIaXVxTGljK3g5NnJWNzNzbEtiN0ZiNGZBR09sbGVSa2l5L2UwVGRsT1B0SlNYQkZyVFFCTnVzOU9KLzYyWDBnL3VzRGtXSVppdTBjZ25HZ1gzRTNYeUhKRWZpckRpR2pjS29LTWYzeXJPNGI1OGgzMGN4enF5cXhQZktzOWk3OWNJeGJKVFY0ZFRRdDArbjZuM0psVlYrZmozakt1ejI2RmpxK2JkbjN1ZlR6OWVUbU9qbWdWOWZ4NkNCUFN5TEpaSWw0cTJ6VThscG5VWlZWWUNpa25MYXQ4Mkl1VFpvQ2ZIaHdtL0JZTWppU0VTc3FGNGFMZ20yb0FVbTJHWlpDYjQzL2lrOXJZVm9BdnJCZmZoZWZncjNyWGVqcEtSYUhZNklRYTRKVXdndW1JL3YrYi9pbnY1TFdTNGVvOHlqcGZoZWZocDd0MTQ0SjB5Mk9welR1dXZuazBodGxjZ3JiM3pHbmoySHVlRzZrUXdmMmdlYlRiVTByaTNiOWdIdzB0TXp5TXBNcVgxd0k2dHRpZmdQclZ5em5iODhPYXZlQmR5aVFWVlZ1R0JWY3BKOHFDY2lwQjViVVNJSnRxQ0ZKZGpHa2NQNDN2Z25ac1ZScTBNUm9zVXdpZ3FvZXZrZnVHKzVHelVyMitwd1JLeFJGSndUcDZBa0psTDE3Qk80cDkwdGhjOWlqSEVvRjkvci84UTVkRVJVVjRaWEZJWHJyeGxCNTQ3WnZQNnZoZno1OFhmSnprcGwzS2grOU9yWm5wNDkycEppWWNKbFpYS2RsT2hteExBKy9OY2RrMGxMVGFwK2Z0dU9YTjZidXh4VmphNGw5ZWNpRUFpeDlLc3Q5RHUvVTlUdXh4ZlJSem0rQnh0SnNFVUxTckNOSTRmeHZmSVBLV1ltaEFYTThqSjhyenlGKy9aN0pja1daOFV4YkJSS1NtcDQvKzZsazZOdWliRTR2ZENLSlFRWHpzTTE1ZHFvMlhOZGw0c0hkdWVpQWQzNFp0TWVaczFkem5zZmZFVWdFRjRxM0RvN2xjejBGT0lUWE1SNzRvaVBqeVBlNDJMaXVBRzBhVjIvN2dsZmI5ek4vYi8vZnhHUEh6djV3VHJISEo4dG52UGhDdktQbE5ZNnRxeXNrdWRmbm4vRzErK1pIbDVwY0NDM2dPLzM1ak5pV0I4MmI5bDN5cmdSdy9xd1pQbTNaR1hXWEYyaTYwYUQ3bVYvNHVrNXB5eFJiMGltYVJJS2hpZ3NycURDVzhWZkhybWwwZTRsbWlIWmd5MU8waUlTN09QTHdpVzVGc0k2cHQrSDc4MS80cG4rSzFrdUxzNksvYnkrcU5sdDhMODdFMzNYRGx4WFhZK1NiTzJTV1hGNjV0RXlBblBmeFNndXdqMzlsMUZSTGJ3K0ZFV2gvd1ZkNkg5QkZ6Uk5aOCsrZkxadTM4K083dzVTV3VhbHVLaWMvVlVGZUwwK3ZKVisybVNuMVR2QnpzcHF4ZlhYMUQyai8vR0N0VlJVK0NJYWU5emlaWnZadmpPMzFqRVZYbCt0MWNhUEo5Z3JWbSt2N3JsZG0yZi9kdGNwMTNmSE5WeGY4VVZmYmtUWDlRYTdYbTJHRHU1Rjd4N3RtK1Jlb25rNFVlVE0yamhFZEdqMkNiWlo2WlZsNFVKRUNiTzhETjhiLzhROS9WNHBXQ1hPaXBxV2p1ZU9YeEJjOWdWVmYzOFU1NWdKT0lhUFBURjdJS3hsR0lTV2YwSHd5d1U0Qmcwajdwb2JMZTl6ZmE3c2RodmR1K2JRdld0T2cxNDNwM1VhdDk4Nm9jNXhLMVp2cGFMQ0Y5SFk0NTU3OHE1YVg2OVBGZkVicmgzSkRkZU9KUDlJS2NuSjhiampuSXlkL0NBUC9QbzZ4bzIrb0hyY3RoMDFFL3A5Ky9QSnlFaU9PT2E2ZlA3aG54dnNXcWRqbWlaRnhlV3NXcnVERjE3OWhMZmZXOG90TjQ1dDFIdUtaa1Jtc01WSm12YzdFbDNELzliTFV0Qk1pQ2hpRkJYZ2Yrc2wwRFdyUXhHeHltN0hPV1lDN3VtL1FOdTVqYW9uL2tobzdRcG9vdGt0Y1JxNlRtanRDcXFlK0NQYXptMjQ3L2dGempFVFlqNjVGbUZWdmdBMzNmWlhWcTdlVnYyY1lacm91b0d1R3hpR1FVWjZFamROSFUxU2dnZE4wMW0xZGdkcHFVbVlwa2xDZ3B1YnBvNCtwWDFYTkZFVWhZejBaSzZZTkloTHgxN0l2RS9XU0U5akVUR2x1c2FaZk0rSVpqNkRIVmp3a2JUaUVpSUs2Ym43Q0h3MkQ5ZmxWMWtkaW9oaGFsbzY3cHR2UjkrL2grRFNSUVEvL3hqSHNKRTQrZytTcGVOTnhEeGFSdWpyTllSV0xFSE56TWIxNDZuWTJuZXlPaXpSd0VwTHZRQ2t0a3FzZnU3eHY3L0g0MzkvRDRCZVBkcngzSk4zOGJPZmpnZmcxVGNYVU9IMWNTaXZpSWNlbWNsdjdyMm0rclZZMExOYlcrWi91cGJLeWdBSkNYRldoeU5pZ2N4Z2k1TTAyd1JiMjc2SjBNb2xWb2NoaERpRDBLckYyRHAzd2Q0ck5nb2ZpZWhsNjlBWjk4M1RNZklPRWxxL2lxb24vNHlhMHc1NzN3SFl1dlZBVGMrME9zUm14U2dxUU4rMUUyM3pCb3hEdWRqNzlNVjk0elRVTm0ydERrMDBrdjI1NFpXQTMyemV3NFg5dWdCdzUyMlRHRHE0RjBCMW4rdGdVT08xbVF1WS9jRUs3cGsrbVhHakwrRGgvLzAzMDJjOHkrOS9NNVcrZldManc1ZmpQZEFydkZXU1lJdUlWTy9CTmd4ckF4RlJvVmttMkVacE1ZRTViMXNkaGhDaURvRTUvMGE5SndlMVZmMktBd2x4T21xYnRyaXV1QmJYcEIraDdkeU90bU1yd1lVZmc2cGc2OVFWTlRNYk5TTUxOU01UM1BFb2NYRW9MaGZZbXVXZndyT25hNWlCQUtiZkQ3NUtqTUlDak1JakdBWDU2SHQzZzJGaTY5SU54OERCMkcrYUJuWnBaZFRjYmZwMkx5NlhnLy9NV1ViWHpxMEJhSldTUU02eHdtNzVSMHA1ZTlZU1BwaS9pdklLSDcrOCswcXVtRFFJZ0w4KytqTWUrL3Q3M1BmUWE5eDkrK1g4YVBJUXk3Nk9TQldWbEFPUWtpeTFRa1JrVktjTEFOM3Z0emdTRVEyYTM3c0sweVF3YjVaVURCY2lCcGgrSDRGNTcrSCs2UjBuTmpBSmNhN3NEdXpuOVEyM2hUSk5qSklpakFQN01Zb0swTDVaaTFGU2hPbnpRU0NBR1F6STN1MGZzdGxRbkM1d3VWRGNidFRVZE5UMFRPeWR1K0VjTlM1Y0VWeCtYcHVNb1Z1NzVEUVUwbGk4YkJPWERPbE56Kzd0K1BQajd3TGc5d2VyeCtRZEx1YWQyVXNaTnJnM3Q5dzRsdGJaSnpwRjJPMDJIcnAvS3NsSjhXVC9vSlZYdE1vN1hFeEtjanh1dDh2cVVFU01zQ1VrQUtCWFZsb2NpWWdHelM3QjFyWnZSdjl1dTlWaENDRWlwSCszRFczSFp1eTkrbGtkaW1pT0ZBVTFMUU0xTGNQcVNJU29VNVV2UUdXbG44UUVOMDZublcwN2Nza3ZLTVhsakd5VmdLNGJYSHJsN3lNYW0zdXdLS0xlMm5mZU5vbmlrZ3BHWG5JK3d3YjNKanVyRmMrOU5JK25uditBT1IrdW9FUDdUQklUUFl3ZmZTRWVqNHZQRm0wQXdsdFJkZDFBMHpSQ0laMWdNTVNpSlJzcExEN0tsTXNHUlJTalZRN25sOVM3N1pwbzJXenhIZ0QwcWlxTEl4SFJvRmtsMkdZZ1FHRCtIS3ZERUVMVVUyRCsrOWk2OUF6UG1na2hSQXUxYi84Ulp0ejM0aW5QRDd5d1cwVG5xNnJDVFZOSE4yaE0zYnUyb1hWMktrTXU3Z25BMEVHOXVIaEFkOWFzMzhtR2piczVrRnZJd2J4aXZGNGZmbitRWUZCRE53d013MFJSd3RXNVZWWEJick5odDl1WU1HNUFnOGJYR0E3bmwzSmVMK21ETFNKbk85WjZWUGQ2TFk1RVJJTm1sV0NIbG42T1dWNW1kUmhDaUhveWo1WVNXdkk1emt1bldCMktFRUpZSml1ekZlM2JaV0lZQnFaaFluZlk2Tm05TGROdm5SalIrWXFpTkVxMTdvY2Z1QkgxcEY3emRydU5ZWU43TTJ4dzd3YS9sOVdDd1JCSENzb1lQK1pDcTBNUk1jUVdmeXpCcnBJbDRxSVpKZGhtVlNXaDFjdXNEa01JY1paQ3E1ZmhHRDRHeFMxRlpZUVFMVk5hYWlLdnYvQXJxOE00UmJjdWJhd09vY2tjeWl2Qk5FMDZ0Sk50SlNKeTltTjdzRU5IajFvY2lZZ0dhdDFEWWtObzVaSndzUm9oUkV3eWd3RnByU2VFRU1KU0J3NkdXNUsxYXlmdC9VVGtiQjRQTm8rSFVFbXAxYUdJS05Bc0VtelQ3eWUwZXFuVllRZ2h6bEZvMWRKd2F5QWhoQkRDQWdjT0ZnTFFWb3FjaVhweVptUVFMQ20yT2d3UkJacEZnaDFhOTVXOEtSZWlHVEQ5ZmtMclZsZ2RoaEJDaUJicVFHNGhtUmtweE1VNXJRNUZ4QmhuZWdhaElrbXdSWE5Jc0UwVGJjTnFxNk1RUWpRUTdldFY0ZjR1UWdnaFJCTTdVbEJHNit6WTZOY3Rva3Q0QnJ2RTZqQkVGSWo1QkZzL2RBQ2pxTURxTUlRUURjUW9MTURJeTdVNkRDR0VFQzJRdDlKSFVvTEg2akJFREhKbXBCTThrbTkxR0NJS3hId1ZjVzNqT3F0REVFSTBzTkRHZGJoeXBBZXBFRUtJcGxWVkZTQStJYzdxTUVRTWNyZHJoejh2RDFQVFVPeFJrbUxwT3ZxKzc5RjI3Y0FvUElKWlZJUlpWUmt1REszckRYc3ZtdzNGNlVMeHhLT2twNk5tWkdIdjFoTmJ4eTVnc3pYc3ZhSmNsUHkvZjVZTUEyM1RCcXVqRUVJME1HM1RlbHlYWFFWcXpDK3lFVUlJRVVNY0RqdWExc0NKUjVUYnZlY3dYVHUzdGpxTW1PZnUwQkZUMS9IbjVlRnViK0VrZ2FhaDdkaUN0bTBMK3E3dHFKbloySHIxeGRHOU4ycG1Oa3A4QW9yVDFmQkpyNjVqQmdPWWxWNk1nbnlNdkVNRXYxeUFVWEFFVy9lZTJIdjF3ZDZ6RDBUTGh3K05LS2EvUWowdkY5TW5EZDJGYUc3TXFrcU13d2RSWlJaYkNDRkVFMHBKaXFlOG9zclNHRjU1WThFNW5YLzdyUlBxZGE5M1p5L2xENys5bmxIRCswWjBUakNva1Y5dzVuWlU3ZHRtVkZkanIwdG1lbkt6S1Nqbjd0QUJBTitCQTlZazJLYUp0dmtiZ29zK1JVblB4TjZ2UDY2cnJrZEpUR3FhKzl0c0tHNFBpdHVEbXA0SnZmdkN1TXN3SzhyUnRtNGl0R0Vkd1FXZjRCdy9FZnY1RjRLaU5FMWNGb2p0Qkh2dkxxdERFRUkwRW0zUExweVNZQXNoaEdoQ2FhbUo3TXM5WW1rTTc4NCt0OWF6OVVtd0x4cy9nTmtmZk1Xekw4NWp3SVhkU0V4dzEzbk8zdjFIdVB2ZTU4LzQrdWNmUHNxME81K0s2UDZQUFhJckZ3M29Ibkc4MFN5dWJWdFFWWHo3OThNbGx6VHB2ZlhkT3dsOE5oOGxMZzdYamRPd2RlcmFwUGV2alpLWWhHUHdjQnlEaDZQdjNVM3c0N2tFbHkzR05YRXl0cTQ5ckE2dlVjUjJncjNuTzZ0REVLZmpjSUt1Z1dGWUhZbUlZZnJlNzJENFdLdkRFRUlJMFlKYzBMY3p5MWR0cGJEb0tCbnB5WmJFOE1YOC82dlgrRm52TCtmVk44T3ozdE9uVGF6WHVXMXowcm42eW1ITStYQUZHemZ2WWZqUTh5SSs5L1VYNzZWOTI0enE0MlVydHZESVg5NEdUdjBhSHZyVFRQTHlpbm45eFh2ckZWOHNVUjBPM0czYlVybXJDZk1Ud3lEdzJUejBuZHR3VHJrYWU1OExtdTdlWjhIV3FTdnUvN29mYmN0R0F2UG1ZT3Q1SHE0Sms1dmRsc0RZVGJCMUhXUC9YcXVqYUZMT3k2L0dPZnF5Nm1QdmZUKzNNSnJUc050eERCNkpjK3drZ2w5OFF1aXJMNnlPcUZhMnp0MnhkZTVPY05GOHEwTVJwMkhzMnhNdXdOSENDbU1JSVlTd3pzVUR1OE5Mc0hURnQxeHpaZFBPUXRaWGhkZkhFMC9OWnVXYTdhU2xKdkUvdjd1QlByMDcxQmhUV0hTVVdlOHZyL1U2UGwrQVFRTjdzSG5MWGpadk9mTjc2MmsvSFkvSDdhbyt6cyt2dVV5OHFMajhqT2QrdCtzUS9TL29VbXNjelVIaWVYMm8rUGJiSnJtWDZmUGhuelVUVkJ2dWV4OUVpYXQ3OVVHMHNQZTVBRnZYSHZobnZvTHZYNjhTZDkzTktISE5wN2hnekNiWVJsRmh1QUtlaUJweDE5Mkt2ZjlnQUp3VHJrVGJ1QmJUVzJGeFZLZFNzM053WFRrVlc3ZmVBQmlIRDZKdDNkaG85MVBjbnJQK1pNNnM5RFp3TkxIRERBWXdpZ3RSTTdPdERrVUlJVVFMMGFaMUdoZjE3OGEvM2xuTStOSDlTVTZLenBaZE8zY2Q1RStQdlVQK2tWTDY5K3ZDUS9kUEpTVWw0WlJ4SmFWZTN2OW9aWVBjODRaclI5WklzQi80NHh0bkhMdHRSeTR6N251aHhuT0xGbTlrMGVJVDc3ZWVmbUk2ZlhwM2JKRFlva1Zpdjc0VUx2d2NJeGhFZFRiZTNuS2pwQmovekZldzlUNGYxNVJyWW5JL3N4TG54bjM3REFJZnpjYjM0aitJdS9sMjFOUTBxOE5xRUxHYllCZGJ1ejlHbkNxNFpBSDJDd2VCb3FDNFBUZ25YVTFnMWh0V2gzVXEwOERXK2NSK0g5ZlZQMEgvZmllbTM5Y290M1AvNGtIVWpMTkxFbyt2VXZEODl0R0dEQW50bTdVRVAvK29RYS9aR0l6aUk1SmdDeUdFYUZML2RjY1VicnZuYVo1NmRpNi8vKzMxMk8zUnRaSnE3cnhWdlBqYUoraTZ3VTFUUnpQdEorTlF6cEJnOWVpV1UrZVM4N0dUSDZSZDIzVGVlUEcvNnhWSGJVdkVqM3Y4ejlQSXpFaXA4VnhSY1RuM1AvUmF2ZTRWSzVJdXVBQlQwNmo4N2pzUysvUnBsSHVZUGgvK21hL2dHRDRHeDdCUmpYS1BKcU1vdUs2OGxsQjZCdjYzWHNWOXh5K2J4VXgyN0NiWWhaSmdSeHNqTHhkdHd5cnNBNGNDNExob0dLRlZTekJ5OTFrYjJBOFlSdzRUWExZSTUrandQaVVsS1FYbjVWY1RtUE12aXlNN3M3Tk4wTTlFU2JSbVgxbDlHWVVGME12cUtJUVFRclFrYlhQU3VmTzJ5M2p1cGZrODlLZVpQUHk3bS9CNG9xUFM5ZCtlZVo5UFAxOVBZcUtiQjM1OUhZTUdXbGNrS3BJbDRxMnpVOGxwblVaVlZZQ2lrbkxhdDgzQTZZalo5S05PaWIxNm85anRIUDM2NjhaSnNBMEQvM3R2WWV0OWZ1d24xeWR4REJ1RlVWU0lmOVpNM0QvNWVjenZ5WTdaNzNDanFNRHFFTVJwQkQ2ZGk3M2Z3SENoTTBYQmRlVU4rSjc3aTlWaG5TSzBhQjZPZ1VPcld4YzRCbzlFVzdjQy9VRGo3dXNQL09mMU9zYzRKLzA0WmhMZ3hpWWZwQWtoaExEQ1ZWT0drcFFVenhOUHplYjJHVTh6OWVvUlRCelhINmZUWVdsY1c3YnRBK0NscDJlUWxabFMrK0JHVnRzUzhSOWF1V1k3ZjNseVZyMEx1TVVhTlM2T3BINFhVTEpzQ1cxdnZybkJyeDlZTUI4VU5id3N2Smx4WFhFTnZsZWVKYkJnUHE3THJyQTZuSE1Tc3dtMldWeGtkUWppTk15anBRU1hMc1E1N25JQWJCMjdZTDl3RU5vM2F5eU9yQ1l6RUNENDJRZTRyajMyeTA5UmNQN29CbnpQL2dWTXM5SHVHMXEzb3M0eGpqR1huWkpnMTFiUXpuN0JSY1Q5NUE0QTlQMTc4RDNiZlA1NG1TWEZWb2NnaEJDaWhSbzdzaDl0c2xONS9WOExlZnFmSHpMejdTOFlPL0lDenV2ZG50NDkyNU9lMWtUOWhVL0R5dVE2S2RITmlHRjkrSzg3SnBPV2V1Sy93YllkdWJ3M2R6bXFHbnY3Z1J0Uyt0Z3g3UDNIUDlDcnFyQjVHbTRQdjc1N0ovcU9yYmp2ZlRBbTkxelhTVkdJdS9sMmZFLzlIM3EzbnRpNnhtNzd0dGhOc0FPTnMxOVduTHZRNGs5eERCNkJrcEFJZ092eXE5RysvUnEwa01XUjFSUmE5eFdPRWVOUXM5cGdGQmNTV3I3STZwRE95c25MeDQxRCt5Mk1wT0hKejdrUVFnZ3I5ZXJSamlmKy9ETzI3OHhsMXB6bGZMWm9QYk0vL0FxQWpQUmtzakpia1pBUVI3ekhSVUtDbTRUNE9DYU9HMENiMXZVcjF2VDF4dDNjLy92L0Z5aExvVzBBQUNBQVNVUkJWUEg0c1pNZnJIUE04ZG5pT1IrdUlQOUlhYTFqeThvcWVmN2xNM2RWdVdmNlpBQU81QmJ3L2Q1OFJnenJ3K1l0KzA0Wk4ySllINVlzLzVhc3pGWTFudGQxNDR6N3hKdWJ0REZqK2Y2Skp5aGR0WXIwc1EzVWJ0UTBDWHcySCtlVXEyT3FXbmg5S1hGdW5GT3VKckJnSHA0dS94MnpIeVRFY0lJdEZjU2psUm53RS96aUUxeFhUZ1ZBU1VuRk9XSWN3UzgvYmJCN0tHNFBPRjExRDZ4RGFNa0NsSXdzdE5YTE1IVWRKZW5zUHhFMmo5Yit4d3RBY1VVU2MvMSttYWhacmFzZlI5dCs5M01tUCtkQ0NDR2lRSzhlN1hqNHdSc3hUWk45QndyWXVtMC8yM1llb0tUVVMxbVpsOXlEUlhpOVZYZ3IvYlRKVHF0M2dwMlYxWXJycnhsWjU3aVBGNnlsb3NJWDBkampGaS9ielBhZHViV09xZkQ2YXEwMmZqekJYckY2ZTNYUDdkbzgrN2U3VHJtK095NDY5ckUzTmsrblRuZzZkYUx3MDA4YUxNSFdObitERWhjWDlYMnVHNEs5endXRUZuK085dTAzMlB2MnR6cWNzeEt6Q1RZQnY5VVIxSitpZ08zcy81TXJ5ZzgyL052UGNSL1FXYzRvSnp6Mll2WGp3TngvRTFwemFuL0YwT3FsT01kT3FwN0Zkb3laUkdqTjhnWnJPK1djZERXT0laSC9jYW56ZW1NbW5mTTFJdWxMSHYrL3o1L3pmWDVJelc1Yi9WamYvMzJEWDk5S3BqOEdmODZGRUVJMFc0cWkwS2xERnAwNlpESDVzb3NiN0xvNXJkTzQvZFlKZFk1YnNYb3JGUlcraU1ZZTk5eVRkOVg2ZW4ycWlOOXc3VWh1dUhZaytVZEtTVTZPeHgzblpPemtCM25nMTljeGJ2U0o1Ry9ianBvSi9iNzkrV1JrdEp6Nk1wbFRwbkRnaFJmbzh1Q0RPTSsxOVpTbUVWejBLYTRicHpWTWNESEFPZm5IQk41K0hYdnZ2bUNQdlhRMTlpSStKaFo3WU52N0R5THVocnFUc0VnbFBQWkMzWU5xRVVsQ2VGb25mNk9yWjJoZEVRb1NXcllRNTZRZkE4ZVdmSXliVE9ERGQ4L3VuZ0wzejMrSmtwWnh5dk5xZWxiMTQ3aHBNNEF6N3lFM2l3dnh2ZnAwWTRUWEtHTHg1MXdJSVlSb3pxcDhBVzY2N2E4OGVOOTFqQjBWVHFvTjAwVFhEU0E4bjVTUm5zUk5VMGVUbE9CQjAzUldyZDFCNTA2dE1VMlRoQVEzTjAwZGZVcjdydWFremZYWGMrQ0ZGOGgvYnpidDc3ampuSzZsN2RpQ2twNkpyVlBYeUU0SUJUR0RRWlQ0VS91aXh3cGJwNjRvNlpsb083YkU1S3g5ekNiWTZMclZFWWc2aEZZdXhqRjZZbmc1TitBWU9vcmdzb1dZcFMyM2NOVzVWQkZYMGpMcWJOZWxabVRWK3JwUjU5MmpqSzVaSFlFUVFnZ2hUbEphR2w2Tm1Ob3FzZnE1eC8vK0hvLy8vVDBndkp6K3VTZnY0bWMvSFEvQXEyOHVvTUxyNDFCZUVRODlNcFBmM0h0TjlXdk5sVE10bmN3cFV6ajB6dHUwblRZTjFYbjJ5K08xYlZ1dzk0dDhxZlQvWisrKzQ2dXF6d2VPZjg0NWQyWUIyUkFJR3dLeTk5NElLSTY2MExvWFdxMjF0bXFyZHJlLzFyYTJWbXV0clZwSGgzc2hEb2F5Wk1qZUJBSUpZU1prQUZrM2Q1eHpmbi9jY0NGbTNVQ1NrL0c4WHk5ZXlUMzNlODU1cnBKd24vdDl2cy9YdDJJeHZzOC9KT3FwbDg3N25sV3UrZmtIRFhZdEFDVTJIdnVvaWJXT3NRMGFSbUNQSk5oQ1ZHS1dlL0IvOVFXT21aZFZIRERSdXZZZ1VFMkNyYlRyZ0dQU1RBSVp1OUhUZDlaNWJlOTcvOGI3M3I4dktMNXpmL0g0bG4yRzc1UDNMdWg2NFRqZkx1SkNDQ0dFRU0xQjl1SGdWcmxidG1jeWRIQlBBTzY5OHhMR2pla0hFTnJuMnVjTDhQTHJpM2ozdzlYY1AzOHVNNllPNGVmLzkxL21QL0JYZnZMb1BBWU42RzdOQzJnaW5XKzlqWnozMytmSXE2K1NPbi8rK1YxRTE5RXo5dUQ4MXZYbkhZZnZ5OC93ZlZyMVBXN2tMLzlDMlZNL3d5eXV1bi81R1dmZUsvdVdmbkxlOTYrTzFyTnYzUW4yZ01INFB2MGdPS21xMVZBeDIweEpnbTJoK3Bab095NjlHc2ZVT2VkOXZtMzRtTEJMMUJXWEc5dUljZWg3ZDJIazVkVHJQdWZ5cjFxS2ZjSjBBdHMzNFZ1OG9OcEdZTTRyNW1FZk54VTBHMXJ2ZnBUdDNkV29XMlcxQnZYOWY5K1FuMklLSVlRUW91M2F0aU1McDlQT1crK3RwRmVQWUtQVkR1MmpTS2xvN0phVGU1TC92YjJjRHhldXBhall3NFAzWGNIbGw0d0c0SSsvdVlNbi8vd09Eei94TXZmZGZTbFh6aDFyMmV0b2JGRnBhWFM4N2pxeW4vOGJTWmRkaHJOang3cFArZ2I5NEFIVXhHU1U2QXZmRXM1NTdhMEFHTm1aK05jSCt5YzVabDhKRmN2eFRLOFAzK2NmWUJzeUNxMXI1UTgvYW5vZldmYjduMkRrNVZSNXZ1VGh1MUFUa29uNDBXL09PMTRsT2dZMUlRbjlZQ1phejk3bmZSMHJTSUl0cXFXbWRzZDU1UTBBbUNjTEtIditEK2RWMm0yV2xWTDJ1OGN3eTBwckh1UDFoWnEvcVoyNllCczRqTUQyVGVjWGVIT25xbldQdWREckdpMnVFRndJSVlRUVlUQjBheWNnL1A0QXkxWnVZOExZL3FUMTZjS3ZmeC9zclZOZTdndU5PWGE4Z0RmZVhjSDRNZjI1OWR2VDZaZ2NHM3JPWnRONDRwRjV0SXVKSlBrYlczbTFSajBlZm9UOHBVdlo5OHRmTU9ENXY2UFU4MzFnSUNNZHJkK2dCb25GUGpvNFl4eXcyVU1KdHEzL0VJeWpoOUI2OThQMGxPSDcvQU8wUHYyeGo1clFJUGU4VUZyL1FRUXk5a2lDTFZvSHJXdVBzdzhpb3NMYWdxb210U1hYQVA2VlM3QlBuQkhhd3NveDY0cmd2dG10Y0JZNzZnLy9iSlRyUmp6eXE5RDY3UE51WGllRUVFS0lacVBNNDZXMHRKem9LRGNPaDQzZDZZZkpPWEVTcHlPOFhXUjAzZURpSzM0UzF0akRSL0xEMmx2NzNqc3ZvYUN3bU1rVEJqSitUSCtTa3pydzNEOCs1dW0vZmNoN0g2Mm1hMm9pMGRFUnpKdzZsSWdJSjU4dkRVNlltR1l3bmtBZ2dOK3Y0L1A1V2JwOEsza0ZwN2xzenVpd1lteUo3TzNhMGZ1Sko5ajl3eDl5NE1uZjBldXh4K3UxdDdPUmw0dTlULzg2eDVsRnB3anMyUkU4NTBnMlFMVzcvSHhUSUgwSDNyZGVDZTRRZEdhQ3BvYjRBcnUzVjcxdnhleDNUYzlWZDF4eE90RjY5cTB6TmdDMVl3cUJOUmxoalcxT0pNRVcxZEs2OWd4OWIyVHZiOVJaVWJPc2hNRGE1ZGluQkxlY1VKTTZZUnMwZ3NDMkRZMTJUeUdFRUVLSTV1eGdkaTRQUFB4Q2xlTWpob1kzbTZlcUNqZk9tOXFnTWZYcDFZbU95YkdNSFpVR3dMalIvUmcxdkE5ZmI5ekxwcTM3T1hRNGp5UEhDaWdwOFZCZTdzUG5DNkFiQm9aaG9pakJiYzVVVmNHbWFkaHNHck5tREcvUStKcWp4TG1YVVhvZ2srem4vNFlqSVpIVXUrNEtPOGsyOC9OUkUydHZjQXRnNUI3RCs4NXJsWTZkZWV5NDVHb0E5S3hnb21ya24xMzZhWllXbzdqY1lMTmhWbXpmcTlTd0xWYjV2NTZ0OGY3VlBXZWVQbG50OGZxVWpxdUpTUmdGK1dHTmJVNGt3UlpWS1FwcTZ0bTFGM3BtNDM5eTVGdXhDUHVFYWFHOXZSMHo1eExZdnJIVnpXSjdQM3FyempIbjdoOHVoQkJDaUxZcEtiRURxVjBTTVF3RDB6Q3gyVFhTK25SbS9tMnp3enBmVVpSRzZkYjk4OGUralhwT3FiUE5wakYrVEgvR2o2bDdwcld0NnY2OTcrRS9XVWptVTMra1pNOGUrdnppbDloaTZuNnZaNWFWaHJYZGx0YTdmMmdkZE5tZmZvRngvTWpaQm1WZmZnYUE1MisvcjNwaVNjblo2L3NxeXZ4dE5WZElxSEVKdU81K0tQUzQvTVduTVFyeWlQanhieXVOSzN2eThTcGp6eHl2RHlVeXFzNUsyT1pJRW14UmhaclVDU1hpN0Erem5ybXYwZTlwRmhmaFg3Y1MrNFRwd1JpU1Uxck5XbXc5TXdPek1MaCszYjlxU1ozajFlUk9xTzFqNnh3bmhCQkNpTllyTGphYVYvNytmYXZEcUtKM3owNVdoOUR5S0FxOWYvb3pYQjA3a2ZYc001emV2SW51MzMrSWhKa3owU0lqYXp6TjlIbFJITTZ3YjJPV0ZHUGtISzMydVloSGc3UEdnZDFiOFMxOE56aSt0RGcwcVdPV2U0S2h1bHcxMzBEVlVPTVRLejBHS2grcmFleDVVSnd1VEsvM2dxNWhCVW13UlJWYXI3U3pEd0lCOUVPWlRYSmYzN0xQc1krZEhHcDQ1cGd4dDFVazJOOHMyV25vOFVJSUlZUVFvbmxUTkkzVWUrNGhkdklVOWo3Mlk5Si85Q2pwUHdvK04raWxmeEU3c1pyR1l2WGNva3JmdXpOVS9hbG5aYUIxUDd1YzRFeXB1WHE0ZmVpWVdWS01FaFhzVUc2V0ZnZmpqS2c1NFc5eW1nWjZ3T29vNmswU2JGSEZ1WTBIOU1OWkVHaWF2OWptNlpQNE42N0JQbm9TRU93b3J2VWJpRjdSdEVIVW91SVR4TlpXVWkrRUVFSUkwWnBFcGZXbDYzZS95NTVISGtZdkRaWS9aNy93OStvVDdIb0s3TmlNNG5KamxudncvT05QT0srNnNkYnhabWt4dU56bzZUdlI5NmNEWU9RY3h5d09KdHRheno1Z2Q0VEdHM2s1MVRiVHJlNVlUV1BiQWttd1JXV0tFdnhocXRBVTVlSG44aTliRk54NHZxTDVnMlBhSlhocVNiQWJhbjlueDlRNWxmWVlydy8vcXFWNFAzcXp5dkdHaXMzMGVTbDkvUDVheHlqT2luS2VpZ1lWUWdnaGhCQ2llZkdmUGszR3IzN0ZpWVVmNDBycFRPZGJieVA1aWl0d2QrdFcvUW1hRnZZc3RsbnVJYkIzRjdhMEFRUjJiTVk1NXlxOEg3eUJmZWlvNEwwcnVvb2IyV2NyVTgyU1lveERXWGoyN1E0ZEszL2o3UHZYaUIvL3RsS1p0eElWaldQNkphSEgrcEZES0txSzJxbHpXSzgvbkY1RWxlaDZxTEsxSldsNUVZdEdwYWFrVmw1L25kVzByZkdOL0Z6MHZidlEwZ1lBb0hYdmpkYTlkNVBIMGRLYzJlS3NKYTVURVVJSUlZUm83VXJTOTdMOXJqdnduenhKejBjZnBmUHRkOVM1TDdiaWNBYlhZYnNqNnJ4K1lNdlhLRzQzYXFkVTJMRVorOFFabUhvZ3RCTlFkVXNRWGZOL0VIcSsvTlhud0diSGRkTTlvZWZWRG5HaDc1M1gzb3JpanNBMjZHem45OEJ6dnlOdzhBQ3VXKy9ETm5CWW5USGljSVgxV3M0d3ZlV2g5N2d0aVNUWUZyclFHYzZHbWlFOWwrM2N6ZXdEZnZRRFRUdUREZUJmL1dVb3dRYXdUNXVEL25MTFM3Q052Snc2eDZpeDhhRlA1bW9jNzZzOWFWYmNFYUh5SGJPa3VINUJDaUdFRUVLSVJsVis5QWpiNzdvRHplMW0wSXN2RXRVdnZJN3JTa1FrWm1sSldFbXBmKzJLWUpKN1pnY3dWY1V4N1pKUUYvRXplWU9lc1FmZmw1K0NkcllKbWVrcHc4Zy9nWDNNNUJxM0JiT1BubGpwc1o2eEcvM2dnV0JqNG91R2hQVjZ2bm1OdXBpbEpjMXJUWGlZSk1FV2xXam5KTmo2Z1gzZzl6VjVESUgwSFJnRmVhaHhDUURZMGdhaUpuZkN5RGxXWld6cHJ4ODU3L3RFL3ZTUG9lLzlhNWJoKytMVDg3dVF0N3phdzJXLy8wbWRwMGI4NkRlb0NjbGhqNi9PdWI4SXpaTUY1M1VOSVlRUVFnalI4UHluVHJIOXpqdkJOQm44NnF1NFVzSXJwd1pRNHVNeFR1VFUyWTFiMzdjTDQ5aGhuRmZkR0ZwTFhlTTFJNk53ei85QnBiMjRBOXMyZ21HZ0g4b01iZzEyVGxKYjF6cHFJK2NvSlkvT0QrUFZWT2E2NDN2WStnK3FkWXh4SWhjMUxyN2UxN2FhSk5naVJJbUtSdXZTTGZRNHNHZTdOWUdZSnY3VlgrSzhmRjVGWUFyMnliUHd2dlZLMWFHblR6Yk1MYjNsRFhhdDZtaDlMa0p4T0REMVFJTTNiVk9Uei82aU5uS3JmZ2doaEJCQ0NDR3NzZi8vZm9QM3hBbUcvdmUvOVVxdUFkU0VKSXhqUjZHT1JGVFB6a0pONm9UV3JWZXRDYlorY0QrZTU1N0VkY09kMklhUERSMzNyMTBPZ0hFa3UySnk3V3lDN1poeGFkWHJITmlIbnBXQmZkUUVsSmgyMWQ3TDlKVGhYNzBNQVB1RTZWVzIvMUlUNnQ3Q3l6aCtGQ1dNY2MyTkpOZ1dLdm54ZCtvMTNqbjdTdXhUWnAzMytmYWhvM0RPdTczRzUyMzlCbFg2TkV1M0tzRUdBaHRXNDVoOVpXanZQL3V3MGZnKyt3Q3o2SlJsTVYwSTEwMTNvMFJFWVJUbVU3Ym54dzE2YmEzZndORDNldmFCQnIyMkVFSUlJWVE0UHlmWHJTTjN3UUw2L3ViL3dpNExQNWV0ZHhxK0x4ZkJqTm9iOGRvR2owQnAzNkhPNjJuZGVxRjI3b3Izc3crd0RSNEJOanVCWFZzeGpoNUNhZGVoMnNrbXgreHZWWHBzK3J6NE42eEI2NVdHODdyYnFyK1JydU41NVRrQTdHT240THp5aGpwanEvWXl1N2ZqbUQ3N3ZNNjFVdTByNjV1emV1d0oxMndGL1BYNlk1ckdoWjF2NkxXR1l4czhJdlM5a1plRFVaRFhHSys2Q2pVaHFWSmlEOEZQdlFLYjFsVUVZK0RmdEE1b3VWdFFuZW55ZlNHejVIcG1CdnJlWGVoN2QxVzZycTN2UmFISGFtb1BxS1poeHBuejlNd1d0cGE5QlhhT0ZFSUlJWVF3ZkQ0eWZ2RnpvZ2NNSVBucXE4L3JHbHEzbmhnbmNqQ0xpMm9kcHlZbVl6OW5ScnBhZWdEZmtvVVl4NDlpbmlyRXYzb1pwcytMNzZNM1Vkd1JPQ2JPcURROHNIRU52aTgrcVhJWi8rS1BNVStmeEN3cnhiZnM4eXJWazZhbkRNKy9ua1ZQMzRIV3N5L09LNjhQNzhWK2cxbDBHaU12RjYxYmovTTYzMG90OXQycjRuQmllc3FzRHFOZTlQMTdLZi9YczgzeS9vbzdBcTEzdjdOamR6ZmQ3TFh6aHJ0UUlxTUliRnBMWVBQWEdQbTVBUGhYZndHcWl2K0xUekFLODVzc25vYW1SRVNkYldTV2Y2TEdjVFUxcmZPdlg0WDM3ZGVxN2Y1b256U3owdjZFanFtenNmWHVSL2tiTDFmNmhlZDU4ZW56RGQ5U1p5b1loQkJDQ0NGYWtoTUxGMUtXbGNXd3Q5K3VzMXQ0alRRTnJYYy9BcnUyWVI5VFI0T3dHdTVobGdZYjRKYjk2UmNZSjNLQ2xZOWxwUVQyYkVjL2ZnU2pNQi9udGJlQVdubnkwaWpNeC9mRnB6aW1WeTRSdDgrNEZDV3BJNEhOWCtQNzlEMThuN3lMR2h1UDFuOHdhbEluZkY5OGdubXFFQzF0SU81YnYzUGVreVdCWGR2UitxUzF5RW5WRnB0ZzQzUkJDMHV3emRNbkNUVGlPdDhMdWI5MjBaQktQd0JOdWY1YWJkY2VwVjBISEJkZmp0YWpENTRYbmdMQXlEbFdiVkxaMHB4YnNtTTBZQW0zR3BlQWZmTEZady80ZldCM29IYnVTc1JEUDhQNzJmdjRWeTRCc3dYUC9IOWp2WTRRUWdnaFJMTm5taHg1L1hWaUowMGtabkI0SGJacll1cy9BUCttRFhVbjJOVUpCSUlOekFEejFFbWMxOXlDZmN3a2pNTDg0QXoxNGdYWUJvL0FQbm9TL2cycks3K0U0aUtVcU9ncWwxUmNidXdqeDJNZk9SNno2RFNCemV2d0xWMkkvNnN2em81eE9ySDFHNFJSWEJUY01lYzhCTFp2eGo1ODVIbWRhN1VXbTJBclRtY0xMaGh1ZnZUMEhYZ1h2b045NUFTVTloMmFidDlwVlVXSlB0c2NJWnl0clZvYU5hbFQ2SHVqc09ZdTN6VzlkclBvZEpWamlzdU42NDRIVUZ4dW9PTC8zd2YvdzNuOUhXamRlNFBOaHZPeTY3Q2xEYVQ4elg4MWFnTzNSdFVDOXo0VVFnZ2hSTnQyZXROR1N2YnNadUQzWHJqZ2E5blNCdUJiOUFsNjFuNjA3cjNxZWJJTlcrOSs2QWNQNExyamdlQ3lUQ0N3YVIyK3hRdlF1dlhFZGYwZEFDaTJpbXJMM09Pb0xqZjZ2bDJWM3NPZXkvUjZNYklQRUVqZlFXRDdKc3h5RHlnS3R2NkRNVTZmeERpU2pmZUQvOElIb0NaMVJFc2JpQzF0SUZxUDNtSE5hT3RaK3pIejg3Q2RzMjF2UzlLQ0UyeTMxU0cwS21aSk1mN2xpL0F2WHhUY0hrdXZmYjEyUTFIYngxWXFhVEZ5anpmSmZadVNtdElsOUwzemtxc29PNUJlN1gvZmNMZnBVdU9UY04xK2YraVhubm42WkRDSkxpbkc4L3dmc0UrK0dPZWNiNEZtUSt2ZGo0aUhmNG4zN1ZjSjdOamNNQytvQ2NuUHVSQkNDQ0ZhbXFOdnZJbXJVd3F4a3lkZitNVnNOaHd6NXVENzVBUGMzNjMvOXJUT2EyN0I5SlFGWjZQOVBzcmZmbzNBbHEvUmV2YkZkY2NEb2FXR2F1ZHVvS3A0L3ZubjBMbXVtWmNGZXlGOXZRcnpaQUZHd1FtTW5HTVlKNDZIS2lTVm1IYllKMStNZmV5VXMvdHFueW9rc0dNemdSMmIwUS91eDhnOWpuL0ZZaFNuQzYzZlFGemZ2cnZHa25ZQTM4TDNjY3ljRGJhV21hcTJ6S2dCSlM0ZURtVmFIVWFyMUZUTnpRQ1ViK3pyMXhxM21kSzY5d2w5cjNidWl2T3FtODZ2OUYxVnNZK2RnbVBPdDBJejEyYTVoL0xYL281WkVseGZnMm5pWDc0SVBXTVByaHZub3lZbW83Z2pjTjE2SC80MXkvRXVlQ3ZZOUs2RlVHTGpyQTVCQ0NHRUVDSnNodDlQd2JJdlNiM3JMcFFHV2o5c0d6UVUzNnBsQkhadXhUYWduaVhubW5hMjFOdG1SM0U0c0krZWlQT3FHeXZOSnFzSlNiam4vd0E5WXcrWUJtcFNDcmJoWTRCZ3BXUmcxMVlnV0VXcDlVcEQ2OUVIclU5L3ROUWVWWm9WSysxanNVK2NnWDNpRE15U1lnSTd0eERZdmduOVFEcEt1dzYxSnRlQm5Wc3hmVjVzQTRmVzczVTJJeTAyd2E1cnczWFJOTTUweHo1ZmFtTEhTbytObzRjdjZIck5qUklkZzViYXZkSXgrK2lKNFBmaC9lak44QzVpczJNYk1oTEh0RXRRRTVORGg4M1RKL0c4K0JlTW5LTlZUakdPSHFMczZWL2h2T3BHN0NQSEIrODdiZ3BhMXg2VXYvWjhpMmthZDZhVVNRZ2hoQkNpSlRpOWZqMTZhU2x4MDZZMTNFVVZCZWZzdVhnL2ZnK3RWOS9RUkV0MUhEUG00cGd4dCticlhITkxsWVQ0REsxWEdscXZ0S3JYdkh4ZWNJWTZxU05LaC9wTmZpaFIwZGpIVE1JK1psS3dRWFV0SHpxWW5qSjhINytIODdLcmE0eXhKV2l4MjNUSkcyOEwrWDJoYjc4NUExMWY1M1l1Tndyek1jdEtMdWg2elkxdDhNalFMd2pmSisrRzFrTGJKMHpIZmVlRGRYYkpWbE82RXZtenAzQmRmMGVsNURxd2RRTmxULytxMnVRNnhPL0QrOVlyZU45NkpmVC9URTFKeFRIMzJndDhWVTFIVFpBUDBvUVFRZ2pSY3VRdit4SkhRZ0pSZmFzbXFoZEM2OVVYTGUwaXl2Lzk0b1Uxc0QyUHhGV05TMEJMRzFEdjVMcktyZDBSTmIvM05VM0svLzBTV3RwRmFMMzZWRCttaFdpNUNYYWNKTmhXTWM1cHVtVWJPcXJhRG9QaDBMcjNydFM4d0FpM3Nack4zakIvenFFb2FzTmZWMVd4VDZqNDlOSTA4VzlZamVlbFowSjdHV3BwQTRKbE1yVXdqbWJqLzNwVnBjZWVsNTZoL0QvL09Gc1dYZ2YvaHRXVVBmY2s1c2tDOUt3TXl0OTRPYXp6bWdQNU9SZENDQ0ZFUzFLNGZEbHhrNmMweWd5c2M5WmNNQTI4SDcvYjROZTJtbmZCdTRBWmZJMHRYQXN1RVU4STdvWHQ4MW9kU3B1alorNExOa0lqV0NJZThmMmY0bHU2RUNQbktLYlBWL3ZKaW9yYXJoMWF6elJzWXlkWDNocHM2NGE2YjY2cVJEMzU5d3NKdjFyMktiT3dUNW5WSU5jcWVYUStHQWIyMFJOUjQ0TUpvbjV3UDJaSmNiQVIyWE8vdzNYN0E2akpsVHN6dXVjL1JHRGZidlI5dTROcjBTc2FvZmsrZlEvMEFQcUJ2Y0YxTWVmQk9IcUlzci84R2dLQlNoVUl6Wm5pY0liK25na2hoQkJDTkhlK2dudzhody9UL1FjL2FKd2JxQ3F1YTIvRzg0OW44TWNsWUI4L3BYSHUwOFQ4cTVlanArL0VmYytEdGE3UGJpbGFiSUtOcHFGMjdZNmVrVzUxSkcyT2Y4MHk3Q1BHaFQ2WlU5ckhCdGR6WEFBOUs0TkErbzZHQ0s5WlVOckg0cmowbXREandNWTFvZStOZ2p6Sy92SnJuTE92eEQ1eGV1aERCcTNQUldoOUxnb09NazNNc2xMTW9sT1lwU1dZNVI3VTJIaHNRMGRCUUFmVEFNT291SmxTOFVjTi9sTFN0R0JURGMwR05odUszUTUyQjRvdCtCV0hBOFhocFB4L0w2SHYyOVZrLzAzcVMrM1dvOVoxT2tJSUlZUVF6VW54dHUwQXhBd2ExR2ozVU54dVhMZmNUZm5yTDJMazUrRzgvSnFXdTE3Wk5QRXVlQWM5ZlJldVcrNUNjVjFZYjZmbW91VW0ySURXbzQ4azJCWXdEaC9FdStBdG5KZlBhNUFmYU9OSU51V3YvLzNDMXBNME53Ri9NS0VsMkxDaHl1eDh3STkzNFR2NHZ2b0N4NVJaMklhTlFZbUlQUHU4b3FCRVJxRkVSalZLZUdhNUIvM0Eza2E1ZGtNNXQvdTZFRUlJSVVSelY3UjlHN2FZR0Z3cG5SdjFQbXBzSE81N0hxVDhuWC9qZWVtdnVHNit1OWJHWjgyUjZTbWovTjh2QVFidWV4NXNOY2sxdFBRRXUzdHZxME5vcy95cmxtSWN5c0krWVRwYTkxNG8wVEZoYlJ3UGdHRmdscFZpSER0RVlPc0cvQnZYbkoyTkRlUGNrb2Z2T3YvQW00aFpVa3hnNjNwc0k4YmgvK3BMVEc5NTllTk9GZUw5OEEyOEM5OUI2OUUzMkwyeFMxZlV4STRvTWUwYjdSTkpmZWNXMEFPTmN1MkdZdXNoUDk5Q0NDR0VhRG1LdG04bmV1REFKcGxSVnR4dTNEZmRoWGZSUWp4UC94YkhaVmZYZndzdml3UjJic1gzOFh0b2FSY0YxMXkzZ3JMd2M3WHNCTHRURnhSM0pLYW4xT3BRMmlROSt3QjY5Z0dydzJpMi9PdFdvS1VOeEw5aVVkMkRBd0gwZmJzcWwyd3JDb3JMamVLT2dJakk0UGRPVjdEYzIyNFBsaytyYXJBMC9FeVpPQXBnQnFzQkRDTllTcTRibUlZZVRLaDFIWFFkL2VpaHhuclpEVUtKaUVUdDJMaWYvZ29oaEJCQ05LVFNQZWtrWDNOMTA5MVFWWEhPdVJ5OWR4cmVSUi9qWDdZWXg5eXIwTHIzYXJvWTZrSFAybzl2NGZ1WVBpL095NjV1OGQzQ2E5S2lFMnhVRmR2ZzRmalhyYlE2a2laaDVCd0xiZkl1bWovOTRBSEsvLzBDWnJubi9DNWdtcGllc3VDZWdTMWszK3FHWWhzOG90VjltaW1FRUVLSTFpdFFVb0t2c0lDSUhqMmIvTjVhcno1RTlQd0JnUjFiOFA3dkZaVDRSR3lEaG1FYk1EaFlaV29oczdpSXdNNXRCTFp2eHN6UHd6RnpOcmFCUTF2dXV2RXd0T3dFRzdBTkdkbG1FdXpBcHJVRU5xMjFPZ3hSRDgxOW5YTnpaUjh5MHVvUWhCQkNDQ0hDVm40NFdCM29UdTFpVFFDS0VreXErdzhpa0w2VHdKNmQrRDc5QURVaENhMy9JTlNPS2FpSlNjRWVQMDVYd3plUzFYVk1iemxtYVFuR2lWeU00MGZSZDIvSHlNdEY2OXNQKzRoUjJQcGVCTFlXbjM3V3FjVy9RaTBsRlRVK0VTUC9oTldoQ0NFYWdKcVFpTnJKb24rY2hCQkNDQ0hPUTluQmd3QzRVN3RhRzRqTmhtM0FrT0I2YkYxSFA1aEpJR01QZ1RVWkdBWDV3VjFxdk42Rzc4V2oyVkNjenVBeXY3aDRsSVJFSE5Obm83WEJYV0ZhZklLTm9tQWJQZ2Jmb2dWV1J5S0VhQUMyWVdOYmRkbVFFRUlJSVZvZlQvWWhOTGNiUjN5ODFhR2NwV2xvUFh1ajlaVEdzVTJwVlN4eXRJK2MwS3BhdXd2UlZpa3VGL2FSNDYwT1F3Z2hoQkNpWHJ6SGorRktTWkZKQXRFNkVtekY1Y0krWnJMVllRZ2hMcEI5N0dUNXNFd0lJWVFRTFk0dlB4OUhRb0xWWVlobW9GVWsyQUQyY1ZOUUhFNnJ3eEJDbkNmRjRjUStib3JWWVFnaGhCQkMxSnZ2eEFuc3NYRldoeUdhZ1ZhVFlDc1JrZGpIVExJNkRDSEVlYktQbVlUaWpyUTZEQ0dFRUVLSWV2UGw1ZU9JaTdVNkRORU10Sm9FRzhBKytXS1VtUFpXaHlHRXFDZWxYUWZzVXk2Mk9nd2hoQkJDaVBvelRYejVlVEtETFlCV2xtQXJUaWZPdVZkYkhZWVFvcDZjYzYrU0pSNUNDQ0dFYUpFQ3BhVVlmai8yV0puQkZxMHN3UWF3OVJ1RTFxZWYxV0VJSWNLazllbVBMVzJRMVdFSUlZUVFRcHdYdmFRRUFGdDBsTVdSaU9hZzFTWFlLQXJPeTY1RGNibXRqa1FJVVFmRjVjWjErWFd5cFlVUVFnZ2hXaXk5dEJRQUxWSVNiTkVhRTJ4QTdSQ0g4K29iclE1RENGRUg1OVUzb3JTWGNpb2hoQkJDdEZ5Qk13bDJSSVRGa1lqbW9GVW0yQkFzRlpjdGY0Um92dXhqcDJMcko2WGhRZ2doaEdqWjlMSXlBTFJJU2JCRkswNndBWnl6TGtmcjNNM3FNSVFRMzZCMTZZWno5bVZXaHlHRUVFSUljY0ZDYTdBalpMdFIwY29UYkRRYnJwdm5vOFluV2gySkVLS0NHcCtJNitaN1FMTlpIWW9RUWdnaHhBVXovRDRBVktmc2lDSmFlNElOS0pGUnVHKzdEeVc2bmRXaENOSG1LVEh0Z3orUDhnbXZFRUlJSVZvTHd3aCtWVnQ5YWlYQzBDYitGaWp0WTNIZmRyOTBGaGZDUW9yTGpmdlcrNlNwbVJCQ0NDRmFGZE9zK0VaMlJSRzBrUVFiUUUxS3huMzM5MlVtV3dnTEtESHRjZC85RUdwU3N0V2hDQ0dFRUVJMHJJb1piRVVTYkVFYlNyQUIxS1NPUk56emtLekpGcUlKcWZHSndaODdTYTZGRUVJSTBRcVpaMHJFSmNFV3RMRUVHeXJLeGVjL2hOYWxtOVdoQ05IcWFWMjY0WjcvRUVxN0RsYUhJb1FRUWdqUk9FSUp0clZoaU9haHpTWFlBRXBFSk82N3ZvZDk3RlNyUXhHaTFiS1BuWXI3cnU5SlF6TWhoQkJDdEdxbUtUUFk0cXkydTArT1pzTjU2YmZRZXZURSs5NS9NY3M5Vmtja1JLdWd1Tnc0dkF5aHV3QUFJQUJKUkVGVXI3NEpXNytCVm9jaWhCQkNDTkg0akdDWE0wV21zQVZ0T2NHdVlPczNDUFgrRkx3ZnY0MitiNC9WNFFqUm9tbDkrdU82L0RycEZDNkVFRUtJTmtQV1lJdHp0ZmtFRzBEdEVJZjc1bnNKN05tTzk1UDNNVStmdERva0lWb1VwVjBIbkhPdndwWTJTUDV4RVVJSUlVVGJJZ20yT0ljazJHY29DcmIrZzlGNnBlRmZ2aGovdXBXWVBxL1ZVUW5SckNrT0ovWXhrN0JQdVJqRjRiUTZIQ0dFRUVLSUppY3oyT0pja21CL2crSnc0cmo0TXV3VHArRmZzeHovMmhXWTVlVldoeVZFczZLNFhOakhUc0UrYmpLS1c1cVlDU0dFRUtJTk0yVWZiSEdXSk5nMVVOeVJPS1pmaW4zOGRQd2JWaFBZdkJZajc0VFZZUWxoS1RVaEVkdXdzZGhIamtkeHVhd09Sd2doaEJEQ2Nvb1dUS2xNWGJjNEV0RWNTSUpkQjhYbHdqRnhPbzRKMHpDT0hjYS9kUU9CYlJzeHkwcXREazJJSnFGRVJHSWJQQUw3a0pHb25icEkrWk1RUWdnaHhEbFVaM0Nabk9HVjVhVkNFdXp3S1FwcVNpck9sRlNjYzc2RmNmd0lnY3dNOUt4OUdBY3paYjIyYURVVXB4TzFhMCswN3IyeDllaU4yckV6cUtyVllRa2hoQkJDTkV1cTB3R0FJY3RLQlpKZ254OVZSVTFKeFpHU0NoT25nNjVqRk9SaEZPUmk1SjNBeU12RkxDekE5SHJBNjhVc0x3OG00SHJBNnNoRlc2ZlpVQnpPWUhtMzA0bmlkS1BFeHFFbUpLRW1KS0xHSmFIR0pZQ21XUjJwRUVJSUlVU0xvRHFEeStZTXI4L2lTRVJ6SUFsMlE5QTAxTVJrMU1SazZHZDFNRzNiNjI5K3dXdHZmQUhBM0ZtamVPaStLNXZrdmtYRlpmenB1US80YXQydTBERlZWYm4yeWduY2V2MDBuQldmYkFvaGhCQkNpTmJsVElLdGUyVUdXNERVZllwV1pjVFEzcUh2MTIxTXh6VE5Kcmx2VEhRRXYvanh0M240dTFlRmttbkRNSGpyL1pYYytiMW4yYnp0UUpQRUlZUVFRZ2dobXBhVWlJdHpTWUl0V3BXMDNwMXBIeFBjTmlxL29JaU16R05OZG05RlVaZ3pjd1F2UGZzQVF3ZjFDQjAvbmxQSUl6OTdtZC8vNVIxT0Y1VTFXVHhDQ0NHRUVLTHhuVzF5SmlYaVFoSnMwY3FvcXNyWVVXbWh4MnUrM3RQa01YUktqdU9QdjdxVEh6MTREZEZSN3REeHhjdTJjUHY5ZjJicDhxMU5Ock11aEJCQ0NDRWExOWtFMjJOeEpLSTVrQVJidERwalI1MWRDTDltZmRNbjJCQ2N6YjU0MmpCZWZmNEhUSjg4T0hUOGRGRVp2M3Y2YlI3OStiL0lPcGhyU1d4Q0NDR0VFS0xoaEJKc0tSRVhTSUl0V3FIaGczdmhjTmdCT0pCMW5Kd1RKeTJMcFgyN1NCNy93VHllL1BsdEpDZDJDQjNmdk8wQWQzLy9XWjUrL2tOT25pcXhMRDRoaEJCQ0NIRmhWSmVVaUl1ekpNRVdyWTdMNVdENGtKNmh4MWFVaVgvVHlHRjllUG12RDNMdEZSUFF0T0NQbldtYUxGeTBubHZ1ZllvMzNsdUJ6K2UzT0VvaGhCQkNDRkZmWjJhd2RabkJGa2lDTFZxcGNTUDdoNzVmdThINkJCdUNpZis5ZDF6Q3kzLzlQbU5Hbmwwblh1Yng4ZExyaTdqOS9yK3dmUFYyV1o4dGhCQkNpQ2F6UC9PNDFTRzBlS3FqWWdiYjU3VTRFdEVjeUQ3WW9sVWFPeW9ONVhrRjB6VFp0ak9Ma3BKeW9xSmNWb2NGUUplVWVQN3ZKN2V3ZWRzQm52L1h3dEJhN0p3VEovbjFIOTdrdmI1cnVQZU9PVnlVMXRYaVNJVVFRZ2pSMUY1OGRkRUZuWC8zYmJQcWRhODMzMTNCVDM5MFBWTW1EZ3JySEo4dlVPdnl1OVRPQ1J3NmtoZld0UkxqMitGeU9jSWEyNXhwcnVCN1RGbURMUUFVMDFNcTAyV2lWWHJnMFJmWXZmY1FBRS84Y0I3VEpnMnU0NHltWnhnR255M2R4TC8rczVoVHAwc3JQVGR5V0c5dXZXRUcvZnAwc1NnNklZUVFRalMxNlhNZnY2RHp2MWo0MjdESEhqbWF6NTMzUDBOVXBJdFgvL0dEU3J1ZjFHUnZ4bEh1ZStodk5UNi8rS1BmY1BFVlB3bnIvay8rOGpaR0R1OFRkcnpOMmNxQkEraDg2NjMwZVBnUnEwTVJGcE1aYk5GcWpSdmRMNVJnZjdWdWQ3Tk1zRlZWNWRLTFJ6SjF3aUQrOSs1eTNsMndHcjgvQU1DR3pSbHMySnpCcU9GOXVQV0dHYVQxN214eHRFSzBRS2FKVVpDSGNmZ1FSbDR1Um40ZVJtRWVwcWNjdk9XWWZoL291dFZSTmkrYWhtSjNnTk9GNG5haHhpYWd4aWVnSmlTaGRrbEZqVXNBUmJFNlNpRmFyZm9reUFCdnY3K0tsMTRMem5yUHYzMTJ2Yzd0bkJMUDFWZU01NzJQVnJOMWV5WVR4MTBVOXJtdnZQQVFxWjBUUW85WHJ0N0pMMy8zUDZEcWEzamlWNjl6N0ZnQnI3endVTDNpYTBtMHlFZ0NwYVYxRHhTdG5pVFlvdFVhUDdvL0w3MGUvQWRuM2NaMFBCNHZicmZUNHFpcUZ4SGg1SzViWmpGMzlpais4OWFYTFBweUM0WmhBTEIrMHo3V2I5ckg2QkY5dWZXRzZmVHRKWW0yRUxVSytBbnMzVTBnZlJmNmdReFFWYlR1dlZBVGs3RU5INDBhbjRnU0VRbE9KNHJUQlpwbWRjVE5pNjVqZXN2QjY4VXNLOFhJUDRGeElvZEFaZ2I2RjUrQllhTDE3SVV0N1NKc2ZmdUR6VzUxeEVLMFNjVWxIdjd3OUx1cytYb1BjYkV4L096SE56Q2dmK1hsWlhuNXAzbjcvVlcxWHNmajhUSjZSRisyNzh4aSs4NnNHc2ZkZnZOTUlzNTVINVdUVTdsTVBMK2dxTVp6OTJVY1pkZzVEV2hiSTF0VUZIcHhzZFZoaUdaQVNzUkZxemIvKzMvbFFGYXdlY2ZqUDV6SDlHWTRpMTJkNHptRi9PZnRaU3hlZGpiUlBtUE15RFJ1dVg0NmZYdWxXQlNkRU0yVGNld0kvZzFyQ2V6YWhwclNGZHZnWVdpOTBsRGpFK28rV1lUTnlNOUQzNTlPWU50bWpLT0hzRjAwQ1B2SXNhaWQ1TU0vSVpySzNvd2ovT3JKTjhqSlBjbXd3VDE1NHBGNXRHOGZWYzI0MnN1NTYrT2RmejlHYklmb3NFckU5MlljNVlHSC8xN3I5Wjc1dzN3RzlPL1dJTEUxQnh1dnVBSm5wNDRNL1BzTFZvY2lMQ1l6MktKVm16cHhVQ2pCWHJacVc0dEpzRHNteC9MSTk2N20yOWRPNGIvdkxHUEpzcTJoUkh2ZGhuVFdiVWhuMk9DZVhIdkZSRVlPNjQwaTVacWlEZE96TS9FdFg0S1JsNGQ5L0JRaTVseUpFdFBPNnJCYUxUVStXREp1SHpNUjgvUXAvSnUveHZPL1YxRVRFM0ZNbm9IV3RZZlZJUXJScW4zdzhWcGVlUGxUZE4zZ3hubFR1ZjJtR1RXK0QramJPNlhPa3ZQcGN4K25TK2Q0WG4zaEIvV0tvN1lTOFROKy8rdmJTVXhvWCtsWWZrRVJqenp4Y3IzdTFSTFlvcVBRUzBxc0RrTTBBNUpnaTFadDZzUkJvVEx4RFpzektDNzFFQjFaZHdPUDVpS2xZeHlQZnU4YWJyeDJLdjk1NjB1V0xOOGEyc1pyODdZRGJONTJnTlRPQ1Z4OStYaG1UaG1LMHltbG1xTHRNQXJ5OFg3eUFXWmhBZlpwczdHUEdBT3E3RDdabEpSMjdYRk1uWVZqOGt6OEc5ZmgvZUJ0bE5nNG5KZCtDelV1M3Vyd2hHaDFubnIyZlQ1YnZKSG9hRGVQL2ZBNlJvL29hMWtzNFpTSWQweU9KYVZqSEdWbFh2SUxpMGp0bklERDNqclREeTBxQ205T3J0VmhpR2FnZGY0TkY2SkNjbUlIK3ZkTlpmZmVRd1FDT2wrdDNjMmNHY090RHF2ZVVqckc4YVB2WDh0TjEwM2xQKzhzNTh1VjJ3Z0VnbzJaRGgzSjQrbm5QK1RsZnkvbThqbWp1ZnlTTWNSMWlMWTRZaUVhVVNDQWI4VlMvT3ZYNEpnMkcvdkVhWkpZVzAxVnNZOGFoMzNFR1B5cnZzVHp6MmV4anhxSFkvSU1zTWxiRFNFYXlzN2RCd0g0eHpNUGtKVFl2dmJCamV5eFg3d2E5dGcxWCsvaGQzOTZ1OTROM0ZvU1cyUWtaYVV5Z3kwa3dSWnR3TlFKQTBQZHhKZXQydFlpRSt3elVqckY4Nk1IcitHdW15L213MC9YOGZGblgxTmM0Z0dncUxpTS83eTlqRGZmWDhtMGlZTzQrb29KOU9yZTBlS0loV2hZUmtFKzVXKytoaHFYUU1RUGZ5cWw0TTJOcW1LZlBBUGIwSkY0MzMrRHNuODhpK3VHVzFCalpUWmJpSVprWlhJZEUrMW0wdmdCZlBlZXVjVEZ4b1NPNzA0L3pEc2ZyRUpWMitheU5TMDZtb0NVaUFza3dSWnR3T1FKQTNuK1g1OWltaWFidHgzZzFPbFMycmVMdERxc0N4SVhHOE9kTjEzTVRkZE9ZY215cmJ5NzRDc09IODBISUJEUVdieHNDNHVYYldId2dCNWNldkZJSm96cEwrWGpvc1VMN05xR2Q4RjdPR1pkaG4zY1pLdkRFYlZRWXRyaHV1MWUvS3VYNC9ubnN6Z3Z1d2JiUllPc0RrdUlCbU9hSnNlT0YzTHlkQWtseFI1S1Nzc3BLZkZRV3VabDZxU0JkT29ZVjYvcmJkNjZuMGQrOHErd3g0ZXpWL2FaMmVMM1BscE5UdTdKV3NlZU9sWEszLzY1c01ibjc1OC9GNEJEaDA5d0lDdUhTZU1Ic0gzbndTcmpKbzBmd1BKVk8waEs3RkRwdUs0YnJiNWZqQllSS1d1d0JTQUp0bWdENG1KakdEeWdPMXQzWkdLYUppdSsyc0VWbDQ2eE9xd0c0WFE2bUR0N0ZKZk9Hc242VGZ0NGQ4RlhiTjUySVBUOHRwMlpiTnVaU1ZTa2krbFRobkRKakJIMDZ0SEp3b2lGT0QvKzFjdnhyZjBLOS93SFVWTzZXQjJPQ0pOOS9CUzBiajN4dlBKM3pGT0YyTWRQc1Rva0ljNkxhWnFrN3p2QzVxMEgySjJlemE0OWgwSVZaTjhVRnh0ZDd3UTdLYWtEMTE5VDl3ZUhueXhhVDNHeEo2eXhaeXhidVowOWV3L1hPcWE0eE1QN0M5YlUrUHlaQkh2MXVqMmhQYmRyODllbnZsUGwrbTZYSTR4b1d5NWJkQlNHejRmaDk2UGFaVktqTFpNRVc3UUpVeWNPWXV1T1RBQysvR3A3cTBtd3oxQVVoZEVqK2pKNlJGOHlEK2J3M29MVmZMRnlHMzUvQUlDUzBuSSsrbVFkSDMyeWp0NDlPbkhKeFNPWk5uRXdVVkV1aXlNWG9nNm1pWGZSeCtnWmU0bDQ0QkdVZGgzcVBrYzBLMnBLRnlJZWVBVFBQNS9CS0M3Q09lc3lhT1V6V2FMMU1FMlRkZXYzOHNhN0s5aTFKeHViVGFObjk0NU1uenFFdE42ZFNVeHNSMlNrbTZnSUo1R1JidHd1QnphYlZ1LzdwSFNNNCs3Ylp0VTVidlc2WFJRWGU4SWFlOFp6Zi9wT3JjL1hwNHY0RGRkTzVvWnJKNU9UZTVKMjdTSnh1eHhNbi9zNGovM3dPbVpNSFJJYXR6dTlja0ovTUR1SGhJVFd2YVJIaXd4dWs2YVhscUsydDNaOXZMQ1dKTmlpVFpnNGRnRFAvbU1CdW02d2MvZEJjazZjSkRteGRiNVI3OUV0bVVlK2R6WDMzbkVKUzVkdjRkTWxHOGs4bUJONlBpUHpHTSs4OEJFdnZQSXBrOFlPNEpLTFJ6Q3dmN2RXWDdvbFdpYnZvby9Sc3cvaXZ2OWhsSWlXdmJTakxWUGFkY0I5L3lONFh2d3J2a1VMY2N5K3pPcVFoS2pUeVZNbC9PdzMvMkYzK2lHNnBpYnl5SU5YTTNYU29EYS81S3JNNCtYR08vL0k0dzlmeC9RcHdhVGFNRTEwUGJpZHFLSkFRbndNTjg2YlNreFVCSUdBenRyMTZmVG8zaEhUTkltS2NuUGp2S2xWdHU5cTZXeFJGUWwyU1RGMlNiRGJORW13Ulp2UUxpYUNrVU43czI3alhnQVdmN21aVzY2ZmJuRlVqU3M2eXMyMzVvN2p5a3ZIc3UvQU1UNWRzb0V2VjJ5bHpPTUR3T3YxczJUNUZwWXMzMEpLcDNpbVRSekUxSW1ENk5vbDBlTEloUWp5cjE2T25yRlhrdXRXUW9tSXhIMzNBM2orOWtlVTZHZ3BGeGZOV2xaMkxrLzg4bldLUzByNStXUGZadUs0aStTRDZBb25Ud2JYR2NlZXMyUEo3Ly84RHIvLzh6c0E5T3ZiaGVmKzlCM3V1SGttQUMrOXRvamlFZzlIaitYenhDOWY1OUdIcmdrOTE1cG8wY0VFV3hxZENVbXdSWnN4ZSthSVVJTDkrZExOM0R4dldwdjR4MUpSRlByMlNxRnZyeFMrYy9zbHJGaTlrMCtYYkdEbm51elFtS1BIOHZuM1cxL3k3N2UrcEh2WEpLWk1HTVRVQ1FOSjZTU2RmNFUxQXJ1MjQxdjdWYkFzWEpMclZrT0ppTVE5LzBISy92b0hsUGF4MHZoTU5Fc2VqNWZIZnY0cXBtbnlseWZ2b1djUDJaSGpYTm1IVHdDd1pYc21Rd2YzQk9EZU95OWgzSmgrQUtGOXJuMitBQysvdm9oM1Axek4vZlBuTW1QcUVINytmLzlsL2dOLzVTZVB6bVBRZ083V3ZJQkdZcXNvRVE4VVM0TGQxa21DTGRxTXNTUFNhQmNUd2VtaU1uTHpUckpsZXliREt2NWhhQ3RjTGdlenBnOWoxdlJoSERxU3gyZExOckw0eTgyY0tpb05qY25LemlVcmV3bXYvSGNKdlhwMFlzcUVnVXlkTUpEa3BGZ0xJeGR0aVZHUWozZkJ1N2puUHlocnJsc2hwVjBIM0xmZmgrZkZaMUE3ZHBJdHZFU3o4OXIvdmlDL29Jam4vdlFkU2E2cnNXMUhGazZubmJmZVcwbXZpdjgrSGRwSGtWTFIyQzBuOXlUL2UzczVIeTVjUzFHeGh3ZnZ1NExMTHhrTndCOS9jd2RQL3ZrZEhuN2laZTY3KzFLdW5EdldzdGZSMEd6UndSbDl2YmpZNGtpRTFTVEJGbTJHemFZeGM4b3czbDN3RlFDZkw5M1k1aExzYzZWMlR1Q2UyK2R3MXkyejJMTDlBTXUvMnM2cXRic29LUzBQamRtZmVZejltY2Q0NmZWRjlPM1ZtYW1UQmpGbC9FQVM0bHQzb3hKaG9VQ0E4amRmeHpIck11a1czb3FwS1Yxd3pKeEwrUnV2RTNIUDk4QW1iMGRFODFCVVhNWjdINjNoOGt0R2s5YW5zOVhoVkdIb3BxWDM5L3NETEZ1NWpRbGorNVBXcHd1Ly92MmJBSlNYKzBKampoMHY0STEzVnpCK1RIOXUvZlowT2lhZi9ZRGVadE40NHBGNXRJdUpiSFc5Y0xRb0tSRVhRZkl2bW1oVFpzOFlIa3F3VjY3ZHhRT2xIcUlqM1JaSFpTMU5VeGt4dERjamh2Ym0rOSs1a28xYk1sajIxWGJXZkwwN3RGNGJZTy8rSSt6ZGY0UVgvdlVwZlhxbWhMcVdwL1h1M0NaSzdVWFQ4SzFZaWhvWEwvdGN0d0gyOFZQUU05THhyZndDeDdUd095SUwwWmcyYk1yQU1Bd3V2OFQ2M1ViS1BGNUtTOHVKam5MamNOalluWDZZbkJNbmNUckNhN0ttNndZWFgvR1RzTVllUHBJZjF0N2E5OTU1Q1FXRnhVeWVNSkR4WS9xVG5OU0I1Lzd4TVUvLzdVUGUrMmcxWFZNVGlZNk9ZT2JVb1VSRU9QbDg2U1lBVERNWVR5QVF3Ty9YOGZuOExGMitsYnlDMDF3MlozUllNVFozdHBqZ0RIYWd1TWppU0lUVkpNRVdiVXIzcmttazllNU1lc2FSaWs5aHQzTjVLL25GM2hCc05vMHhJOU1ZTXpJTnI5ZlBoaTM3V0xaeUIyczNwdVAxbmsyMjl4MDR5cjREUi9uM1cxL1NQaWFTVWNQN01IcGtYMFlNN2lOYmY0bnpaaFRrNDErL2hvZ2YvdFRxVUVRVGNYN3Jlc3IrL0J0c1E0WkxxYmhvRnRadjJrdGlRbnU2cGlaWUhRb0hzM041NE9FWHFod2ZNYlIzV09lcnFzS044NlkyYUV4OWVuV2lZM0lzWTBlbEFUQnVkRDlHRGUvRDF4djNzbW5yZmc0ZHp1UElzUUpLU2p5VWwvdncrUUxvaG9GaG1DaEtzQytNcWlyWU5BMmJUV1BXak9FTkdwK1Z6cXpCMWt0SzZ4Z3BXanRKc0VXYk0yZkdDTkl6amdEQk1uRkpzS3ZuZE5xWk1PWWlKb3k1aVBKeUgrczJwck5zMVE0MmJNbW9sR3lmS2lwbDhiSXRMRjYyQlZWVkdkQ3ZLMk5HOUdYMGlEUzZka21RMlcwUk51OG5IK0NZTmhzbFJwWWd0QlZLdS9ZNHBzM0N1L0FEM0xmY2JYVTRRcEI3NGhUZHVpWTJpMys3a2hJN2tOb2xFY013TUEwVG0xMGpyVTluNXQ4Mk82enpGVVZwbEc3ZFAzL3MyNmlxR25wc3MybU1IOU9mOFdQNk4vaTlXaExWNlVTeDJXUUdXMGlDTGRxZXFSTUg4N2VYUDhIbjg3TjMvMUV5RCtiUW8xdXkxV0UxYXk2WGd5a1RCakZsd2lCOFBqL2JkbWF4YnVOZTFtM2NTMDV1WVdpY1lSaHMzNVhGOWwxWi9QTzF6MGxLNk1Eb0VYMFlNYlEzZ3k3cVRuUlUyeTdIRnpYVHN6TXhDd3V3VDV4bWRTaWlpZGtuVHNlL2RoVjZkaVphMXg1V2h5UGF1Tk5GcFNRMmt6NGpjYkhSdlBMMzcxc2RSaFc5ZTNheU9vVG1TVkd3UlVmTEdtd2hDYlpvZXlJam5Vd2FkeEZMbDI4RjRQT2xtN2p2cmtzdGpxcmxjRGpzakJ6V2g1SEQrdkRkdStkeStFZys2emFsczI1RE9qdDJaMk1ZUm1oc2J0NUpGbnoyTlFzKyt4cEZVZWpSTFpuQkEzc3daRUIzU2JoRkpiN2xTN0JQbXczbnpJcUlOa0pWc1UrYmhXL0ZVdHkzekxjNkd0SEdlYjBCN0E1NWV5ek9qeTA2V3JicEVwSmdpN1pwem93Um9RUjd5Zkl0M0hYTHhUakNiQm9pemxJVWhkUXVDYVIyU2VDNkt5ZFNVbExPeG0zNytIckRYdFp2MmxkcCt5L1RORG1RZFp3RFdjZDVmOEhxc3duM2dPNE1ya2k0WTZJakxIdzF3aXJHMGNNWWVYbllSMWpmVkVoWXd6NThETDdGQ3pHT0hVSHQxUHc2TjR1Mkk4THRvS3pVYTNVWW9vWFNJcVBRUzJTYnJyWk9FbXpSSmcwZTBKMk95YkVjenlta3FMaU01YXQzY3ZIVW9WYUgxZUpGUmJtWU1uNFFVOFlQd2pSTjBqT09zSEZMQnR0MlpySXIvVEErbno4MHRsTEMvZkVhQUhwMFMyYkl3QjRNSHRDZEFmMjYwYjVkcEZVdlJUUWgvOFoxMk1kUGtkbnJ0a3pUc0krZmduL2pXcHlYWDJ0MU5LSU5pNGh3Y2JwWW1sU0o4Mk9ManBJWmJDRUp0bWliRkVYaDhqbWorY2NybndId3djZHJtRGxsU0xOb2F0SmFLSXBDdno1ZDZOZW5DemZQbTRiZkh5QTk0d2hiZDJSV20zQURaQjdNSWZOZ1RpamhUa3JvUUZxZnpxVDE2VXpmWGluMDZabUMyKzIwNHVXSXhoTHdFOWkxallnNVYxb2RpYkNZZmRob3l2NzBhNXlYWEFrMnFTZ1Mxa2hPYk0vMlhRZXREa08wVUxhWUdEeUhEMWtkaHJDWUpOaWl6Wm96WXdTdi9tOHBYcStmZlFlT3NtZmZZZnIzVGJVNnJGYkxicmN4c0g4M0J2YnZ4czN6cHVIeitVblBPTUsyblZsczNaSEpydlJEK1AyQlN1Zms1cDBrTis4a0sxYnZBSUpKZTdmVVJQcjJxa2k2ZTNlbVI5ZGtiRGJOaXBja0drQmc3MjdVbEs3U09WeWd0R3VQbXRLRndONDkyQzRhWkhVNG9vM3FtcHJFRnl1MlVWYm1JeUxDWVhVNG9vV3hSVVdoU3dWRW15Y0p0bWl6b3FQY3pKd3lsSVdMMWdQdy9zZHJKY0Z1UWc2SG5VRVhCZGRlZnpQaDNyNHJpL1NNSTVTVlZWNEhaNW9tV2RtNVpHWG44dmtYbTRCZzR0NjdSeWY2OXU1TVd1L085T21aUXFlT3NaSjB0eENCOUYzWUJnK3pPb3dHWitRY0E3OFB0VXUzUnJtKzZmT2lPRnBmTllkdDBQRGczd2xKc0J2Vi9zemo5T3JSMGVvd21xVXorMThmUG5xQ3ZyMmxINENvSHkwcVdyYnBFcEpnaTdidHlrdkhoaExzbFd0MlVGQTRoN2pZR0l1amFwdk9UYmdobUV3ZlBwclAzdjFIU045M2hQUjloOW1mZFp4QVFLOTBudDhmWVBmZVEremVlN1lreTJiVDZOSTVudTZweVhSTFRhSmJhaUxkdXliUk1TbFdsZ0UwSjZhSmZpQUR4NndybXU2ZWdRQytWVXV3ajV1SzRuUUZ3emhWaVBmOS82QjJTc1V4dTJGSzFjdGZleDRqTDRlb3AxNXFrT3VkeTc5cUNiN1BQOEoxNjMxb2ZlcXg3NnhoWUJhZnJuV0kwcTdEQlVaM1liVGVmZkV0K1FSTUU5clF6K3FMcnk2Nm9QUHZ2bTFXdmU3MTVyc3IrT21Qcm1mS3hQQSt5UEQ1QXVTY09Gbmo4Nm1kRXpoMEpDK3NheVhHdDhQbGFyNHp3MTI3SkFHUWZUaFBFbXhSYjdib0tBS2xwVzN1ZDVpb1RCSnMwYVoxNzVyRWtJRTkyTG9qRTEwMytQano5ZHoyN1JsV2h5V282RkRlT1lIVXpnbk1uQkpzUUJjSTZCdzRtRVA2dnNPaHhQdlFrVHhNMDZ4MGJpQ2drM1V3bDZ5RHVaV09PNTEydW5aT3BGdHFJdDI2SnRPdFN6RHhUb2h2SjRtM0JZeUNQRkExMVBpRUpydW43OHRQOFMxZWdIbXlFT2RWTndLZ1JFYWhIOHhFejlxUGZmTEZLTzdtM2MxZWlZakc5SmJqZmZkMUloNzVGZGpEUzFhTVU0V1UvZmJIdFk2SmV1b2xTaDYrSyt4WTNIZDlIeTF0UU5qajY2TEdKNEtxWUJUbW84WTEzZDhMcTczNTdvb0xPcjgrQ2ZhY21jTjU5OE92K09zTEh6TjhhTyt3dGt2TXlzN2x2b2YrVnVQeml6LzZEYmZmKzNSWTkzL3lsN2N4Y25pZnNPTnRhbWNxb0xJUDVkWTlXSWh2c0VWSGcyR2dsNVdoUlVxajFyWktFbXpSNWwxMTJUaTI3c2dFNE9QUHYrYkdhNmRndDh1UFJuTmtzMm4wN1pWQzMxNHBvV05sWlY0eU1vK1J2dTh3NlJsSHlNck80Y2l4Z2lwSk54QmFiNy92d05GS3h5UGNEcnFsSnRPMVN3S2RrdVBvMURHV2poVmZveU5scis3R1lodytoTmE5WjlQZDc5aGhmRjk4Z3VKeTQ1aDUyZGtuN0E3c2syZmkrK3dEZko5L2dQTmJOelpaVE9mRE5tdzAycG92MGJNejhTMzlCTWVjYjlYcmZNZk11V2g5THFwMExMQnhMZjZ2VndMZ25GdTVpM2RnOXpiMHpIMDRac3hGY1ZYK2VWQVNrOC9qRmRSTzY5NEw0MUIybTBxd3YxajQyM3FOZi92OVZiejBXbkRXZS83dHMrdDFidWVVZUs2K1lqenZmYlNhcmRzem1UanVvcnBQcXZES0N3K1Iydm5zLzVlVnEzZnl5OS85RDZqNkdwNzQxZXNjTzFiQUt5ODhWSy80cktacEtoMlRPM0RzV0tIVm9ZZ1dTSXVLQmlCUVVpSUpkaHNtV1lSbzg4YU9UQ01wb1FPNWVTYzVkYnFVRmF0M01tUEtFS3ZERW1HS2lIQ0c5dEkrdytmemMraG9QZ2V6YzhuS3p1SGdvVnl5c2srUW0xZDlpV09aeDFlbHpQeU1xRWhYTU9sT2pxTlR4dzUwU282alkzSXNuWkpqaVkrTFFaV3RwYzZia1plTDJnZ0pXblZNbjVmeS83NEl1bzdqNnV0UW9pc3ZCWEZNbW9sLzdRcjhhNVpqR3pnY3JWZGF0ZGZ4UFBjaytzSDlZZDgzM05uZ2VwV1NLd3FPeStmaFg3a0UyNGl4NFo5WFFZMVBSdXZldTlJeC9jRGUwUGYyS1pWblEvWERCOEZteDNIeDVVMnlsWnFhbUl5UmY2TFI3OU1TRlpkNCtNUFQ3N0xtNnozRXhjYndzeC9md0lEK1hTdU55Y3MvemR2dnI2cjFPaDZQbDlFaitySjlaeGJiZDJiVk9PNzJtMmNTY2M3T0RUazVsWCtINWhmVXZOWjBYOFpSaGcxcHVnL1FHbEpLeHppT0hTK3dPZ3pSQXRtaWdrbDFvTGdZWjFLU3hkRUlxMGlDTGRvOFZWVzU0dEl4L1BQVmlpMjdGcTZSQkx1RmN6anM5T3Jla1Y3ZEt6ZnhLU3Z6Y3ZCd0xnZXpUNUIxT0plRDJUbGtaZWR5OGxUTmUxYVdsSlpYTytzTndSbjFqa2tkS2hMdU9Eb21keUFocmgzeGNUSEV4Y1lRMXlGYXFpRnFZZVRuWVJzK3VrbnU1WDM3Tll6Y1k5ajZEOFkrYW1MVkFYWUhybXR1d2ZQU1h5ai96ejl3UC9CNHRUT29XdDhCS0xIeGRkNVAzNzBOczl5RGJkaVkrZ1VhOEZQeTQrK0VQM3pieGpySGZETjVMMy9qSlhnai9JVGV5TXRCVGU3VVpQdVVxd2xKQkxhc2I1Sjd0U1I3TTQ3d3F5ZmZJQ2YzSk1NRzkrU0pSK2JSdm4xVWxYR0ZKMHQ0ZjhHYUJybm5EZGRPcnBSZ1AvYUxWMnNjdXp2OU1BODgvUGRLeDVZdTI4clNaVnREajUvNXczd0c5Ty9XSUxFMXBrNmQ0dG0yOHlDbWFjcnlJVkV2dG9vUGIvV1NZb3NqRVZhU2QzNUNBSmZNSE1GcmJ3UzM3RXJQT01LZWZZZnAxNmVMMVdHSkJoWVI0YVIvMzlRcTNlSlBGWldTZmVnRVI0N2xjK3g0QWNkeUNpditGRlRwWkg2dVFFRG44TkY4RGgvTnIzRk11NWlJWUxJZEcwTjhiRFR4Y2UySWk0MG1ya01NOGZIQjR4M2FSYmJKbVhDak1DKzQ1cmFSK1JaOVNHRHJlcFFPY1RpdnY3M0djVnJhQU95VFp1SmZ1WVR5RjUvR2ZlL0RLTzFqSzQxeHpKd2IxajNMZnY4VHpISVBybStIdjU0WkFFVkJUYWg3VnQvSXl3bU9qYS8vRElsajdqWFkrbGYrRU5HL2RqbitWVXVEMXo2UlE5a2ZmbExsdkcvT3hrZis5SStOMGhSTlRVakVLS3o1WjZvdCt1RGp0Ynp3OHFmb3VzR044Nlp5KzAwemFrejgrdlpPcWJQa2ZQcmN4K25TT1o1WFgvaEJ2ZUtvclVUOGpOLy8rbllTRTlwWE9wWmZVTVFqVDd4Y3IzdFpxVk55Qnp3ZUw2ZUx5bWpmVHNwOFJmaTA2T0NIWG9HaW1qKzRGNjJmSk5oQ0VOeXlhOGJrSVh5eWVBTUE3M3o0RlQ5NzlBYUxveEpOcFgxTUpPMi9VV1lPd1U3bXhTV2VZTEpka1hnZlB5ZjVycTA4OG96VFJXV2NMaW9qODJCT2pXTlVWU1cyUTFRdzZZNkxvWDI3U0tLajNNUkVSeEFkRlVGMGpKdVlxQWlpbzl5aFAwNm52Y1hQckppZWNwU0l4bjN6NmwreEdOK1NoU2dPSis3YjdrZUpxRHJqZHk3bjNHc3hUdVNncCsrZzdMa25jZDkrUDJwSzExclBhVkNhallnZi9hYk9ZU1VQMzRYaWRJVTE5cHZVNlBaVlN2T1Z5S3IvWFd3anhxRWxwMVE1cmg4NVNHRHJobnJmTjJ6dVNFeVBwL0d1MzhJODllejdmTFo0STlIUmJoNzc0WFdNSHRIWHNsakNLUkh2bUJ4TFNzYzR5c3E4NUJjV2tkcC9oRHNPQUFBZ0FFbEVRVlE1QVVjTHErU0pxdWk5NGZQNUxZNUV0RFMycU9BTWRxQlVackRic3BiMUcwK0lSblRWWmVORENmYktOVHM1Y2pTZnppbDFsNEtLMWt0UkZHS2lJNGlKamlDdG11MWF2RjQvdVNkT2NTeW5nR1BIQzhnNWNZcUNrOFhrRnhaUlVGaEVma0VSZm4rZ3p2c1loa0YrUVhEODNqQ1g5OXBzV2pEcGpuWVRIUjFCVFBTWjVEdWlJakYzRXgzbHd1VjA0blRhY2Juc3VKd09YQzQ3VHFjRGQ4WDNsczZjZTh2QjJYaDdPZnNXTDhDM2VBR29LcTZiNzBWTkNXT2ZlMVhGZmV0MzhMejhMUHIrZE1yKytpVE9TNi9DUG1GR3E5bHlSYyt1K3BmTU9IYTR5akZiLzhIWUJnM0hMRDZOdm04UFd0cUFZQ0srWVhXakp0aUt5d1hlbWl0SDJwcWR1dzhDOEk5bkhpQXBzWDN0Z3h0WmJTWGkzN1RtNnozODdrOXYxN3VCVzNOd3BuS3BYWXpNWG92NnNWWE1ZT3ZGTW9QZGxrbUNMVVNGYnFtSmpCdmRqelZmNzhFMFRkNTRid1dQZk85cXE4TVN6WmpUYVNlMVN3S3BYYXJ2ZG15YUppV2w1ZVFYVkNUY2hVVVVGQmFIa3UvOGdpSUtUaFpSZUxJRXd6RHFkZTlBUUtmd1ZER0ZweTdzVTNLYlRjUHRkT0IwMlhHNUhNRWszQm44M3VrNEp6RjNPbkE0YktpcWdxWnB3YStxaXFhcHFKcUtwaWpCcjVxS3FwN3pWVlhSTk9Yc01lWE1jd3A5ZmQ3UVh0UU55dStqL0ozWENXeGVGMHl1YjdvSHJkL0E4TSszTzNEZjlYM0szM3lad05ZTmVEOTZDLy9HZFRqblhvM1dPN2p2dEpGemxMS25mbDducFdwcmN0WVllMlNIdzc5bU9mNDF5OE1lYitRY3BmeU5sM0EvOERoYU5UUGREVTF4T2pGOWttQi9rNVhKZFV5MG0wbmpCL0RkZStZU0YzdTJRZUR1OU1PODg4RXFWTFYxZlBnRXdROU9sMysxZzhFRHUrTjAycTBPUjdRd1dsUkZpYmlzd1c3VEpNRVc0aHczWEQyWk5WL3ZBV0RKOGkzY2VzUDBLbXZKaEFpWG9paWhrdTd1WFd0ZUsyc1lCaWRQbDFKUVdFUkJRVEZGeFdVVWxaUlJWRnhHY2JFbitMV2tqS0ppVC9CeFNSa2VUOE1rSUlHQVRuSEFRM0ZwMDVma2ZqVFFBRTFyOE92Nk42NE5KdGQyQjY1YjdzWFdiMUQ5TDJLejRicnBIdnhkZStMOTVGMk1vOW5vMlZtaEJGdHhSd1FibU9rQkF0czJvclRyZ05hejd0SmQ0L2dSak9OSHFteDMxUlFVZHdTT3FYT3dEUjJGMnFseWp3bDlmenI2M2wxTkhsTzFOQnZvZXFQZjVzeFdmbGtIYzFtMWRoZHVsd09iVFFQVHhLeDQzalRCTUUwd1RZeUt4NlpoWW1JR3YxWmNZOGJVSVhUcUdGZXYrMi9ldXA5SGZ2S3ZzTWRQbi90NG5XUE96QmEvOTlGcWNuS3IzelhoakZPblN2bmJQeGZXK1B6OTg0UDlCZzRkUHNHQnJCd21qUi9BOXAwSHE0eWJOSDRBeTFmdElDbXg4bnA4WFRjYWRCbkxINTU1cjBxSmVrTXlUUk8vejA5ZVFUSEZKV1g4N3BlM050cTlST3VsUlVTQW9oQW9rZ1M3TFpNRVc0aHo5TytieXBDQlBkaTZJeE5kTjNqN3c2LzQ3dDNoTlRVUzRueXBxa3BjaDJqaU9rUkRtTHZhQkFJNnhTVVZDWGR4YVRENUx2RlVTc3hMU3NzcDkzb3BML2ZoOVFid2VMMlVsL3Z4bHZzcDkzcnhsUHVyM1MrOHFRUk1nb2xVQXlmWjlyR1RNZkp5c0E4ZmkyL0ZZc3BmZnZhOHJ1TysreUhzRTJlZzlSMUFZTnNHSERNdURUMm50T3NRYW1CV1Z2Z2J6THhjbkZmZmpGSmJ5WHNnRUdvZVZta2Y3aVpnRk9aakhNcEVUZW1DY2VJNHhvbmpWY2FvS1YwSWJGMlAydWticGZSbi9vNDBWWW04SGdCTjQ5dDMvSkhjRTQyWFVEV2t4SVQyOVU2d2s1STZjUDAxaytzYzk4bWk5UlFYZThJYWU4YXlsZHZaczdkcTJmKzVpa3M4dFhZYlA1TmdyMTYzSjdUbmRtMysrbFRsN3ZmRkpSN2NMa2NZMFlabjZaZGIwWnZnZ3hlQWNXUDZWV21HS1VRNEZGWEZGaFdKWGlvbDRtMlpKTmhDZk1PTjEwNWw2NDVNQUQ1WnZJR2JycHNxWFVSRnMyT3phWFJvSDBXSDlsRkE5U1hxZFRGTkU3OC9nTmNYb0x6Y2g2ZmNoOWZucDd6Y0YzenM5ZUgxVmp6Mit2SDdBdWlHZ1dHWTZMcGU4Ylhpc1dGZ0dBYTZZVlFjTTg0K3B4c1l1b0ZoQnMvVEs4NFBHT21ZM3NacGRPYThmQjRBYWt6N1NsMjVUWjhYOC9SSmxJaW9haHQ3QVpnbFJaaWVNbkFFa3dNMU1ibldoTmcrYmlyZXQxNGg4UFZLN0pObTFqak90K3d6ak1KODFNUms3Qk9tMXpoT3o4ckE4N2ZmMS9yNkFNeHlUNTM3YkVmOCtMZW84WW5vQi9iaWZldVZPcThKRVBGbzVjWnBabms1QUlxOWFjcGxUYThYeGVIazVodW1jU0x2VktQZVN5SFlxR3Zyaml4bVRoM0M1WmVPUVZVVkZCUVU1Y3dmczZJRVdnaytGenBPYUliMmZHWnFVenJHY2ZkdHMrb2N0M3JkTG9xTFBXR05QZU81UDlXKzFWdDl1b2pmY08xa2JyaDJNam01SjJuWExoSzN5OEgwdVkvejJBK3ZZOGJVczkzb2Q2ZFhUdWdQWnVlUWtOQXU3Smpyc3Zpalh6Zll0YXBqbWliNUJVV3NYWi9PMzEvNmxQKzlzNEpidjEzeno2a1FOYkZGeFJBb2xobnN0a3dTYkNHK1llaWdIdlR0MVptOSs0L2c4L2w1YjhGWDNIbHorRzlzaEdncEZFWEI0YkRqY05pSmptcjZrdVhTUC80NjJNeXFFVHVKTytaZWcyUHVOYUhIL3ZWZjRYMzdWUnpUNW1DZlV2M1B0ZmY5LytCZnN4ekZGbDVDYVI4MkJ2OFhuK0JiOGpHMllXTlFvcUtyak5IM3ArTmI4bkdvOUx5MldYdkY0YWh6cTY1d3QrbFNiTUYvNXUxRFJtTHIwNy9TYzRGZFcvRysvMS9jOS84STlaeTl2YzF2TkJnelR4VUdyeFhkY01sU2JjenlZUE83T1RPSE44bjlSTjNLUEY1dXZQT1BQUDd3ZFV5ZkVreXFneCtZQlh0SEtBb2t4TWR3NDd5cHhFUkZFQWpvckYyZlRvL3VIVEZOazZnb056Zk9tL3IvN04xM2ZGWDEvY2Z4MTdrek4wQ0FMTUxlRzBFWnNnUkJRVkhCaWFLZ3VIZTF0VlZiUjMrMjFyYU8xdGF0RlVxZE9IR0JvaWdneUFZRlZJWUV3Z29KQkRJZ3lkM24vUDZJUmdOa1FaS1Q4WDQrSG5tWWU4NzNuTzhuY0NUM2M3L2Y3K2RicTVkY0dZWkJVbUpUemoxN01GdlRNdmpvNHhWTXZleTBPcjliZzlROFo2TllvZ1dGZG9jaE5sS0NMWElZd3pDWWZQR3BQUEQzMXdCNC8rUGxUTHJnVkJvM3JvWmlUQ0lObU9HTHdTb3N3R2dlWDM3akttTGxGTzJ2WEZhZlZpaFU5STI3Z3ROYm5VNDhaMTlFNE9YbkNNNTZsWmlwSlVjUHpZemRCRjU1SGt3VDc0V1hIN0grK1hDTzF1M0wzWDZyMHR0MHVUMFlUVDM0bjM0WVo0OCtlTWFNTDU0NVlEUnBXbUkvYTJ0ZnlTM2xvcnZTTUpyRUhmV0RnMnJoTDhEdzFmd0hQbEs2bkp5aTZhN3h6WDkrQmg1NS9HMGVlZnh0QUhwMmI4dlQvN3laYTY0b21zRXg3YVZQT1pUdkozM1BmdTc3ODh2Y2ZjZkU0bk4xUVkrdWJaajl5VW9LQ29MNjNTK1Y1dkI0TWNNaHU4TVFHOW00UDR0STdUVjhjSy9peXRDRmhVRSsrR1M1elJHSjFEK08rQ1RNL2Z0cXRNL29yaDFGZlplVjVQNVl3YnJNOWRTSGNmVWRnT3VFL2tUV3J5RTAvK1BpNDJiNlR2d3YvQk9ySUIvUHVQTnhEeGw1YklGWEJjc2l1bU5yMGZab3Z4Qlp1Wmp3d2s4SkwveVV5TnBWR0xHTjhJdytDMGR5Q3BhL2tPakdieUVZSlBMTkNnQ2NMZHZnR1gwV1ZFY0ZlTURNMmxkaVJGM3N0Mk5YMGYrbjM2emZWbnpzcG12UDV1VVhmOGZMTC82T0IrNlpERUFvRk9HNWFYT1krZmFYM0hUdDJUei94Sy93QjBMY2NOdFRyUDh1elpiWWo0WExWVFRENUZDK1JpR2w4Z3lQQjFOYkRUWm9TckJGanNJd0RDWlBIRlg4K3QwUHZ5SVEwS2VSSWxYSmtaaUVlZGhvYVhXeWdrR2lxWnN3R2pjcGMycjFUMnVPcVdTbGIrL0ZWK0tJVHlUMDhTeENDejRoc21ZWmhVOC9qSlYvQ00rWjUrRVpZMi9CUk90UUhsZ1dSdU80RXNkRDh6OGhPUHR0Z3JQZkpyeHNJVWJqSm5qT3VRaEhTbXRDczkvQkN2aHhwTFFtOE5xTEJOK2NnYU5GU3p6blhGUnRsZEROckwwNEVwT3I1ZDV5Yk5aOW00Ylg2K2JOZHhleGFNbDNBRFJ2MXBqV0xSTm8zVEtCYU5UazliY1djdmwxai9IQm5CWDgrcGJ6dVBEY1ljUTFpZVd4aDY2aGI1OE8zSG5mZE42ZnZjem1uNlJpOW1jZkJGRDlGVGttRHE4SE02ajNqQTJacG9pTGxHTDBLWDJaOGVybjdNM0tJZTlnSVhQbXJlS2lDY1B0RGt1azNuQWt0U0N5YlV1TjlSZFp1UmdpWVZ3bkRDdTdJbmFnYU11eXl1N1JiY1EySXViRzMrRi8rbUZDYzk0dE91ajJFSFBGamJqNkRUcldzS3ZNVHg5bWhOY3N3ejE4ZFBIeG53cWhsUkNKRVB6d0RjSXJGdUVlTVFidnVaTUl6ZnVJMEx5UGlPNU1JK2FxVzhwZEozNDhjYm82ZGEyV2U5ZEZadFMrU3Y4QTRYQ0VCWXZXY2NyUVh2VG8xcGEvUFBJR1FJa1BuZmRrSEdEbU8xOHlmRWd2cnB4OE9pMVRmbDZDNFhJNXVlK3VTVFNOYTBUS1lWdDUxVlo3TWc3UXJHa2pmTDZLejJJUitZbkQ2eVZjV0RkMlFKRHFvUVJicEJRdWw1TkpGNDdneVJjK0JHRG1PMTl5OXBpQitvVXJVa1VjYmRzUi9XSnVqZlJsNWVVVUZSa3pETnpEeTY0TWJCVWN3dkI0d1ZISlNWNlJNTkZOM3dHL1NJZ3NpK2kyTFRoYXR5dTNJRmwxaTI3ZkNvQzVONFBBeTgvalBLSC9FVzJzZ0ovSU55c0pmVEVIS3pjYjkrQ1JlQ2RjQW9hQjU0eHpjYlJxUy9EMWFmai8vUkRlS2RmajZ0V3Y2dU5NUzhVemFreVYzN2N1S1BRSEtTZ0kwS1N4RDQvSHhZWk51OGpjbDRQWFU3R0NlOUdveVJubjNWK2h0cnQyNzYvUTN0bzNYWHMyQjdJUGNlb3BKekI4U0M5U1dqVG42UmMrNGwvUHZNKzdIeXloZmJ0a21qU0paZXpvazRpTjlUTDM4elZBMGU1dTBhaEpKQkloSEk0U0NvWDVmT0Zhc2c3a01lR3N3UldLMFM0Wm1kbVYzblpONUNjT2p4Y3pwQ25pRFprU2JKRXlqRHQ5QUsrL3M1RDlCdzZTazV2UHJObkxtSEx4S0x2REVxa1hIQWxKWUVZeDkyZmhTRHkycmNZcXdzby9oSC9hRTFpRkJiaUhqc0tSMHFyMHRnZnppcmZTcWloemJ3YVIxVXNKci9vS0svOFFSb3dQNy9pTE1mTnlDUytkVDNqSmZNSkxGK0RzMEFWWHY0RTRlL1l0K3RscldPUzdyM0VrSk9FWmR6NkIxNmNSVGQxMFpKdDFxd20rK3dxTytFUzhVMi9HMWJka0pXOVhuNU53M0hJMy92OCtDZjZxWDU5cTd0OEhwdFZnMTJCdjM3R1gyKzU4L29qakEwK3EySWkrdzJFd1pkTG84aHRXUXJjdXJXaVpFcy9RazNzQU1HeHdUMDRlMEkwVnF6ZXpabTBxTzNkbHNYdlBBZkx6L1FRQ0lVSy8yTTd2cDYzTUhBNERsOU9KeStYa3pERzF2enA4Um1ZT3ZYdHFIMnc1Tm82WUdFMFJiK0NVWUl1VXdldDFNL1hTMDNuOG1mY0FlR1BXbDB3WWR6SnhUV0p0amt5a0hqQU1uSjI3RWszZFZHMEpkblI3S3NIWHAyRm03OGZadmhQZWN5OHBPaEVPRWMxSXh4SFhGTHd4R0c0UDVzRmNndSsrQXBhRnMwdVBNbTRhSmJwekc5Rk4zeEg1ZmkxbVpuclJqeFBqd3pONkhPNVI0NHIzMkhhUE9KM3dvbmxFVmk4bG1yYUZhTm9XZUg4bVJyTjRuTzA3NDJqVEhrZEtLNXlkdW1GNFk4cmQxL3FYS3JJUE5vQVIyNWlZSzIvRzNMMEQ5NGl4dUU0YVRJdzNwbWhmN0ZDUXdFdlA0dXJSQnlPNUpVYVRwbmpHWFlDelMzY010eHN6ZlNkZ2dXbGhtVkdJUkNBU0tSclZCcUpiTnVMczJyUENNWmNudW1VenpzNWR5NTdDWDQrMVNHNU91N2JKbUthSlpWcTQzRTU2ZEd2RERWZU5xOUQxaG1GVVM3WHVCKzZaak9NWE16cGNMaWZEaC9SaStKQmVaVnhWTjRWQ1lmYnV5MlhzYVNmWkhZclVVUTZQVzBYT0dqZ2wyQ0xsR0hmNkFONTZmekc3MC9kVFdCams5YmNYY3RNMVo5c2Rsa2k5NE9yUm0vRHFsYmlIaktqUys1cnBPd2t0bUV0azNhcWloTGxiYjJLbTNsUzg5WlpsV3ZpZi9PdFJyelY4c2JoUFBmb2UyYUVGbnhDZU54dnJGOVAvSEczYTR6NTVCSzRCUTQ1WXQrMklUOFI3L21WNHo3bUl5SVoxUk5aL1RmU0g3N0Z5czRua1pzTzZWVGdTazRtOTg4OUY3YXRoWGJNUkc0dDFNQThBOTZCaEFMaDY5Y041ejk4SkwxMUE1T3NWaEJZYzIxUjk3M21YVm1tQ0hWbS9CdmZBSVZWMnY3b21JYjRKTTU3N2pkMWhIS0ZyNTlKbmZkUTM2WHV5c1N5TDltMXJmcGFKMUE4T3J4ZExJOWdObWhKc2tYSTRuUTZ1dmZ3TS92ekk2MERSdnRnWG5UdWNwTVNtTmtjbVV2ZTV1dmNpK01IYldBZnpNT0txN3YrcDBLTFBpS3hkV1RTcWZPYTV1RThaVTJKVTFQQjZjWGJ0aFpXYmpSVUpnMmxpdUQwNDJuYkFjOGFFVXFjb3V3Y09KL3pGeHpqYmRjVFo2MFJjL1FaVUxDbDJlM0QxRzFSVTdNdzBNZE4zRm8xbzcwekRQV2c0dUlyVzJGWjRYK3ZLTWszY3FSdExiRTlteFBqd25IWTJudFBPeHZJWFl1M2ZoK1V2d0Nvc3hBb0dJQkl1R3JHMkxDd3NESXlpZGVrT0J6aWM0SFRpT3NvNjdtTmw1ZVZpcHUvQ05lV2FLcnVuU0dYdDNGMjBKVm5idHFwa0w4ZEdhN0JGQ2JaSUJZd1kycHR1blZ2enc5WjB3dUVJTDczeEJYZis2a0s3d3hLcCsxeHVYTDM3RVY2ekFzL29NNnJzdGpFWFgwbTRkWHRjQTRkaHhCNTlxeDNmamIrdDlIMk5KbkUwK3RQanhRbnhNWEU0Y0xUdGdLTnRCNDdqTHBYdTB6dHhhcW1uRFY4c1J0c09OUlhOVVlXL1hvR3JUMTl3NmEySjJHZm43aXdBMnFqSW1SeWpvbTI2bEdBM1pOb0hXNlFDRE1QZytpdC9YZ00zOS9NMXhiK0VSZVQ0dUFjTkpieGtJWmhtMWQzVTVjWTljbXlweWZYeDNydE9xczNybXFOUndrc1c0aDQ0MU81SXBJSGJ1U3VMNUtSbXhNUjQ3QTVGNmlpSHg0c1pEbU5WNWU4MHFWT1VZSXRVVVA5K25lbmZyek1BbG1VeDQ5VjVOa2NrVWo4NFdyWEJrWlJFZVBWeXUwTVJtNFRYTE1lUjNBSkhxeloyaHlJTjNONTl1YlJNcVJ2N2RVc3RWWXMveTVTYW9RUmJwQkt1bS9wejRhTkZ5NzVqMDViZE5rWWpVbjk0Um8wbFBIOXUxWTVpUzkxZ21vVG5mNHBuVk5WWHZ4YXByUHdDUDNHTnRWT0lIQWZUQXNCd0tNMXFxUFEzTDFJSjNidTBZZVRRUHNXdlgzeHBMcFpsMlJpUlNQM2diTjhKSXo2QjhPTDVkb2NpTlN5OCtBdU0rQVNjN1RyYUhZb0loWVZCR2pXT0tiK2hTQ2tzTTRyaGROb2RodGhJQ2JaSUpWMTkrVmlNSDljeXJ2MTJHNnUvU2JVNUlwSDZ3WHZPQllUbXp5M2VVa3JxUHlzdmw5RDhUL0dPdjhEdVVFUUFjTHRkaE1NUnU4T29VYW5iTXV3T29WNnhURk9qMXcyY1NuV0tWRks3TmttTUd6T0FUK2F0QnVEWjZiTjVzZS90dUZ6NnRGTGtlRGdTRW5HZlBJemdySm5FWEhXVDNlRklEUWkrOXdidXdjTkwzUlpOcEtZMWkydkVvWHkvclRHOCtMOVBqK3Y2NjY4NnMveEd2K2pyalhlKzVJKy92NVJSSS9wVzZKcFFLRUxtdnB4U3o3ZHJrMVRoUXJESmlVM3JYMEc1cUFrYXdXN1FsR0NMSElPckxodkRnc1hyQ1FSQzdOeWR4WHR6bG5IeGVhZllIWlpJbmVjNWRReUZMenhKZU9tWHVJZWRhbmM0VW8zQ1N4WmlIdGhQek1USmRvY2lVaXdodmdscE8vZmFHc01iNzN4NVhOZFhKc0UrYSt3QTNubi9LNTU2L2lNR25OU1ZKbzE5NVY2VHRtTXZ0OXp4VEtublAvdmdJYTYrNlY4VjZ2L2hQMS9Gb0FIZEtoeHZYV0JGTlVXOG9WT0NMWElNRWhQaXVHTFNhYno0MGx3QVhwcjVCYWVON0VkQzh5WTJSeVpTeDdsY3hGdzJGZjkvbnNUWnZoT08xbTN0amtpcWdabStpOUM4MmZodXVGMzdYa3V0Y21MZlRpeGU5ajM3c25KSlRtcG1Td3hmelA1YnBkcS9OV3N4MDE0cUd2Vys0ZXB4NWJRdXFVM3JSQzQ2YnpqdmZyQ0V0ZXUzTVdKWTd3cGZPK1A1TzJqWEpxbjQ5YUlsMy9IbnY3OE9IUGt6M1BmZ3krelpjNEFaejk5UnFmanFJc3V5TUJ3cUpkNlE2YmVheURHNmFNSXdQdmw4TmJ2VDkrUDNCL25QL3o3aG5qc3VzVHNza1RyUEVaK0lkOEpFL0RPZUkvYTJ1ekNhYXN1YytzVEt5OEUvNDFtOEV5WnFhcmpVT2ljUDdBWXZGQ1dMRTgrdjNUUFREdVg3ZWZSZjc3QjB4VVlTNHVQNHZ6OWNScDllN1V1MHlkcWZ4MXV6RnBkNUg3OC95T0NCM1ZuL1hScnJ2MHNydGQzVlY0d2wxdWN0ZnAyWldYS2ErUDREQjB1OTlvY3Q2ZlEvc1hPWmNkUWJaaFREb1JIc2hrd0p0c2d4Y3J0ZC9PcTZDZnpoenpNQStIemhXaWFjZVRKOWVuV3dOekNSZXNEVnV5OVdiamIrL3p5Sjc5WTdNV0liMlIyU1ZBR3JzQUQvZjU3QU0zUUVydDRWVys4cFVwTmF0VXhnVVArdXZQckdBc2FlMXArbWNiVnp5NjdOVzNiejRNTXp5ZHliUS85K25ibnZya2swYTliNGlIYlpPZm5NK25CcGxmUjUyY1dubGtpdzcvblQvMHB0dTJIVExtNjc4N2tTeHo1ZnNKYlBGNnd0ZnYzRW96ZlV5L2RNbHRaZ04zaEtzRVdPdzZEK1hSayt1QmRMVm13QTRNbi9mTVR6ajkrS1E5VWpSWTZiZS9nb3pFTUg4Yi80Rkw3cmIxT1NYY2RaaFFYNFgzd0tWOWVldUllUHNqc2NrVkxkZHRNRXJybmxDZjcxMUh2Yy8vdExhMTBSMC9jK1dzYnowejhtR2pXWk1tazBWMTgrcG5oM2s4TjE3OXE2M0NubnA0Ky9sN1p0RXZuZjg3K3RWQnhsVFJIL3lTTi91ZnFJcWZiN0R4emtydnVtVjZxdnVzU3lWRVc4b2RQZnZzaHh1dVhhcy9GNDNBQnNUY3ZnbzdrcmJZNUlwUDd3bmprQlYvdU8rSjk1REN1djlLcTFVcnRaZVRuNG4za01WL3VPZU00Y2IzYzRJbVZxM1NxUlc2NC9oOFhMdnVlK0IxK21zREJrZDBqRi92SGtMSjUrNFNOOFBnOS9mV0FxMTF3eHR0VGt1cnBsWnVhd2MzZFc4ZGZScG9pM1RJbW5YWnNrRXVQamdLSUs0NjFTNG1zNjFCcGxSU0lZcWkzUm9PbHZYK1E0cGJTSTU3S0xSdkxTekM4QW1QSHFQRWFkMHJmV1Rpc1RxVk1NQTgrNENSaE5tbEQ0MUtQNHJyNUZoYy9xR0ROOUYvNFp6K0laTmxLVjRhWE9PTytjSVRScDdPT1JmNzNEOWJjOXdhU0xSakp1VFAvaUQ5VHQ4dDJHN1FDODhNUnR0RWkycHdqYlQ4cWFJbjY0cFNzMjh2ZC92bFhwQW01MVVlVGdJVnlOajV5dUx3MkhFbXlSS2pEcGdwRjgrc1hYWk83TDRWQ0JuLysrK2hsMzNISyszV0dKMUJ2dTRhTXdtc1VYcmQ4OVk3eW1HTmNSNFNVTENjMzdDTytFaTdYbVd1cWMwMDd0Ujh1VWVHYThPbzhubnYyQWwxLy9ndE5QUFpIZXZkclJxMGM3RWhQaWJJdk56dVE2cm9tUGtjUDc4S3NieDVNUS8vT2Z3WVpOdTNqN3ZjVTRHbmdGN2NpaGc3amltdG9kaHRoSUNiWklGZkI2M2R4eTNUbjgzOTllQldET1o2czQrNHhCZE8vUzJ1YklST29QVisrK09GSmFFWGpqWmFKYk51Rzk0RktNcHZhTzRNalJXWG01Qk45N0EvUEFmbnczL0ZyVndxWE82dG05TFkvKzVSbzJidDdGVys4dVp1N25xM25uZzY4QVNFcHNTb3ZrNWpSdUhFT2pXQytORy90bzNDaUdjV01HMEtwbFFxWDYrWHB0S25mZC85OEt0ejk5L0wzbHR2bHB0UGpkRDVhUXViZnNKVGE1dVFVODg1L1pwWjYvOVlhaXBSMDdkKzFqYTFvbUk0ZjNZZjEzMjQ5b04zSjRIeFl1L3BZV3lTVjNmNGhHVGR1bXN0ZTBTRjRlbmtUOW05ZVFLY0VXcVNMRFR1N0pvUDdkV1BYMUQxaVd4UlBQZmNCVGo5NkUwNmxTQnlKVnhaR1FTT3lOdHhOYTlBV0ZqeitFNTdRemNZODRIVlJRcG5Zd1RjS0x2eUEwLzFQY2c0Y1RNM0d5OXJtV2VxRm45N1k4Y085a0xNdGkrODU5Zkw5aEJ4czI3eVE3SjUvYzNIeDI3ZDVQZm40aCtRVUJXcVVrVkRyQmJ0R2lPWmRPTEg4SnhaeFBWM0xva0w5Q2JYK3lZTkY2Tm03ZVZXYWJRL24rTXF1Ti81UmdMMW0rc1hqUDdiSTg5WStiajdpL0w4WlRnV2pydnNqQmc4UjI2bVIzR0dJai9kWVRxU0tHWWZDcjY4Wno3ZTFQRUlsRTJaeTZtM2MrK0lwSkY0NjBPelNSK3NYbHduUGFtYmo2RFNBNDV6M0N5eGJqUHUxTTNBT0dhR3NVdTBTamhOY3NKenovVTR6NEJIdzMzcTVSYTZtWERNT2dZL3NXZEd6Zmd2Rm5uVnhsOTIzZE1vSHJyenF6M0haTGxuL1BvVVArQ3JYOXlkUC92TG5NODVXcEluN1p4YWR5MmNXbmtyazNoNlpORytHTDhYRDYrSHU1NTNlWE1HYjBpY1h0Tm13cW1kQnYzNUZKVWxMRG1EWWR6c25HM1V5enF4b3lmZVF2VW9YYXRFNWt5c1dqaWwvUGVQMXpkdTdLc2k4Z2tYck1rWkNJYityMWVDKzRoTWphVlJUOC9ZK0VGbnlLbFpkcmQyZ05ocFdYUzJqQnB4VDgvWDRpYTFmanZYQVN2cW5YSzdrV3FjY0svVUdtWFBzWVM1ZHZLRDVtV2hiUnFFazBhbUthSmttSmNVeVpOSnE0eHJGRUlsR1dyZHhFUW53Y2xtWFJ1TEdQS1pOR0g3RjlWMzBRTFNnZ2NpZ2ZiNnRXZG9jaU50SUl0a2dWbXp4eEZGOHQzOERXdEF6QzRRaVBQUEUyVHo2aXFlSWkxY1hadmhPK3FUZGc3dGxOZVBVeUN2LzVGeHl0MitMcU93Qm4xKzQ0RXBQdERyRmVNZmZ2STdwbE01SDFhekRUZCtIcTB4ZmY1S3R4dEdwamQyZ2lVZ055Y3ZJQmlHL2VwUGpZSTQrL3pTT1B2dzBVVGFkLytwODNjODBWWXdHWTl0S25ITXIzazc1blAvZjkrV1h1dm1OaThibjZKcGlaQ1VDTUV1d0dUUW0yU0JWenVaemMvZXVKM1BLN1o0aEdUVFp0MmMwN0h5NWgwZ1VqN0E1TnBGNXp0R3FEOTl5TDhaNTlQcEhORzRscytwN1F2RG5nTUhCMjdJSWpPUVZIVWdzY1NjbmdhNFFSRTRQaDlZSlR2d3BMaUVhd2drR3NRQUQ4QlpoWit6Q3o5bUx1eXlTYWxncW1oYk56Vjl3RGgrQ2Fjalc0N04yMlNFUnExbzVkK3dENFp2MDJUdXJYR1lDYnJqMmJZVU42QXVCeEYvMmJHZ3BGbVA3eXA3enovaEp1dldFOFkwYWZ5QU4vZlkwYmJudUsrKytlUk44K0hlMzVBYXBSSUNNREFHOUxKZGdObWQ1VmlGU0RMaDFiTW5uaUtGNTVjejRBTTE2Yng5Q0JQV2pYTnNubXlFUWFBSmNiVisrK1JkdENXUlptOW43TW5Uc3c5KzhqOHMxS3pPejlXSDQvQklOWW9TQkVvM1pIWExzNG5SZ2VMM2k5R0Q0Zmp2aEVISW5KdURwMXhUTnFUTkgwN3daU0RWaEVqclR1MnpTOFhqZHZ2cnVJTHAxYUF0QzhXV05hLzFqWUxYTnZEcSsvdFpEM1p5L2o0Q0Uvdjc3bFBNNDllekFBanoxMERROC8valozM2plZFc2NC9oL1BIRDdYdDU2Z093UjhUYkkxZ04yeEtzRVdxeWVXWGpHYkppZzFzMjU1Sk9CemgwU2ZmNGNsSGJzU2hhc2NpTmNjd2NDUWs0VWpRaDFzaVV2ZVpVY3ZXL3NQaENBc1dyZU9Vb2IzbzBhMHRmM25rRFFBQ2dWQnhtejBaQjVqNXpwY01IOUtMS3llZlRzdVUrT0p6THBlVCsrNmFSTk80UnFRY3RwVlhmVkN3WlF1dXVEZzhDWldySWkvMWkySDVDK3o5UDFXa0hrdmR0b2ViZi9jc3Bta0NjTU5WWjJtcXVJaUlpSlNyMEIra29DQkFrOFkrUEI0WEd6YnQ0cmYzdklqTDZlVGpXWDh1OS9wbzFPU004KzZ2MHBodXV2WnNucC8rTVEvZWZ6bkRoL1JpNllxTlBQM0NSK3pkbDB1N05rbTBiNWRNa3lheHVGMU9ZbU85eGZWbkxLc29ua2drUWpnY0pSUUtFd2lHNlhkQ1J5YWNOYmhLWTdUVHVpdW5ZbGtXSjc3OGl0MmhpSTAwZ2kxU2picDBhc1dVaXcrYktqNm9CKzNhYURSTlJFUkVTcmQ5eDE1dXUvUDVJNDRQUEtscmhhNTNPQXltVEJwZHBURjE2OUtLbGlueEREMjVCd0REQnZmazVBSGRXTEY2TTJ2V3BySnpWeGE3OXh3Z1A5OVBJQkFpRklvUU5VMU0wOEl3aXJZNWN6Z01YRTRuTHBlVE04Y01xTkw0YkdWWjVHL2FSTW9GRjlvZGlkaE1JOWdpMVN3U2lYTFQ3NTRtYmZ0ZUFIcDFiOGNURDkrZ3FlSWlJaUpTcWdQWmg3anp2dW1ZcG9sbFdyamNUbnAwYThNTlY0MmpXYlBHdHNXMVplc2V1bmJXR3VQREJUTDJzSHpVS0hvKytoZ3R6anZQN25ERVJrcXdSV3JBbG0xN3VPVVhVOFZ2dlBvc0xqbGZVOFZGUkVSRTZvT01kOTVtODMzM01XVGhRbUpVUmJ4QjB4Q2FTQTNvMnFrVmt5ZWVXdno2djYvT0l6VXR3OGFJUkVSRVJLU3FaQzlhVEJHUDE4b0FBQ0FBU1VSQlZLUHUzWlJjaXhKc2tacHl4YVRUNk5paEJWQlVoZlBCUjJkUzZBK1ZjNVdJaUlpSTFHWldKRUxPMGlVa25Ecks3bENrRmxDQ0xWSkRYQzRuOTkxeEtSNlBHNEQwUGZ2NTk3UHZZVmxhcFNFaUlpSlNWMlY5OWltUlE0ZElIRFBXN2xDa0ZsQ0NMVktET25ab3dlMDNUQ2grL2NXaWRjejlmSTJORVltSWlJakk4VWgvNVZYaSt2VWpybTlmdTBPUldrQUp0a2dOR3pkbUFLZWYycS80OVZNdmZrVGFqcjAyUmlRaUlpSWl4K0xnMm0vSSszb05iYTYrR2d6RDduQ2tGbENDTFZMRERNUGdOemRmUUp2V2lRQUVnMkVlZk94MUFnR3R4eFlSRVJHcEs4eEFnRTMzM0VOc3AwNGtqVDNEN25Da2xsQ0NMV0tEV0orSC83dnJNdHh1RndBN2QyWHg1SDgrdERrcUVSRVJFYWtReTJMclk0L2gzN21UbnYvOEo0YkxaWGRFVWtzb3dSYXhTZWVPTGZuVmRlT0xYMy82eGRkOHR1QWJHeU1TRVJFUmtmSllrUWliLzNnLzZhKytRc2ZmM0VHVFhyM3REa2xxRVNYWUlqWTY1OHhCakRybDU0SVkvMzd1QTNidXlySXhJaEVSRVJFNUdqTVFJUE85OTFnemNTSVo3N3hENTkvL25uYlhYV2QzV0ZMTEdKYS9RSHNFaWRpb3NERElUYjk5bXZTTUF3QjBiTitDWng2N0JhL1hiWE5rSWlJaUl2S1Q1YU5HRWNqWVE2T3VYZWg0eCs5SVBQMTB1ME9TV2tnSnRrZ3RrTHB0RDdmZTlSeVJTQlNBczhZTzVIZTNYb0NoYXBRaUlpSWl0VUxtdSs4UzA2NGR6UVlPVk1Wd0taVVNiSkZhNG9NNXkwc1VPcnYxMm5PNDhOemhOa1lrSWlJaUlpS1ZvVFhZSXJYRXVXY1BadFR3bjlkalAvdmZqMW14ZXJPTkVZbUlpSWlJU0dVb3dSYXBKUXpENEs3Ykw2UnJwMVlBV0piRlEvK1lTZHFPdlRaSEppSWlJaUlpRmFFRVc2UVdpWW54OE5EOVUwbUlqd09nMEIvaXZyKzhURzVlZ2MyUmlZaUlpSWhJZVpSZ2k5UXlpUWx4UEhUL0ZjVlZ4UGRtNWZESHY3NUNLQlMyT1RJUkVSRVJFU21MRW15UldxaGI1OWI4NFRjWEY3L2VzSGtuLzNoNkZwYWxtb1FpSWlJaUlyV1ZFbXlSV21ya3NENWNjL2taeGErLytISWRyNzI5MEw2QVJFUkVSRVNrVEVxd1JXcXh5Uk5QNWZSVCt4Vy9udkhhUEw1YzhxMk5FWW1JaUlpSVNHbVVZSXZVWW9aaGNPZXZMcVJYOTNiRnh4Nys5enRzVHQxdFkxUWlJaUlpSW5JMFNyQkZham1QeDgyRDkxNU9jbEl6QUVLaE1QZi81Uld5OXVmWkhKbUlpSWlJaVB5U0VteVJPcUI1czhiODdmNHI4Zm04QUdUbkh1THVCLzZyN2J0RVJFUkVSR29SSmRnaWRVVEhEaTI0Lzg1TE1Rd0RnSjI3cy9qOUEvOGxQejlnYzJRaUlpSWlJZ0pLc0VYcWxDRUR1L1BiV3k0b2ZwMmFsc0U5RC80UHZ6OW9ZMVFpSWlJaUlnSktzRVhxbkxQUEdNZ3QxNTFUL0hyRDVwMzg4Vyt2RUFxRmJZeEtSRVJFUkVTVVlJdlVRUmROR001Vms4Y1V2LzVtL1RiKy9PaE1JcEdvalZHSmlJaUlpRFJzU3JCRjZxakxMeG5OcEF0R0ZMOWV2bW9UZjMvOGJVelR0REVxRVJFUkVaR0dTd20yU0IxbEdBYlhYem1PYzg4YVhIeHM0WkwxL1BQcDk3QXN5OGJJUkVSRVJFUWFKaVhZSW5XWVlSamNmdU81bkRINnBPSmpjNzlZd3pQVDVpakpGaEVSRVJHcFlVcXdSZW80d3pDNDg3YUxHRG0wVC9HeDkyWXY1Yit2emJNeEtoRVJFUkdSaGtjSnRrZzk0SFE2dU8vT1NadzhvRnZ4c2RmZlhzanI3M3hwWTFRaUlpSWlJZzJMRW15UmVzTGxjdktuMzAraFg1OU94Y2Vtdi9JcC8zdjljMDBYRnhFUkVSR3BBWWJsTDlBN2I1RjZwTkFmNHE0L1RtUFRsdDNGeDg0N2V3aTMzVEFCd3pCc2pFeEVSRVJFcEg1VGdpMVNEK1huQjdqdnJ5L3ozWWJ0eGNkR2orakhIMzR6RVpmTGFWOWdJaUlpSWlMMW1CSnNrWG9xR0F6eDRLTXpXYjU2Yy9HeFFmMjc4YWZmVHlZbXhtTmpaQ0lpSWlJaTlaTVNiSkY2TEJLSjh0aFQ3L0w1d3JYRngzcDFiOGZmL3U5S21qVDIyUmlaaUlpSWlFajlvd1JicEo2ekxJdG5wODloMWtkTGk0OTFiTitDUi81ME5RbnhjVFpHSmlJaUlpSlN2eWpCRm1rQUxNdml0YmNYTXVNWGUyT250SWpuMFQ5ZlRldVdDVFpHSmlJaUlpSlNmeWpCRm1sQVB2eGtCVSsrOEdIeHRsM05telhta1Q5ZFRlZU9MVzJPVEVSRVJFU2s3bE9DTGRMQUxQeHFQWC8vMTl0RUlsRUFHalh5OHJmN3I2UlBydzcyQmlZaUlpSWlVc2Nwd1JacGdGWjl2WVVISG42TllEQUVnTmZyNWc5M1hNeklvWDFzamt4RVJFUkVwTzVTZ2kzU1FHM1l2Sk43Ly93U2h3cjh4Y2VtWER5S3E2ZU14VEFNR3lNVEVSRVJFYW1ibEdDTE5HRGJkKzdqRDMrYVFkYUJ2T0pqUXdaMjU5N2ZYa3FqUmw0Ykl4TVJFUkVScVh1VVlJczBjRG01K2Z6cGtkZjVic1AyNG1OdFd5Znk0TDFYMEs1TmtuMkJpWWlJaUlqVU1VcXdSWVJJSk1vejAyYno0U2NyaW8vRitqemMrOXRMR1hweUR4c2pFeEVSRVJHcE81UmdpMGl4T1ordDRza1hQaXl1TUc0WUJsZE5Ic09VaTBkcFhiYVV5dkw3TVRQVHkyeGorSHc0VWxxWE9HWm1wbVA1L2FWY1VjU1IwaHJENTFOZjZrdDlxUy8xcGI2cXZDK1I2dUN5T3dBUnFUM09PV01RSGRvbDg2ZS92MDUyN2lFc3kyTEdhL05JM2JxSHUzOXpNYkUrajkwaFNpMWtacWJqbi81a21XMmNIYnZpdS9hMkVzZUNjMllSVGR0UzVuVythMi9IMmJHTCtsSmY2a3Q5cVMvMVZlVjlpVlFISmRnaVVrTHZIdTE1L2wrMzhzRGZYMlBqRDdzQVdMejhlM2JkbmNWZjdydUNWaWtKTmtjb3RVbnc0MW1FbHk0c3Y2RVp4ZklYSG5Hc1BGWXdVT0k2S3hoUVgrcExmYWt2OWFXK2pxMnZDclFST1Y1S3NFWGtDQW54Y2Z6cmI5Znp4UE1mOE1ubmE0Q2lpdU0zLy9ZWi9ualhaUXc4cWF2TkVVcHRZV2FVbk1ibmJOZnhxTzBjU1NrUWpSeDV6Q3A3bFpMaDhaUzR6dkI0U3UxRGZha3Y5YVcrMUpmNkt2TzZHRTBQbCtxbk5kZ2lVaXJMc3ZqdzR4VThNMzAyMGFnSkZLM0x2bnJLV0M2N2FDUU9oOFBtQ01WdS91bFBGVS9KaTVsOGJibHZpa1JFUk94aStHTEJxZkZGcVY1NmR5d2lwVElNZy9QT0djSmpEMTVEMDdoWW9DanAvdStybjNIbkg2ZVgyRDliUkVSRVJLU2hVNEl0SXVYcTE2Y1R6ei8rSzdwMS9ybGk1N3J2MHJqK3RpZjVhdm4zTmtZbUlpSWlVallyRUNDNk00M285cTNsVmlnWE9WNUtzRVdrUXBLVG12SGtJemN5OGR4VGlvOGRLdkR6d045ZjQxL1B2VTh3R0xJeE9oRVJFWkdqTS9kbEVIaDlPdjRaenhDY004dnVjS1NlVTRJdEloWG1kcnU0K2RxemVmaUJxMmpXdEZIeDhkbHpWM0xUNzU0aGRkc2VHNk1URVJFUkViR1hFbXdScWJSQi9ic3g3Y2xmTTZoL3QrSmpPM2RsY2N1ZHovTFN6QytJUkxRTlJrUGhhTmthWjRjdU9OdDF4RkIxVmhFUkVXbmdWRVZjUkk2WlpWbTgrOUVTWG56cDB4SkpkWmVPTGJuNzF4UHAzTEdsamRGSmpZbEdqdHlQVkVSRXBKYUk3a3dqOFBwMEFKd2R1K0s3OWphYkk1TDZUQ1BZSW5MTURNTmc0cm1uOE93L2JxSExMNUxwMUxRTWJ2N2RNN3p5NW55TlpvdUlpSWhJZzZFRVcwU09XK2VPTFhubUg3ZHc1V1duNDNRVy9iTVNqWnI4Ny9YUHVmV3U1OWlhbG1GemhDSWlJaUlpMVU4SnRvaFVDWmZMeWRSTFQrZlpmOTVhWW1wNDZyWTkzUFRiWjNoaHhpZjQvVUViSXhRUkVSRVJxVjVhZ3kwaVZTNFNpZkxhMnd0NTdlMEZSS05tOGZHa3hLYmNkc01FaGcvdVpXTjBVcFdDSDgvQzNMTWJ6Q2llTWVmZ1NFNnhPeVFSRVpFU3RBWmJhcElTYkJHcE5xbHBHVHorOUh0c1R0MWQ0dmp3d2IzNDFmWGpTVTVxWmxOa1VsWDgwNThpbXJZRmdKakoxK0pzMTlIbWlBNWpXWmc1MlpqcHU3R3k5Mk5tNzhmTXpzWUtCaUFVeEFxSElhbzZBU1U0blJodU4zaThHTjRZSFBIeE9PSVRNZUlUY2JSdWc2TjVQQmlHM1ZHS2lGU1l1UytUME9kendPSEUwYW9OM3JNdnREc2txY2VVWUl0SXRUSk5rNC9tcm1UYUs1OVNXUGp6RkhHdjE4T1ZsNTdHUmVjT3grVnkyaGloSEk5YW1XQkhJMFJTZnlDYXVwbm85bTNnZE9IczJBVkhja3JSVjJJeVJtd2o4Qllsa0RqMS9KVVFqUlo5QUJFTVloVVdZTzdmaDdrdkUzTmZKdEcwVkloR2NYYm9pTE5MZDF4ZHVvSFRaWGZFSWlJVll2aGk5VytXVkRzbDJDSlNJN0p6RC9IYzlJK1p2MmhkaWVPdFd5Wnc0OVZuTWV6a25oZ2FGYXR6YWxPQ2JXWm1FRm03bXNqbWpUamF0TWZWcnovT0xqMXdKQ2JaRmxOOVpPN1BJcHE2aWNpNnJ6SFRkK0RxMWhQWGlRTnhwR2hiUGhHcDNaUmdTMDFRZ2kwaU5Xck4ybFNlZVA0RDBqTU9sRGgrNGdtZHVQbmFjMHBzOXlXMVgyMUlzS083ZHhKZThpVm1UZzd1NGFOd0R4aU1FZGUweHVOb2lLeThYTUpmcnlDODVFc2M4Zkc0aDQzRTJhYWQzV0dKaUJ5VkVteXBDVXF3UmFUR2hVSmgzbnh2TVRQZlhVUXdHQ28rYmhnRzQ4WU00SnJMeHhMZnJJbU5FVXBGMlpsZ216blpoT1o5Z25Vd0QvZHA0M0FQSEFJT2JZNWhDOU1rdkhvNTRmbHpNZUthNGhsN1Z0RmFiUkdSV2tRSnR0UUVKZGdpWXB2OUJ3NHkvZFhQK0d6KzF5V08rM3hlTHJ2b1ZDNGNQeFNmejJ0VGRGSVJ0aVRZMFNqaHBZc0lmN01heitsbjRSNXhtaExyMnNJMENTK2VUK2lMVDNDZk5CRDNzSkZhNHk0aXRsT1JNNmxKU3JCRnhIYWJVOU41ZHZvY3Z0dXd2Y1R4WmswYk1mbmlVVXc0ODJROEhyYzl3VW1aYWpyQk5uT3lDYjcvRm82a0ZMd1hYcWFwNExXVWRUQ1A0S3labUZsNzhWNXdNWTVtR3MwV0VmdG9teTZwU2M0LzNYL2ZuK3dPUWtRYXRzVDRPTWFkM3ArTzdWUFl2R1UzK1FVQkFBTEJNS3UrM3NKbjg3L0I1L1BTcVgwS0RvMVUxaXFSYjFaaTVXWUQ0RHFoUDQ2bXphdXZyODBiQ001NkM4OXBaK0tkTUxHb0FyalVTb1kzQnRlSkF3RUl2dmNtUnJQbUtqWW5JcmF4OG5LSmZQc05BSTdtQ2JqN0Q3WTVJcW5QTklJdElyVktLQlRtdzdrcm1QbjJsK1FlTENoeHJsVktBbGROSHNQb0VTY28wYTRsek14MHJJSjhyR0FBUjNKTGpKanFTWHJESzVjUy9ubzF2cXR2eHRHNmJiWDBJZFhEVE4rRmY4Wnp1UHNQd24zeVVMdkRFWkVHU0NQWVVwT1VZSXRJcmVUM0I1azFleGx2dnZjbEJRWEJFdWZhdFUzaXNvdEdjZHFJdnRwRHV6YUlSckQ4aGRWemI4c2l0SEFlMGUxcCtHNjRIYU1hUjhpbCtsaDVPZmovOHdUT0RwM3dqQm9MMnBKUFJHcVFFbXlwU1Vxd1JhUldPMVRnNTYxWmkzajNvMlVsS280RHRFaHF6cVFMUmpCdXpBQzhYcTNSdGswMUp0aWhCWjhSM2JNSDMvVzNZY1EycXBZK3BHWlloUVg0WDN3S1Y2dld1RWVQdFRzY0VXbEFsR0JMVGRJYWJCR3AxYndlTi8zN2RlSHNzUU9KbUNhcDJ6SXdUUk9BZ3NJQUs5WnNaczVucTdBczZOUStCYmRiMjIvVU9NdUVTTGpLYnh0ZXVaVG9sczM0YnJwRHlYVTlZTGc5dVBxZVJHamViQWlIY1dxcXY0alVFSzNCbHBxa0VXd1JxVk95Y3cveDdnZEwrUENUNVJUNlM0NW9OMnJrNWJ5emhuRGUyVU5KVElpektjS0dwYnJXWUVjMmJ5UzBZQjZ4dDkybGFlSDFqSldYUStGVGorSVpmUWF1N2ozdERrZEVHZ0NOWUV0TlVvSXRJblZTZm42QUR6NVp6cnNmZmtYZXdaTFRreDBPQnlPSDl1R0M4VVBvM2JNOWh0WjdWcHZxMktiTHpNa204TXAvOGQzNGF4VTBxNmZNOUYzNC8vTUVNVmRjb3kyOFJLVGFLY0dXbXFRRVcwVHF0R0F3eE1melZ2UG1lNHZKMnA5M3hQa3VuVnB4d2ZpaG5EYWlyL2JTcmdaVm5tQkhvL2hmbm9aNytDamN3MDZ0Z2dpbHRnb3ZXVWg0NlpmNHBsNEhUaFVyRkpIcVl3VUNtUHN5TUx3eEdJMGE0MGhwYlhkSVVvOHB3UmFSZWlFU2liTGdxL1c4OTlGU05xZW1IM0UrcmtrczQ4OGN4RGxuRENLbGhVYk1xa3BWSjlqaHhRc3c4L0tJdWVxbXFnaFBhcm5BLzU3SDBhd1o3bE5HMlIyS2lEUUFoaThXbktyVkl0VkxDYmFJMUN1V1piSHhoMTI4UDNzWkM1ZDhTelJxSHRHbWY3L09uRFZtSUtjTTZhVlI3ZU5VbFFsMjBkVHc2Y1RlK1g4WWNVMnJLa1NweGF5OFhBci8rUmRpcGw2cnFlSWlVdTJVWUV0TlVJSXRJdlhXZ2V5RGZEUjNKYk0vWFVsT2J2NFI1NXMwOG5INnFCTTVhK3hBdW5Sc2FVT0VkVjlWSnRpQnQxN0QxYnNmN2xQSFZGVjRVZ2VFdjV4SDVQdjF4Rnd5eGU1UVJLU2VVNEl0TlVIYmRJbEl2UlhyODNMaUNaMjRZUHhRMnJaTzR1Q2hRdlptNVJhZkQ0VWpiTnF5bTlselY3SjA1VWJNcUVsS2krYkV4SGhzakxwdWlYeXpFaXMzR3dEWENmMXhIR1BGNytqdW5VUy8vNWFZeVZlRGl0STFLTTUySFFuUC94UkhjZ3NjbXJrZ0l0WEFDZ1F3OSt6Q3lqOEVvU0JHWSswMEl0VkhJOWdpMHFDazc5blAzQy9XOE9rWFgzTWc1OUFSNXgwT0J5ZjE3Y1RvVS9weXlyRGVOR25rc3lIS3VxT3FSckFEYjc2Q2E5QnczQ2NQcThyd3BJNElyMXhDWlBVeVlpNjUzTzVRUktRZVVoVnhxVW1hSXlFaURVcnJWb2xjZThXWlhEVjVMS3UrL29HUDU2MW0rZXBOeFd1MVRkTmt6ZHBVMXF4TjVkL1BmOERBazdveStwUytEQnZjaTFpZlJyYXJnNW14QnpNbkIvZkFJWGFISWpaeER4aEM2TFBabUprWk9GSzBYRU5FUk9vdUpkZ2kwaUE1blE2R0RPckJrRUU5eU1uTjUvTXYxN0pnMGJvU0ZjZ2prU2pMVjIxaSthcE5lRHh1VHU3ZmplRkRlakY0UUhlYXhzWGFHSDN0NFdqWkdpd0x6Q2hHekxHTjlrZldyY0U5ZkJRNEhGVWJuTlFkVGlmdTRhT0lyRnVOSjJXQzNkR0lpSWdjTTAwUkZ4SDVoZlNNQXl6ODZsc1dMRjVIMm82OVIyMWpHQWE5ZTdabjJNazlHWFp5VDlxMlRxemhLR3VaYUFUTFgzak0xeFkrL1RpeGR6Mmd5dUVOWEZGRjhRZUp2ZlczS2tJa0lsVktVOFNsSmluQkZoRXBSZHFPdlN6OGFqMExGcThuUGVOQXFlMWF0MHBrMktBZURCdmNrMTdkMitGeU9Xc3d5bHJnT0JMc3lPWU5STDc3RnQrTnY2N2lvS1F1OHIvd2IxeDkrdUhxM3RQdVVFU2tIbEdDTFRWSkNiYUlTRGtzeXlJMUxZT2xLemF5ZE9WR1VyZnRLYld0eitlbFgrOE9uTlN2TS8zN2RxRmoreFlZOWIwcTluRWsyTUU1NytIczNnZjNrQkZWSEpUVVJlRmxpNG4rOEQzZWM4NjNPeFFScVVlVVlFdE4waHdzRVpGeUdJWkIxMDZ0Nk5xcEZWZGVkanBaQi9KWXZtb1RTMWR1NUp2MTJ3aUhJOFZ0L2Y0Z3kxZHZadm5xelFBMGE5cUlrL3Ayb1gvZnp2US9zVE1weWNlMmpWVzlaRmxFdDIvRGM4NUV1eU9wY21ibUhnaUhjTFR0VUMzM3QwSkJESSszV3U1dEoyZlg3b1ErKzZob1hYOTkvMkRLUmx1Mzc2VnpoeFoyaHlHMWhKNEhrYXFsQkZ0RXBKS1NFcG95WWR4Z0pvd2JqTjhmNU92MVcxbTZZaU9ydnRuQ2dleURKZHJtNWhXd1lQRTZGaXhlQjBCS2NuTjY5MmhIcngrL09yVlBxZE5UeW9NZno4TGNzeHZNS0o0eDUrQklUcW53dFdaT05qamRPQktUcWpIQ3cwUWloQmJQd3oxc05JWTNCZ0FyTjV2Z3JGZHh0R3FIWjF6VmpKd0dYbm9XTXl1VHh2K1lWaVgzKzZYdzRubUU1bjVBekpXMzRPeldxK0lYbWliV29id3lteGpIdUk5NVZYRWtKb1BUaVptYmphTjVncTJ4MUtScHJ5ODhydXV2bXp5cVVuMjk4ZUZ5N3YvMWVZd2FXckdwK0tGd2hMMVpwVDg3YlZzbHNHdFA2Y3RvZmlrcElZNFlyN3RDYlJzcVBROGlkWnNTYkJHUjQrRHplUmsrdUJmREIvZkNzaXgycGUvbjYzV3BmTDF1SzJ1LzIwcEJRYkJFKzh4OU9XVHV5K0dMUlVVSnQ5ZnJvVWZYTnZUdTBaWmUzZHZUcTBlN09sV2gzTXhJSjdvOUZRQXI0Sy9jdGVtN2NYYnNYQjFobFNvMC8yTkNuMzJJbFpPTjk4SXBBQmlOR2hQZHZvMW9XaXJ1VTgvQThOWHVQMzhqdGdsV01FRHduWmVKdmV0QmNGZHMremd6TjV2Q3YvMmh6RGFOL3pHTi9EdXZxM0FzdnV0K2c3Tkhud3Ezcndobnh5Nll1M2MzcUFUN2pRK1hIOWYxbFVtb3hvM3V5enNmcitLcEdmTVkwTGNqVFJyRmxIdk45bDM3dWVYZS81VjYvdFBYN3VicTM3NVlvZjcvZnM4bERPclhxYUxoTmtoNkhxcWVFZVBEMmE0ak9KeEZ1MStJVkNNbDJDSWlWY1F3RE5xMVNhSmRteVRPUDJjbzBhakpsbTE3K0hyZFZyNVpuOHEzRzNhVW1FNE9FQXlHV1BmZE50Wjl0NjM0V0VxTGVEcDNTS0ZMcDVaMDdsajAxU0twV2IxYnkyMWw3Ni9VaVBmeE12ZnNJdlRGSEl3WUg1Nnh2OWdLeXUzQmZlcFlRcCs4UjJqdWUzZ3ZtRkpqTVIwTFYvL0JPSmZPSjdwakc2SFA1K0E1NjRKS1hlOFpPeDVudDk0bGprVldMeU84WWhFQTN2RVhsenkzWVIzUmJUL2dHVFAraUszWWpHcjQrM01rcDJCbFYyejBxNzc0L0kyeVAvZzQzRnV6VnpCOTVwY0FYRitKWkFxZ1RjdDRManA3RU85K3ZJcDEzKy9nbEpPN1YvamFHWTlmVDl0V1AzL3dzV2pGSmg3ODEvdkFrVC9EL1krK1EzcG1Eak1ldjc1UzhZbWVoK3JnU0U0aFp2SzFSUitnYXBjQ3FXWjZ3a1JFcW9uVDZhQkgxemIwNk5xR3lSTlBKUnlPc0dYYkhqWnMyc24zUDM0ZFBxVWNJSE52TnBsN3MxbXlZa1B4c1VhTnZIVHUwS280NmU3WXZnVnRXeVVSRzF0MzErR2EyZnR4ZGVsUkkzMVpvU0NCMTE2RWFCVFBSWmRnTklrcmNkNHpjaXpoWlY4U1hyb1Exd2tEY0pZU2wvL3BoNHRIN0N1aW9xUEJsWnBLYmhoNHpwMUVlTkU4WEFPSFZ2eTZIemtTVTNCMjdGcmlXSFRyNXVMdjNhUE9MSGx1MTNad3VmR2NjVzZON0ZYdVNHcEJwQkoveGczSm9ZSUFqejA3aDZWcnRwRFF2REYvL00zNTlPbmVwa1NickFNSGVYdjJ5akx2VXhnSU1maWt6cXpmdUl2MUczZVYydTZxUzBZUzYvdDVoa1RHdnBMVGdnL2s1SmQ2N1EvYk11aC9Rb2N5NDVEam8rZEJwSFpTZ2kwaVVrUGNiaGU5dXJlalYvZDJURHl2cURwNTF2NDhObXpleWZlYmQ3Rmg0dzVTMHpLSVJLSkhYRnRRRUdUOTkybXMvejZ0eFBIbXpSclR0blVTYlZvbkZQMjNaU0p0MnlUUnNrWHpXcisyMjh6T0xscHpXd09DYjcyRXVYY1BybDc5Y0o5OGxJcmxiZzh4RTZmaW4vWnZBcSsrZ08rMmUzRWtITGsyM05tOUQwWjgrZnVlUnplc3d3cjRjZlVmVXJsQUkySHkvM0J6eFp1dlcxMXVtOE9UOThETWFUQ3o0Z205bVpXSkk2VlZqU1RYQUk2a1pNeWNuQnJwcXk3WnZEV0R2L3o3ZlRLejhqaXBUd2Z1dS8xY21oMWxPVWxPWGlHelBpbi91YWlJUzg4YldpS2h1dmZodDBwdHUzSExIbTc3NDhzbGpuMisrSHMrWC94OThldC8vK2x5K3ZSb2MvaWxjZ3owUElqVVhrcXdSVVJzWWhnR3lVbk5TRTVxeHFoVCtnSVFEa2ZZc1dzZnFXa1piRTNMWUd0YUpxbHA2VWVzNWY1SlRtNCtPYm41UnlUZURvZURsaTJhMHlLNUdjbUp6VWhLYkVxTEgvdEtUbXBHY21JY1htL0YxdTVXRnlzWXdJaHRWTzM5aEQ1OW44amFsUmpORS9CZWVuV3A3Wnc5K3VBZU9aYndvbmtFWHZ3WHZwdnV4R2dXWDZLTlorejRDdlZaK01qOVdBRS9NWk1ydnA0WkFNUEFrVlQrdEdzeks3T29iV0xsSy85NnhrL0UxZXZFRXNmQ3l4WVNYdng1MGIzM1pWTDQ2UDFIWEhmNGFIeWpQejVXUFVYUmZJMndncFZiejEvZnZUOTNEYysvT3A5b05NcVVDNFp4MVNValNsMHkwcTFUU3JsVGpNZGMrakJ0VzhVejQvRWJLaFZIV1ZPQ2YvTHd2Wk5va1ZoeWhzais3RVBjOWRBYmxlcExTcWZuUWFSMlU0SXRJbEtMdU4wdXVuUnFSWmRPcllxUFdaYkYzcXhjdHFabGtMcXRLUEhlbFo3Rm5zenNvNDUyQTVpbVNYckdBZEl6U2wvTDJqUXVscVRFWmlRbXhORXNyaEZObXphaVdkTkdSZC8vOURvdWxxWnhqWWlKOFZUOUd2QlFFTHpWTzhVOS9PVm5oT2JOeHZCNDhWMTFLMFpzNHpMYmU4ZGZqTGt2aytpbWJ5bDgrbUY4VjkrS28zWDdhbzJ4QktlTDJOOC9WRzZ6L0R1dncvREdWS2p0NFJ4Tm1oMng5dDFvZE9TZmkydmdNSndwUnhZRGl1N2VUbVR0cWtyM1cxRkdUQXlFUXRWMi83cm1ueTk4d2ljTDF0R2tjUXgvdVBWQ0JwOVVzNFVCZjZraVU0SmJKamVqZFVwekN2MUJEdVRrMDdaVkFtNjMzbTVXRlQwUHg4YmNsMG5vOHpsRlJjNWF0Y0Y3OW9VMUhvTTBIUG9YVDBTa2xqTU1nNVRrNXFRa04yZjQ0SiszWllwR1RUTDM1YkFyZlQrNzkyU3hPLzBBdTlLejJMMW5QL3NQSExtMiszQjVCd3ZKTzFoSTZyWTk1YmIxZU53MGFld2oxdWZCRitQRjUvUGlpM0Z6UlhRZlAwM3dtLy9sT3ZMak00bnh1SEM2bkRnTkowNm5BNGZUd09WMDRIQTZjRG9jT0p4T25JWkJsMUNvZUt1czZoRDY3RU5DbjMwSURnY3hWOXlFbzNXNzhpOXlPUEJkZVRQKzZVOFNUZDFFNFZNUDR6M25RdHluaktrMyt6SkhkeHk1dnRuY2MrUzZTMWV2ZnJqNkRzQTZsRWYwaDQwNGUvUXBTc1JYTGFuZUJOdnJ4VktDWGV5N3pVVi9OODgvZkRVdEVwdmFHa3RaVTRJUHQzUjFLZzgvODFHbEMzWkoyZlE4SEJzcjRDZTY4OGVaWHZYazMzS3B2WlJnaTRqVVVVNm5nOVl0RTJqZE1nRW9XZm5WN3crU3NUZUhmZnZ6MkplVisvUFgvanoyWmVXUmRTQVAwelFyM0Zjb0ZPWkFkcGpEeDhNbmRQTFQ1c2RaM291V2ZzZW13bzBWdnVmL2VwcmdySVoxNHVFUWdiZGZKdkwxOHFMayt2SWJjZlk4b2VMWHV6MzRydnNOZ1RlbUUxbTdpdUFIYnhKZXZSenYrSXR3ZGkzNmdNUE1US2Z3SHcrVWU2dXlpcHhWeHg3WkZSRmV1cER3MG9VVmJtOW1waE9ZT1EzZmJmZmlQTXBJZDVWenVpQWE1Wk9GNjhuYVgvNEhSY2ZyeStXYjJMRjdQMTZQaTRubkRNSjVETS9rbUJHOWFkV2lldmNRdHpPWmF0STRoaEdEdS9PcnE4YVMwUHpuWjJEamxqMjhOWHNGRGtmMUp5dzE5VHk4L001WHhkOWZkdDVRM0c0OUQ0ZXJEYytEU0cybUJGdEVwQjd5K2J4MDZwQkNwdzVIWDg5cm1pWUhjZzZ4THl1WDdOeDg4dklLeUR0WVNPN0JBdkx5OG91K3p5c2c3MkRSOFZBb2ZOVDdUTS93MHNScEV1dUFuWUhLRmNHS1drQTBXdVZKZG5qMXNxTGsydTBoWnVwTnVIcjJyZnhOWEM1aUxyK1JjUHZPQk9lOGc1bStnK2lPdE9JRTIvREZGaFV3aTBhSXJGdU4wYlE1enM3bGIyOWpadXpHek5oOXhIWlhOY0h3eGVJWmZSYXVrMDdHMGFwdGlYUFIxRTFFTjM5ZnlwVTFMQm9CcDVOWDMxM0MzcXk4OHR0WGtXQW93bXZ2TFR1bWE1TVQ0eXFkVUgzOTdYYnUvbXZGMTZHT3VmVGhjdHY4TkRyNDdzZXJ5djJ6eTgwcjVObVhQaS8xL0MxWGpnRmdaL29CdHU3WXg4akJQWTVhWVhyazRCNHNYTGFKbEtTU0NWL1VOS3QwV1VsTlB3OEFNei9ROC9DVDJ2WThpTlJtU3JCRlJCb2doOE5CVWtKVGtoTEtId1d4TEl0QUlFUkJZUkIvSUVTaFAwZ2dFTUx2RDFMb0R4TDArNG5rNTlNdkVDSVFDQkVJaGpGTmsyajB4eS9UeEl4YVJkOWJadkc1Y09TSGFpbDA1aDU2S21aV0p1NEJRd2w5K1JtQjZVOGUwMzE4MTkrQmU4UVluTjM3RUZtM0NzK1ljNHJQR1UyYkZ4Y3dLOHgrQ0N0ckw5Nkxyc0FvYTAxNUpGSmNQS3pFUHR3MXdNemVqN2x6RzQ3V2JUSDNaV0R1eXppaWphTjFXeUpyVitKb2RkaFVlc3NxK204TnZUbTJna0VNajRmWG5xcDROZlc2cUVWU1V5NDl0L3dxODNQbXIrVlFmcUJDYlgreWNPbEdOcWFXdmZUalVFR2d6T3JTUHlWVVMxZHZZZHJNaGVYMitkUmZwcFo0blY4UXdCZmpMai9ZQ3RMelVFVFBnMGp0cHdSYlJFVEtaQmhHMFpwclh5bkpZelNDNVMrczlIMExuLzBYQklOUURaWEV2ZWRPQXNBUjE2eEVWVzRyRk1US3k4R0liWHpVd2w0QVZ2N0JvcC9IVTFSbDNaR2NVbVpDN0I0Mm11Q2JNNGlzV0lSNzVOaFMyNFVXZklLWnZSOUhjZ3J1VTA0dnRWMDBiUXYrWng0cDgrZUR1WUxXbkFBQUVabEpSRUZVb2pXRjVlMnpIZnVIditGSVRDYTZkVFBCTjJlVWUwK0EyTHRMRms2ekFnRUFESGZOdkRtMkFvSGlQL3Y2ckhWS2M2NmJQS3JjZGt0Vy84Q2gvRUNGMnY3a3FZZW1sbm0rTWxXakx6MXZDSmVlTjRUTXJEeWFOdkhoaS9FdzV0S0grY090RXhnem9uZHh1NDFiU2lad2FidXlTRXFJTy94MlVnbzlEeUwxaHhKc0VSR3hoZUdOd1Nvc3dHZ2VYMzdqWStRWlB4SFArSW5GcjhNcnZ5TDQxdi93bkhZVzdsRm5IdldhNEt4WENTOWRpT0dxV0VMcDdqK0U4QmR6Q00zN0NGZi9JUmlObXh6UkpwcTZpZEM4ajRxbm5wYzFMZDd3ZU1yZHFxdWkyM1FacnFKZjgrNFRCK0hxMXF2RXVjajNhd25PZWczZnJiL0g4WXU5dmExZ3lTM2hyTnpzb25zMXFhRTFuLzRDREcvTlQ2R1gwaFg2UTF4KzIzUGM4NnNKbkg1S1VSSmxXVVd6VXFEb1E3akVoQ1pNdVdBWWNZMTlSQ0pSbHExSnBYUDdaQ3dMR3NkNm1YTEJNSklUbFdEVkIzb2VSTXFtQkZ0RVJJNlptWm1PVlpDUEZRemdTRzVadE1WU0JUbmk0ekgzNzhQUnVtMzVqYXVJbGJNZm9NeWt2cmlDdGJ1Q282aE9KNTZ6THlMdzhuTUVaNzFLek5TU1Uxbk5qTjBFWG5rZVRCUHZoWmNmc2Y3NWNJN1c3Y3ZkZnF2UzIzUzVQUmhOUGZpZmZoaG5qejU0eG93dm5wcHZOR2xhWWo5cmExOW1pVXVqdTlJd21zUWQ5WU9ENm1CbTdjUFJ2SG9MUkVubDVPUVZBQkQvaTRKV2p6dzdtMGVlblExQXp5NnRlT3FocVZ3OWFTUUEwMll1Skw4Z1FIcEdEdmMvK2paMzMzeE84VG1wKy9ROGlKUk5DYmFJaUJ5ejRKeFpSTk8yQUJBeitWcWM3VHBXK0ZwSGZDTG1ZY2xjZFl2dTJsSFVkMWxKYnFob0JMZk05ZFNIY2ZVZGdPdUUva1RXcnlFMC8yTThwNTBOZ0ptK0UvK0wvOElxeU1jejduemNRMng4VTJsWlJIZHN4ZG14UzRuRGtaV0xpL2NITjVyRjQrelNBOC9vczNBa3AyRDVDNGx1L0JaTWs4ZzNLM0NkTkJobnl6WjRScDhGMWJURm1wbTFGMGQ4VXJYY1c0N05qdlNpRDZiV2ZyZURrM29YN1F0LzQrV25NV3hnVndBOG5xSzNrNkZ3aE9renYrVGRqMWR4eTVWakdITktiLzcwK0N4dStQMS91ZS8yOCtqYnMrWStUSlBxbytkQnBHeEtzRVZFeEJaR2ZDTFJQYnRyckQ4ckdDU2F1Z21qY1pNeXAxYi90T2FZU2xiNjlsNThKV2I2VGtJZnp5cWF2aDNYak1BN3IwQTRoT2ZNOC9DTUdYODg0UjgzNjFBZVdCWkc0NUxUTWtQelB5biszdG01TzY0VEIrRTU1eUlBZ20rL2pCWHc0MnpYaWNCckwrTCtZUVBlQzZjVW42OE81cjVNbkszYWxOOVFhc3o2RGJ2d2V0MjgrZUZ5dW5RbytuK25lZE5HdEU0cG1tbVFtWlhINis4djQvMjVhemhVNE9mWDE1N0poTEVuQWZEb2ZaZnl5TE96dWV1aG1kdzg5WFRPUDNPQWJUK0hWSTI2K0R3NGtsc1NNL2xhREc5TXFmVTNSS3FLRW13UkViR0ZvM1ViUWt1K3JMSCtJaXNYUXlTTTY0UmhaVmZFRHZpQm9qWGlsV0hFTmlMbXh0L2hmL3BoUW5QZUxUcm85aEJ6eFkyNCtnMDYxckNyekUrekJjSnJsdUVlUHJyNCtFK0YwRXFJUkFoKytBYmhGWXR3anhpRDk5eEpoT1o5UkdqZVIwUjNwaEZ6MVMzbHJoTS9WdEcwVk53blY3eENjbjFubXBhdC9ZZkRVZVl2MmNEd2dWM3AwYVVWZjNuaWZRQUN3WiszN3R1VG1jTWJIeXhuK01DdVRMMzRGRm9tTnlzKzUzSTV1ZmUyYzJuYTVQTWp0bTZTeXRQemNHeU1tQmljN1RwaStHTEJxZlJIcXBlZU1CRVJzWVdqZVR4RXc1ajdzM0FrVnUrVVlDc3ZwNmpJbUdIZ0hsNTZCVzhBcStBUWhzY0xqc3J0NjAwa1RIVFRkOEF2M2dCYkZ0RnRXM0MwYmxkdVFiTHFGdDIrRlFCemJ3YUJsNS9IZVVML0k5cFlBVCtSYjFZUyttSU9WbTQyN3NFajhVNjRCQXdEenhubjRtalZsdURyMC9ELyt5RzhVNjdIMWF0ZmxjWm83dDhIMFNpT1p0VlgrSzQySy9TSEtDZ00wS1N4RDQvYnhZWXQ2V1JtNWVIMVZPenRXalJxY3VhVVJ5dlVkdGVlN0FydHBYemo1YWVSblp2UHFLRTlHVGF3S3luSlRYbG14dWY4ZTlwYzN2MTRGZTNiSkJMWE9JWXhJM29UNi9Nd2QrSDZvZ3N0ZnR5T0wwbzRFaVVVanZERlY5K1RkZUJROFdpbWxFM1BnMGpkcEFSYlJFVHNZUmc0TzNRaW1ycXBXaE5zSy84US9tbFBZQlVXNEI0NkNrZEtxOUxiSHN3cjNrcXJvc3k5R1VSV0x5Vzg2aXVzL0VNWU1UNjg0eS9Hek1zbHZIUSs0U1h6Q1M5ZGdMTkRGMXo5QnVMczJSZEhRczJ2TVk1ODl6V09oQ1E4NDg0bjhQbzBvcW1iam15emJqWEJkMS9CRVorSWQrck51UHFXbkw3cDZuTVNqbHZ1eHYvZkorRVl0bVlyVDNUTFpwd2RPdFhZbnR1MXpmWmRXZHorZjY4Y2NYeGczNHJWTm5BNERLWmNNS3hLWStyV0tZV1d5YzBZMHI5bzdmNndBVjA1K2NUT3JQeG1LMnZXcDdFei9RRHBtZG5rNXdjSUJNT0V3aEdpVVJQVHNqQU1BOE13Y0JnR0xwY0RsOHZKbWFmMnJkTDQ2ak05RHlKMWsySDVDK3lkYXlJaUluV1dmL3BUeDF6a0RDQ3llUU9SNzc3RmQrT3ZxeU04b3R0VENiNCtEVE43UDg3Mm5mRGRkR2RSZGZCd2lHaEdPbzY0cHVDTndYQjdNQS9tRW56M0ZhS2J2OGM5ZkRUZUM2YVVjdE1vMFozYmlHNzZqc2ozYXpFejB3RXdZbnk0aDU2S2U5UzQ0alYrWnZaK3dvdm1FVm05Rk92SHFlZndZekd4OXAxeHRHbVBJNlVWems3ZE1Md3g1ZTVyZlN5TTJNYkVYSGt6L3VjZXd6MWlMTjd6SmhIWnNJN2dtek93Q3ZKeHRHeURxMGNmak9TV0dJMmFZTzdaaGJOTDl4LzN2VFlBQzB3THk0eENKQUtSQ0ZaaGZ0RzlHOGZoN05xenltTDF2L0J2WEgzNjRlcGVkZmVzUzdKejg3bnpMek14VFF2THNuQzVuUFRvM0pMcnA0eW1XVnlzYlhGdFNjdWthOGZxV1JJZ3BkUHpVSFdzUUFCelgwYnhHbXhIU211N1E1SjZUQ1BZSWlKaUcxZVhib1RtenNZNm1JY1JWM1hyOGN6MG5ZUVd6Q1d5YmhWWUZzNXV2WW1aZWxQeDFsdVdhZUYvOHE5SHZkYnd4ZUkrOWVoN1pJY1dmRUo0M215czBNOTdSVHZhdE1kOThnaGNBNFljc1c3YkVaK0k5L3pMOEo1ekVaRU42NGlzLzVyb0Q5OWo1V1lUeWMyR2RhdHdKQ1lUZStlZmk5cFh3N3BtSXpZVzYyQWVBTzVCUmFOWnJsNzljTjd6ZDhKTEZ4RDVlZ1doQlhPUDZkN2U4eTZ0c2dUYnlzdkZUTitKNi95THErUitkVkY4czhiODk1L1gyeDNHRWVwYU1sVmY2SG1vT3VhK0RBS3ZUd2ZBMmJFcnZtdHZzemtpcWMrVVlJdUlpSDJjTGx6ZGV4SmVzd0xQNkRPcTdMYWhSWjhSV2JzU0k4YUg1OHh6Y1o4eXBzUzBZOFByeGRtMUYxWnVObFlrREthSjRmYmdhTnNCenhrVC9yKzl1L3V4bzc3dkFQeVptWFBPbnJVcHhnWWNtd1hIVG9Nc04xR2d4cmdCTjRFUVRHb0lFa0VKcXR5R1NuV2xYdldtZjBHbDNpVnFwUlNGcW9rb0Y1Vm9wRWhPcEJRQ3RIWnBYUklpaFVpdDFMZllrcEhCdFZtbk1aYnFQYnQ3ZkdaNnNhMVZGMlB3ZXV5elhqL1AzZG1aK1gyL1dxMjA1NlA1dmFSY2M5TjV4KzF1MjVIaHZoZFNiZGlVNnBmdVRPZU91ejVZS083MjBybmo3b1hOenVvNjlkRWpHUjArbU5HUncrbmV2U1BwZEpQa2c1OXJmYkhxT3QxRC8zck84V1JGZnpLOUJ4NU83NEdIMHd4bTB2eHNPczNnZEpxWm1UUnpzOG1aNGNJYjY2WkpreVpGaW9WMTZXV1psRlZTVmVtY1p4MzNZZzEvOHFPRk45ZFYxZHFZQUhDbENkZ0FMRnE1ZmlwcG1xUWVwYmpJWTYzK1YrZk9iWm45N3JmVHUrL0JpOTlZN0QzMHYvUmJHVTU5T0oxdDk2WllzZks4OTB6Kzd1OWY5TGpGTDF5ZmxYL3d4MmNEOGFLVVpjcmJOcWE4YldNdVlaU0xyam54eFNmZjgzSXh1U0xGYlJ1dlZEZnZOaHBsK09vcjZULzJ4UGg2QUlBV0NOZ0FMTnJFdzQ4bm96TnBMbUhEcTNMZCtwU3JWMmY0NDlmUzNkN1NoanlkYnJxZjN0bk9XT2NaKzZxMGhEY09HNzcrV3NvMU42WmN0MzdjclFEQUpXbm5WUUVBWElMdWp2c3kzUDlpVXRmamJvVXJyYTR6M1A5U3VqdnVHM2NuQUhESkJHd0F4cTY2ZFVPSzYxZGxlR0QvdUZ2aENoc2UySmZpK2xXcHBtNTcvNXNCWUlrVHNBRllFbm83ZDJWKzMvZlA3bmpOOHRlY2VpZnorMTVNNzZGZDQyNEZBRm9oWUFPd2FITXY3TTNnMmFjeis5d3pxYWVQWDlKWTVlbzE2Zjd5dHN6dC9jdVd1bU9wbS92T3Q5TGRlbmZLRzlhTXV4VUFhSVdBRGNDaTFjZU9adlRHb1l5T0hFNHpPN2prOGJyM2ZqcjFpYmN6L01IZnRkQWRTOW53MVZkU24zZzczWHMrTmU1V2dHV3U2RTh1SEsrNDhhTUxwMS9BWldRWGNRQ1dqcXJLeEJlK2xObS8rUE5VSC81SVN1dHlsNlg2Nkp1WmYvbXYwdi95Ynp2M0dyanN5clhyMHQrOUo4WGtpcVFTZjdpOHZNRUdZRWtwYjFpVDNrT1BaUERzbjZZNWRYTGM3ZEN5NXRUSkRKNTlPcjJISGpFMUhJQmxSOEFHWU1ucGJONlM3dFp0R1h6alQ5TE1uQjUzTzdTa21UbWR3VGUrbHU3VzdlbHMzakx1ZGdDZ2RRSTJBRXRTZC91OXFUWnV5dUNiVHduWnkwQXpjenFEYno2VnpzWmZUSGY3UGVOdUJ3QXVDd0ViZ0NXcmQvL09kRzZaeXVEclh6VmQvQ3JXbkRxWndkZS9tczR0VStuZS8rQzQyd0d1TWZYMDhjdys5MHdHeno2ZHVSZjJqcnNkbGprQkc0Q2xxeWpTL2N6T2RENTJSMmFlK2tycW8yK091eU11VW4zMHpjdzg5WlYwUG41bnVwL1ptUlRGdUZzQ3JqSE43Q0NqSTRjemV1TlE2bU5IeDkwT3k1eHQ5QUJZOHJyYjcwbXg2b1lNL3V4cjZYM3U4K251dUgvY0xmRUJERjk5SmZNdmZ5KzloejV2elRVQTF3UUJHNEJGbTNqazhUU24veXZOM0d6S3Rlc3ZhNjNPNWkwcDEzNG9jOS85ZGtZSC95MFRYL2oxRkt0dXVLdzFXWnptMUR1Wis4NjNVcDk0Ty8wdjc3RmJPQURYREFFYmdFVXIxMDBsb3pOcEJqTlhwdDdxTlpsODhuY3kvT0dCelB6Ukg2YjMyVjlMOTFPZlRVb3JucGFFdXM3d3dMN003M3N4M2ExM1oyTFhvODY1QnVDYUltQURjSFdwcW5SLzlmNVVIL3RFNXYvNit4bis4RUM2RDN3dTNicytLY3lOeTJpVTRldXZaYmovcFJUWHIwci9TVyt0QWJnMkNkZ0FYSlhLMVd2U2YrSTNNbnJyU0lZLytQdk12L3g4dWp2dVMzZnJyNWc2Zm9VMHA5N0o4Q2MveXZEVlYxS3V1U205WFkrbW1ycHQzRzBCd05nSTJBQXNXbjM4NkRscnNJdCsvNHIzVU4yNklkVVR2NW42K0xHYytjY2ZaK1p2WDBvNXRTR2RUOXlWNnZiTktXOWFlOFY3V3M3cW4wMW5kUERmYythZlhrOTk5RWc2bTdlay85Z1RLZGRkM2pYNEFIQTFFTEFCV0xTNTUvZG1kUGhna3FTL2UwK3FEWnZHMWt1NWJuMTY2eDVONzhGZE9YUG9ZRVkvL2VmTXYveTlwS3BTYmZwb3lyWHJVdDc4b1pRM3IwMG1WNmJvOTFOTVRDU1ZmNFhuR0oxSk16ZVhablkyR1p4T2ZXSTY5WW0zVTA4ZnorandvV1EwU3JYeEkrbDgvSTUwSHZ1aTN4OEEvQi8rS3dLd3ZGU2RkRFp2V1RnV3FtbFN2L1B6MUcrOWxlYm4vNWt6Ynh4S2ZmSmttcmxCTWorZlpuNCtHWTNHM2ZIU1VsVXBlcjJrMTBzeE1abHk5ZXFVYTI1T2RjdXQ2VzcvNU1MYWFtZFpBMWVSY3UzNjlIZnZTVEhSVDdIeXVuRzN3ekluWUFPd2ZCVkZ5dFUzcGx4OTQ3ZzdBV0JNaW40LzFZWk5LU1pYbUhYRFplZGNFd0FBQUdpQmdBMEFBQUF0TUVjQ0FBQll0cHJaMmRUVHg4NnV3UzdYVFkyN0paWXhBUnNBQUZpMjZ1bGptWDN1bVNSSnRlbjJUTzc1dlRGM3hISm1pamdBQUFDMHdCdHNBQmF0WEQrVk5FMVNqMUwwSjhmZERnREFXQW5ZQUN6YXhNT1BKNk16YVFZejQyNEZBR0RzVEJFSEFBQ0FGZ2pZQUFBQTBBSUJHd0FBQUZwZ0RUWUFpemIzd3Q3VS8vRldVby9TZS9DUmxHdlhqYnNsQUlDeEViQUJXTFQ2Mk5HTTNqaVVKQm45OUYvU3pBN09YaXY2ays4SzNQWDA4WFB1T1o5eTdmb1UvZjdaejgzc2JPcnBZeGQ4UmkyMTFGSkxMYlhldTlaa3FnMmJrckphT1AwQ0xpTUJHNEJXelAvRC9uTStWeHMycGI5N3o3bjMvTTN6R1IwNWZNRngrcnYzTEh3UitoLzE5TEhNUHZmTUJaOVJTeTIxMUZKTHJRdlY2dS9lazJKeVJWS0pQMXhlL3NJQVdMU2kxM3Z2aTJXMThHWG0vLzNzZmNlYzZKL3pYREhSdjhEZGFxbWxsbHBxcWZYQmFqVmxsZUw5SzhFbEViQUJXTFRlemtlVEpNMzgvTHV1bGV1bjN2V21vTHpsMXFTNDhOZWJZdVYxNXp4WHJMd3UxYWJiTC9pTVdtcXBwWlphYXIxZkxlR2FLNkZvQnFlYmNUY0JBQUFBVnp2SGRBRUFBRUFMQkd3QUFBQm9nWUFOQUFBQUxSQ3dBUUFBb0FVQ05nQUFBTFJBd0FZQUFJQVdDTmdBQUFEUUFnRWJBQUFBV2lCZ0F3QUFRQXNFYkFBQUFHaUJnQTBBQUFBdEVMQUJBQUNnQlFJMkFBQUF0RURBQmdBQWdCWUkyQUFBQU5BQ0FSc0FBQUJhSUdBREFBQkFDd1JzQUFBQWFJR0FEUUFBQUMwUXNBRUFBS0FGQWpZQUFBQzBRTUFHQUFDQUZnallBQUFBMEFJQkd3QUFBRm9nWUFNQUFFQUxCR3dBQUFCb2dZQU5BQUFBTFJDd0FRQUFvQVgvRGVrdXd4cm94MmNHQUFBQUFFbEZUa1N1UW1DQyIsCgkiVGhlbWUiIDogIiIsCgkiVHlwZSIgOiAibWluZCIsCgkiVmVyc2lvbiIgOiAiIgp9Cg=="/>
    </extobj>
  </extobjs>
</s:customData>
</file>

<file path=customXml/itemProps1.xml><?xml version="1.0" encoding="utf-8"?>
<ds:datastoreItem xmlns:ds="http://schemas.openxmlformats.org/officeDocument/2006/customXml" ds:itemID="{20023329-5867-438C-8B69-ACD065BE3BC8}">
  <ds:schemaRefs/>
</ds:datastoreItem>
</file>

<file path=customXml/itemProps47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51</Paragraphs>
  <Slides>22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36">
      <vt:lpstr>Arial</vt:lpstr>
      <vt:lpstr>Calibri Light</vt:lpstr>
      <vt:lpstr>宋体</vt:lpstr>
      <vt:lpstr>Calibri</vt:lpstr>
      <vt:lpstr>Meiryo</vt:lpstr>
      <vt:lpstr>Yuanti SC Regular</vt:lpstr>
      <vt:lpstr>方正兰亭粗黑_GBK</vt:lpstr>
      <vt:lpstr>微软雅黑</vt:lpstr>
      <vt:lpstr>Yuanti SC Bold</vt:lpstr>
      <vt:lpstr>Times New Roman</vt:lpstr>
      <vt:lpstr>幼圆</vt:lpstr>
      <vt:lpstr>Courier New</vt:lpstr>
      <vt:lpstr>黑体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2023-11-06T10:20:32.614</cp:lastPrinted>
  <dcterms:created xsi:type="dcterms:W3CDTF">2023-11-06T10:20:32Z</dcterms:created>
  <dcterms:modified xsi:type="dcterms:W3CDTF">2023-11-06T02:20:32Z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