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vml" ContentType="application/vnd.openxmlformats-officedocument.vmlDrawing"/>
  <Default Extension="docx" ContentType="application/vnd.openxmlformats-officedocument.wordprocessingml.document"/>
  <Default Extension="bin" ContentType="application/vnd.openxmlformats-officedocument.oleObject"/>
  <Default Extension="png" ContentType="image/png"/>
  <Default Extension="emf" ContentType="image/x-emf"/>
  <Default Extension="wmf" ContentType="image/x-wmf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Relationship Id="rId5" Type="http://schemas.openxmlformats.org/officeDocument/2006/relationships/custom-properties" Target="docProps/custom.xml" /></Relationships>
</file>

<file path=ppt/presentation.xml><?xml version="1.0" encoding="utf-8"?>
<!--Generated by Aspose.Slides for Java 23.3-->
<p:presentation xmlns:r="http://schemas.openxmlformats.org/officeDocument/2006/relationships" xmlns:a="http://schemas.openxmlformats.org/drawingml/2006/main" xmlns:p="http://schemas.openxmlformats.org/presentationml/2006/main">
  <p:sldMasterIdLst>
    <p:sldMasterId id="2147483648" r:id="rId1"/>
  </p:sldMasterIdLst>
  <p:sldIdLst>
    <p:sldId id="269" r:id="rId2"/>
    <p:sldId id="280" r:id="rId3"/>
    <p:sldId id="274" r:id="rId4"/>
    <p:sldId id="298" r:id="rId5"/>
    <p:sldId id="452" r:id="rId6"/>
    <p:sldId id="275" r:id="rId7"/>
    <p:sldId id="285" r:id="rId8"/>
    <p:sldId id="338" r:id="rId9"/>
    <p:sldId id="453" r:id="rId10"/>
    <p:sldId id="455" r:id="rId11"/>
    <p:sldId id="456" r:id="rId12"/>
    <p:sldId id="311" r:id="rId13"/>
    <p:sldId id="457" r:id="rId14"/>
    <p:sldId id="276" r:id="rId15"/>
    <p:sldId id="281" r:id="rId16"/>
    <p:sldId id="385" r:id="rId17"/>
    <p:sldId id="317" r:id="rId18"/>
    <p:sldId id="464" r:id="rId19"/>
    <p:sldId id="443" r:id="rId20"/>
    <p:sldId id="459" r:id="rId21"/>
    <p:sldId id="461" r:id="rId22"/>
    <p:sldId id="458" r:id="rId23"/>
    <p:sldId id="460" r:id="rId24"/>
    <p:sldId id="318" r:id="rId25"/>
    <p:sldId id="469" r:id="rId26"/>
    <p:sldId id="470" r:id="rId27"/>
    <p:sldId id="479" r:id="rId28"/>
    <p:sldId id="277" r:id="rId29"/>
    <p:sldId id="447" r:id="rId30"/>
    <p:sldId id="466" r:id="rId31"/>
    <p:sldId id="471" r:id="rId32"/>
    <p:sldId id="474" r:id="rId33"/>
    <p:sldId id="475" r:id="rId34"/>
    <p:sldId id="478" r:id="rId35"/>
    <p:sldId id="472" r:id="rId36"/>
    <p:sldId id="480" r:id="rId37"/>
    <p:sldId id="481" r:id="rId38"/>
    <p:sldId id="476" r:id="rId39"/>
    <p:sldId id="477" r:id="rId40"/>
    <p:sldId id="482" r:id="rId41"/>
    <p:sldId id="483" r:id="rId42"/>
    <p:sldId id="278" r:id="rId43"/>
    <p:sldId id="283" r:id="rId44"/>
    <p:sldId id="286" r:id="rId45"/>
  </p:sldIdLst>
  <p:sldSz cx="12192000" cy="6858000"/>
  <p:notesSz cx="6858000" cy="9144000"/>
  <p:custDataLst>
    <p:tags r:id="rId46"/>
  </p:custDataLst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kern="1200" baseline="0">
        <a:solidFill>
          <a:schemeClr val="tx1"/>
        </a:solidFill>
        <a:ea typeface="宋体" panose="02010600030101010101" pitchFamily="2" charset="-122"/>
        <a:cs typeface="+mn-cs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31" userDrawn="1">
          <p15:clr>
            <a:srgbClr val="A4A3A4"/>
          </p15:clr>
        </p15:guide>
        <p15:guide id="2" pos="386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9"/>
    <p:restoredTop sz="94720"/>
  </p:normalViewPr>
  <p:slideViewPr>
    <p:cSldViewPr showGuides="1">
      <p:cViewPr varScale="1">
        <p:scale>
          <a:sx n="102" d="100"/>
          <a:sy n="102" d="100"/>
        </p:scale>
        <p:origin x="952" y="176"/>
      </p:cViewPr>
      <p:guideLst>
        <p:guide orient="horz" pos="2231"/>
        <p:guide pos="386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1" d="100"/>
          <a:sy n="1" d="100"/>
        </p:scale>
        <p:origin x="0" y="0"/>
      </p:cViewPr>
    </p:cSldViewPr>
  </p:notesViewPr>
  <p:gridSpacing cx="59998" cy="59998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" Type="http://schemas.openxmlformats.org/officeDocument/2006/relationships/slide" Target="slides/slide1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" Type="http://schemas.openxmlformats.org/officeDocument/2006/relationships/slide" Target="slides/slide2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" Type="http://schemas.openxmlformats.org/officeDocument/2006/relationships/slide" Target="slides/slide3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6" Type="http://schemas.openxmlformats.org/officeDocument/2006/relationships/tags" Target="tags/tag118.xml" /><Relationship Id="rId47" Type="http://schemas.openxmlformats.org/officeDocument/2006/relationships/presProps" Target="presProps.xml" /><Relationship Id="rId48" Type="http://schemas.openxmlformats.org/officeDocument/2006/relationships/viewProps" Target="viewProps.xml" /><Relationship Id="rId49" Type="http://schemas.openxmlformats.org/officeDocument/2006/relationships/theme" Target="theme/theme1.xml" /><Relationship Id="rId5" Type="http://schemas.openxmlformats.org/officeDocument/2006/relationships/slide" Target="slides/slide4.xml" /><Relationship Id="rId50" Type="http://schemas.openxmlformats.org/officeDocument/2006/relationships/tableStyles" Target="tableStyles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/Relationships>
</file>

<file path=ppt/drawings/_rels/vmlDrawing1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4.emf" /><Relationship Id="rId2" Type="http://schemas.openxmlformats.org/officeDocument/2006/relationships/image" Target="../media/image5.emf" /></Relationships>
</file>

<file path=ppt/drawings/_rels/vmlDrawing10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30.emf" /><Relationship Id="rId2" Type="http://schemas.openxmlformats.org/officeDocument/2006/relationships/image" Target="../media/image31.emf" /></Relationships>
</file>

<file path=ppt/drawings/_rels/vmlDrawing11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32.emf" /><Relationship Id="rId2" Type="http://schemas.openxmlformats.org/officeDocument/2006/relationships/image" Target="../media/image33.emf" /></Relationships>
</file>

<file path=ppt/drawings/_rels/vmlDrawing12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35.emf" /></Relationships>
</file>

<file path=ppt/drawings/_rels/vmlDrawing13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36.emf" /><Relationship Id="rId2" Type="http://schemas.openxmlformats.org/officeDocument/2006/relationships/image" Target="../media/image37.emf" /></Relationships>
</file>

<file path=ppt/drawings/_rels/vmlDrawing14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38.emf" /></Relationships>
</file>

<file path=ppt/drawings/_rels/vmlDrawing15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39.emf" /><Relationship Id="rId2" Type="http://schemas.openxmlformats.org/officeDocument/2006/relationships/image" Target="../media/image40.emf" /></Relationships>
</file>

<file path=ppt/drawings/_rels/vmlDrawing16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41.emf" /></Relationships>
</file>

<file path=ppt/drawings/_rels/vmlDrawing17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42.emf" /></Relationships>
</file>

<file path=ppt/drawings/_rels/vmlDrawing18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42.emf" /></Relationships>
</file>

<file path=ppt/drawings/_rels/vmlDrawing19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42.emf" /></Relationships>
</file>

<file path=ppt/drawings/_rels/vmlDrawing2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6.wmf" /></Relationships>
</file>

<file path=ppt/drawings/_rels/vmlDrawing20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49.emf" /></Relationships>
</file>

<file path=ppt/drawings/_rels/vmlDrawing21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51.emf" /><Relationship Id="rId2" Type="http://schemas.openxmlformats.org/officeDocument/2006/relationships/image" Target="../media/image52.emf" /></Relationships>
</file>

<file path=ppt/drawings/_rels/vmlDrawing22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54.emf" /><Relationship Id="rId2" Type="http://schemas.openxmlformats.org/officeDocument/2006/relationships/image" Target="../media/image55.emf" /></Relationships>
</file>

<file path=ppt/drawings/_rels/vmlDrawing23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56.emf" /><Relationship Id="rId2" Type="http://schemas.openxmlformats.org/officeDocument/2006/relationships/image" Target="../media/image57.emf" /></Relationships>
</file>

<file path=ppt/drawings/_rels/vmlDrawing24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58.emf" /><Relationship Id="rId2" Type="http://schemas.openxmlformats.org/officeDocument/2006/relationships/image" Target="../media/image59.emf" /></Relationships>
</file>

<file path=ppt/drawings/_rels/vmlDrawing25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60.emf" /><Relationship Id="rId2" Type="http://schemas.openxmlformats.org/officeDocument/2006/relationships/image" Target="../media/image61.emf" /></Relationships>
</file>

<file path=ppt/drawings/_rels/vmlDrawing26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62.emf" /></Relationships>
</file>

<file path=ppt/drawings/_rels/vmlDrawing27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64.emf" /><Relationship Id="rId2" Type="http://schemas.openxmlformats.org/officeDocument/2006/relationships/image" Target="../media/image66.emf" /></Relationships>
</file>

<file path=ppt/drawings/_rels/vmlDrawing28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67.emf" /><Relationship Id="rId2" Type="http://schemas.openxmlformats.org/officeDocument/2006/relationships/image" Target="../media/image68.emf" /><Relationship Id="rId3" Type="http://schemas.openxmlformats.org/officeDocument/2006/relationships/image" Target="../media/image69.emf" /></Relationships>
</file>

<file path=ppt/drawings/_rels/vmlDrawing29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70.emf" /><Relationship Id="rId2" Type="http://schemas.openxmlformats.org/officeDocument/2006/relationships/image" Target="../media/image71.emf" /><Relationship Id="rId3" Type="http://schemas.openxmlformats.org/officeDocument/2006/relationships/image" Target="../media/image72.emf" /></Relationships>
</file>

<file path=ppt/drawings/_rels/vmlDrawing3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8.emf" /><Relationship Id="rId2" Type="http://schemas.openxmlformats.org/officeDocument/2006/relationships/image" Target="../media/image9.emf" /><Relationship Id="rId3" Type="http://schemas.openxmlformats.org/officeDocument/2006/relationships/image" Target="../media/image10.emf" /><Relationship Id="rId4" Type="http://schemas.openxmlformats.org/officeDocument/2006/relationships/image" Target="../media/image11.emf" /></Relationships>
</file>

<file path=ppt/drawings/_rels/vmlDrawing30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73.emf" /><Relationship Id="rId2" Type="http://schemas.openxmlformats.org/officeDocument/2006/relationships/image" Target="../media/image74.emf" /><Relationship Id="rId3" Type="http://schemas.openxmlformats.org/officeDocument/2006/relationships/image" Target="../media/image75.emf" /></Relationships>
</file>

<file path=ppt/drawings/_rels/vmlDrawing31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76.emf" /></Relationships>
</file>

<file path=ppt/drawings/_rels/vmlDrawing32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78.emf" /></Relationships>
</file>

<file path=ppt/drawings/_rels/vmlDrawing33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79.emf" /></Relationships>
</file>

<file path=ppt/drawings/_rels/vmlDrawing4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2.emf" /></Relationships>
</file>

<file path=ppt/drawings/_rels/vmlDrawing5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3.emf" /></Relationships>
</file>

<file path=ppt/drawings/_rels/vmlDrawing6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4.emf" /></Relationships>
</file>

<file path=ppt/drawings/_rels/vmlDrawing7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5.wmf" /><Relationship Id="rId2" Type="http://schemas.openxmlformats.org/officeDocument/2006/relationships/image" Target="../media/image16.wmf" /><Relationship Id="rId3" Type="http://schemas.openxmlformats.org/officeDocument/2006/relationships/image" Target="../media/image17.wmf" /><Relationship Id="rId4" Type="http://schemas.openxmlformats.org/officeDocument/2006/relationships/image" Target="../media/image18.wmf" /><Relationship Id="rId5" Type="http://schemas.openxmlformats.org/officeDocument/2006/relationships/image" Target="../media/image19.wmf" /><Relationship Id="rId6" Type="http://schemas.openxmlformats.org/officeDocument/2006/relationships/image" Target="../media/image20.wmf" /><Relationship Id="rId7" Type="http://schemas.openxmlformats.org/officeDocument/2006/relationships/image" Target="../media/image21.wmf" /><Relationship Id="rId8" Type="http://schemas.openxmlformats.org/officeDocument/2006/relationships/image" Target="../media/image22.wmf" /></Relationships>
</file>

<file path=ppt/drawings/_rels/vmlDrawing8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3.emf" /><Relationship Id="rId2" Type="http://schemas.openxmlformats.org/officeDocument/2006/relationships/image" Target="../media/image24.emf" /><Relationship Id="rId3" Type="http://schemas.openxmlformats.org/officeDocument/2006/relationships/image" Target="../media/image25.wmf" /><Relationship Id="rId4" Type="http://schemas.openxmlformats.org/officeDocument/2006/relationships/image" Target="../media/image26.emf" /></Relationships>
</file>

<file path=ppt/drawings/_rels/vmlDrawing9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7.emf" /><Relationship Id="rId2" Type="http://schemas.openxmlformats.org/officeDocument/2006/relationships/image" Target="../media/image28.emf" /><Relationship Id="rId3" Type="http://schemas.openxmlformats.org/officeDocument/2006/relationships/image" Target="../media/image29.emf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/>
              <a:t/>
            </a:fld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/>
              <a:t/>
            </a:fld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/>
              <a:t/>
            </a:fld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/>
              <a:t/>
            </a:fld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/>
              <a:t/>
            </a:fld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/>
              <a:t/>
            </a:fld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/>
              <a:t/>
            </a:fld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/>
              <a:t/>
            </a:fld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/>
              <a:t/>
            </a:fld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/>
              <a:t/>
            </a:fld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/>
              <a:t/>
            </a:fld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/>
              <a:t/>
            </a:fld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/>
              <a:t/>
            </a:fld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/>
              <a:t/>
            </a:fld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/>
              <a:t/>
            </a:fld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/>
              <a:t/>
            </a:fld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/>
              <a:t/>
            </a:fld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/>
              <a:t/>
            </a:fld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/>
              <a:t/>
            </a:fld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/>
              <a:t/>
            </a:fld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/>
              <a:t/>
            </a:fld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/>
              <a:t/>
            </a:fld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image" Target="file:///D:\qq&#25991;&#20214;\712321467\Image\C2C\Image2\%7b75232B38-A165-1FB7-499C-2E1C792CACB5%7d.png" TargetMode="External" /><Relationship Id="rId13" Type="http://schemas.openxmlformats.org/officeDocument/2006/relationships/image" Target="../media/image1.png" /><Relationship Id="rId14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vert="horz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vert="horz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 w="9525">
            <a:noFill/>
          </a:ln>
        </p:spPr>
        <p:txBody>
          <a:bodyPr vert="horz" anchor="ctr" anchorCtr="0"/>
          <a:lstStyle>
            <a:lvl1pPr algn="l"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 lvl="0"/>
            <a:fld id="{BB962C8B-B14F-4D97-AF65-F5344CB8AC3E}" type="datetime1">
              <a:rPr lang="zh-CN" altLang="en-US"/>
              <a:t/>
            </a:fld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029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 w="9525">
            <a:noFill/>
          </a:ln>
        </p:spPr>
        <p:txBody>
          <a:bodyPr vert="horz" anchor="ctr" anchorCtr="0"/>
          <a:lstStyle>
            <a:lvl1pPr algn="ctr"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 lvl="0"/>
          </a:p>
        </p:txBody>
      </p:sp>
      <p:sp>
        <p:nvSpPr>
          <p:cNvPr id="103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 w="9525">
            <a:noFill/>
          </a:ln>
        </p:spPr>
        <p:txBody>
          <a:bodyPr vert="horz" anchor="ctr" anchorCtr="0"/>
          <a:lstStyle>
            <a:lvl1pPr algn="r"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 lvl="0"/>
            <a:fld id="{9A0DB2DC-4C9A-4742-B13C-FB6460FD3503}" type="slidenum">
              <a:rPr lang="zh-CN" altLang="en-US"/>
              <a:t/>
            </a:fld>
            <a:endParaRPr lang="zh-CN" altLang="en-US">
              <a:ea typeface="宋体" panose="02010600030101010101" pitchFamily="2" charset="-122"/>
            </a:endParaRPr>
          </a:p>
        </p:txBody>
      </p:sp>
      <p:pic>
        <p:nvPicPr>
          <p:cNvPr id="1031" name="图片 1073743875" descr="学科网 zxxk.com" title=""/>
          <p:cNvPicPr>
            <a:picLocks noChangeAspect="1"/>
          </p:cNvPicPr>
          <p:nvPr/>
        </p:nvPicPr>
        <p:blipFill>
          <a:blip r:embed="rId13" r:link="rId12"/>
          <a:stretch>
            <a:fillRect/>
          </a:stretch>
        </p:blipFill>
        <p:spPr>
          <a:xfrm>
            <a:off x="838200" y="365125"/>
            <a:ext cx="9525" cy="9525"/>
          </a:xfrm>
          <a:prstGeom prst="rect">
            <a:avLst/>
          </a:prstGeom>
          <a:noFill/>
          <a:ln>
            <a:noFill/>
            <a:miter lim="800000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marL="914400" lvl="0" indent="-914400" algn="l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  <a:sym typeface="Calibri Light"/>
        </a:defRPr>
      </a:lvl1pPr>
    </p:titleStyle>
    <p:bodyStyle>
      <a:lvl1pPr marL="228600" lvl="0" indent="-228600" algn="l" defTabSz="914400" eaLnBrk="1" fontAlgn="base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  <a:sym typeface="Calibri"/>
        </a:defRPr>
      </a:lvl1pPr>
      <a:lvl2pPr marL="685800" lvl="1" indent="-228600" algn="l" defTabSz="914400" eaLnBrk="1" fontAlgn="base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libri"/>
          <a:ea typeface="宋体" panose="02010600030101010101" pitchFamily="2" charset="-122"/>
          <a:cs typeface="+mn-cs"/>
          <a:sym typeface="Calibri"/>
        </a:defRPr>
      </a:lvl2pPr>
      <a:lvl3pPr marL="1143000" lvl="2" indent="-228600" algn="l" defTabSz="914400" eaLnBrk="1" fontAlgn="base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libri"/>
          <a:ea typeface="宋体" panose="02010600030101010101" pitchFamily="2" charset="-122"/>
          <a:cs typeface="+mn-cs"/>
          <a:sym typeface="Calibri"/>
        </a:defRPr>
      </a:lvl3pPr>
      <a:lvl4pPr marL="1600200" lvl="3" indent="-228600" algn="l" defTabSz="914400" eaLnBrk="1" fontAlgn="base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/>
          <a:ea typeface="宋体" panose="02010600030101010101" pitchFamily="2" charset="-122"/>
          <a:cs typeface="+mn-cs"/>
          <a:sym typeface="Calibri"/>
        </a:defRPr>
      </a:lvl4pPr>
      <a:lvl5pPr marL="2057400" lvl="4" indent="-228600" algn="l" defTabSz="914400" eaLnBrk="1" fontAlgn="base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/>
          <a:ea typeface="宋体" panose="02010600030101010101" pitchFamily="2" charset="-122"/>
          <a:cs typeface="+mn-cs"/>
          <a:sym typeface="Calibri"/>
        </a:defRPr>
      </a:lvl5pPr>
      <a:lvl6pPr marL="2514600" lvl="5" indent="-228600" algn="l" defTabSz="914400" eaLnBrk="1" fontAlgn="base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/>
          <a:ea typeface="宋体" panose="02010600030101010101" pitchFamily="2" charset="-122"/>
          <a:cs typeface="+mn-cs"/>
          <a:sym typeface="Calibri"/>
        </a:defRPr>
      </a:lvl6pPr>
      <a:lvl7pPr marL="2971800" lvl="6" indent="-228600" algn="l" defTabSz="914400" eaLnBrk="1" fontAlgn="base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/>
          <a:ea typeface="宋体" panose="02010600030101010101" pitchFamily="2" charset="-122"/>
          <a:cs typeface="+mn-cs"/>
          <a:sym typeface="Calibri"/>
        </a:defRPr>
      </a:lvl7pPr>
      <a:lvl8pPr marL="3429000" lvl="7" indent="-228600" algn="l" defTabSz="914400" eaLnBrk="1" fontAlgn="base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/>
          <a:ea typeface="宋体" panose="02010600030101010101" pitchFamily="2" charset="-122"/>
          <a:cs typeface="+mn-cs"/>
          <a:sym typeface="Calibri"/>
        </a:defRPr>
      </a:lvl8pPr>
      <a:lvl9pPr marL="3886200" lvl="8" indent="-228600" algn="l" defTabSz="914400" eaLnBrk="1" fontAlgn="base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/>
          <a:ea typeface="宋体" panose="02010600030101010101" pitchFamily="2" charset="-122"/>
          <a:cs typeface="+mn-cs"/>
          <a:sym typeface="Calibri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.png" /></Relationships>
</file>

<file path=ppt/slides/_rels/slide1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tags" Target="../tags/tag26.xml" /><Relationship Id="rId11" Type="http://schemas.openxmlformats.org/officeDocument/2006/relationships/tags" Target="../tags/tag27.xml" /><Relationship Id="rId12" Type="http://schemas.openxmlformats.org/officeDocument/2006/relationships/tags" Target="../tags/tag28.xml" /><Relationship Id="rId13" Type="http://schemas.openxmlformats.org/officeDocument/2006/relationships/tags" Target="../tags/tag29.xml" /><Relationship Id="rId14" Type="http://schemas.openxmlformats.org/officeDocument/2006/relationships/tags" Target="../tags/tag30.xml" /><Relationship Id="rId15" Type="http://schemas.openxmlformats.org/officeDocument/2006/relationships/vmlDrawing" Target="../drawings/vmlDrawing4.vml" /><Relationship Id="rId2" Type="http://schemas.openxmlformats.org/officeDocument/2006/relationships/tags" Target="../tags/tag20.xml" /><Relationship Id="rId3" Type="http://schemas.openxmlformats.org/officeDocument/2006/relationships/oleObject" Target="../embeddings/oleObject8.bin" TargetMode="Internal" /><Relationship Id="rId4" Type="http://schemas.openxmlformats.org/officeDocument/2006/relationships/image" Target="../media/image12.emf" /><Relationship Id="rId5" Type="http://schemas.openxmlformats.org/officeDocument/2006/relationships/tags" Target="../tags/tag21.xml" /><Relationship Id="rId6" Type="http://schemas.openxmlformats.org/officeDocument/2006/relationships/tags" Target="../tags/tag22.xml" /><Relationship Id="rId7" Type="http://schemas.openxmlformats.org/officeDocument/2006/relationships/tags" Target="../tags/tag23.xml" /><Relationship Id="rId8" Type="http://schemas.openxmlformats.org/officeDocument/2006/relationships/tags" Target="../tags/tag24.xml" /><Relationship Id="rId9" Type="http://schemas.openxmlformats.org/officeDocument/2006/relationships/tags" Target="../tags/tag25.xml" /></Relationships>
</file>

<file path=ppt/slides/_rels/slide1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oleObject" Target="../embeddings/oleObject9.bin" TargetMode="Internal" /><Relationship Id="rId3" Type="http://schemas.openxmlformats.org/officeDocument/2006/relationships/image" Target="../media/image13.emf" /><Relationship Id="rId4" Type="http://schemas.openxmlformats.org/officeDocument/2006/relationships/vmlDrawing" Target="../drawings/vmlDrawing5.vml" /></Relationships>
</file>

<file path=ppt/slides/_rels/slide1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oleObject" Target="../embeddings/oleObject10.bin" TargetMode="Internal" /><Relationship Id="rId3" Type="http://schemas.openxmlformats.org/officeDocument/2006/relationships/image" Target="../media/image14.emf" /><Relationship Id="rId4" Type="http://schemas.openxmlformats.org/officeDocument/2006/relationships/vmlDrawing" Target="../drawings/vmlDrawing6.vml" /></Relationships>
</file>

<file path=ppt/slides/_rels/slide1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oleObject" Target="../embeddings/oleObject12.bin" TargetMode="Internal" /><Relationship Id="rId11" Type="http://schemas.openxmlformats.org/officeDocument/2006/relationships/image" Target="../media/image16.wmf" /><Relationship Id="rId12" Type="http://schemas.openxmlformats.org/officeDocument/2006/relationships/tags" Target="../tags/tag37.xml" /><Relationship Id="rId13" Type="http://schemas.openxmlformats.org/officeDocument/2006/relationships/oleObject" Target="../embeddings/oleObject13.bin" TargetMode="Internal" /><Relationship Id="rId14" Type="http://schemas.openxmlformats.org/officeDocument/2006/relationships/image" Target="../media/image17.wmf" /><Relationship Id="rId15" Type="http://schemas.openxmlformats.org/officeDocument/2006/relationships/tags" Target="../tags/tag38.xml" /><Relationship Id="rId16" Type="http://schemas.openxmlformats.org/officeDocument/2006/relationships/oleObject" Target="../embeddings/oleObject14.bin" TargetMode="Internal" /><Relationship Id="rId17" Type="http://schemas.openxmlformats.org/officeDocument/2006/relationships/image" Target="../media/image18.wmf" /><Relationship Id="rId18" Type="http://schemas.openxmlformats.org/officeDocument/2006/relationships/tags" Target="../tags/tag39.xml" /><Relationship Id="rId19" Type="http://schemas.openxmlformats.org/officeDocument/2006/relationships/oleObject" Target="../embeddings/oleObject15.bin" TargetMode="Internal" /><Relationship Id="rId2" Type="http://schemas.openxmlformats.org/officeDocument/2006/relationships/tags" Target="../tags/tag31.xml" /><Relationship Id="rId20" Type="http://schemas.openxmlformats.org/officeDocument/2006/relationships/image" Target="../media/image19.wmf" /><Relationship Id="rId21" Type="http://schemas.openxmlformats.org/officeDocument/2006/relationships/tags" Target="../tags/tag40.xml" /><Relationship Id="rId22" Type="http://schemas.openxmlformats.org/officeDocument/2006/relationships/oleObject" Target="../embeddings/oleObject16.bin" TargetMode="Internal" /><Relationship Id="rId23" Type="http://schemas.openxmlformats.org/officeDocument/2006/relationships/image" Target="../media/image20.wmf" /><Relationship Id="rId24" Type="http://schemas.openxmlformats.org/officeDocument/2006/relationships/tags" Target="../tags/tag41.xml" /><Relationship Id="rId25" Type="http://schemas.openxmlformats.org/officeDocument/2006/relationships/tags" Target="../tags/tag42.xml" /><Relationship Id="rId26" Type="http://schemas.openxmlformats.org/officeDocument/2006/relationships/tags" Target="../tags/tag43.xml" /><Relationship Id="rId27" Type="http://schemas.openxmlformats.org/officeDocument/2006/relationships/oleObject" Target="../embeddings/oleObject17.bin" TargetMode="Internal" /><Relationship Id="rId28" Type="http://schemas.openxmlformats.org/officeDocument/2006/relationships/image" Target="../media/image21.wmf" /><Relationship Id="rId29" Type="http://schemas.openxmlformats.org/officeDocument/2006/relationships/tags" Target="../tags/tag44.xml" /><Relationship Id="rId3" Type="http://schemas.openxmlformats.org/officeDocument/2006/relationships/tags" Target="../tags/tag32.xml" /><Relationship Id="rId30" Type="http://schemas.openxmlformats.org/officeDocument/2006/relationships/tags" Target="../tags/tag45.xml" /><Relationship Id="rId31" Type="http://schemas.openxmlformats.org/officeDocument/2006/relationships/tags" Target="../tags/tag46.xml" /><Relationship Id="rId32" Type="http://schemas.openxmlformats.org/officeDocument/2006/relationships/tags" Target="../tags/tag47.xml" /><Relationship Id="rId33" Type="http://schemas.openxmlformats.org/officeDocument/2006/relationships/tags" Target="../tags/tag48.xml" /><Relationship Id="rId34" Type="http://schemas.openxmlformats.org/officeDocument/2006/relationships/oleObject" Target="../embeddings/oleObject18.bin" TargetMode="Internal" /><Relationship Id="rId35" Type="http://schemas.openxmlformats.org/officeDocument/2006/relationships/tags" Target="../tags/tag49.xml" /><Relationship Id="rId36" Type="http://schemas.openxmlformats.org/officeDocument/2006/relationships/oleObject" Target="../embeddings/oleObject19.bin" TargetMode="Internal" /><Relationship Id="rId37" Type="http://schemas.openxmlformats.org/officeDocument/2006/relationships/tags" Target="../tags/tag50.xml" /><Relationship Id="rId38" Type="http://schemas.openxmlformats.org/officeDocument/2006/relationships/oleObject" Target="../embeddings/oleObject20.bin" TargetMode="Internal" /><Relationship Id="rId39" Type="http://schemas.openxmlformats.org/officeDocument/2006/relationships/tags" Target="../tags/tag51.xml" /><Relationship Id="rId4" Type="http://schemas.openxmlformats.org/officeDocument/2006/relationships/tags" Target="../tags/tag33.xml" /><Relationship Id="rId40" Type="http://schemas.openxmlformats.org/officeDocument/2006/relationships/oleObject" Target="../embeddings/oleObject21.bin" TargetMode="Internal" /><Relationship Id="rId41" Type="http://schemas.openxmlformats.org/officeDocument/2006/relationships/tags" Target="../tags/tag52.xml" /><Relationship Id="rId42" Type="http://schemas.openxmlformats.org/officeDocument/2006/relationships/oleObject" Target="../embeddings/oleObject22.bin" TargetMode="Internal" /><Relationship Id="rId43" Type="http://schemas.openxmlformats.org/officeDocument/2006/relationships/tags" Target="../tags/tag53.xml" /><Relationship Id="rId44" Type="http://schemas.openxmlformats.org/officeDocument/2006/relationships/tags" Target="../tags/tag54.xml" /><Relationship Id="rId45" Type="http://schemas.openxmlformats.org/officeDocument/2006/relationships/tags" Target="../tags/tag55.xml" /><Relationship Id="rId46" Type="http://schemas.openxmlformats.org/officeDocument/2006/relationships/oleObject" Target="../embeddings/oleObject23.bin" TargetMode="Internal" /><Relationship Id="rId47" Type="http://schemas.openxmlformats.org/officeDocument/2006/relationships/tags" Target="../tags/tag56.xml" /><Relationship Id="rId48" Type="http://schemas.openxmlformats.org/officeDocument/2006/relationships/oleObject" Target="../embeddings/oleObject24.bin" TargetMode="Internal" /><Relationship Id="rId49" Type="http://schemas.openxmlformats.org/officeDocument/2006/relationships/image" Target="../media/image22.wmf" /><Relationship Id="rId5" Type="http://schemas.openxmlformats.org/officeDocument/2006/relationships/tags" Target="../tags/tag34.xml" /><Relationship Id="rId50" Type="http://schemas.openxmlformats.org/officeDocument/2006/relationships/tags" Target="../tags/tag57.xml" /><Relationship Id="rId51" Type="http://schemas.openxmlformats.org/officeDocument/2006/relationships/vmlDrawing" Target="../drawings/vmlDrawing7.vml" /><Relationship Id="rId6" Type="http://schemas.openxmlformats.org/officeDocument/2006/relationships/tags" Target="../tags/tag35.xml" /><Relationship Id="rId7" Type="http://schemas.openxmlformats.org/officeDocument/2006/relationships/oleObject" Target="../embeddings/oleObject11.bin" TargetMode="Internal" /><Relationship Id="rId8" Type="http://schemas.openxmlformats.org/officeDocument/2006/relationships/image" Target="../media/image15.wmf" /><Relationship Id="rId9" Type="http://schemas.openxmlformats.org/officeDocument/2006/relationships/tags" Target="../tags/tag36.xml" /></Relationships>
</file>

<file path=ppt/slides/_rels/slide1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tags" Target="../tags/tag62.xml" /><Relationship Id="rId11" Type="http://schemas.openxmlformats.org/officeDocument/2006/relationships/oleObject" Target="../embeddings/oleObject26.bin" TargetMode="Internal" /><Relationship Id="rId12" Type="http://schemas.openxmlformats.org/officeDocument/2006/relationships/image" Target="../media/image25.wmf" /><Relationship Id="rId13" Type="http://schemas.openxmlformats.org/officeDocument/2006/relationships/tags" Target="../tags/tag63.xml" /><Relationship Id="rId14" Type="http://schemas.openxmlformats.org/officeDocument/2006/relationships/package" Target="../embeddings/Document2.docx" TargetMode="Internal" /><Relationship Id="rId15" Type="http://schemas.openxmlformats.org/officeDocument/2006/relationships/image" Target="../media/image26.emf" /><Relationship Id="rId16" Type="http://schemas.openxmlformats.org/officeDocument/2006/relationships/vmlDrawing" Target="../drawings/vmlDrawing8.vml" /><Relationship Id="rId2" Type="http://schemas.openxmlformats.org/officeDocument/2006/relationships/tags" Target="../tags/tag58.xml" /><Relationship Id="rId3" Type="http://schemas.openxmlformats.org/officeDocument/2006/relationships/tags" Target="../tags/tag59.xml" /><Relationship Id="rId4" Type="http://schemas.openxmlformats.org/officeDocument/2006/relationships/oleObject" Target="../embeddings/oleObject25.bin" TargetMode="Internal" /><Relationship Id="rId5" Type="http://schemas.openxmlformats.org/officeDocument/2006/relationships/image" Target="../media/image23.emf" /><Relationship Id="rId6" Type="http://schemas.openxmlformats.org/officeDocument/2006/relationships/tags" Target="../tags/tag60.xml" /><Relationship Id="rId7" Type="http://schemas.openxmlformats.org/officeDocument/2006/relationships/tags" Target="../tags/tag61.xml" /><Relationship Id="rId8" Type="http://schemas.openxmlformats.org/officeDocument/2006/relationships/package" Target="../embeddings/Document1.docx" TargetMode="Internal" /><Relationship Id="rId9" Type="http://schemas.openxmlformats.org/officeDocument/2006/relationships/image" Target="../media/image24.emf" /></Relationships>
</file>

<file path=ppt/slides/_rels/slide1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image" Target="../media/image29.emf" /><Relationship Id="rId11" Type="http://schemas.openxmlformats.org/officeDocument/2006/relationships/vmlDrawing" Target="../drawings/vmlDrawing9.vml" /><Relationship Id="rId2" Type="http://schemas.openxmlformats.org/officeDocument/2006/relationships/tags" Target="../tags/tag64.xml" /><Relationship Id="rId3" Type="http://schemas.openxmlformats.org/officeDocument/2006/relationships/tags" Target="../tags/tag65.xml" /><Relationship Id="rId4" Type="http://schemas.openxmlformats.org/officeDocument/2006/relationships/package" Target="../embeddings/Document3.docx" TargetMode="Internal" /><Relationship Id="rId5" Type="http://schemas.openxmlformats.org/officeDocument/2006/relationships/image" Target="../media/image27.emf" /><Relationship Id="rId6" Type="http://schemas.openxmlformats.org/officeDocument/2006/relationships/tags" Target="../tags/tag66.xml" /><Relationship Id="rId7" Type="http://schemas.openxmlformats.org/officeDocument/2006/relationships/package" Target="../embeddings/Document4.docx" TargetMode="Internal" /><Relationship Id="rId8" Type="http://schemas.openxmlformats.org/officeDocument/2006/relationships/image" Target="../media/image28.emf" /><Relationship Id="rId9" Type="http://schemas.openxmlformats.org/officeDocument/2006/relationships/package" Target="../embeddings/Document5.docx" TargetMode="Internal" /></Relationships>
</file>

<file path=ppt/slides/_rels/slide1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ags" Target="../tags/tag67.xml" /><Relationship Id="rId3" Type="http://schemas.openxmlformats.org/officeDocument/2006/relationships/package" Target="../embeddings/Document6.docx" TargetMode="Internal" /><Relationship Id="rId4" Type="http://schemas.openxmlformats.org/officeDocument/2006/relationships/image" Target="../media/image30.emf" /><Relationship Id="rId5" Type="http://schemas.openxmlformats.org/officeDocument/2006/relationships/package" Target="../embeddings/Document7.docx" TargetMode="Internal" /><Relationship Id="rId6" Type="http://schemas.openxmlformats.org/officeDocument/2006/relationships/image" Target="../media/image31.emf" /><Relationship Id="rId7" Type="http://schemas.openxmlformats.org/officeDocument/2006/relationships/vmlDrawing" Target="../drawings/vmlDrawing10.vml" /></Relationships>
</file>

<file path=ppt/slides/_rels/slide1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vmlDrawing" Target="../drawings/vmlDrawing11.vml" /><Relationship Id="rId2" Type="http://schemas.openxmlformats.org/officeDocument/2006/relationships/tags" Target="../tags/tag68.xml" /><Relationship Id="rId3" Type="http://schemas.openxmlformats.org/officeDocument/2006/relationships/tags" Target="../tags/tag69.xml" /><Relationship Id="rId4" Type="http://schemas.openxmlformats.org/officeDocument/2006/relationships/tags" Target="../tags/tag70.xml" /><Relationship Id="rId5" Type="http://schemas.openxmlformats.org/officeDocument/2006/relationships/package" Target="../embeddings/Document8.docx" TargetMode="Internal" /><Relationship Id="rId6" Type="http://schemas.openxmlformats.org/officeDocument/2006/relationships/image" Target="../media/image32.emf" /><Relationship Id="rId7" Type="http://schemas.openxmlformats.org/officeDocument/2006/relationships/oleObject" Target="../embeddings/oleObject27.bin" TargetMode="Internal" /><Relationship Id="rId8" Type="http://schemas.openxmlformats.org/officeDocument/2006/relationships/image" Target="../media/image33.emf" /><Relationship Id="rId9" Type="http://schemas.openxmlformats.org/officeDocument/2006/relationships/image" Target="../media/image34.png" /></Relationships>
</file>

<file path=ppt/slides/_rels/slide1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ags" Target="../tags/tag71.xml" /><Relationship Id="rId3" Type="http://schemas.openxmlformats.org/officeDocument/2006/relationships/tags" Target="../tags/tag72.xml" /><Relationship Id="rId4" Type="http://schemas.openxmlformats.org/officeDocument/2006/relationships/oleObject" Target="../embeddings/oleObject28.bin" TargetMode="Internal" /><Relationship Id="rId5" Type="http://schemas.openxmlformats.org/officeDocument/2006/relationships/image" Target="../media/image35.emf" /><Relationship Id="rId6" Type="http://schemas.openxmlformats.org/officeDocument/2006/relationships/vmlDrawing" Target="../drawings/vmlDrawing12.vml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ags" Target="../tags/tag1.xml" /><Relationship Id="rId3" Type="http://schemas.openxmlformats.org/officeDocument/2006/relationships/tags" Target="../tags/tag2.xml" /></Relationships>
</file>

<file path=ppt/slides/_rels/slide2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ags" Target="../tags/tag73.xml" /><Relationship Id="rId3" Type="http://schemas.openxmlformats.org/officeDocument/2006/relationships/oleObject" Target="../embeddings/oleObject29.bin" TargetMode="Internal" /><Relationship Id="rId4" Type="http://schemas.openxmlformats.org/officeDocument/2006/relationships/image" Target="../media/image36.emf" /><Relationship Id="rId5" Type="http://schemas.openxmlformats.org/officeDocument/2006/relationships/tags" Target="../tags/tag74.xml" /><Relationship Id="rId6" Type="http://schemas.openxmlformats.org/officeDocument/2006/relationships/oleObject" Target="../embeddings/oleObject30.bin" TargetMode="Internal" /><Relationship Id="rId7" Type="http://schemas.openxmlformats.org/officeDocument/2006/relationships/image" Target="../media/image37.emf" /><Relationship Id="rId8" Type="http://schemas.openxmlformats.org/officeDocument/2006/relationships/vmlDrawing" Target="../drawings/vmlDrawing13.vml" /></Relationships>
</file>

<file path=ppt/slides/_rels/slide2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ags" Target="../tags/tag75.xml" /><Relationship Id="rId3" Type="http://schemas.openxmlformats.org/officeDocument/2006/relationships/oleObject" Target="../embeddings/oleObject31.bin" TargetMode="Internal" /><Relationship Id="rId4" Type="http://schemas.openxmlformats.org/officeDocument/2006/relationships/image" Target="../media/image38.emf" /><Relationship Id="rId5" Type="http://schemas.openxmlformats.org/officeDocument/2006/relationships/vmlDrawing" Target="../drawings/vmlDrawing14.vml" /></Relationships>
</file>

<file path=ppt/slides/_rels/slide2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ags" Target="../tags/tag76.xml" /><Relationship Id="rId3" Type="http://schemas.openxmlformats.org/officeDocument/2006/relationships/tags" Target="../tags/tag77.xml" /><Relationship Id="rId4" Type="http://schemas.openxmlformats.org/officeDocument/2006/relationships/oleObject" Target="../embeddings/oleObject32.bin" TargetMode="Internal" /><Relationship Id="rId5" Type="http://schemas.openxmlformats.org/officeDocument/2006/relationships/image" Target="../media/image39.emf" /><Relationship Id="rId6" Type="http://schemas.openxmlformats.org/officeDocument/2006/relationships/tags" Target="../tags/tag78.xml" /><Relationship Id="rId7" Type="http://schemas.openxmlformats.org/officeDocument/2006/relationships/oleObject" Target="../embeddings/oleObject33.bin" TargetMode="Internal" /><Relationship Id="rId8" Type="http://schemas.openxmlformats.org/officeDocument/2006/relationships/image" Target="../media/image40.emf" /><Relationship Id="rId9" Type="http://schemas.openxmlformats.org/officeDocument/2006/relationships/vmlDrawing" Target="../drawings/vmlDrawing15.vml" /></Relationships>
</file>

<file path=ppt/slides/_rels/slide2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ags" Target="../tags/tag79.xml" /><Relationship Id="rId3" Type="http://schemas.openxmlformats.org/officeDocument/2006/relationships/oleObject" Target="../embeddings/oleObject34.bin" TargetMode="Internal" /><Relationship Id="rId4" Type="http://schemas.openxmlformats.org/officeDocument/2006/relationships/image" Target="../media/image41.emf" /><Relationship Id="rId5" Type="http://schemas.openxmlformats.org/officeDocument/2006/relationships/vmlDrawing" Target="../drawings/vmlDrawing16.vml" /></Relationships>
</file>

<file path=ppt/slides/_rels/slide2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ags" Target="../tags/tag80.xml" /><Relationship Id="rId3" Type="http://schemas.openxmlformats.org/officeDocument/2006/relationships/oleObject" Target="../embeddings/oleObject35.bin" TargetMode="Internal" /><Relationship Id="rId4" Type="http://schemas.openxmlformats.org/officeDocument/2006/relationships/image" Target="../media/image42.emf" /><Relationship Id="rId5" Type="http://schemas.openxmlformats.org/officeDocument/2006/relationships/image" Target="../media/image43.png" /><Relationship Id="rId6" Type="http://schemas.openxmlformats.org/officeDocument/2006/relationships/image" Target="../media/image44.png" /><Relationship Id="rId7" Type="http://schemas.openxmlformats.org/officeDocument/2006/relationships/vmlDrawing" Target="../drawings/vmlDrawing17.vml" /></Relationships>
</file>

<file path=ppt/slides/_rels/slide2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ags" Target="../tags/tag81.xml" /><Relationship Id="rId3" Type="http://schemas.openxmlformats.org/officeDocument/2006/relationships/oleObject" Target="../embeddings/oleObject36.bin" TargetMode="Internal" /><Relationship Id="rId4" Type="http://schemas.openxmlformats.org/officeDocument/2006/relationships/image" Target="../media/image42.emf" /><Relationship Id="rId5" Type="http://schemas.openxmlformats.org/officeDocument/2006/relationships/image" Target="../media/image45.png" /><Relationship Id="rId6" Type="http://schemas.openxmlformats.org/officeDocument/2006/relationships/image" Target="../media/image46.png" /><Relationship Id="rId7" Type="http://schemas.openxmlformats.org/officeDocument/2006/relationships/vmlDrawing" Target="../drawings/vmlDrawing18.vml" /></Relationships>
</file>

<file path=ppt/slides/_rels/slide2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ags" Target="../tags/tag82.xml" /><Relationship Id="rId3" Type="http://schemas.openxmlformats.org/officeDocument/2006/relationships/oleObject" Target="../embeddings/oleObject37.bin" TargetMode="Internal" /><Relationship Id="rId4" Type="http://schemas.openxmlformats.org/officeDocument/2006/relationships/image" Target="../media/image42.emf" /><Relationship Id="rId5" Type="http://schemas.openxmlformats.org/officeDocument/2006/relationships/image" Target="../media/image47.png" /><Relationship Id="rId6" Type="http://schemas.openxmlformats.org/officeDocument/2006/relationships/image" Target="../media/image48.png" /><Relationship Id="rId7" Type="http://schemas.openxmlformats.org/officeDocument/2006/relationships/vmlDrawing" Target="../drawings/vmlDrawing19.vml" /></Relationships>
</file>

<file path=ppt/slides/_rels/slide2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ags" Target="../tags/tag83.xml" /><Relationship Id="rId3" Type="http://schemas.openxmlformats.org/officeDocument/2006/relationships/oleObject" Target="../embeddings/oleObject38.bin" TargetMode="Internal" /><Relationship Id="rId4" Type="http://schemas.openxmlformats.org/officeDocument/2006/relationships/image" Target="../media/image49.emf" /><Relationship Id="rId5" Type="http://schemas.openxmlformats.org/officeDocument/2006/relationships/image" Target="../media/image50.png" /><Relationship Id="rId6" Type="http://schemas.openxmlformats.org/officeDocument/2006/relationships/vmlDrawing" Target="../drawings/vmlDrawing20.vml" /></Relationships>
</file>

<file path=ppt/slides/_rels/slide2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ags" Target="../tags/tag84.xml" /><Relationship Id="rId3" Type="http://schemas.openxmlformats.org/officeDocument/2006/relationships/oleObject" Target="../embeddings/oleObject39.bin" TargetMode="Internal" /><Relationship Id="rId4" Type="http://schemas.openxmlformats.org/officeDocument/2006/relationships/image" Target="../media/image51.emf" /><Relationship Id="rId5" Type="http://schemas.openxmlformats.org/officeDocument/2006/relationships/oleObject" Target="../embeddings/oleObject40.bin" TargetMode="Internal" /><Relationship Id="rId6" Type="http://schemas.openxmlformats.org/officeDocument/2006/relationships/image" Target="../media/image52.emf" /><Relationship Id="rId7" Type="http://schemas.openxmlformats.org/officeDocument/2006/relationships/tags" Target="../tags/tag85.xml" /><Relationship Id="rId8" Type="http://schemas.openxmlformats.org/officeDocument/2006/relationships/image" Target="../media/image53.png" /><Relationship Id="rId9" Type="http://schemas.openxmlformats.org/officeDocument/2006/relationships/vmlDrawing" Target="../drawings/vmlDrawing21.vml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3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ags" Target="../tags/tag86.xml" /><Relationship Id="rId3" Type="http://schemas.openxmlformats.org/officeDocument/2006/relationships/oleObject" Target="../embeddings/oleObject41.bin" TargetMode="Internal" /><Relationship Id="rId4" Type="http://schemas.openxmlformats.org/officeDocument/2006/relationships/image" Target="../media/image54.emf" /><Relationship Id="rId5" Type="http://schemas.openxmlformats.org/officeDocument/2006/relationships/tags" Target="../tags/tag87.xml" /><Relationship Id="rId6" Type="http://schemas.openxmlformats.org/officeDocument/2006/relationships/oleObject" Target="../embeddings/oleObject42.bin" TargetMode="Internal" /><Relationship Id="rId7" Type="http://schemas.openxmlformats.org/officeDocument/2006/relationships/image" Target="../media/image55.emf" /><Relationship Id="rId8" Type="http://schemas.openxmlformats.org/officeDocument/2006/relationships/tags" Target="../tags/tag88.xml" /><Relationship Id="rId9" Type="http://schemas.openxmlformats.org/officeDocument/2006/relationships/vmlDrawing" Target="../drawings/vmlDrawing22.vml" /></Relationships>
</file>

<file path=ppt/slides/_rels/slide3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ags" Target="../tags/tag89.xml" /><Relationship Id="rId3" Type="http://schemas.openxmlformats.org/officeDocument/2006/relationships/oleObject" Target="../embeddings/oleObject43.bin" TargetMode="Internal" /><Relationship Id="rId4" Type="http://schemas.openxmlformats.org/officeDocument/2006/relationships/image" Target="../media/image56.emf" /><Relationship Id="rId5" Type="http://schemas.openxmlformats.org/officeDocument/2006/relationships/tags" Target="../tags/tag90.xml" /><Relationship Id="rId6" Type="http://schemas.openxmlformats.org/officeDocument/2006/relationships/oleObject" Target="../embeddings/oleObject44.bin" TargetMode="Internal" /><Relationship Id="rId7" Type="http://schemas.openxmlformats.org/officeDocument/2006/relationships/image" Target="../media/image57.emf" /><Relationship Id="rId8" Type="http://schemas.openxmlformats.org/officeDocument/2006/relationships/tags" Target="../tags/tag91.xml" /><Relationship Id="rId9" Type="http://schemas.openxmlformats.org/officeDocument/2006/relationships/vmlDrawing" Target="../drawings/vmlDrawing23.vml" /></Relationships>
</file>

<file path=ppt/slides/_rels/slide3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ags" Target="../tags/tag92.xml" /><Relationship Id="rId3" Type="http://schemas.openxmlformats.org/officeDocument/2006/relationships/oleObject" Target="../embeddings/oleObject45.bin" TargetMode="Internal" /><Relationship Id="rId4" Type="http://schemas.openxmlformats.org/officeDocument/2006/relationships/image" Target="../media/image58.emf" /><Relationship Id="rId5" Type="http://schemas.openxmlformats.org/officeDocument/2006/relationships/oleObject" Target="../embeddings/oleObject46.bin" TargetMode="Internal" /><Relationship Id="rId6" Type="http://schemas.openxmlformats.org/officeDocument/2006/relationships/image" Target="../media/image59.emf" /><Relationship Id="rId7" Type="http://schemas.openxmlformats.org/officeDocument/2006/relationships/tags" Target="../tags/tag93.xml" /><Relationship Id="rId8" Type="http://schemas.openxmlformats.org/officeDocument/2006/relationships/vmlDrawing" Target="../drawings/vmlDrawing24.vml" /></Relationships>
</file>

<file path=ppt/slides/_rels/slide3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ags" Target="../tags/tag94.xml" /><Relationship Id="rId3" Type="http://schemas.openxmlformats.org/officeDocument/2006/relationships/oleObject" Target="../embeddings/oleObject47.bin" TargetMode="Internal" /><Relationship Id="rId4" Type="http://schemas.openxmlformats.org/officeDocument/2006/relationships/image" Target="../media/image60.emf" /><Relationship Id="rId5" Type="http://schemas.openxmlformats.org/officeDocument/2006/relationships/tags" Target="../tags/tag95.xml" /><Relationship Id="rId6" Type="http://schemas.openxmlformats.org/officeDocument/2006/relationships/oleObject" Target="../embeddings/oleObject48.bin" TargetMode="Internal" /><Relationship Id="rId7" Type="http://schemas.openxmlformats.org/officeDocument/2006/relationships/image" Target="../media/image61.emf" /><Relationship Id="rId8" Type="http://schemas.openxmlformats.org/officeDocument/2006/relationships/vmlDrawing" Target="../drawings/vmlDrawing25.vml" /></Relationships>
</file>

<file path=ppt/slides/_rels/slide3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tags" Target="../tags/tag101.xml" /><Relationship Id="rId11" Type="http://schemas.openxmlformats.org/officeDocument/2006/relationships/vmlDrawing" Target="../drawings/vmlDrawing26.vml" /><Relationship Id="rId2" Type="http://schemas.openxmlformats.org/officeDocument/2006/relationships/tags" Target="../tags/tag96.xml" /><Relationship Id="rId3" Type="http://schemas.openxmlformats.org/officeDocument/2006/relationships/tags" Target="../tags/tag97.xml" /><Relationship Id="rId4" Type="http://schemas.openxmlformats.org/officeDocument/2006/relationships/tags" Target="../tags/tag98.xml" /><Relationship Id="rId5" Type="http://schemas.openxmlformats.org/officeDocument/2006/relationships/package" Target="../embeddings/Document9.docx" TargetMode="Internal" /><Relationship Id="rId6" Type="http://schemas.openxmlformats.org/officeDocument/2006/relationships/image" Target="../media/image62.emf" /><Relationship Id="rId7" Type="http://schemas.openxmlformats.org/officeDocument/2006/relationships/image" Target="../media/image63.jpeg" /><Relationship Id="rId8" Type="http://schemas.openxmlformats.org/officeDocument/2006/relationships/tags" Target="../tags/tag99.xml" /><Relationship Id="rId9" Type="http://schemas.openxmlformats.org/officeDocument/2006/relationships/tags" Target="../tags/tag100.xml" /></Relationships>
</file>

<file path=ppt/slides/_rels/slide3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ags" Target="../tags/tag102.xml" /><Relationship Id="rId3" Type="http://schemas.openxmlformats.org/officeDocument/2006/relationships/package" Target="../embeddings/Document10.docx" TargetMode="Internal" /><Relationship Id="rId4" Type="http://schemas.openxmlformats.org/officeDocument/2006/relationships/image" Target="../media/image64.emf" /><Relationship Id="rId5" Type="http://schemas.openxmlformats.org/officeDocument/2006/relationships/image" Target="../media/image65.jpeg" /><Relationship Id="rId6" Type="http://schemas.openxmlformats.org/officeDocument/2006/relationships/tags" Target="../tags/tag103.xml" /><Relationship Id="rId7" Type="http://schemas.openxmlformats.org/officeDocument/2006/relationships/package" Target="../embeddings/Document11.docx" TargetMode="Internal" /><Relationship Id="rId8" Type="http://schemas.openxmlformats.org/officeDocument/2006/relationships/image" Target="../media/image66.emf" /><Relationship Id="rId9" Type="http://schemas.openxmlformats.org/officeDocument/2006/relationships/vmlDrawing" Target="../drawings/vmlDrawing27.vml" /></Relationships>
</file>

<file path=ppt/slides/_rels/slide3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package" Target="../embeddings/Document14.docx" TargetMode="Internal" /><Relationship Id="rId11" Type="http://schemas.openxmlformats.org/officeDocument/2006/relationships/image" Target="../media/image69.emf" /><Relationship Id="rId12" Type="http://schemas.openxmlformats.org/officeDocument/2006/relationships/vmlDrawing" Target="../drawings/vmlDrawing28.vml" /><Relationship Id="rId2" Type="http://schemas.openxmlformats.org/officeDocument/2006/relationships/tags" Target="../tags/tag104.xml" /><Relationship Id="rId3" Type="http://schemas.openxmlformats.org/officeDocument/2006/relationships/tags" Target="../tags/tag105.xml" /><Relationship Id="rId4" Type="http://schemas.openxmlformats.org/officeDocument/2006/relationships/package" Target="../embeddings/Document12.docx" TargetMode="Internal" /><Relationship Id="rId5" Type="http://schemas.openxmlformats.org/officeDocument/2006/relationships/image" Target="../media/image67.emf" /><Relationship Id="rId6" Type="http://schemas.openxmlformats.org/officeDocument/2006/relationships/tags" Target="../tags/tag106.xml" /><Relationship Id="rId7" Type="http://schemas.openxmlformats.org/officeDocument/2006/relationships/package" Target="../embeddings/Document13.docx" TargetMode="Internal" /><Relationship Id="rId8" Type="http://schemas.openxmlformats.org/officeDocument/2006/relationships/image" Target="../media/image68.emf" /><Relationship Id="rId9" Type="http://schemas.openxmlformats.org/officeDocument/2006/relationships/tags" Target="../tags/tag107.xml" /></Relationships>
</file>

<file path=ppt/slides/_rels/slide3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package" Target="../embeddings/Document17.docx" TargetMode="Internal" /><Relationship Id="rId11" Type="http://schemas.openxmlformats.org/officeDocument/2006/relationships/image" Target="../media/image72.emf" /><Relationship Id="rId12" Type="http://schemas.openxmlformats.org/officeDocument/2006/relationships/vmlDrawing" Target="../drawings/vmlDrawing29.vml" /><Relationship Id="rId2" Type="http://schemas.openxmlformats.org/officeDocument/2006/relationships/tags" Target="../tags/tag108.xml" /><Relationship Id="rId3" Type="http://schemas.openxmlformats.org/officeDocument/2006/relationships/tags" Target="../tags/tag109.xml" /><Relationship Id="rId4" Type="http://schemas.openxmlformats.org/officeDocument/2006/relationships/package" Target="../embeddings/Document15.docx" TargetMode="Internal" /><Relationship Id="rId5" Type="http://schemas.openxmlformats.org/officeDocument/2006/relationships/image" Target="../media/image70.emf" /><Relationship Id="rId6" Type="http://schemas.openxmlformats.org/officeDocument/2006/relationships/tags" Target="../tags/tag110.xml" /><Relationship Id="rId7" Type="http://schemas.openxmlformats.org/officeDocument/2006/relationships/package" Target="../embeddings/Document16.docx" TargetMode="Internal" /><Relationship Id="rId8" Type="http://schemas.openxmlformats.org/officeDocument/2006/relationships/image" Target="../media/image71.emf" /><Relationship Id="rId9" Type="http://schemas.openxmlformats.org/officeDocument/2006/relationships/tags" Target="../tags/tag111.xml" /></Relationships>
</file>

<file path=ppt/slides/_rels/slide3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ags" Target="../tags/tag112.xml" /><Relationship Id="rId3" Type="http://schemas.openxmlformats.org/officeDocument/2006/relationships/oleObject" Target="../embeddings/oleObject49.bin" TargetMode="Internal" /><Relationship Id="rId4" Type="http://schemas.openxmlformats.org/officeDocument/2006/relationships/image" Target="../media/image73.emf" /><Relationship Id="rId5" Type="http://schemas.openxmlformats.org/officeDocument/2006/relationships/oleObject" Target="../embeddings/oleObject50.bin" TargetMode="Internal" /><Relationship Id="rId6" Type="http://schemas.openxmlformats.org/officeDocument/2006/relationships/image" Target="../media/image74.emf" /><Relationship Id="rId7" Type="http://schemas.openxmlformats.org/officeDocument/2006/relationships/oleObject" Target="../embeddings/oleObject51.bin" TargetMode="Internal" /><Relationship Id="rId8" Type="http://schemas.openxmlformats.org/officeDocument/2006/relationships/image" Target="../media/image75.emf" /><Relationship Id="rId9" Type="http://schemas.openxmlformats.org/officeDocument/2006/relationships/vmlDrawing" Target="../drawings/vmlDrawing30.vml" /></Relationships>
</file>

<file path=ppt/slides/_rels/slide3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oleObject" Target="../embeddings/oleObject52.bin" TargetMode="Internal" /><Relationship Id="rId3" Type="http://schemas.openxmlformats.org/officeDocument/2006/relationships/image" Target="../media/image76.emf" /><Relationship Id="rId4" Type="http://schemas.openxmlformats.org/officeDocument/2006/relationships/image" Target="../media/image77.png" /><Relationship Id="rId5" Type="http://schemas.openxmlformats.org/officeDocument/2006/relationships/vmlDrawing" Target="../drawings/vmlDrawing31.vml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ags" Target="../tags/tag3.xml" /><Relationship Id="rId3" Type="http://schemas.openxmlformats.org/officeDocument/2006/relationships/tags" Target="../tags/tag4.xml" /><Relationship Id="rId4" Type="http://schemas.openxmlformats.org/officeDocument/2006/relationships/tags" Target="../tags/tag5.xml" /><Relationship Id="rId5" Type="http://schemas.openxmlformats.org/officeDocument/2006/relationships/image" Target="../media/image3.png" /><Relationship Id="rId6" Type="http://schemas.openxmlformats.org/officeDocument/2006/relationships/tags" Target="../tags/tag6.xml" /></Relationships>
</file>

<file path=ppt/slides/_rels/slide4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ags" Target="../tags/tag113.xml" /><Relationship Id="rId3" Type="http://schemas.openxmlformats.org/officeDocument/2006/relationships/package" Target="../embeddings/Document18.docx" TargetMode="Internal" /><Relationship Id="rId4" Type="http://schemas.openxmlformats.org/officeDocument/2006/relationships/image" Target="../media/image78.emf" /><Relationship Id="rId5" Type="http://schemas.openxmlformats.org/officeDocument/2006/relationships/tags" Target="../tags/tag114.xml" /><Relationship Id="rId6" Type="http://schemas.openxmlformats.org/officeDocument/2006/relationships/vmlDrawing" Target="../drawings/vmlDrawing32.vml" /></Relationships>
</file>

<file path=ppt/slides/_rels/slide4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ags" Target="../tags/tag115.xml" /><Relationship Id="rId3" Type="http://schemas.openxmlformats.org/officeDocument/2006/relationships/tags" Target="../tags/tag116.xml" /><Relationship Id="rId4" Type="http://schemas.openxmlformats.org/officeDocument/2006/relationships/package" Target="../embeddings/Document19.docx" TargetMode="Internal" /><Relationship Id="rId5" Type="http://schemas.openxmlformats.org/officeDocument/2006/relationships/image" Target="../media/image79.emf" /><Relationship Id="rId6" Type="http://schemas.openxmlformats.org/officeDocument/2006/relationships/vmlDrawing" Target="../drawings/vmlDrawing33.vml" /></Relationships>
</file>

<file path=ppt/slides/_rels/slide4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4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ags" Target="../tags/tag117.xml" /></Relationships>
</file>

<file path=ppt/slides/_rels/slide4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.png" /></Relationships>
</file>

<file path=ppt/slides/_rels/slide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ags" Target="../tags/tag7.xml" /></Relationships>
</file>

<file path=ppt/slides/_rels/slide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vmlDrawing" Target="../drawings/vmlDrawing1.vml" /><Relationship Id="rId2" Type="http://schemas.openxmlformats.org/officeDocument/2006/relationships/tags" Target="../tags/tag8.xml" /><Relationship Id="rId3" Type="http://schemas.openxmlformats.org/officeDocument/2006/relationships/tags" Target="../tags/tag9.xml" /><Relationship Id="rId4" Type="http://schemas.openxmlformats.org/officeDocument/2006/relationships/tags" Target="../tags/tag10.xml" /><Relationship Id="rId5" Type="http://schemas.openxmlformats.org/officeDocument/2006/relationships/oleObject" Target="../embeddings/oleObject1.bin" TargetMode="Internal" /><Relationship Id="rId6" Type="http://schemas.openxmlformats.org/officeDocument/2006/relationships/image" Target="../media/image4.emf" /><Relationship Id="rId7" Type="http://schemas.openxmlformats.org/officeDocument/2006/relationships/tags" Target="../tags/tag11.xml" /><Relationship Id="rId8" Type="http://schemas.openxmlformats.org/officeDocument/2006/relationships/oleObject" Target="../embeddings/oleObject2.bin" TargetMode="Internal" /><Relationship Id="rId9" Type="http://schemas.openxmlformats.org/officeDocument/2006/relationships/image" Target="../media/image5.emf" /></Relationships>
</file>

<file path=ppt/slides/_rels/slide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ags" Target="../tags/tag12.xml" /><Relationship Id="rId3" Type="http://schemas.openxmlformats.org/officeDocument/2006/relationships/tags" Target="../tags/tag13.xml" /><Relationship Id="rId4" Type="http://schemas.openxmlformats.org/officeDocument/2006/relationships/tags" Target="../tags/tag14.xml" /><Relationship Id="rId5" Type="http://schemas.openxmlformats.org/officeDocument/2006/relationships/oleObject" Target="../embeddings/oleObject3.bin" TargetMode="Internal" /><Relationship Id="rId6" Type="http://schemas.openxmlformats.org/officeDocument/2006/relationships/image" Target="../media/image6.wmf" /><Relationship Id="rId7" Type="http://schemas.openxmlformats.org/officeDocument/2006/relationships/image" Target="../media/image7.png" /><Relationship Id="rId8" Type="http://schemas.openxmlformats.org/officeDocument/2006/relationships/tags" Target="../tags/tag15.xml" /><Relationship Id="rId9" Type="http://schemas.openxmlformats.org/officeDocument/2006/relationships/vmlDrawing" Target="../drawings/vmlDrawing2.vml" /></Relationships>
</file>

<file path=ppt/slides/_rels/slide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image" Target="../media/image10.emf" /><Relationship Id="rId11" Type="http://schemas.openxmlformats.org/officeDocument/2006/relationships/tags" Target="../tags/tag19.xml" /><Relationship Id="rId12" Type="http://schemas.openxmlformats.org/officeDocument/2006/relationships/oleObject" Target="../embeddings/oleObject7.bin" TargetMode="Internal" /><Relationship Id="rId13" Type="http://schemas.openxmlformats.org/officeDocument/2006/relationships/image" Target="../media/image11.emf" /><Relationship Id="rId14" Type="http://schemas.openxmlformats.org/officeDocument/2006/relationships/vmlDrawing" Target="../drawings/vmlDrawing3.vml" /><Relationship Id="rId2" Type="http://schemas.openxmlformats.org/officeDocument/2006/relationships/tags" Target="../tags/tag16.xml" /><Relationship Id="rId3" Type="http://schemas.openxmlformats.org/officeDocument/2006/relationships/oleObject" Target="../embeddings/oleObject4.bin" TargetMode="Internal" /><Relationship Id="rId4" Type="http://schemas.openxmlformats.org/officeDocument/2006/relationships/image" Target="../media/image8.emf" /><Relationship Id="rId5" Type="http://schemas.openxmlformats.org/officeDocument/2006/relationships/tags" Target="../tags/tag17.xml" /><Relationship Id="rId6" Type="http://schemas.openxmlformats.org/officeDocument/2006/relationships/oleObject" Target="../embeddings/oleObject5.bin" TargetMode="Internal" /><Relationship Id="rId7" Type="http://schemas.openxmlformats.org/officeDocument/2006/relationships/image" Target="../media/image9.emf" /><Relationship Id="rId8" Type="http://schemas.openxmlformats.org/officeDocument/2006/relationships/tags" Target="../tags/tag18.xml" /><Relationship Id="rId9" Type="http://schemas.openxmlformats.org/officeDocument/2006/relationships/oleObject" Target="../embeddings/oleObject6.bin" TargetMode="Internal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074" name="任意多边形 18" title=""/>
          <p:cNvSpPr/>
          <p:nvPr/>
        </p:nvSpPr>
        <p:spPr>
          <a:xfrm>
            <a:off x="0" y="0"/>
            <a:ext cx="6096000" cy="6858000"/>
          </a:xfrm>
          <a:custGeom>
            <a:gdLst>
              <a:gd name="txL" fmla="*/ 0 w 6096000"/>
              <a:gd name="txT" fmla="*/ 0 h 6858000"/>
              <a:gd name="txR" fmla="*/ 6096000 w 6096000"/>
              <a:gd name="txB" fmla="*/ 6858000 h 6858000"/>
            </a:gdLst>
            <a:cxnLst>
              <a:cxn ang="0">
                <a:pos x="0" y="0"/>
              </a:cxn>
              <a:cxn ang="0">
                <a:pos x="6096000" y="3429000"/>
              </a:cxn>
              <a:cxn ang="0">
                <a:pos x="0" y="6858000"/>
              </a:cxn>
            </a:cxnLst>
            <a:rect l="txL" t="txT" r="txR" b="txB"/>
            <a:pathLst>
              <a:path w="6096000" h="6858000">
                <a:moveTo>
                  <a:pt x="0" y="0"/>
                </a:moveTo>
                <a:lnTo>
                  <a:pt x="6096000" y="3429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82C0"/>
          </a:solidFill>
          <a:ln w="12700" cap="flat" cmpd="sng">
            <a:solidFill>
              <a:srgbClr val="0082C0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75" name="任意多边形 22" title=""/>
          <p:cNvSpPr/>
          <p:nvPr/>
        </p:nvSpPr>
        <p:spPr>
          <a:xfrm rot="10800000">
            <a:off x="8439150" y="3175"/>
            <a:ext cx="3752850" cy="1612900"/>
          </a:xfrm>
          <a:custGeom>
            <a:gdLst>
              <a:gd name="txL" fmla="*/ 0 w 3753006"/>
              <a:gd name="txT" fmla="*/ 0 h 1613874"/>
              <a:gd name="txR" fmla="*/ 3753006 w 3753006"/>
              <a:gd name="txB" fmla="*/ 1613874 h 1613874"/>
            </a:gdLst>
            <a:cxnLst>
              <a:cxn ang="0">
                <a:pos x="3753006" y="1613874"/>
              </a:cxn>
              <a:cxn ang="0">
                <a:pos x="0" y="1613874"/>
              </a:cxn>
              <a:cxn ang="0">
                <a:pos x="0" y="1613873"/>
              </a:cxn>
              <a:cxn ang="0">
                <a:pos x="2869108" y="0"/>
              </a:cxn>
            </a:cxnLst>
            <a:rect l="txL" t="txT" r="txR" b="txB"/>
            <a:pathLst>
              <a:path w="3753005" h="1613874">
                <a:moveTo>
                  <a:pt x="3753006" y="1613874"/>
                </a:moveTo>
                <a:lnTo>
                  <a:pt x="0" y="1613874"/>
                </a:lnTo>
                <a:lnTo>
                  <a:pt x="0" y="1613873"/>
                </a:lnTo>
                <a:lnTo>
                  <a:pt x="2869108" y="0"/>
                </a:lnTo>
                <a:close/>
              </a:path>
            </a:pathLst>
          </a:custGeom>
          <a:solidFill>
            <a:srgbClr val="1EB3EB"/>
          </a:solidFill>
          <a:ln w="12700" cap="flat" cmpd="sng">
            <a:solidFill>
              <a:srgbClr val="1EB3EB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76" name="任意多边形 23" title=""/>
          <p:cNvSpPr/>
          <p:nvPr/>
        </p:nvSpPr>
        <p:spPr>
          <a:xfrm rot="10800000">
            <a:off x="0" y="3175"/>
            <a:ext cx="12192000" cy="3429000"/>
          </a:xfrm>
          <a:custGeom>
            <a:gdLst>
              <a:gd name="txL" fmla="*/ 0 w 12192000"/>
              <a:gd name="txT" fmla="*/ 0 h 3429000"/>
              <a:gd name="txR" fmla="*/ 12192000 w 12192000"/>
              <a:gd name="txB" fmla="*/ 3429000 h 3429000"/>
            </a:gdLst>
            <a:cxnLst>
              <a:cxn ang="0">
                <a:pos x="1" y="3429000"/>
              </a:cxn>
              <a:cxn ang="0">
                <a:pos x="0" y="3429000"/>
              </a:cxn>
              <a:cxn ang="0">
                <a:pos x="1" y="3428999"/>
              </a:cxn>
              <a:cxn ang="0">
                <a:pos x="12192000" y="3429000"/>
              </a:cxn>
              <a:cxn ang="0">
                <a:pos x="3753007" y="3429000"/>
              </a:cxn>
              <a:cxn ang="0">
                <a:pos x="2869109" y="1815126"/>
              </a:cxn>
              <a:cxn ang="0">
                <a:pos x="6096000" y="0"/>
              </a:cxn>
            </a:cxnLst>
            <a:rect l="txL" t="txT" r="txR" b="txB"/>
            <a:pathLst>
              <a:path w="12192000" h="3429000">
                <a:moveTo>
                  <a:pt x="1" y="3429000"/>
                </a:moveTo>
                <a:lnTo>
                  <a:pt x="0" y="3429000"/>
                </a:lnTo>
                <a:lnTo>
                  <a:pt x="1" y="3428999"/>
                </a:lnTo>
                <a:close/>
                <a:moveTo>
                  <a:pt x="12192000" y="3429000"/>
                </a:moveTo>
                <a:lnTo>
                  <a:pt x="3753007" y="3429000"/>
                </a:lnTo>
                <a:lnTo>
                  <a:pt x="2869109" y="1815126"/>
                </a:lnTo>
                <a:lnTo>
                  <a:pt x="6096000" y="0"/>
                </a:lnTo>
                <a:close/>
              </a:path>
            </a:pathLst>
          </a:custGeom>
          <a:solidFill>
            <a:srgbClr val="009DE2"/>
          </a:solidFill>
          <a:ln w="12700" cap="flat" cmpd="sng">
            <a:solidFill>
              <a:srgbClr val="009DE2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77" name="任意多边形 24" title=""/>
          <p:cNvSpPr/>
          <p:nvPr/>
        </p:nvSpPr>
        <p:spPr>
          <a:xfrm flipH="1">
            <a:off x="8128000" y="0"/>
            <a:ext cx="4064000" cy="6858000"/>
          </a:xfrm>
          <a:custGeom>
            <a:gdLst>
              <a:gd name="txL" fmla="*/ 0 w 4064001"/>
              <a:gd name="txT" fmla="*/ 0 h 6857999"/>
              <a:gd name="txR" fmla="*/ 4064001 w 4064001"/>
              <a:gd name="txB" fmla="*/ 6857999 h 6857999"/>
            </a:gdLst>
            <a:cxnLst>
              <a:cxn ang="0">
                <a:pos x="0" y="0"/>
              </a:cxn>
              <a:cxn ang="0">
                <a:pos x="0" y="6857999"/>
              </a:cxn>
              <a:cxn ang="0">
                <a:pos x="2" y="6857999"/>
              </a:cxn>
              <a:cxn ang="0">
                <a:pos x="4064001" y="4572000"/>
              </a:cxn>
              <a:cxn ang="0">
                <a:pos x="2323124" y="2613513"/>
              </a:cxn>
              <a:cxn ang="0">
                <a:pos x="1" y="6855208"/>
              </a:cxn>
              <a:cxn ang="0">
                <a:pos x="1" y="1"/>
              </a:cxn>
            </a:cxnLst>
            <a:rect l="txL" t="txT" r="txR" b="txB"/>
            <a:pathLst>
              <a:path w="4064001" h="6857999">
                <a:moveTo>
                  <a:pt x="0" y="0"/>
                </a:moveTo>
                <a:lnTo>
                  <a:pt x="0" y="6857999"/>
                </a:lnTo>
                <a:lnTo>
                  <a:pt x="2" y="6857999"/>
                </a:lnTo>
                <a:lnTo>
                  <a:pt x="4064001" y="4572000"/>
                </a:lnTo>
                <a:lnTo>
                  <a:pt x="2323124" y="2613513"/>
                </a:lnTo>
                <a:lnTo>
                  <a:pt x="1" y="6855208"/>
                </a:lnTo>
                <a:lnTo>
                  <a:pt x="1" y="1"/>
                </a:lnTo>
                <a:close/>
              </a:path>
            </a:pathLst>
          </a:custGeom>
          <a:solidFill>
            <a:srgbClr val="0167B1"/>
          </a:solidFill>
          <a:ln w="12700" cap="flat" cmpd="sng">
            <a:solidFill>
              <a:srgbClr val="0167B1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78" name="任意多边形 25" title=""/>
          <p:cNvSpPr/>
          <p:nvPr/>
        </p:nvSpPr>
        <p:spPr>
          <a:xfrm flipH="1">
            <a:off x="9869488" y="0"/>
            <a:ext cx="2322512" cy="6854825"/>
          </a:xfrm>
          <a:custGeom>
            <a:gdLst>
              <a:gd name="txL" fmla="*/ 0 w 2323123"/>
              <a:gd name="txT" fmla="*/ 0 h 6855207"/>
              <a:gd name="txR" fmla="*/ 2323123 w 2323123"/>
              <a:gd name="txB" fmla="*/ 6855207 h 6855207"/>
            </a:gdLst>
            <a:cxnLst>
              <a:cxn ang="0">
                <a:pos x="0" y="0"/>
              </a:cxn>
              <a:cxn ang="0">
                <a:pos x="0" y="6855207"/>
              </a:cxn>
              <a:cxn ang="0">
                <a:pos x="2323123" y="2613512"/>
              </a:cxn>
              <a:cxn ang="0">
                <a:pos x="3" y="2"/>
              </a:cxn>
            </a:cxnLst>
            <a:rect l="txL" t="txT" r="txR" b="txB"/>
            <a:pathLst>
              <a:path w="2323123" h="6855207">
                <a:moveTo>
                  <a:pt x="0" y="0"/>
                </a:moveTo>
                <a:lnTo>
                  <a:pt x="0" y="6855207"/>
                </a:lnTo>
                <a:lnTo>
                  <a:pt x="2323123" y="2613512"/>
                </a:lnTo>
                <a:lnTo>
                  <a:pt x="3" y="2"/>
                </a:lnTo>
                <a:close/>
              </a:path>
            </a:pathLst>
          </a:custGeom>
          <a:solidFill>
            <a:srgbClr val="006CB4"/>
          </a:solidFill>
          <a:ln w="12700" cap="flat" cmpd="sng">
            <a:solidFill>
              <a:srgbClr val="006CB4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79" name="任意多边形 26" title=""/>
          <p:cNvSpPr/>
          <p:nvPr/>
        </p:nvSpPr>
        <p:spPr>
          <a:xfrm flipH="1">
            <a:off x="9321800" y="0"/>
            <a:ext cx="2870200" cy="2613025"/>
          </a:xfrm>
          <a:custGeom>
            <a:gdLst>
              <a:gd name="txL" fmla="*/ 0 w 2870255"/>
              <a:gd name="txT" fmla="*/ 0 h 2613510"/>
              <a:gd name="txR" fmla="*/ 2870255 w 2870255"/>
              <a:gd name="txB" fmla="*/ 2613510 h 2613510"/>
            </a:gdLst>
            <a:cxnLst>
              <a:cxn ang="0">
                <a:pos x="0" y="0"/>
              </a:cxn>
              <a:cxn ang="0">
                <a:pos x="2323120" y="2613510"/>
              </a:cxn>
              <a:cxn ang="0">
                <a:pos x="2870255" y="1614518"/>
              </a:cxn>
            </a:cxnLst>
            <a:rect l="txL" t="txT" r="txR" b="txB"/>
            <a:pathLst>
              <a:path w="2870255" h="2613510">
                <a:moveTo>
                  <a:pt x="0" y="0"/>
                </a:moveTo>
                <a:lnTo>
                  <a:pt x="2323120" y="2613510"/>
                </a:lnTo>
                <a:lnTo>
                  <a:pt x="2870255" y="1614518"/>
                </a:lnTo>
                <a:close/>
              </a:path>
            </a:pathLst>
          </a:custGeom>
          <a:solidFill>
            <a:srgbClr val="0B7BC3"/>
          </a:solidFill>
          <a:ln w="12700" cap="flat" cmpd="sng">
            <a:solidFill>
              <a:srgbClr val="0B7BC3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80" name="任意多边形 27" title=""/>
          <p:cNvSpPr/>
          <p:nvPr/>
        </p:nvSpPr>
        <p:spPr>
          <a:xfrm flipH="1">
            <a:off x="6096000" y="1614488"/>
            <a:ext cx="6096000" cy="5243512"/>
          </a:xfrm>
          <a:custGeom>
            <a:gdLst>
              <a:gd name="txL" fmla="*/ 0 w 6096000"/>
              <a:gd name="txT" fmla="*/ 0 h 5243479"/>
              <a:gd name="txR" fmla="*/ 6096000 w 6096000"/>
              <a:gd name="txB" fmla="*/ 5243479 h 5243479"/>
            </a:gdLst>
            <a:cxnLst>
              <a:cxn ang="0">
                <a:pos x="2" y="5243478"/>
              </a:cxn>
              <a:cxn ang="0">
                <a:pos x="0" y="5243478"/>
              </a:cxn>
              <a:cxn ang="0">
                <a:pos x="0" y="5243479"/>
              </a:cxn>
              <a:cxn ang="0">
                <a:pos x="2870259" y="0"/>
              </a:cxn>
              <a:cxn ang="0">
                <a:pos x="2323124" y="998992"/>
              </a:cxn>
              <a:cxn ang="0">
                <a:pos x="4064001" y="2957479"/>
              </a:cxn>
              <a:cxn ang="0">
                <a:pos x="6096000" y="1814479"/>
              </a:cxn>
            </a:cxnLst>
            <a:rect l="txL" t="txT" r="txR" b="txB"/>
            <a:pathLst>
              <a:path w="6096000" h="5243479">
                <a:moveTo>
                  <a:pt x="2" y="5243478"/>
                </a:moveTo>
                <a:lnTo>
                  <a:pt x="0" y="5243478"/>
                </a:lnTo>
                <a:lnTo>
                  <a:pt x="0" y="5243479"/>
                </a:lnTo>
                <a:close/>
                <a:moveTo>
                  <a:pt x="2870259" y="0"/>
                </a:moveTo>
                <a:lnTo>
                  <a:pt x="2323124" y="998992"/>
                </a:lnTo>
                <a:lnTo>
                  <a:pt x="4064001" y="2957479"/>
                </a:lnTo>
                <a:lnTo>
                  <a:pt x="6096000" y="1814479"/>
                </a:lnTo>
                <a:close/>
              </a:path>
            </a:pathLst>
          </a:custGeom>
          <a:solidFill>
            <a:srgbClr val="0172BE"/>
          </a:solidFill>
          <a:ln w="12700" cap="flat" cmpd="sng">
            <a:solidFill>
              <a:srgbClr val="0172BE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81" name="任意多边形 28" title=""/>
          <p:cNvSpPr/>
          <p:nvPr/>
        </p:nvSpPr>
        <p:spPr>
          <a:xfrm>
            <a:off x="6096000" y="4572000"/>
            <a:ext cx="6096000" cy="2286000"/>
          </a:xfrm>
          <a:custGeom>
            <a:gdLst>
              <a:gd name="txL" fmla="*/ 0 w 6095998"/>
              <a:gd name="txT" fmla="*/ 0 h 2285999"/>
              <a:gd name="txR" fmla="*/ 6095998 w 6095998"/>
              <a:gd name="txB" fmla="*/ 2285999 h 2285999"/>
            </a:gdLst>
            <a:cxnLst>
              <a:cxn ang="0">
                <a:pos x="2032000" y="0"/>
              </a:cxn>
              <a:cxn ang="0">
                <a:pos x="6095998" y="2285999"/>
              </a:cxn>
              <a:cxn ang="0">
                <a:pos x="0" y="2285999"/>
              </a:cxn>
            </a:cxnLst>
            <a:rect l="txL" t="txT" r="txR" b="txB"/>
            <a:pathLst>
              <a:path w="6095998" h="2285999">
                <a:moveTo>
                  <a:pt x="2032000" y="0"/>
                </a:moveTo>
                <a:lnTo>
                  <a:pt x="6095998" y="2285999"/>
                </a:lnTo>
                <a:lnTo>
                  <a:pt x="0" y="2285999"/>
                </a:lnTo>
                <a:close/>
              </a:path>
            </a:pathLst>
          </a:custGeom>
          <a:solidFill>
            <a:srgbClr val="005596"/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82" name="任意多边形 29" title=""/>
          <p:cNvSpPr/>
          <p:nvPr/>
        </p:nvSpPr>
        <p:spPr>
          <a:xfrm>
            <a:off x="0" y="3429000"/>
            <a:ext cx="12192000" cy="3429000"/>
          </a:xfrm>
          <a:custGeom>
            <a:gdLst>
              <a:gd name="txL" fmla="*/ 0 w 12192000"/>
              <a:gd name="txT" fmla="*/ 0 h 3429000"/>
              <a:gd name="txR" fmla="*/ 12192000 w 12192000"/>
              <a:gd name="txB" fmla="*/ 3429000 h 3429000"/>
            </a:gdLst>
            <a:cxnLst>
              <a:cxn ang="0">
                <a:pos x="6096000" y="0"/>
              </a:cxn>
              <a:cxn ang="0">
                <a:pos x="8128000" y="1143000"/>
              </a:cxn>
              <a:cxn ang="0">
                <a:pos x="6096000" y="3428999"/>
              </a:cxn>
              <a:cxn ang="0">
                <a:pos x="12191998" y="3428999"/>
              </a:cxn>
              <a:cxn ang="0">
                <a:pos x="12192000" y="3429000"/>
              </a:cxn>
              <a:cxn ang="0">
                <a:pos x="0" y="3429000"/>
              </a:cxn>
            </a:cxnLst>
            <a:rect l="txL" t="txT" r="txR" b="txB"/>
            <a:pathLst>
              <a:path w="12192000" h="3429000">
                <a:moveTo>
                  <a:pt x="6096000" y="0"/>
                </a:moveTo>
                <a:lnTo>
                  <a:pt x="8128000" y="1143000"/>
                </a:lnTo>
                <a:lnTo>
                  <a:pt x="6096000" y="3428999"/>
                </a:lnTo>
                <a:lnTo>
                  <a:pt x="12191998" y="3428999"/>
                </a:lnTo>
                <a:lnTo>
                  <a:pt x="12192000" y="3429000"/>
                </a:lnTo>
                <a:lnTo>
                  <a:pt x="0" y="3429000"/>
                </a:lnTo>
                <a:close/>
              </a:path>
            </a:pathLst>
          </a:custGeom>
          <a:solidFill>
            <a:srgbClr val="015FA5"/>
          </a:solidFill>
          <a:ln w="12700" cap="flat" cmpd="sng">
            <a:solidFill>
              <a:srgbClr val="015FA5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" name="文本框 3" title=""/>
          <p:cNvSpPr txBox="1"/>
          <p:nvPr/>
        </p:nvSpPr>
        <p:spPr>
          <a:xfrm>
            <a:off x="3556635" y="4268470"/>
            <a:ext cx="63982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2800" b="1">
                <a:solidFill>
                  <a:schemeClr val="bg1"/>
                </a:solidFill>
              </a:rPr>
              <a:t>第4章 幂函数、指数函数与对数函数</a:t>
            </a:r>
            <a:endParaRPr sz="2800" b="1">
              <a:solidFill>
                <a:schemeClr val="bg1"/>
              </a:solidFill>
            </a:endParaRPr>
          </a:p>
        </p:txBody>
      </p:sp>
      <p:sp>
        <p:nvSpPr>
          <p:cNvPr id="6" name="文本框 5" title=""/>
          <p:cNvSpPr txBox="1"/>
          <p:nvPr/>
        </p:nvSpPr>
        <p:spPr>
          <a:xfrm>
            <a:off x="4217670" y="5132070"/>
            <a:ext cx="4556125" cy="521970"/>
          </a:xfrm>
          <a:prstGeom prst="rect">
            <a:avLst/>
          </a:prstGeom>
          <a:noFill/>
        </p:spPr>
        <p:txBody>
          <a:bodyPr wrap="square" rtlCol="0">
            <a:prstTxWarp prst="textDoubleWave1">
              <a:avLst/>
            </a:prstTxWarp>
            <a:spAutoFit/>
          </a:bodyPr>
          <a:lstStyle/>
          <a:p>
            <a:r>
              <a:rPr lang="zh-CN" altLang="en-US" sz="2800" b="1">
                <a:solidFill>
                  <a:schemeClr val="bg1"/>
                </a:solidFill>
              </a:rPr>
              <a:t>沪教版</a:t>
            </a:r>
            <a:r>
              <a:rPr lang="zh-CN" altLang="en-US" sz="2800" b="1">
                <a:solidFill>
                  <a:srgbClr val="00B050"/>
                </a:solidFill>
              </a:rPr>
              <a:t>（</a:t>
            </a:r>
            <a:r>
              <a:rPr lang="en-US" altLang="zh-CN" sz="2800" b="1">
                <a:solidFill>
                  <a:srgbClr val="00B050"/>
                </a:solidFill>
              </a:rPr>
              <a:t>2020</a:t>
            </a:r>
            <a:r>
              <a:rPr lang="zh-CN" altLang="en-US" sz="2800" b="1">
                <a:solidFill>
                  <a:srgbClr val="00B050"/>
                </a:solidFill>
              </a:rPr>
              <a:t>）</a:t>
            </a:r>
            <a:r>
              <a:rPr lang="zh-CN" altLang="en-US" sz="2800" b="1">
                <a:solidFill>
                  <a:srgbClr val="C00000"/>
                </a:solidFill>
              </a:rPr>
              <a:t>必修</a:t>
            </a:r>
            <a:r>
              <a:rPr lang="zh-CN" altLang="en-US" sz="2800" b="1">
                <a:solidFill>
                  <a:srgbClr val="FFC000"/>
                </a:solidFill>
              </a:rPr>
              <a:t>第一册</a:t>
            </a:r>
            <a:endParaRPr lang="zh-CN" altLang="en-US" sz="2800" b="1">
              <a:solidFill>
                <a:srgbClr val="FFC000"/>
              </a:solidFill>
            </a:endParaRPr>
          </a:p>
        </p:txBody>
      </p:sp>
      <p:grpSp>
        <p:nvGrpSpPr>
          <p:cNvPr id="3" name="组合 10" title=""/>
          <p:cNvGrpSpPr/>
          <p:nvPr/>
        </p:nvGrpSpPr>
        <p:grpSpPr>
          <a:xfrm>
            <a:off x="3399790" y="1322705"/>
            <a:ext cx="6346190" cy="85090"/>
            <a:chExt cx="3502347" cy="133691"/>
          </a:xfrm>
        </p:grpSpPr>
        <p:sp>
          <p:nvSpPr>
            <p:cNvPr id="5" name="直接连接符 2"/>
            <p:cNvSpPr/>
            <p:nvPr/>
          </p:nvSpPr>
          <p:spPr>
            <a:xfrm>
              <a:off x="116664" y="66846"/>
              <a:ext cx="3385683" cy="1"/>
            </a:xfrm>
            <a:prstGeom prst="line">
              <a:avLst/>
            </a:prstGeom>
            <a:ln w="9525" cap="flat" cmpd="sng">
              <a:solidFill>
                <a:schemeClr val="bg1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/>
            <a:lstStyle/>
            <a:p/>
          </p:txBody>
        </p:sp>
        <p:sp>
          <p:nvSpPr>
            <p:cNvPr id="7" name="椭圆 8"/>
            <p:cNvSpPr/>
            <p:nvPr/>
          </p:nvSpPr>
          <p:spPr>
            <a:xfrm>
              <a:off x="0" y="0"/>
              <a:ext cx="133691" cy="133691"/>
            </a:xfrm>
            <a:prstGeom prst="ellipse">
              <a:avLst/>
            </a:prstGeom>
            <a:solidFill>
              <a:schemeClr val="bg1"/>
            </a:solidFill>
            <a:ln w="25400" cap="flat" cmpd="sng">
              <a:solidFill>
                <a:schemeClr val="bg1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anchor="ctr" anchorCtr="0"/>
            <a:lstStyle/>
            <a:p>
              <a:pPr algn="ctr">
                <a:lnSpc>
                  <a:spcPct val="100000"/>
                </a:lnSpc>
              </a:pPr>
              <a:endParaRPr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8" name="组合 11" title=""/>
          <p:cNvGrpSpPr/>
          <p:nvPr/>
        </p:nvGrpSpPr>
        <p:grpSpPr>
          <a:xfrm>
            <a:off x="1056005" y="2917825"/>
            <a:ext cx="5737860" cy="76200"/>
            <a:chExt cx="3519374" cy="133691"/>
          </a:xfrm>
        </p:grpSpPr>
        <p:sp>
          <p:nvSpPr>
            <p:cNvPr id="9" name="直接连接符 5"/>
            <p:cNvSpPr/>
            <p:nvPr/>
          </p:nvSpPr>
          <p:spPr>
            <a:xfrm>
              <a:off x="0" y="66846"/>
              <a:ext cx="3385683" cy="1"/>
            </a:xfrm>
            <a:prstGeom prst="line">
              <a:avLst/>
            </a:prstGeom>
            <a:ln w="9525" cap="flat" cmpd="sng">
              <a:solidFill>
                <a:schemeClr val="bg1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/>
            <a:lstStyle/>
            <a:p/>
          </p:txBody>
        </p:sp>
        <p:sp>
          <p:nvSpPr>
            <p:cNvPr id="10" name="椭圆 9"/>
            <p:cNvSpPr/>
            <p:nvPr/>
          </p:nvSpPr>
          <p:spPr>
            <a:xfrm>
              <a:off x="3385683" y="0"/>
              <a:ext cx="133691" cy="133691"/>
            </a:xfrm>
            <a:prstGeom prst="ellipse">
              <a:avLst/>
            </a:prstGeom>
            <a:solidFill>
              <a:schemeClr val="bg1"/>
            </a:solidFill>
            <a:ln w="25400" cap="flat" cmpd="sng">
              <a:solidFill>
                <a:schemeClr val="bg1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anchor="ctr" anchorCtr="0"/>
            <a:lstStyle/>
            <a:p>
              <a:pPr algn="ctr">
                <a:lnSpc>
                  <a:spcPct val="100000"/>
                </a:lnSpc>
              </a:pPr>
              <a:endParaRPr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2" name="文本框 1" title=""/>
          <p:cNvSpPr txBox="1"/>
          <p:nvPr/>
        </p:nvSpPr>
        <p:spPr>
          <a:xfrm>
            <a:off x="1355725" y="1747520"/>
            <a:ext cx="8462010" cy="8299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sz="480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  <a:lumMod val="50000"/>
                    </a:schemeClr>
                  </a:outerShdw>
                </a:effectLst>
              </a:rPr>
              <a:t>4.1 幂函数</a:t>
            </a:r>
            <a:endParaRPr sz="480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  <a:lumMod val="50000"/>
                  </a:schemeClr>
                </a:outerShdw>
              </a:effectLst>
            </a:endParaRPr>
          </a:p>
        </p:txBody>
      </p:sp>
      <p:pic>
        <p:nvPicPr>
          <p:cNvPr id="14" name="Picture 7" title="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23495" y="69215"/>
            <a:ext cx="2900680" cy="859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filter="wipe(left)">
                                      <p:cBhvr>
                                        <p:cTn id="8" dur="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>
                                      <p:cBhvr>
                                        <p:cTn id="11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9218" name="等腰三角形 15" title=""/>
          <p:cNvSpPr/>
          <p:nvPr/>
        </p:nvSpPr>
        <p:spPr>
          <a:xfrm>
            <a:off x="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D50D2A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9219" name="等腰三角形 16" title=""/>
          <p:cNvSpPr/>
          <p:nvPr/>
        </p:nvSpPr>
        <p:spPr>
          <a:xfrm>
            <a:off x="913130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05596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9220" name="等腰三角形 17" title=""/>
          <p:cNvSpPr/>
          <p:nvPr/>
        </p:nvSpPr>
        <p:spPr>
          <a:xfrm>
            <a:off x="228282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99F3B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9221" name="等腰三角形 18" title=""/>
          <p:cNvSpPr/>
          <p:nvPr/>
        </p:nvSpPr>
        <p:spPr>
          <a:xfrm>
            <a:off x="456565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8D44AD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9222" name="等腰三角形 19" title=""/>
          <p:cNvSpPr/>
          <p:nvPr/>
        </p:nvSpPr>
        <p:spPr>
          <a:xfrm>
            <a:off x="684847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CB5518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graphicFrame>
        <p:nvGraphicFramePr>
          <p:cNvPr id="8194" name="对象 1" title="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335915" y="608648"/>
          <a:ext cx="13799820" cy="366585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5" r:id="rId3" imgW="14065250" imgH="3740150" progId="Word.Document.12">
                  <p:embed/>
                </p:oleObj>
              </mc:Choice>
              <mc:Fallback>
                <p:oleObj r:id="rId3" imgW="14065250" imgH="374015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35915" y="608648"/>
                        <a:ext cx="13799820" cy="366585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 title=""/>
          <p:cNvSpPr/>
          <p:nvPr>
            <p:custDataLst>
              <p:tags r:id="rId5"/>
            </p:custDataLst>
          </p:nvPr>
        </p:nvSpPr>
        <p:spPr>
          <a:xfrm>
            <a:off x="2153603" y="2108518"/>
            <a:ext cx="444500" cy="5222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R</a:t>
            </a: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矩形 2" title=""/>
          <p:cNvSpPr/>
          <p:nvPr>
            <p:custDataLst>
              <p:tags r:id="rId6"/>
            </p:custDataLst>
          </p:nvPr>
        </p:nvSpPr>
        <p:spPr>
          <a:xfrm>
            <a:off x="4169728" y="2108518"/>
            <a:ext cx="444500" cy="5222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R</a:t>
            </a: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矩形 3" title=""/>
          <p:cNvSpPr/>
          <p:nvPr>
            <p:custDataLst>
              <p:tags r:id="rId7"/>
            </p:custDataLst>
          </p:nvPr>
        </p:nvSpPr>
        <p:spPr>
          <a:xfrm>
            <a:off x="6185853" y="2108518"/>
            <a:ext cx="444500" cy="5222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R</a:t>
            </a: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矩形 4" title=""/>
          <p:cNvSpPr/>
          <p:nvPr>
            <p:custDataLst>
              <p:tags r:id="rId8"/>
            </p:custDataLst>
          </p:nvPr>
        </p:nvSpPr>
        <p:spPr>
          <a:xfrm>
            <a:off x="7193915" y="2095818"/>
            <a:ext cx="1685925" cy="5222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[0</a:t>
            </a:r>
            <a:r>
              <a:rPr kumimoji="0" lang="zh-CN" altLang="zh-CN" sz="2800" b="1" i="0" u="none" strike="noStrike" kern="1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kumimoji="0" lang="zh-CN" altLang="zh-CN" sz="2800" b="1" i="0" u="none" strike="noStrike" kern="1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</a:rPr>
              <a:t>＋</a:t>
            </a:r>
            <a:r>
              <a:rPr kumimoji="0" lang="en-US" altLang="zh-CN" sz="2800" b="1" i="0" u="none" strike="noStrike" kern="1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/>
              </a:rPr>
              <a:t>∞</a:t>
            </a:r>
            <a:r>
              <a:rPr kumimoji="0" lang="en-US" altLang="zh-CN" sz="2800" b="1" i="0" u="none" strike="noStrike" kern="1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)</a:t>
            </a: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矩形 6" title=""/>
          <p:cNvSpPr/>
          <p:nvPr>
            <p:custDataLst>
              <p:tags r:id="rId9"/>
            </p:custDataLst>
          </p:nvPr>
        </p:nvSpPr>
        <p:spPr>
          <a:xfrm>
            <a:off x="2171065" y="3000693"/>
            <a:ext cx="444500" cy="5238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R</a:t>
            </a: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矩形 7" title=""/>
          <p:cNvSpPr/>
          <p:nvPr>
            <p:custDataLst>
              <p:tags r:id="rId10"/>
            </p:custDataLst>
          </p:nvPr>
        </p:nvSpPr>
        <p:spPr>
          <a:xfrm>
            <a:off x="3515678" y="2956243"/>
            <a:ext cx="1687513" cy="5238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[0</a:t>
            </a:r>
            <a:r>
              <a:rPr kumimoji="0" lang="zh-CN" altLang="zh-CN" sz="2800" b="1" i="0" u="none" strike="noStrike" kern="1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kumimoji="0" lang="zh-CN" altLang="zh-CN" sz="2800" b="1" i="0" u="none" strike="noStrike" kern="1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</a:rPr>
              <a:t>＋</a:t>
            </a:r>
            <a:r>
              <a:rPr kumimoji="0" lang="en-US" altLang="zh-CN" sz="2800" b="1" i="0" u="none" strike="noStrike" kern="1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/>
              </a:rPr>
              <a:t>∞</a:t>
            </a:r>
            <a:r>
              <a:rPr kumimoji="0" lang="en-US" altLang="zh-CN" sz="2800" b="1" i="0" u="none" strike="noStrike" kern="1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)</a:t>
            </a: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矩形 8" title=""/>
          <p:cNvSpPr/>
          <p:nvPr>
            <p:custDataLst>
              <p:tags r:id="rId11"/>
            </p:custDataLst>
          </p:nvPr>
        </p:nvSpPr>
        <p:spPr>
          <a:xfrm>
            <a:off x="6198553" y="2989580"/>
            <a:ext cx="444500" cy="5238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R</a:t>
            </a: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矩形 9" title=""/>
          <p:cNvSpPr/>
          <p:nvPr>
            <p:custDataLst>
              <p:tags r:id="rId12"/>
            </p:custDataLst>
          </p:nvPr>
        </p:nvSpPr>
        <p:spPr>
          <a:xfrm>
            <a:off x="7193915" y="2956243"/>
            <a:ext cx="1685925" cy="5238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[0</a:t>
            </a:r>
            <a:r>
              <a:rPr kumimoji="0" lang="zh-CN" altLang="zh-CN" sz="2800" b="1" i="0" u="none" strike="noStrike" kern="1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kumimoji="0" lang="zh-CN" altLang="zh-CN" sz="2800" b="1" i="0" u="none" strike="noStrike" kern="1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</a:rPr>
              <a:t>＋</a:t>
            </a:r>
            <a:r>
              <a:rPr kumimoji="0" lang="en-US" altLang="zh-CN" sz="2800" b="1" i="0" u="none" strike="noStrike" kern="1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/>
              </a:rPr>
              <a:t>∞</a:t>
            </a:r>
            <a:r>
              <a:rPr kumimoji="0" lang="en-US" altLang="zh-CN" sz="2800" b="1" i="0" u="none" strike="noStrike" kern="1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)</a:t>
            </a: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矩形 5" title=""/>
          <p:cNvSpPr/>
          <p:nvPr>
            <p:custDataLst>
              <p:tags r:id="rId13"/>
            </p:custDataLst>
          </p:nvPr>
        </p:nvSpPr>
        <p:spPr>
          <a:xfrm>
            <a:off x="9095740" y="1868805"/>
            <a:ext cx="5578475" cy="1210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(</a:t>
            </a:r>
            <a:r>
              <a:rPr kumimoji="0" lang="zh-CN" altLang="zh-CN" sz="2800" b="1" i="0" u="none" strike="noStrike" kern="1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</a:rPr>
              <a:t>－</a:t>
            </a:r>
            <a:r>
              <a:rPr kumimoji="0" lang="en-US" altLang="zh-CN" sz="2800" b="1" i="0" u="none" strike="noStrike" kern="1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/>
              </a:rPr>
              <a:t>∞</a:t>
            </a:r>
            <a:r>
              <a:rPr kumimoji="0" lang="zh-CN" altLang="zh-CN" sz="2800" b="1" i="0" u="none" strike="noStrike" kern="1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kumimoji="0" lang="en-US" altLang="zh-CN" sz="2800" b="1" i="0" u="none" strike="noStrike" kern="1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0)</a:t>
            </a:r>
            <a:r>
              <a:rPr kumimoji="0" lang="en-US" altLang="zh-CN" sz="2800" b="1" i="0" u="none" strike="noStrike" kern="1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/>
              </a:rPr>
              <a:t>∪</a:t>
            </a:r>
            <a:endParaRPr kumimoji="0" lang="en-US" altLang="zh-CN" sz="2800" b="1" i="0" u="none" strike="noStrike" kern="1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/>
            </a:endParaRPr>
          </a:p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(0</a:t>
            </a:r>
            <a:r>
              <a:rPr kumimoji="0" lang="zh-CN" altLang="zh-CN" sz="2800" b="1" i="0" u="none" strike="noStrike" kern="1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kumimoji="0" lang="zh-CN" altLang="zh-CN" sz="2800" b="1" i="0" u="none" strike="noStrike" kern="1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</a:rPr>
              <a:t>＋</a:t>
            </a:r>
            <a:r>
              <a:rPr kumimoji="0" lang="en-US" altLang="zh-CN" sz="2800" b="1" i="0" u="none" strike="noStrike" kern="1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/>
              </a:rPr>
              <a:t>∞</a:t>
            </a:r>
            <a:r>
              <a:rPr kumimoji="0" lang="en-US" altLang="zh-CN" sz="2800" b="1" i="0" u="none" strike="noStrike" kern="1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)</a:t>
            </a: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3" name="矩形 22" title=""/>
          <p:cNvSpPr/>
          <p:nvPr>
            <p:custDataLst>
              <p:tags r:id="rId14"/>
            </p:custDataLst>
          </p:nvPr>
        </p:nvSpPr>
        <p:spPr>
          <a:xfrm>
            <a:off x="7055168" y="3608388"/>
            <a:ext cx="1144588" cy="5238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(1</a:t>
            </a:r>
            <a:r>
              <a:rPr kumimoji="0" lang="zh-CN" altLang="zh-CN" sz="2800" b="1" i="0" u="none" strike="noStrike" kern="1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kumimoji="0" lang="en-US" altLang="zh-CN" sz="2800" b="1" i="0" u="none" strike="noStrike" kern="1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1)</a:t>
            </a: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7" grpId="0"/>
      <p:bldP spid="8" grpId="0"/>
      <p:bldP spid="9" grpId="0"/>
      <p:bldP spid="10" grpId="0"/>
      <p:bldP spid="6" grpId="0"/>
      <p:bldP spid="2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9218" name="等腰三角形 15" title=""/>
          <p:cNvSpPr/>
          <p:nvPr/>
        </p:nvSpPr>
        <p:spPr>
          <a:xfrm>
            <a:off x="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D50D2A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9219" name="等腰三角形 16" title=""/>
          <p:cNvSpPr/>
          <p:nvPr/>
        </p:nvSpPr>
        <p:spPr>
          <a:xfrm>
            <a:off x="913130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05596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9220" name="等腰三角形 17" title=""/>
          <p:cNvSpPr/>
          <p:nvPr/>
        </p:nvSpPr>
        <p:spPr>
          <a:xfrm>
            <a:off x="228282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99F3B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9221" name="等腰三角形 18" title=""/>
          <p:cNvSpPr/>
          <p:nvPr/>
        </p:nvSpPr>
        <p:spPr>
          <a:xfrm>
            <a:off x="456565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8D44AD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9222" name="等腰三角形 19" title=""/>
          <p:cNvSpPr/>
          <p:nvPr/>
        </p:nvSpPr>
        <p:spPr>
          <a:xfrm>
            <a:off x="684847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CB5518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graphicFrame>
        <p:nvGraphicFramePr>
          <p:cNvPr id="2" name="对象 1" title="">
            <a:hlinkClick action="ppaction://ole?verb="/>
          </p:cNvPr>
          <p:cNvGraphicFramePr>
            <a:graphicFrameLocks noChangeAspect="1"/>
          </p:cNvGraphicFramePr>
          <p:nvPr/>
        </p:nvGraphicFramePr>
        <p:xfrm>
          <a:off x="695960" y="668655"/>
          <a:ext cx="10102215" cy="54102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6" r:id="rId2" imgW="5276850" imgH="2825750" progId="Word.Document.12">
                  <p:embed/>
                </p:oleObj>
              </mc:Choice>
              <mc:Fallback>
                <p:oleObj r:id="rId2" imgW="5276850" imgH="282575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95960" y="668655"/>
                        <a:ext cx="10102215" cy="541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/>
</p:sld>
</file>

<file path=ppt/slides/slide1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0243" name="任意多边形 22" title=""/>
          <p:cNvSpPr/>
          <p:nvPr/>
        </p:nvSpPr>
        <p:spPr>
          <a:xfrm rot="10800000">
            <a:off x="10415905" y="8890"/>
            <a:ext cx="1875155" cy="847725"/>
          </a:xfrm>
          <a:custGeom>
            <a:gdLst>
              <a:gd name="txL" fmla="*/ 0 w 3753006"/>
              <a:gd name="txT" fmla="*/ 0 h 1613874"/>
              <a:gd name="txR" fmla="*/ 3753006 w 3753006"/>
              <a:gd name="txB" fmla="*/ 1613874 h 1613874"/>
            </a:gdLst>
            <a:cxnLst>
              <a:cxn ang="0">
                <a:pos x="3753006" y="1613874"/>
              </a:cxn>
              <a:cxn ang="0">
                <a:pos x="0" y="1613874"/>
              </a:cxn>
              <a:cxn ang="0">
                <a:pos x="0" y="1613873"/>
              </a:cxn>
              <a:cxn ang="0">
                <a:pos x="2869108" y="0"/>
              </a:cxn>
            </a:cxnLst>
            <a:rect l="txL" t="txT" r="txR" b="txB"/>
            <a:pathLst>
              <a:path w="3753005" h="1613874">
                <a:moveTo>
                  <a:pt x="3753006" y="1613874"/>
                </a:moveTo>
                <a:lnTo>
                  <a:pt x="0" y="1613874"/>
                </a:lnTo>
                <a:lnTo>
                  <a:pt x="0" y="1613873"/>
                </a:lnTo>
                <a:lnTo>
                  <a:pt x="2869108" y="0"/>
                </a:lnTo>
                <a:close/>
              </a:path>
            </a:pathLst>
          </a:custGeom>
          <a:solidFill>
            <a:srgbClr val="D8E164"/>
          </a:solidFill>
          <a:ln w="12700" cap="flat" cmpd="sng">
            <a:solidFill>
              <a:srgbClr val="D8E164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244" name="任意多边形 23" title=""/>
          <p:cNvSpPr/>
          <p:nvPr/>
        </p:nvSpPr>
        <p:spPr>
          <a:xfrm>
            <a:off x="-984250" y="6188710"/>
            <a:ext cx="3941445" cy="654050"/>
          </a:xfrm>
          <a:custGeom>
            <a:gdLst>
              <a:gd name="txL" fmla="*/ 0 w 12192000"/>
              <a:gd name="txT" fmla="*/ 0 h 3429000"/>
              <a:gd name="txR" fmla="*/ 12192000 w 12192000"/>
              <a:gd name="txB" fmla="*/ 3429000 h 3429000"/>
            </a:gdLst>
            <a:cxnLst>
              <a:cxn ang="0">
                <a:pos x="1" y="3429000"/>
              </a:cxn>
              <a:cxn ang="0">
                <a:pos x="0" y="3429000"/>
              </a:cxn>
              <a:cxn ang="0">
                <a:pos x="1" y="3428999"/>
              </a:cxn>
              <a:cxn ang="0">
                <a:pos x="12192000" y="3429000"/>
              </a:cxn>
              <a:cxn ang="0">
                <a:pos x="3753007" y="3429000"/>
              </a:cxn>
              <a:cxn ang="0">
                <a:pos x="2869109" y="1815126"/>
              </a:cxn>
              <a:cxn ang="0">
                <a:pos x="6096000" y="0"/>
              </a:cxn>
            </a:cxnLst>
            <a:rect l="txL" t="txT" r="txR" b="txB"/>
            <a:pathLst>
              <a:path w="12192000" h="3429000">
                <a:moveTo>
                  <a:pt x="1" y="3429000"/>
                </a:moveTo>
                <a:lnTo>
                  <a:pt x="0" y="3429000"/>
                </a:lnTo>
                <a:lnTo>
                  <a:pt x="1" y="3428999"/>
                </a:lnTo>
                <a:close/>
                <a:moveTo>
                  <a:pt x="12192000" y="3429000"/>
                </a:moveTo>
                <a:lnTo>
                  <a:pt x="3753007" y="3429000"/>
                </a:lnTo>
                <a:lnTo>
                  <a:pt x="2869109" y="1815126"/>
                </a:lnTo>
                <a:lnTo>
                  <a:pt x="6096000" y="0"/>
                </a:lnTo>
                <a:close/>
              </a:path>
            </a:pathLst>
          </a:custGeom>
          <a:solidFill>
            <a:srgbClr val="B2D138"/>
          </a:solidFill>
          <a:ln w="12700" cap="flat" cmpd="sng">
            <a:solidFill>
              <a:srgbClr val="B2D138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graphicFrame>
        <p:nvGraphicFramePr>
          <p:cNvPr id="2" name="对象 1" title="">
            <a:hlinkClick action="ppaction://ole?verb="/>
          </p:cNvPr>
          <p:cNvGraphicFramePr>
            <a:graphicFrameLocks noChangeAspect="1"/>
          </p:cNvGraphicFramePr>
          <p:nvPr/>
        </p:nvGraphicFramePr>
        <p:xfrm>
          <a:off x="1955800" y="68580"/>
          <a:ext cx="8079105" cy="694182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7" r:id="rId2" imgW="5276850" imgH="4533900" progId="Word.Document.12">
                  <p:embed/>
                </p:oleObj>
              </mc:Choice>
              <mc:Fallback>
                <p:oleObj r:id="rId2" imgW="5276850" imgH="453390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955800" y="68580"/>
                        <a:ext cx="8079105" cy="69418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/>
</p:sld>
</file>

<file path=ppt/slides/slide1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0243" name="任意多边形 22" title=""/>
          <p:cNvSpPr/>
          <p:nvPr/>
        </p:nvSpPr>
        <p:spPr>
          <a:xfrm rot="10800000">
            <a:off x="10415905" y="8890"/>
            <a:ext cx="1875155" cy="847725"/>
          </a:xfrm>
          <a:custGeom>
            <a:gdLst>
              <a:gd name="txL" fmla="*/ 0 w 3753006"/>
              <a:gd name="txT" fmla="*/ 0 h 1613874"/>
              <a:gd name="txR" fmla="*/ 3753006 w 3753006"/>
              <a:gd name="txB" fmla="*/ 1613874 h 1613874"/>
            </a:gdLst>
            <a:cxnLst>
              <a:cxn ang="0">
                <a:pos x="3753006" y="1613874"/>
              </a:cxn>
              <a:cxn ang="0">
                <a:pos x="0" y="1613874"/>
              </a:cxn>
              <a:cxn ang="0">
                <a:pos x="0" y="1613873"/>
              </a:cxn>
              <a:cxn ang="0">
                <a:pos x="2869108" y="0"/>
              </a:cxn>
            </a:cxnLst>
            <a:rect l="txL" t="txT" r="txR" b="txB"/>
            <a:pathLst>
              <a:path w="3753005" h="1613874">
                <a:moveTo>
                  <a:pt x="3753006" y="1613874"/>
                </a:moveTo>
                <a:lnTo>
                  <a:pt x="0" y="1613874"/>
                </a:lnTo>
                <a:lnTo>
                  <a:pt x="0" y="1613873"/>
                </a:lnTo>
                <a:lnTo>
                  <a:pt x="2869108" y="0"/>
                </a:lnTo>
                <a:close/>
              </a:path>
            </a:pathLst>
          </a:custGeom>
          <a:solidFill>
            <a:srgbClr val="D8E164"/>
          </a:solidFill>
          <a:ln w="12700" cap="flat" cmpd="sng">
            <a:solidFill>
              <a:srgbClr val="D8E164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244" name="任意多边形 23" title=""/>
          <p:cNvSpPr/>
          <p:nvPr/>
        </p:nvSpPr>
        <p:spPr>
          <a:xfrm>
            <a:off x="-984250" y="6188710"/>
            <a:ext cx="3941445" cy="654050"/>
          </a:xfrm>
          <a:custGeom>
            <a:gdLst>
              <a:gd name="txL" fmla="*/ 0 w 12192000"/>
              <a:gd name="txT" fmla="*/ 0 h 3429000"/>
              <a:gd name="txR" fmla="*/ 12192000 w 12192000"/>
              <a:gd name="txB" fmla="*/ 3429000 h 3429000"/>
            </a:gdLst>
            <a:cxnLst>
              <a:cxn ang="0">
                <a:pos x="1" y="3429000"/>
              </a:cxn>
              <a:cxn ang="0">
                <a:pos x="0" y="3429000"/>
              </a:cxn>
              <a:cxn ang="0">
                <a:pos x="1" y="3428999"/>
              </a:cxn>
              <a:cxn ang="0">
                <a:pos x="12192000" y="3429000"/>
              </a:cxn>
              <a:cxn ang="0">
                <a:pos x="3753007" y="3429000"/>
              </a:cxn>
              <a:cxn ang="0">
                <a:pos x="2869109" y="1815126"/>
              </a:cxn>
              <a:cxn ang="0">
                <a:pos x="6096000" y="0"/>
              </a:cxn>
            </a:cxnLst>
            <a:rect l="txL" t="txT" r="txR" b="txB"/>
            <a:pathLst>
              <a:path w="12192000" h="3429000">
                <a:moveTo>
                  <a:pt x="1" y="3429000"/>
                </a:moveTo>
                <a:lnTo>
                  <a:pt x="0" y="3429000"/>
                </a:lnTo>
                <a:lnTo>
                  <a:pt x="1" y="3428999"/>
                </a:lnTo>
                <a:close/>
                <a:moveTo>
                  <a:pt x="12192000" y="3429000"/>
                </a:moveTo>
                <a:lnTo>
                  <a:pt x="3753007" y="3429000"/>
                </a:lnTo>
                <a:lnTo>
                  <a:pt x="2869109" y="1815126"/>
                </a:lnTo>
                <a:lnTo>
                  <a:pt x="6096000" y="0"/>
                </a:lnTo>
                <a:close/>
              </a:path>
            </a:pathLst>
          </a:custGeom>
          <a:solidFill>
            <a:srgbClr val="B2D138"/>
          </a:solidFill>
          <a:ln w="12700" cap="flat" cmpd="sng">
            <a:solidFill>
              <a:srgbClr val="B2D138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grpSp>
        <p:nvGrpSpPr>
          <p:cNvPr id="1073742850" name="Group 2" title=""/>
          <p:cNvGrpSpPr/>
          <p:nvPr/>
        </p:nvGrpSpPr>
        <p:grpSpPr>
          <a:xfrm>
            <a:off x="2525395" y="1297305"/>
            <a:ext cx="6604635" cy="3966210"/>
            <a:chExt cx="5517" cy="2652"/>
          </a:xfrm>
        </p:grpSpPr>
        <p:sp>
          <p:nvSpPr>
            <p:cNvPr id="1073742851" name="Line 3"/>
            <p:cNvSpPr/>
            <p:nvPr>
              <p:custDataLst>
                <p:tags r:id="rId2"/>
              </p:custDataLst>
            </p:nvPr>
          </p:nvSpPr>
          <p:spPr>
            <a:xfrm>
              <a:off x="2848" y="1085"/>
              <a:ext cx="2532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stealth" w="med" len="med"/>
            </a:ln>
          </p:spPr>
          <p:txBody>
            <a:bodyPr/>
            <a:lstStyle/>
            <a:p/>
          </p:txBody>
        </p:sp>
        <p:sp>
          <p:nvSpPr>
            <p:cNvPr id="1073742852" name="Line 4"/>
            <p:cNvSpPr/>
            <p:nvPr>
              <p:custDataLst>
                <p:tags r:id="rId3"/>
              </p:custDataLst>
            </p:nvPr>
          </p:nvSpPr>
          <p:spPr>
            <a:xfrm flipH="1" flipV="1">
              <a:off x="4589" y="483"/>
              <a:ext cx="0" cy="2048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stealth" w="med" len="med"/>
            </a:ln>
          </p:spPr>
          <p:txBody>
            <a:bodyPr/>
            <a:lstStyle/>
            <a:p/>
          </p:txBody>
        </p:sp>
        <p:sp>
          <p:nvSpPr>
            <p:cNvPr id="1073742853" name="Line 5"/>
            <p:cNvSpPr/>
            <p:nvPr>
              <p:custDataLst>
                <p:tags r:id="rId4"/>
              </p:custDataLst>
            </p:nvPr>
          </p:nvSpPr>
          <p:spPr>
            <a:xfrm flipH="1">
              <a:off x="4114" y="483"/>
              <a:ext cx="0" cy="2048"/>
            </a:xfrm>
            <a:prstGeom prst="line">
              <a:avLst/>
            </a:prstGeom>
            <a:ln w="15875" cap="flat" cmpd="sng">
              <a:solidFill>
                <a:srgbClr val="000000"/>
              </a:solidFill>
              <a:prstDash val="sysDot"/>
              <a:headEnd type="none" w="med" len="med"/>
              <a:tailEnd type="none" w="med" len="med"/>
            </a:ln>
          </p:spPr>
          <p:txBody>
            <a:bodyPr/>
            <a:lstStyle/>
            <a:p/>
          </p:txBody>
        </p:sp>
        <p:sp>
          <p:nvSpPr>
            <p:cNvPr id="1073742854" name="Line 6"/>
            <p:cNvSpPr/>
            <p:nvPr>
              <p:custDataLst>
                <p:tags r:id="rId5"/>
              </p:custDataLst>
            </p:nvPr>
          </p:nvSpPr>
          <p:spPr>
            <a:xfrm flipH="1">
              <a:off x="2848" y="1567"/>
              <a:ext cx="2532" cy="0"/>
            </a:xfrm>
            <a:prstGeom prst="line">
              <a:avLst/>
            </a:prstGeom>
            <a:ln w="15875" cap="flat" cmpd="sng">
              <a:solidFill>
                <a:srgbClr val="000000"/>
              </a:solidFill>
              <a:prstDash val="sysDot"/>
              <a:headEnd type="none" w="med" len="med"/>
              <a:tailEnd type="none" w="med" len="med"/>
            </a:ln>
          </p:spPr>
          <p:txBody>
            <a:bodyPr/>
            <a:lstStyle/>
            <a:p/>
          </p:txBody>
        </p:sp>
        <p:graphicFrame>
          <p:nvGraphicFramePr>
            <p:cNvPr id="1073742855" name="Picture 7"/>
            <p:cNvGraphicFramePr>
              <a:graphicFrameLocks noChangeAspect="1"/>
            </p:cNvGraphicFramePr>
            <p:nvPr>
              <p:custDataLst>
                <p:tags r:id="rId6"/>
              </p:custDataLst>
            </p:nvPr>
          </p:nvGraphicFramePr>
          <p:xfrm>
            <a:off x="4747" y="1085"/>
            <a:ext cx="548" cy="490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048" r:id="rId7" imgW="408305" imgH="395605" progId="Equation.3">
                    <p:embed/>
                  </p:oleObj>
                </mc:Choice>
                <mc:Fallback>
                  <p:oleObj r:id="rId7" imgW="408305" imgH="395605" progId="Equation.3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4747" y="1085"/>
                          <a:ext cx="548" cy="490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73742856" name="Picture 8"/>
            <p:cNvGraphicFramePr>
              <a:graphicFrameLocks noChangeAspect="1"/>
            </p:cNvGraphicFramePr>
            <p:nvPr>
              <p:custDataLst>
                <p:tags r:id="rId9"/>
              </p:custDataLst>
            </p:nvPr>
          </p:nvGraphicFramePr>
          <p:xfrm>
            <a:off x="3402" y="2049"/>
            <a:ext cx="686" cy="490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049" r:id="rId10" imgW="509270" imgH="394970" progId="Equation.3">
                    <p:embed/>
                  </p:oleObj>
                </mc:Choice>
                <mc:Fallback>
                  <p:oleObj r:id="rId10" imgW="509270" imgH="394970" progId="Equation.3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3402" y="2049"/>
                          <a:ext cx="686" cy="490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73742857" name="Picture 9"/>
            <p:cNvGraphicFramePr>
              <a:graphicFrameLocks noChangeAspect="1"/>
            </p:cNvGraphicFramePr>
            <p:nvPr>
              <p:custDataLst>
                <p:tags r:id="rId12"/>
              </p:custDataLst>
            </p:nvPr>
          </p:nvGraphicFramePr>
          <p:xfrm>
            <a:off x="4430" y="1085"/>
            <a:ext cx="172" cy="174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050" r:id="rId13" imgW="128270" imgH="140970" progId="Equation.3">
                    <p:embed/>
                  </p:oleObj>
                </mc:Choice>
                <mc:Fallback>
                  <p:oleObj r:id="rId13" imgW="128270" imgH="140970" progId="Equation.3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4430" y="1085"/>
                          <a:ext cx="172" cy="174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73742858" name="Picture 10"/>
            <p:cNvGraphicFramePr>
              <a:graphicFrameLocks noChangeAspect="1"/>
            </p:cNvGraphicFramePr>
            <p:nvPr>
              <p:custDataLst>
                <p:tags r:id="rId15"/>
              </p:custDataLst>
            </p:nvPr>
          </p:nvGraphicFramePr>
          <p:xfrm>
            <a:off x="4430" y="362"/>
            <a:ext cx="189" cy="205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051" r:id="rId16" imgW="140970" imgH="167005" progId="Equation.3">
                    <p:embed/>
                  </p:oleObj>
                </mc:Choice>
                <mc:Fallback>
                  <p:oleObj r:id="rId16" imgW="140970" imgH="167005" progId="Equation.3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4430" y="362"/>
                          <a:ext cx="189" cy="205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73742859" name="Picture 11"/>
            <p:cNvGraphicFramePr>
              <a:graphicFrameLocks noChangeAspect="1"/>
            </p:cNvGraphicFramePr>
            <p:nvPr>
              <p:custDataLst>
                <p:tags r:id="rId18"/>
              </p:custDataLst>
            </p:nvPr>
          </p:nvGraphicFramePr>
          <p:xfrm>
            <a:off x="5235" y="1131"/>
            <a:ext cx="171" cy="174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052" r:id="rId19" imgW="128270" imgH="140970" progId="Equation.3">
                    <p:embed/>
                  </p:oleObj>
                </mc:Choice>
                <mc:Fallback>
                  <p:oleObj r:id="rId19" imgW="128270" imgH="140970" progId="Equation.3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5235" y="1131"/>
                          <a:ext cx="171" cy="174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73742860" name="Picture 12"/>
            <p:cNvGraphicFramePr>
              <a:graphicFrameLocks noChangeAspect="1"/>
            </p:cNvGraphicFramePr>
            <p:nvPr>
              <p:custDataLst>
                <p:tags r:id="rId21"/>
              </p:custDataLst>
            </p:nvPr>
          </p:nvGraphicFramePr>
          <p:xfrm>
            <a:off x="3481" y="1567"/>
            <a:ext cx="608" cy="405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053" r:id="rId22" imgW="547370" imgH="394970" progId="Equation.3">
                    <p:embed/>
                  </p:oleObj>
                </mc:Choice>
                <mc:Fallback>
                  <p:oleObj r:id="rId22" imgW="547370" imgH="394970" progId="Equation.3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23"/>
                        <a:stretch>
                          <a:fillRect/>
                        </a:stretch>
                      </p:blipFill>
                      <p:spPr>
                        <a:xfrm>
                          <a:off x="3481" y="1567"/>
                          <a:ext cx="608" cy="405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73742861" name="未知"/>
            <p:cNvSpPr/>
            <p:nvPr>
              <p:custDataLst>
                <p:tags r:id="rId24"/>
              </p:custDataLst>
            </p:nvPr>
          </p:nvSpPr>
          <p:spPr>
            <a:xfrm>
              <a:off x="4246" y="1668"/>
              <a:ext cx="1134" cy="863"/>
            </a:xfrm>
            <a:custGeom>
              <a:rect l="l" t="t" r="r" b="b"/>
              <a:pathLst>
                <a:path w="1290" h="1118">
                  <a:moveTo>
                    <a:pt x="30" y="1118"/>
                  </a:moveTo>
                  <a:cubicBezTo>
                    <a:pt x="15" y="741"/>
                    <a:pt x="0" y="364"/>
                    <a:pt x="210" y="182"/>
                  </a:cubicBezTo>
                  <a:cubicBezTo>
                    <a:pt x="420" y="0"/>
                    <a:pt x="855" y="13"/>
                    <a:pt x="1290" y="26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3742862" name="未知"/>
            <p:cNvSpPr/>
            <p:nvPr>
              <p:custDataLst>
                <p:tags r:id="rId25"/>
              </p:custDataLst>
            </p:nvPr>
          </p:nvSpPr>
          <p:spPr>
            <a:xfrm>
              <a:off x="3006" y="603"/>
              <a:ext cx="950" cy="864"/>
            </a:xfrm>
            <a:custGeom>
              <a:rect l="l" t="t" r="r" b="b"/>
              <a:pathLst>
                <a:path w="1080" h="1118">
                  <a:moveTo>
                    <a:pt x="0" y="1092"/>
                  </a:moveTo>
                  <a:cubicBezTo>
                    <a:pt x="360" y="1105"/>
                    <a:pt x="720" y="1118"/>
                    <a:pt x="900" y="936"/>
                  </a:cubicBezTo>
                  <a:cubicBezTo>
                    <a:pt x="1080" y="754"/>
                    <a:pt x="1080" y="377"/>
                    <a:pt x="1080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073742863" name="Picture 15"/>
            <p:cNvGraphicFramePr>
              <a:graphicFrameLocks noChangeAspect="1"/>
            </p:cNvGraphicFramePr>
            <p:nvPr>
              <p:custDataLst>
                <p:tags r:id="rId26"/>
              </p:custDataLst>
            </p:nvPr>
          </p:nvGraphicFramePr>
          <p:xfrm>
            <a:off x="4830" y="2028"/>
            <a:ext cx="687" cy="220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054" r:id="rId27" imgW="508635" imgH="177800" progId="Equation.DSMT4">
                    <p:embed/>
                  </p:oleObj>
                </mc:Choice>
                <mc:Fallback>
                  <p:oleObj r:id="rId27" imgW="508635" imgH="177800" progId="Equation.DSMT4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28"/>
                        <a:stretch>
                          <a:fillRect/>
                        </a:stretch>
                      </p:blipFill>
                      <p:spPr>
                        <a:xfrm>
                          <a:off x="4830" y="2028"/>
                          <a:ext cx="687" cy="220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073742864" name="Group 16"/>
            <p:cNvGrpSpPr/>
            <p:nvPr/>
          </p:nvGrpSpPr>
          <p:grpSpPr>
            <a:xfrm>
              <a:off x="0" y="0"/>
              <a:ext cx="2763" cy="2531"/>
              <a:chExt cx="3143" cy="3276"/>
            </a:xfrm>
          </p:grpSpPr>
          <p:sp>
            <p:nvSpPr>
              <p:cNvPr id="1073742865" name="Line 17"/>
              <p:cNvSpPr/>
              <p:nvPr>
                <p:custDataLst>
                  <p:tags r:id="rId29"/>
                </p:custDataLst>
              </p:nvPr>
            </p:nvSpPr>
            <p:spPr>
              <a:xfrm>
                <a:off x="0" y="1404"/>
                <a:ext cx="2880" cy="0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stealth" w="med" len="med"/>
              </a:ln>
            </p:spPr>
            <p:txBody>
              <a:bodyPr/>
              <a:lstStyle/>
              <a:p/>
            </p:txBody>
          </p:sp>
          <p:sp>
            <p:nvSpPr>
              <p:cNvPr id="1073742866" name="Line 18"/>
              <p:cNvSpPr/>
              <p:nvPr>
                <p:custDataLst>
                  <p:tags r:id="rId30"/>
                </p:custDataLst>
              </p:nvPr>
            </p:nvSpPr>
            <p:spPr>
              <a:xfrm flipH="1" flipV="1">
                <a:off x="1980" y="156"/>
                <a:ext cx="0" cy="3120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stealth" w="med" len="med"/>
              </a:ln>
            </p:spPr>
            <p:txBody>
              <a:bodyPr/>
              <a:lstStyle/>
              <a:p/>
            </p:txBody>
          </p:sp>
          <p:sp>
            <p:nvSpPr>
              <p:cNvPr id="1073742867" name="Line 19"/>
              <p:cNvSpPr/>
              <p:nvPr>
                <p:custDataLst>
                  <p:tags r:id="rId31"/>
                </p:custDataLst>
              </p:nvPr>
            </p:nvSpPr>
            <p:spPr>
              <a:xfrm flipH="1">
                <a:off x="1440" y="156"/>
                <a:ext cx="0" cy="3120"/>
              </a:xfrm>
              <a:prstGeom prst="line">
                <a:avLst/>
              </a:prstGeom>
              <a:ln w="15875" cap="flat" cmpd="sng">
                <a:solidFill>
                  <a:srgbClr val="000000"/>
                </a:solidFill>
                <a:prstDash val="sysDot"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  <p:sp>
            <p:nvSpPr>
              <p:cNvPr id="1073742868" name="Line 20"/>
              <p:cNvSpPr/>
              <p:nvPr>
                <p:custDataLst>
                  <p:tags r:id="rId32"/>
                </p:custDataLst>
              </p:nvPr>
            </p:nvSpPr>
            <p:spPr>
              <a:xfrm flipH="1">
                <a:off x="0" y="2028"/>
                <a:ext cx="2880" cy="0"/>
              </a:xfrm>
              <a:prstGeom prst="line">
                <a:avLst/>
              </a:prstGeom>
              <a:ln w="15875" cap="flat" cmpd="sng">
                <a:solidFill>
                  <a:srgbClr val="000000"/>
                </a:solidFill>
                <a:prstDash val="sysDot"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  <p:graphicFrame>
            <p:nvGraphicFramePr>
              <p:cNvPr id="1073742869" name="Picture 21"/>
              <p:cNvGraphicFramePr>
                <a:graphicFrameLocks noChangeAspect="1"/>
              </p:cNvGraphicFramePr>
              <p:nvPr>
                <p:custDataLst>
                  <p:tags r:id="rId33"/>
                </p:custDataLst>
              </p:nvPr>
            </p:nvGraphicFramePr>
            <p:xfrm>
              <a:off x="2520" y="1923"/>
              <a:ext cx="623" cy="634"/>
            </p:xfrm>
            <a:graphic>
              <a:graphicData uri="http://schemas.openxmlformats.org/presentationml/2006/ole">
                <mc:AlternateContent>
                  <mc:Choice xmlns:v="urn:schemas-microsoft-com:vml" Requires="v">
                    <p:oleObj spid="_x0000_s1055" r:id="rId34" imgW="408305" imgH="395605" progId="Equation.3">
                      <p:embed/>
                    </p:oleObj>
                  </mc:Choice>
                  <mc:Fallback>
                    <p:oleObj r:id="rId34" imgW="408305" imgH="395605" progId="Equation.3">
                      <p:embed/>
                      <p:pic>
                        <p:nvPicPr>
                          <p:cNvPr id="0" name="OLE substitute image"/>
                          <p:cNvPicPr/>
                          <p:nvPr/>
                        </p:nvPicPr>
                        <p:blipFill>
                          <a:blip r:embed="rId8"/>
                          <a:stretch>
                            <a:fillRect/>
                          </a:stretch>
                        </p:blipFill>
                        <p:spPr>
                          <a:xfrm>
                            <a:off x="2520" y="1923"/>
                            <a:ext cx="623" cy="634"/>
                          </a:xfrm>
                          <a:prstGeom prst="rect">
                            <a:avLst/>
                          </a:prstGeom>
                          <a:noFill/>
                          <a:ln w="9525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73742870" name="Picture 22"/>
              <p:cNvGraphicFramePr>
                <a:graphicFrameLocks noChangeAspect="1"/>
              </p:cNvGraphicFramePr>
              <p:nvPr>
                <p:custDataLst>
                  <p:tags r:id="rId35"/>
                </p:custDataLst>
              </p:nvPr>
            </p:nvGraphicFramePr>
            <p:xfrm>
              <a:off x="645" y="156"/>
              <a:ext cx="780" cy="634"/>
            </p:xfrm>
            <a:graphic>
              <a:graphicData uri="http://schemas.openxmlformats.org/presentationml/2006/ole">
                <mc:AlternateContent>
                  <mc:Choice xmlns:v="urn:schemas-microsoft-com:vml" Requires="v">
                    <p:oleObj spid="_x0000_s1056" r:id="rId36" imgW="509270" imgH="394970" progId="Equation.3">
                      <p:embed/>
                    </p:oleObj>
                  </mc:Choice>
                  <mc:Fallback>
                    <p:oleObj r:id="rId36" imgW="509270" imgH="394970" progId="Equation.3">
                      <p:embed/>
                      <p:pic>
                        <p:nvPicPr>
                          <p:cNvPr id="0" name="OLE substitute image"/>
                          <p:cNvPicPr/>
                          <p:nvPr/>
                        </p:nvPicPr>
                        <p:blipFill>
                          <a:blip r:embed="rId11"/>
                          <a:stretch>
                            <a:fillRect/>
                          </a:stretch>
                        </p:blipFill>
                        <p:spPr>
                          <a:xfrm>
                            <a:off x="645" y="156"/>
                            <a:ext cx="780" cy="634"/>
                          </a:xfrm>
                          <a:prstGeom prst="rect">
                            <a:avLst/>
                          </a:prstGeom>
                          <a:noFill/>
                          <a:ln w="9525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73742871" name="Picture 23"/>
              <p:cNvGraphicFramePr>
                <a:graphicFrameLocks noChangeAspect="1"/>
              </p:cNvGraphicFramePr>
              <p:nvPr>
                <p:custDataLst>
                  <p:tags r:id="rId37"/>
                </p:custDataLst>
              </p:nvPr>
            </p:nvGraphicFramePr>
            <p:xfrm>
              <a:off x="1800" y="1404"/>
              <a:ext cx="195" cy="225"/>
            </p:xfrm>
            <a:graphic>
              <a:graphicData uri="http://schemas.openxmlformats.org/presentationml/2006/ole">
                <mc:AlternateContent>
                  <mc:Choice xmlns:v="urn:schemas-microsoft-com:vml" Requires="v">
                    <p:oleObj spid="_x0000_s1057" r:id="rId38" imgW="128270" imgH="140970" progId="Equation.3">
                      <p:embed/>
                    </p:oleObj>
                  </mc:Choice>
                  <mc:Fallback>
                    <p:oleObj r:id="rId38" imgW="128270" imgH="140970" progId="Equation.3">
                      <p:embed/>
                      <p:pic>
                        <p:nvPicPr>
                          <p:cNvPr id="0" name="OLE substitute image"/>
                          <p:cNvPicPr/>
                          <p:nvPr/>
                        </p:nvPicPr>
                        <p:blipFill>
                          <a:blip r:embed="rId14"/>
                          <a:stretch>
                            <a:fillRect/>
                          </a:stretch>
                        </p:blipFill>
                        <p:spPr>
                          <a:xfrm>
                            <a:off x="1800" y="1404"/>
                            <a:ext cx="195" cy="225"/>
                          </a:xfrm>
                          <a:prstGeom prst="rect">
                            <a:avLst/>
                          </a:prstGeom>
                          <a:noFill/>
                          <a:ln w="9525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73742872" name="Picture 24"/>
              <p:cNvGraphicFramePr>
                <a:graphicFrameLocks noChangeAspect="1"/>
              </p:cNvGraphicFramePr>
              <p:nvPr>
                <p:custDataLst>
                  <p:tags r:id="rId39"/>
                </p:custDataLst>
              </p:nvPr>
            </p:nvGraphicFramePr>
            <p:xfrm>
              <a:off x="1800" y="0"/>
              <a:ext cx="215" cy="266"/>
            </p:xfrm>
            <a:graphic>
              <a:graphicData uri="http://schemas.openxmlformats.org/presentationml/2006/ole">
                <mc:AlternateContent>
                  <mc:Choice xmlns:v="urn:schemas-microsoft-com:vml" Requires="v">
                    <p:oleObj spid="_x0000_s1058" r:id="rId40" imgW="140970" imgH="167005" progId="Equation.3">
                      <p:embed/>
                    </p:oleObj>
                  </mc:Choice>
                  <mc:Fallback>
                    <p:oleObj r:id="rId40" imgW="140970" imgH="167005" progId="Equation.3">
                      <p:embed/>
                      <p:pic>
                        <p:nvPicPr>
                          <p:cNvPr id="0" name="OLE substitute image"/>
                          <p:cNvPicPr/>
                          <p:nvPr/>
                        </p:nvPicPr>
                        <p:blipFill>
                          <a:blip r:embed="rId17"/>
                          <a:stretch>
                            <a:fillRect/>
                          </a:stretch>
                        </p:blipFill>
                        <p:spPr>
                          <a:xfrm>
                            <a:off x="1800" y="0"/>
                            <a:ext cx="215" cy="266"/>
                          </a:xfrm>
                          <a:prstGeom prst="rect">
                            <a:avLst/>
                          </a:prstGeom>
                          <a:noFill/>
                          <a:ln w="9525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73742873" name="Picture 25"/>
              <p:cNvGraphicFramePr>
                <a:graphicFrameLocks noChangeAspect="1"/>
              </p:cNvGraphicFramePr>
              <p:nvPr>
                <p:custDataLst>
                  <p:tags r:id="rId41"/>
                </p:custDataLst>
              </p:nvPr>
            </p:nvGraphicFramePr>
            <p:xfrm>
              <a:off x="2715" y="1464"/>
              <a:ext cx="195" cy="225"/>
            </p:xfrm>
            <a:graphic>
              <a:graphicData uri="http://schemas.openxmlformats.org/presentationml/2006/ole">
                <mc:AlternateContent>
                  <mc:Choice xmlns:v="urn:schemas-microsoft-com:vml" Requires="v">
                    <p:oleObj spid="_x0000_s1059" r:id="rId42" imgW="128270" imgH="140970" progId="Equation.3">
                      <p:embed/>
                    </p:oleObj>
                  </mc:Choice>
                  <mc:Fallback>
                    <p:oleObj r:id="rId42" imgW="128270" imgH="140970" progId="Equation.3">
                      <p:embed/>
                      <p:pic>
                        <p:nvPicPr>
                          <p:cNvPr id="0" name="OLE substitute image"/>
                          <p:cNvPicPr/>
                          <p:nvPr/>
                        </p:nvPicPr>
                        <p:blipFill>
                          <a:blip r:embed="rId20"/>
                          <a:stretch>
                            <a:fillRect/>
                          </a:stretch>
                        </p:blipFill>
                        <p:spPr>
                          <a:xfrm>
                            <a:off x="2715" y="1464"/>
                            <a:ext cx="195" cy="225"/>
                          </a:xfrm>
                          <a:prstGeom prst="rect">
                            <a:avLst/>
                          </a:prstGeom>
                          <a:noFill/>
                          <a:ln w="9525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073742874" name="未知"/>
              <p:cNvSpPr/>
              <p:nvPr>
                <p:custDataLst>
                  <p:tags r:id="rId43"/>
                </p:custDataLst>
              </p:nvPr>
            </p:nvSpPr>
            <p:spPr>
              <a:xfrm>
                <a:off x="1545" y="312"/>
                <a:ext cx="1290" cy="1560"/>
              </a:xfrm>
              <a:custGeom>
                <a:rect l="l" t="t" r="r" b="b"/>
                <a:pathLst>
                  <a:path w="1290" h="1560">
                    <a:moveTo>
                      <a:pt x="30" y="0"/>
                    </a:moveTo>
                    <a:cubicBezTo>
                      <a:pt x="15" y="494"/>
                      <a:pt x="0" y="988"/>
                      <a:pt x="210" y="1248"/>
                    </a:cubicBezTo>
                    <a:cubicBezTo>
                      <a:pt x="420" y="1508"/>
                      <a:pt x="1110" y="1508"/>
                      <a:pt x="1290" y="1560"/>
                    </a:cubicBezTo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73742875" name="未知"/>
              <p:cNvSpPr/>
              <p:nvPr>
                <p:custDataLst>
                  <p:tags r:id="rId44"/>
                </p:custDataLst>
              </p:nvPr>
            </p:nvSpPr>
            <p:spPr>
              <a:xfrm>
                <a:off x="135" y="2118"/>
                <a:ext cx="1080" cy="1158"/>
              </a:xfrm>
              <a:custGeom>
                <a:rect l="l" t="t" r="r" b="b"/>
                <a:pathLst>
                  <a:path w="1080" h="1404">
                    <a:moveTo>
                      <a:pt x="0" y="0"/>
                    </a:moveTo>
                    <a:cubicBezTo>
                      <a:pt x="360" y="39"/>
                      <a:pt x="720" y="78"/>
                      <a:pt x="900" y="312"/>
                    </a:cubicBezTo>
                    <a:cubicBezTo>
                      <a:pt x="1080" y="546"/>
                      <a:pt x="1080" y="975"/>
                      <a:pt x="1080" y="1404"/>
                    </a:cubicBezTo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1073742876" name="Picture 28"/>
              <p:cNvGraphicFramePr>
                <a:graphicFrameLocks noChangeAspect="1"/>
              </p:cNvGraphicFramePr>
              <p:nvPr>
                <p:custDataLst>
                  <p:tags r:id="rId45"/>
                </p:custDataLst>
              </p:nvPr>
            </p:nvGraphicFramePr>
            <p:xfrm>
              <a:off x="750" y="1515"/>
              <a:ext cx="692" cy="524"/>
            </p:xfrm>
            <a:graphic>
              <a:graphicData uri="http://schemas.openxmlformats.org/presentationml/2006/ole">
                <mc:AlternateContent>
                  <mc:Choice xmlns:v="urn:schemas-microsoft-com:vml" Requires="v">
                    <p:oleObj spid="_x0000_s1060" r:id="rId46" imgW="547370" imgH="394970" progId="Equation.3">
                      <p:embed/>
                    </p:oleObj>
                  </mc:Choice>
                  <mc:Fallback>
                    <p:oleObj r:id="rId46" imgW="547370" imgH="394970" progId="Equation.3">
                      <p:embed/>
                      <p:pic>
                        <p:nvPicPr>
                          <p:cNvPr id="0" name="OLE substitute image"/>
                          <p:cNvPicPr/>
                          <p:nvPr/>
                        </p:nvPicPr>
                        <p:blipFill>
                          <a:blip r:embed="rId23"/>
                          <a:stretch>
                            <a:fillRect/>
                          </a:stretch>
                        </p:blipFill>
                        <p:spPr>
                          <a:xfrm>
                            <a:off x="750" y="1515"/>
                            <a:ext cx="692" cy="524"/>
                          </a:xfrm>
                          <a:prstGeom prst="rect">
                            <a:avLst/>
                          </a:prstGeom>
                          <a:noFill/>
                          <a:ln w="9525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1073742877" name="Picture 29"/>
            <p:cNvGraphicFramePr>
              <a:graphicFrameLocks noChangeAspect="1"/>
            </p:cNvGraphicFramePr>
            <p:nvPr>
              <p:custDataLst>
                <p:tags r:id="rId47"/>
              </p:custDataLst>
            </p:nvPr>
          </p:nvGraphicFramePr>
          <p:xfrm>
            <a:off x="210" y="2028"/>
            <a:ext cx="686" cy="221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061" r:id="rId48" imgW="508635" imgH="177800" progId="Equation.DSMT4">
                    <p:embed/>
                  </p:oleObj>
                </mc:Choice>
                <mc:Fallback>
                  <p:oleObj r:id="rId48" imgW="508635" imgH="177800" progId="Equation.DSMT4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49"/>
                        <a:stretch>
                          <a:fillRect/>
                        </a:stretch>
                      </p:blipFill>
                      <p:spPr>
                        <a:xfrm>
                          <a:off x="210" y="2028"/>
                          <a:ext cx="686" cy="221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73742878" name="Text Box 30"/>
            <p:cNvSpPr txBox="1"/>
            <p:nvPr>
              <p:custDataLst>
                <p:tags r:id="rId50"/>
              </p:custDataLst>
            </p:nvPr>
          </p:nvSpPr>
          <p:spPr>
            <a:xfrm>
              <a:off x="2215" y="2411"/>
              <a:ext cx="633" cy="241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lIns="18000" tIns="10800" rIns="18000" bIns="10800"/>
            <a:lstStyle/>
            <a:p>
              <a:endParaRPr lang="zh-CN" altLang="en-US"/>
            </a:p>
            <a:p>
              <a:endParaRPr lang="zh-CN" altLang="en-US"/>
            </a:p>
          </p:txBody>
        </p:sp>
      </p:grpSp>
    </p:spTree>
  </p:cSld>
  <p:clrMapOvr>
    <a:masterClrMapping/>
  </p:clrMapOvr>
  <p:transition/>
  <p:timing/>
</p:sld>
</file>

<file path=ppt/slides/slide1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1266" name="文本框 10" title=""/>
          <p:cNvSpPr/>
          <p:nvPr/>
        </p:nvSpPr>
        <p:spPr>
          <a:xfrm>
            <a:off x="695325" y="239713"/>
            <a:ext cx="7740650" cy="9248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59500" b="1">
                <a:solidFill>
                  <a:srgbClr val="D9D9D9"/>
                </a:solidFill>
                <a:latin typeface="Meiryo" pitchFamily="2" charset="-128"/>
                <a:ea typeface="Meiryo" pitchFamily="2" charset="-128"/>
                <a:sym typeface="Meiryo" pitchFamily="2" charset="-128"/>
              </a:rPr>
              <a:t>3</a:t>
            </a:r>
            <a:endParaRPr lang="zh-CN" altLang="en-US" sz="59500" b="1">
              <a:solidFill>
                <a:srgbClr val="D9D9D9"/>
              </a:solidFill>
              <a:latin typeface="Meiryo" pitchFamily="2" charset="-128"/>
              <a:ea typeface="Meiryo" pitchFamily="2" charset="-128"/>
              <a:sym typeface="Meiryo" pitchFamily="2" charset="-128"/>
            </a:endParaRPr>
          </a:p>
        </p:txBody>
      </p:sp>
      <p:sp>
        <p:nvSpPr>
          <p:cNvPr id="11267" name="任意多边形 24" title=""/>
          <p:cNvSpPr/>
          <p:nvPr/>
        </p:nvSpPr>
        <p:spPr>
          <a:xfrm flipH="1">
            <a:off x="8128000" y="0"/>
            <a:ext cx="4064000" cy="6858000"/>
          </a:xfrm>
          <a:custGeom>
            <a:gdLst>
              <a:gd name="txL" fmla="*/ 0 w 4064001"/>
              <a:gd name="txT" fmla="*/ 0 h 6857999"/>
              <a:gd name="txR" fmla="*/ 4064001 w 4064001"/>
              <a:gd name="txB" fmla="*/ 6857999 h 6857999"/>
            </a:gdLst>
            <a:cxnLst>
              <a:cxn ang="0">
                <a:pos x="0" y="0"/>
              </a:cxn>
              <a:cxn ang="0">
                <a:pos x="0" y="6857999"/>
              </a:cxn>
              <a:cxn ang="0">
                <a:pos x="2" y="6857999"/>
              </a:cxn>
              <a:cxn ang="0">
                <a:pos x="4064001" y="4572000"/>
              </a:cxn>
              <a:cxn ang="0">
                <a:pos x="2323124" y="2613513"/>
              </a:cxn>
              <a:cxn ang="0">
                <a:pos x="1" y="6855208"/>
              </a:cxn>
              <a:cxn ang="0">
                <a:pos x="1" y="1"/>
              </a:cxn>
            </a:cxnLst>
            <a:rect l="txL" t="txT" r="txR" b="txB"/>
            <a:pathLst>
              <a:path w="4064001" h="6857999">
                <a:moveTo>
                  <a:pt x="0" y="0"/>
                </a:moveTo>
                <a:lnTo>
                  <a:pt x="0" y="6857999"/>
                </a:lnTo>
                <a:lnTo>
                  <a:pt x="2" y="6857999"/>
                </a:lnTo>
                <a:lnTo>
                  <a:pt x="4064001" y="4572000"/>
                </a:lnTo>
                <a:lnTo>
                  <a:pt x="2323124" y="2613513"/>
                </a:lnTo>
                <a:lnTo>
                  <a:pt x="1" y="6855208"/>
                </a:lnTo>
                <a:lnTo>
                  <a:pt x="1" y="1"/>
                </a:lnTo>
                <a:close/>
              </a:path>
            </a:pathLst>
          </a:custGeom>
          <a:solidFill>
            <a:srgbClr val="2CA933"/>
          </a:solidFill>
          <a:ln w="12700" cap="flat" cmpd="sng">
            <a:solidFill>
              <a:srgbClr val="2CA933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1268" name="任意多边形 25" title=""/>
          <p:cNvSpPr/>
          <p:nvPr/>
        </p:nvSpPr>
        <p:spPr>
          <a:xfrm flipH="1">
            <a:off x="9869488" y="0"/>
            <a:ext cx="2322512" cy="6854825"/>
          </a:xfrm>
          <a:custGeom>
            <a:gdLst>
              <a:gd name="txL" fmla="*/ 0 w 2323123"/>
              <a:gd name="txT" fmla="*/ 0 h 6855207"/>
              <a:gd name="txR" fmla="*/ 2323123 w 2323123"/>
              <a:gd name="txB" fmla="*/ 6855207 h 6855207"/>
            </a:gdLst>
            <a:cxnLst>
              <a:cxn ang="0">
                <a:pos x="0" y="0"/>
              </a:cxn>
              <a:cxn ang="0">
                <a:pos x="0" y="6855207"/>
              </a:cxn>
              <a:cxn ang="0">
                <a:pos x="2323123" y="2613512"/>
              </a:cxn>
              <a:cxn ang="0">
                <a:pos x="3" y="2"/>
              </a:cxn>
            </a:cxnLst>
            <a:rect l="txL" t="txT" r="txR" b="txB"/>
            <a:pathLst>
              <a:path w="2323123" h="6855207">
                <a:moveTo>
                  <a:pt x="0" y="0"/>
                </a:moveTo>
                <a:lnTo>
                  <a:pt x="0" y="6855207"/>
                </a:lnTo>
                <a:lnTo>
                  <a:pt x="2323123" y="2613512"/>
                </a:lnTo>
                <a:lnTo>
                  <a:pt x="3" y="2"/>
                </a:lnTo>
                <a:close/>
              </a:path>
            </a:pathLst>
          </a:custGeom>
          <a:solidFill>
            <a:srgbClr val="4FB231"/>
          </a:solidFill>
          <a:ln w="12700" cap="flat" cmpd="sng">
            <a:solidFill>
              <a:srgbClr val="4FB231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1269" name="任意多边形 26" title=""/>
          <p:cNvSpPr/>
          <p:nvPr/>
        </p:nvSpPr>
        <p:spPr>
          <a:xfrm flipH="1">
            <a:off x="9321800" y="0"/>
            <a:ext cx="2870200" cy="2613025"/>
          </a:xfrm>
          <a:custGeom>
            <a:gdLst>
              <a:gd name="txL" fmla="*/ 0 w 2870255"/>
              <a:gd name="txT" fmla="*/ 0 h 2613510"/>
              <a:gd name="txR" fmla="*/ 2870255 w 2870255"/>
              <a:gd name="txB" fmla="*/ 2613510 h 2613510"/>
            </a:gdLst>
            <a:cxnLst>
              <a:cxn ang="0">
                <a:pos x="0" y="0"/>
              </a:cxn>
              <a:cxn ang="0">
                <a:pos x="2323120" y="2613510"/>
              </a:cxn>
              <a:cxn ang="0">
                <a:pos x="2870255" y="1614518"/>
              </a:cxn>
            </a:cxnLst>
            <a:rect l="txL" t="txT" r="txR" b="txB"/>
            <a:pathLst>
              <a:path w="2870255" h="2613510">
                <a:moveTo>
                  <a:pt x="0" y="0"/>
                </a:moveTo>
                <a:lnTo>
                  <a:pt x="2323120" y="2613510"/>
                </a:lnTo>
                <a:lnTo>
                  <a:pt x="2870255" y="1614518"/>
                </a:lnTo>
                <a:close/>
              </a:path>
            </a:pathLst>
          </a:custGeom>
          <a:solidFill>
            <a:srgbClr val="87C033"/>
          </a:solidFill>
          <a:ln w="12700" cap="flat" cmpd="sng">
            <a:solidFill>
              <a:srgbClr val="87C033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1270" name="任意多边形 27" title=""/>
          <p:cNvSpPr/>
          <p:nvPr/>
        </p:nvSpPr>
        <p:spPr>
          <a:xfrm flipH="1">
            <a:off x="6096000" y="1614488"/>
            <a:ext cx="6096000" cy="5243512"/>
          </a:xfrm>
          <a:custGeom>
            <a:gdLst>
              <a:gd name="txL" fmla="*/ 0 w 6096000"/>
              <a:gd name="txT" fmla="*/ 0 h 5243479"/>
              <a:gd name="txR" fmla="*/ 6096000 w 6096000"/>
              <a:gd name="txB" fmla="*/ 5243479 h 5243479"/>
            </a:gdLst>
            <a:cxnLst>
              <a:cxn ang="0">
                <a:pos x="2" y="5243478"/>
              </a:cxn>
              <a:cxn ang="0">
                <a:pos x="0" y="5243478"/>
              </a:cxn>
              <a:cxn ang="0">
                <a:pos x="0" y="5243479"/>
              </a:cxn>
              <a:cxn ang="0">
                <a:pos x="2870259" y="0"/>
              </a:cxn>
              <a:cxn ang="0">
                <a:pos x="2323124" y="998992"/>
              </a:cxn>
              <a:cxn ang="0">
                <a:pos x="4064001" y="2957479"/>
              </a:cxn>
              <a:cxn ang="0">
                <a:pos x="6096000" y="1814479"/>
              </a:cxn>
            </a:cxnLst>
            <a:rect l="txL" t="txT" r="txR" b="txB"/>
            <a:pathLst>
              <a:path w="6096000" h="5243479">
                <a:moveTo>
                  <a:pt x="2" y="5243478"/>
                </a:moveTo>
                <a:lnTo>
                  <a:pt x="0" y="5243478"/>
                </a:lnTo>
                <a:lnTo>
                  <a:pt x="0" y="5243479"/>
                </a:lnTo>
                <a:close/>
                <a:moveTo>
                  <a:pt x="2870259" y="0"/>
                </a:moveTo>
                <a:lnTo>
                  <a:pt x="2323124" y="998992"/>
                </a:lnTo>
                <a:lnTo>
                  <a:pt x="4064001" y="2957479"/>
                </a:lnTo>
                <a:lnTo>
                  <a:pt x="6096000" y="1814479"/>
                </a:lnTo>
                <a:close/>
              </a:path>
            </a:pathLst>
          </a:custGeom>
          <a:solidFill>
            <a:srgbClr val="67B732"/>
          </a:solidFill>
          <a:ln w="12700" cap="flat" cmpd="sng">
            <a:solidFill>
              <a:srgbClr val="67B732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1271" name="任意多边形 28" title=""/>
          <p:cNvSpPr/>
          <p:nvPr/>
        </p:nvSpPr>
        <p:spPr>
          <a:xfrm>
            <a:off x="6096000" y="4572000"/>
            <a:ext cx="6096000" cy="2286000"/>
          </a:xfrm>
          <a:custGeom>
            <a:gdLst>
              <a:gd name="txL" fmla="*/ 0 w 6095998"/>
              <a:gd name="txT" fmla="*/ 0 h 2285999"/>
              <a:gd name="txR" fmla="*/ 6095998 w 6095998"/>
              <a:gd name="txB" fmla="*/ 2285999 h 2285999"/>
            </a:gdLst>
            <a:cxnLst>
              <a:cxn ang="0">
                <a:pos x="2032000" y="0"/>
              </a:cxn>
              <a:cxn ang="0">
                <a:pos x="6095998" y="2285999"/>
              </a:cxn>
              <a:cxn ang="0">
                <a:pos x="0" y="2285999"/>
              </a:cxn>
            </a:cxnLst>
            <a:rect l="txL" t="txT" r="txR" b="txB"/>
            <a:pathLst>
              <a:path w="6095998" h="2285999">
                <a:moveTo>
                  <a:pt x="2032000" y="0"/>
                </a:moveTo>
                <a:lnTo>
                  <a:pt x="6095998" y="2285999"/>
                </a:lnTo>
                <a:lnTo>
                  <a:pt x="0" y="2285999"/>
                </a:lnTo>
                <a:close/>
              </a:path>
            </a:pathLst>
          </a:custGeom>
          <a:solidFill>
            <a:srgbClr val="099F3B"/>
          </a:solidFill>
          <a:ln w="12700" cap="flat" cmpd="sng">
            <a:solidFill>
              <a:srgbClr val="099F3B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1272" name="任意多边形 29" title=""/>
          <p:cNvSpPr/>
          <p:nvPr/>
        </p:nvSpPr>
        <p:spPr>
          <a:xfrm>
            <a:off x="0" y="3429000"/>
            <a:ext cx="12192000" cy="3429000"/>
          </a:xfrm>
          <a:custGeom>
            <a:gdLst>
              <a:gd name="txL" fmla="*/ 0 w 12192000"/>
              <a:gd name="txT" fmla="*/ 0 h 3429000"/>
              <a:gd name="txR" fmla="*/ 12192000 w 12192000"/>
              <a:gd name="txB" fmla="*/ 3429000 h 3429000"/>
            </a:gdLst>
            <a:cxnLst>
              <a:cxn ang="0">
                <a:pos x="6096000" y="0"/>
              </a:cxn>
              <a:cxn ang="0">
                <a:pos x="8128000" y="1143000"/>
              </a:cxn>
              <a:cxn ang="0">
                <a:pos x="6096000" y="3428999"/>
              </a:cxn>
              <a:cxn ang="0">
                <a:pos x="12191998" y="3428999"/>
              </a:cxn>
              <a:cxn ang="0">
                <a:pos x="12192000" y="3429000"/>
              </a:cxn>
              <a:cxn ang="0">
                <a:pos x="0" y="3429000"/>
              </a:cxn>
            </a:cxnLst>
            <a:rect l="txL" t="txT" r="txR" b="txB"/>
            <a:pathLst>
              <a:path w="12192000" h="3429000">
                <a:moveTo>
                  <a:pt x="6096000" y="0"/>
                </a:moveTo>
                <a:lnTo>
                  <a:pt x="8128000" y="1143000"/>
                </a:lnTo>
                <a:lnTo>
                  <a:pt x="6096000" y="3428999"/>
                </a:lnTo>
                <a:lnTo>
                  <a:pt x="12191998" y="3428999"/>
                </a:lnTo>
                <a:lnTo>
                  <a:pt x="12192000" y="3429000"/>
                </a:lnTo>
                <a:lnTo>
                  <a:pt x="0" y="3429000"/>
                </a:lnTo>
                <a:close/>
              </a:path>
            </a:pathLst>
          </a:custGeom>
          <a:solidFill>
            <a:srgbClr val="1DAA3A"/>
          </a:solidFill>
          <a:ln w="12700" cap="flat" cmpd="sng">
            <a:solidFill>
              <a:srgbClr val="1DAA3A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1274" name="文本框 12" title=""/>
          <p:cNvSpPr/>
          <p:nvPr/>
        </p:nvSpPr>
        <p:spPr>
          <a:xfrm>
            <a:off x="6245225" y="3657600"/>
            <a:ext cx="5543550" cy="7683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4400">
                <a:solidFill>
                  <a:schemeClr val="bg1"/>
                </a:solidFill>
                <a:latin typeface="Yuanti SC Regular" panose="02010600040101010101" charset="-122"/>
                <a:ea typeface="Yuanti SC Regular" panose="02010600040101010101" charset="-122"/>
                <a:sym typeface="方正兰亭粗黑_GBK" charset="-122"/>
              </a:rPr>
              <a:t>题型总结</a:t>
            </a:r>
            <a:endParaRPr lang="zh-CN" altLang="en-US" sz="4400">
              <a:solidFill>
                <a:schemeClr val="bg1"/>
              </a:solidFill>
              <a:latin typeface="Yuanti SC Regular" panose="02010600040101010101" charset="-122"/>
              <a:ea typeface="Yuanti SC Regular" panose="02010600040101010101" charset="-122"/>
              <a:sym typeface="方正兰亭粗黑_GBK" charset="-122"/>
            </a:endParaRPr>
          </a:p>
        </p:txBody>
      </p:sp>
    </p:spTree>
  </p:cSld>
  <p:clrMapOvr>
    <a:masterClrMapping/>
  </p:clrMapOvr>
  <p:transition/>
  <p:timing/>
</p:sld>
</file>

<file path=ppt/slides/slide1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2291" name="等腰三角形 16" title=""/>
          <p:cNvSpPr/>
          <p:nvPr/>
        </p:nvSpPr>
        <p:spPr>
          <a:xfrm>
            <a:off x="913130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05596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2" name="等腰三角形 17" title=""/>
          <p:cNvSpPr/>
          <p:nvPr/>
        </p:nvSpPr>
        <p:spPr>
          <a:xfrm>
            <a:off x="228282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99F3B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3" name="等腰三角形 18" title=""/>
          <p:cNvSpPr/>
          <p:nvPr/>
        </p:nvSpPr>
        <p:spPr>
          <a:xfrm>
            <a:off x="456565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8D44AD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4" name="等腰三角形 19" title=""/>
          <p:cNvSpPr/>
          <p:nvPr/>
        </p:nvSpPr>
        <p:spPr>
          <a:xfrm>
            <a:off x="684847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CB5518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5" name="文本框 21" title=""/>
          <p:cNvSpPr/>
          <p:nvPr/>
        </p:nvSpPr>
        <p:spPr>
          <a:xfrm>
            <a:off x="456565" y="248603"/>
            <a:ext cx="5580063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3600" b="1">
                <a:solidFill>
                  <a:srgbClr val="099F3B"/>
                </a:solidFill>
                <a:latin typeface="Yuanti SC Bold" panose="02010600040101010101" charset="-122"/>
                <a:ea typeface="Yuanti SC Bold" panose="02010600040101010101" charset="-122"/>
                <a:cs typeface="Yuanti SC Bold" panose="02010600040101010101" charset="-122"/>
                <a:sym typeface="方正兰亭粗黑_GBK" charset="-122"/>
              </a:rPr>
              <a:t>题型一</a:t>
            </a:r>
            <a:r>
              <a:rPr lang="en-US" altLang="zh-CN" sz="3600" b="1">
                <a:solidFill>
                  <a:srgbClr val="099F3B"/>
                </a:solidFill>
                <a:latin typeface="Yuanti SC Bold" panose="02010600040101010101" charset="-122"/>
                <a:ea typeface="Yuanti SC Bold" panose="02010600040101010101" charset="-122"/>
                <a:cs typeface="Yuanti SC Bold" panose="02010600040101010101" charset="-122"/>
                <a:sym typeface="方正兰亭粗黑_GBK" charset="-122"/>
              </a:rPr>
              <a:t> </a:t>
            </a:r>
            <a:r>
              <a:rPr lang="zh-CN" altLang="en-US" sz="3600" b="1">
                <a:solidFill>
                  <a:srgbClr val="099F3B"/>
                </a:solidFill>
                <a:latin typeface="Yuanti SC Bold" panose="02010600040101010101" charset="-122"/>
                <a:ea typeface="Yuanti SC Bold" panose="02010600040101010101" charset="-122"/>
                <a:cs typeface="Yuanti SC Bold" panose="02010600040101010101" charset="-122"/>
                <a:sym typeface="方正兰亭粗黑_GBK" charset="-122"/>
              </a:rPr>
              <a:t>幂函数的概念</a:t>
            </a:r>
            <a:endParaRPr lang="zh-CN" altLang="en-US" sz="3600" b="1">
              <a:solidFill>
                <a:srgbClr val="099F3B"/>
              </a:solidFill>
              <a:latin typeface="Yuanti SC Bold" panose="02010600040101010101" charset="-122"/>
              <a:ea typeface="Yuanti SC Bold" panose="02010600040101010101" charset="-122"/>
              <a:cs typeface="Yuanti SC Bold" panose="02010600040101010101" charset="-122"/>
              <a:sym typeface="方正兰亭粗黑_GBK" charset="-122"/>
            </a:endParaRPr>
          </a:p>
        </p:txBody>
      </p:sp>
      <p:sp>
        <p:nvSpPr>
          <p:cNvPr id="2" name="Hexin Shape 2" title=""/>
          <p:cNvSpPr/>
          <p:nvPr/>
        </p:nvSpPr>
        <p:spPr>
          <a:xfrm>
            <a:off x="276352" y="368845"/>
            <a:ext cx="11402568" cy="1077976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 latinLnBrk="1">
              <a:lnSpc>
                <a:spcPct val="120000"/>
              </a:lnSpc>
            </a:pPr>
            <a:endParaRPr lang="en-US" altLang="zh-CN" sz="3200"/>
          </a:p>
        </p:txBody>
      </p:sp>
      <p:sp>
        <p:nvSpPr>
          <p:cNvPr id="9" name="矩形 8" title=""/>
          <p:cNvSpPr/>
          <p:nvPr>
            <p:custDataLst>
              <p:tags r:id="rId2"/>
            </p:custDataLst>
          </p:nvPr>
        </p:nvSpPr>
        <p:spPr>
          <a:xfrm>
            <a:off x="477032" y="692696"/>
            <a:ext cx="11237936" cy="73723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zh-CN" altLang="zh-CN" sz="2800" b="1" kern="10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例</a:t>
            </a:r>
            <a:r>
              <a:rPr lang="en-US" altLang="zh-CN" sz="2800" b="1" kern="10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zh-CN" sz="2800" b="1" kern="10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　</a:t>
            </a:r>
            <a:endParaRPr lang="zh-CN" altLang="zh-CN" sz="2800" kern="10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5363" name="对象 1" title="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1176020" y="608965"/>
          <a:ext cx="10828020" cy="221996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2" r:id="rId4" imgW="11677650" imgH="2400300" progId="Word.Document.12">
                  <p:embed/>
                </p:oleObj>
              </mc:Choice>
              <mc:Fallback>
                <p:oleObj r:id="rId4" imgW="11677650" imgH="240030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76020" y="608965"/>
                        <a:ext cx="10828020" cy="221996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19" title=""/>
          <p:cNvSpPr txBox="1"/>
          <p:nvPr>
            <p:custDataLst>
              <p:tags r:id="rId6"/>
            </p:custDataLst>
          </p:nvPr>
        </p:nvSpPr>
        <p:spPr>
          <a:xfrm>
            <a:off x="11376025" y="1568450"/>
            <a:ext cx="45656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200"/>
            <a:r>
              <a:rPr lang="en-US" altLang="zh-CN" sz="3200" b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altLang="zh-CN" sz="3200" b="1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矩形 15" title=""/>
          <p:cNvSpPr/>
          <p:nvPr>
            <p:custDataLst>
              <p:tags r:id="rId7"/>
            </p:custDataLst>
          </p:nvPr>
        </p:nvSpPr>
        <p:spPr>
          <a:xfrm>
            <a:off x="276476" y="2949109"/>
            <a:ext cx="11392669" cy="607834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>
            <a:defPPr>
              <a:defRPr lang="zh-CN"/>
            </a:defPPr>
            <a:lvl1pPr marL="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4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0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en-US" altLang="zh-CN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(2)</a:t>
            </a:r>
            <a:r>
              <a:rPr lang="zh-CN" altLang="zh-CN" kern="100" smtClean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已知</a:t>
            </a:r>
            <a:r>
              <a:rPr lang="en-US" altLang="zh-CN" kern="100" smtClean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                                               </a:t>
            </a:r>
            <a:r>
              <a:rPr lang="zh-CN" altLang="zh-CN" kern="100" smtClean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是</a:t>
            </a:r>
            <a:r>
              <a:rPr lang="zh-CN" altLang="zh-CN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幂函数，求</a:t>
            </a:r>
            <a:r>
              <a:rPr lang="en-US" altLang="zh-CN" i="1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m</a:t>
            </a:r>
            <a:r>
              <a:rPr lang="zh-CN" altLang="zh-CN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，</a:t>
            </a:r>
            <a:r>
              <a:rPr lang="en-US" altLang="zh-CN" i="1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n</a:t>
            </a:r>
            <a:r>
              <a:rPr lang="zh-CN" altLang="zh-CN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的值</a:t>
            </a:r>
            <a:r>
              <a:rPr lang="en-US" altLang="zh-CN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.</a:t>
            </a:r>
            <a:endParaRPr lang="zh-CN" altLang="zh-CN" sz="1050" kern="100">
              <a:effectLst/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graphicFrame>
        <p:nvGraphicFramePr>
          <p:cNvPr id="17" name="对象 16" title=""/>
          <p:cNvGraphicFramePr>
            <a:graphicFrameLocks noChangeAspect="1"/>
          </p:cNvGraphicFramePr>
          <p:nvPr/>
        </p:nvGraphicFramePr>
        <p:xfrm>
          <a:off x="2076450" y="3668395"/>
          <a:ext cx="6535420" cy="340741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3" name="文档" r:id="rId8" imgW="7404100" imgH="3860800" progId="Word.Document.12">
                  <p:embed/>
                </p:oleObj>
              </mc:Choice>
              <mc:Fallback>
                <p:oleObj name="文档" r:id="rId8" imgW="7404100" imgH="386080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076450" y="3668395"/>
                        <a:ext cx="6535420" cy="34074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 title=""/>
          <p:cNvGraphicFramePr>
            <a:graphicFrameLocks noChangeAspect="1"/>
          </p:cNvGraphicFramePr>
          <p:nvPr>
            <p:custDataLst>
              <p:tags r:id="rId10"/>
            </p:custDataLst>
          </p:nvPr>
        </p:nvGraphicFramePr>
        <p:xfrm>
          <a:off x="1476058" y="3092214"/>
          <a:ext cx="3506298" cy="493074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4" name="Equation" r:id="rId11" imgW="1828800" imgH="254000" progId="Equation.DSMT4">
                  <p:embed/>
                </p:oleObj>
              </mc:Choice>
              <mc:Fallback>
                <p:oleObj name="Equation" r:id="rId11" imgW="1828800" imgH="2540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1476058" y="3092214"/>
                        <a:ext cx="3506298" cy="49307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 title=""/>
          <p:cNvGraphicFramePr>
            <a:graphicFrameLocks noChangeAspect="1"/>
          </p:cNvGraphicFramePr>
          <p:nvPr>
            <p:custDataLst>
              <p:tags r:id="rId13"/>
            </p:custDataLst>
          </p:nvPr>
        </p:nvGraphicFramePr>
        <p:xfrm>
          <a:off x="1532890" y="5682923"/>
          <a:ext cx="7397750" cy="20828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5" name="文档" r:id="rId14" imgW="7404100" imgH="209550" progId="Word.Document.12">
                  <p:embed/>
                </p:oleObj>
              </mc:Choice>
              <mc:Fallback>
                <p:oleObj name="文档" r:id="rId14" imgW="7404100" imgH="20955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532890" y="5682923"/>
                        <a:ext cx="7397750" cy="2082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2291" name="等腰三角形 16" title=""/>
          <p:cNvSpPr/>
          <p:nvPr/>
        </p:nvSpPr>
        <p:spPr>
          <a:xfrm>
            <a:off x="913130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05596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2" name="等腰三角形 17" title=""/>
          <p:cNvSpPr/>
          <p:nvPr/>
        </p:nvSpPr>
        <p:spPr>
          <a:xfrm>
            <a:off x="228282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99F3B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3" name="等腰三角形 18" title=""/>
          <p:cNvSpPr/>
          <p:nvPr/>
        </p:nvSpPr>
        <p:spPr>
          <a:xfrm>
            <a:off x="456565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8D44AD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4" name="等腰三角形 19" title=""/>
          <p:cNvSpPr/>
          <p:nvPr/>
        </p:nvSpPr>
        <p:spPr>
          <a:xfrm>
            <a:off x="684847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CB5518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5" name="文本框 21" title=""/>
          <p:cNvSpPr/>
          <p:nvPr/>
        </p:nvSpPr>
        <p:spPr>
          <a:xfrm>
            <a:off x="576580" y="309245"/>
            <a:ext cx="8098790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3600" b="1">
                <a:solidFill>
                  <a:srgbClr val="099F3B"/>
                </a:solidFill>
                <a:latin typeface="Yuanti SC Bold" panose="02010600040101010101" charset="-122"/>
                <a:ea typeface="Yuanti SC Bold" panose="02010600040101010101" charset="-122"/>
                <a:cs typeface="Yuanti SC Bold" panose="02010600040101010101" charset="-122"/>
                <a:sym typeface="方正兰亭粗黑_GBK" charset="-122"/>
              </a:rPr>
              <a:t>题型二</a:t>
            </a:r>
            <a:r>
              <a:rPr lang="en-US" altLang="zh-CN" sz="3600" b="1">
                <a:solidFill>
                  <a:srgbClr val="099F3B"/>
                </a:solidFill>
                <a:latin typeface="Yuanti SC Bold" panose="02010600040101010101" charset="-122"/>
                <a:ea typeface="Yuanti SC Bold" panose="02010600040101010101" charset="-122"/>
                <a:cs typeface="Yuanti SC Bold" panose="02010600040101010101" charset="-122"/>
                <a:sym typeface="方正兰亭粗黑_GBK" charset="-122"/>
              </a:rPr>
              <a:t> </a:t>
            </a:r>
            <a:r>
              <a:rPr lang="zh-CN" altLang="en-US" sz="3600" b="1">
                <a:solidFill>
                  <a:srgbClr val="099F3B"/>
                </a:solidFill>
                <a:latin typeface="Yuanti SC Bold" panose="02010600040101010101" charset="-122"/>
                <a:ea typeface="Yuanti SC Bold" panose="02010600040101010101" charset="-122"/>
                <a:cs typeface="Yuanti SC Bold" panose="02010600040101010101" charset="-122"/>
                <a:sym typeface="方正兰亭粗黑_GBK" charset="-122"/>
              </a:rPr>
              <a:t>幂函数的解析式</a:t>
            </a:r>
            <a:endParaRPr lang="zh-CN" altLang="en-US" sz="3600" b="1">
              <a:solidFill>
                <a:srgbClr val="099F3B"/>
              </a:solidFill>
              <a:latin typeface="Yuanti SC Bold" panose="02010600040101010101" charset="-122"/>
              <a:ea typeface="Yuanti SC Bold" panose="02010600040101010101" charset="-122"/>
              <a:cs typeface="Yuanti SC Bold" panose="02010600040101010101" charset="-122"/>
              <a:sym typeface="方正兰亭粗黑_GBK" charset="-122"/>
            </a:endParaRPr>
          </a:p>
        </p:txBody>
      </p:sp>
      <p:sp>
        <p:nvSpPr>
          <p:cNvPr id="2" name="Hexin Shape 2" title=""/>
          <p:cNvSpPr/>
          <p:nvPr/>
        </p:nvSpPr>
        <p:spPr>
          <a:xfrm>
            <a:off x="276352" y="368845"/>
            <a:ext cx="11402568" cy="1077976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 latinLnBrk="1">
              <a:lnSpc>
                <a:spcPct val="120000"/>
              </a:lnSpc>
            </a:pPr>
            <a:endParaRPr lang="en-US" altLang="zh-CN" sz="3200"/>
          </a:p>
        </p:txBody>
      </p:sp>
      <p:sp>
        <p:nvSpPr>
          <p:cNvPr id="9" name="矩形 8" title=""/>
          <p:cNvSpPr/>
          <p:nvPr>
            <p:custDataLst>
              <p:tags r:id="rId2"/>
            </p:custDataLst>
          </p:nvPr>
        </p:nvSpPr>
        <p:spPr>
          <a:xfrm>
            <a:off x="516402" y="968921"/>
            <a:ext cx="11237936" cy="82994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zh-CN" altLang="zh-CN" sz="3200" b="1" kern="100" smtClean="0">
                <a:solidFill>
                  <a:srgbClr val="0000FF"/>
                </a:solidFill>
                <a:latin typeface="Times New Roman" panose="02020603050405020304" pitchFamily="18" charset="0"/>
                <a:ea typeface="幼圆" panose="02010509060101010101" charset="-122"/>
                <a:cs typeface="Times New Roman" panose="02020603050405020304" pitchFamily="18" charset="0"/>
              </a:rPr>
              <a:t>例</a:t>
            </a:r>
            <a:r>
              <a:rPr lang="en-US" altLang="zh-CN" sz="3200" b="1" kern="100" smtClean="0">
                <a:solidFill>
                  <a:srgbClr val="0000FF"/>
                </a:solidFill>
                <a:latin typeface="Times New Roman" panose="02020603050405020304" pitchFamily="18" charset="0"/>
                <a:ea typeface="幼圆" panose="02010509060101010101" charset="-122"/>
                <a:cs typeface="Times New Roman" panose="02020603050405020304" pitchFamily="18" charset="0"/>
              </a:rPr>
              <a:t>2</a:t>
            </a:r>
            <a:r>
              <a:rPr lang="zh-CN" altLang="zh-CN" sz="3200" b="1" kern="100" smtClean="0">
                <a:solidFill>
                  <a:srgbClr val="0000FF"/>
                </a:solidFill>
                <a:latin typeface="Times New Roman" panose="02020603050405020304" pitchFamily="18" charset="0"/>
                <a:ea typeface="幼圆" panose="02010509060101010101" charset="-122"/>
                <a:cs typeface="Times New Roman" panose="02020603050405020304" pitchFamily="18" charset="0"/>
              </a:rPr>
              <a:t>　</a:t>
            </a:r>
            <a:endParaRPr lang="zh-CN" altLang="zh-CN" sz="3200" b="1" kern="100">
              <a:effectLst/>
              <a:latin typeface="Times New Roman" panose="02020603050405020304" pitchFamily="18" charset="0"/>
              <a:ea typeface="幼圆" panose="02010509060101010101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6" name="对象 5" title="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1356568" y="954281"/>
          <a:ext cx="11187430" cy="107442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6" name="文档" r:id="rId4" imgW="11188700" imgH="1073150" progId="Word.Document.12">
                  <p:embed/>
                </p:oleObj>
              </mc:Choice>
              <mc:Fallback>
                <p:oleObj name="文档" r:id="rId4" imgW="11188700" imgH="107315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356568" y="954281"/>
                        <a:ext cx="11187430" cy="10744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 title=""/>
          <p:cNvGraphicFramePr>
            <a:graphicFrameLocks noChangeAspect="1"/>
          </p:cNvGraphicFramePr>
          <p:nvPr>
            <p:custDataLst>
              <p:tags r:id="rId6"/>
            </p:custDataLst>
          </p:nvPr>
        </p:nvGraphicFramePr>
        <p:xfrm>
          <a:off x="7895590" y="848995"/>
          <a:ext cx="1163320" cy="158242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7" name="文档" r:id="rId7" imgW="827405" imgH="1116965" progId="Word.Document.12">
                  <p:embed/>
                </p:oleObj>
              </mc:Choice>
              <mc:Fallback>
                <p:oleObj name="文档" r:id="rId7" imgW="827405" imgH="1116965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895590" y="848995"/>
                        <a:ext cx="1163320" cy="15824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8418" name="Object 1" title=""/>
          <p:cNvGraphicFramePr>
            <a:graphicFrameLocks noChangeAspect="1"/>
          </p:cNvGraphicFramePr>
          <p:nvPr/>
        </p:nvGraphicFramePr>
        <p:xfrm>
          <a:off x="1715770" y="2699385"/>
          <a:ext cx="6858000" cy="269303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8" name="文档" r:id="rId9" imgW="4064000" imgH="1593850" progId="Word.Document.12">
                  <p:embed/>
                </p:oleObj>
              </mc:Choice>
              <mc:Fallback>
                <p:oleObj name="文档" r:id="rId9" imgW="4064000" imgH="159385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715770" y="2699385"/>
                        <a:ext cx="6858000" cy="269303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0" fill="hold"/>
                                        <p:tgtEl>
                                          <p:spTgt spid="1884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0" fill="hold"/>
                                        <p:tgtEl>
                                          <p:spTgt spid="1884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2290" name="等腰三角形 15" title=""/>
          <p:cNvSpPr/>
          <p:nvPr/>
        </p:nvSpPr>
        <p:spPr>
          <a:xfrm>
            <a:off x="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D50D2A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12291" name="等腰三角形 16" title=""/>
          <p:cNvSpPr/>
          <p:nvPr/>
        </p:nvSpPr>
        <p:spPr>
          <a:xfrm>
            <a:off x="913130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05596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12293" name="等腰三角形 18" title=""/>
          <p:cNvSpPr/>
          <p:nvPr/>
        </p:nvSpPr>
        <p:spPr>
          <a:xfrm>
            <a:off x="456565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8D44AD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12294" name="等腰三角形 19" title=""/>
          <p:cNvSpPr/>
          <p:nvPr/>
        </p:nvSpPr>
        <p:spPr>
          <a:xfrm>
            <a:off x="684847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CB5518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12295" name="文本框 21" title=""/>
          <p:cNvSpPr/>
          <p:nvPr/>
        </p:nvSpPr>
        <p:spPr>
          <a:xfrm>
            <a:off x="576580" y="488950"/>
            <a:ext cx="7228840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3600" b="1">
                <a:solidFill>
                  <a:srgbClr val="099F3B"/>
                </a:solidFill>
                <a:latin typeface="Yuanti SC Regular" panose="02010600040101010101" charset="-122"/>
                <a:ea typeface="Yuanti SC Regular" panose="02010600040101010101" charset="-122"/>
                <a:cs typeface="Yuanti SC Regular" panose="02010600040101010101" charset="-122"/>
                <a:sym typeface="方正兰亭粗黑_GBK" charset="-122"/>
              </a:rPr>
              <a:t>题型三</a:t>
            </a:r>
            <a:r>
              <a:rPr lang="en-US" altLang="zh-CN" sz="3600" b="1">
                <a:solidFill>
                  <a:srgbClr val="099F3B"/>
                </a:solidFill>
                <a:latin typeface="Yuanti SC Regular" panose="02010600040101010101" charset="-122"/>
                <a:ea typeface="Yuanti SC Regular" panose="02010600040101010101" charset="-122"/>
                <a:cs typeface="Yuanti SC Regular" panose="02010600040101010101" charset="-122"/>
                <a:sym typeface="方正兰亭粗黑_GBK" charset="-122"/>
              </a:rPr>
              <a:t> </a:t>
            </a:r>
            <a:r>
              <a:rPr lang="zh-CN" altLang="en-US" sz="3600" b="1">
                <a:solidFill>
                  <a:srgbClr val="099F3B"/>
                </a:solidFill>
                <a:latin typeface="Yuanti SC Regular" panose="02010600040101010101" charset="-122"/>
                <a:ea typeface="Yuanti SC Regular" panose="02010600040101010101" charset="-122"/>
                <a:cs typeface="Yuanti SC Regular" panose="02010600040101010101" charset="-122"/>
                <a:sym typeface="方正兰亭粗黑_GBK" charset="-122"/>
              </a:rPr>
              <a:t>幂函数的定义域、值域</a:t>
            </a:r>
            <a:endParaRPr lang="zh-CN" altLang="en-US" sz="3600" b="1">
              <a:solidFill>
                <a:srgbClr val="099F3B"/>
              </a:solidFill>
              <a:latin typeface="Yuanti SC Regular" panose="02010600040101010101" charset="-122"/>
              <a:ea typeface="Yuanti SC Regular" panose="02010600040101010101" charset="-122"/>
              <a:cs typeface="Yuanti SC Regular" panose="02010600040101010101" charset="-122"/>
              <a:sym typeface="方正兰亭粗黑_GBK" charset="-122"/>
            </a:endParaRPr>
          </a:p>
        </p:txBody>
      </p:sp>
      <p:sp>
        <p:nvSpPr>
          <p:cNvPr id="4" name="文本框 3" title=""/>
          <p:cNvSpPr txBox="1"/>
          <p:nvPr/>
        </p:nvSpPr>
        <p:spPr>
          <a:xfrm>
            <a:off x="685165" y="1329055"/>
            <a:ext cx="1082167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zh-CN" sz="3200" b="1" kern="100" smtClean="0">
                <a:solidFill>
                  <a:srgbClr val="0000FF"/>
                </a:solidFill>
                <a:latin typeface="Times New Roman" panose="02020603050405020304" pitchFamily="18" charset="0"/>
                <a:ea typeface="幼圆" panose="02010509060101010101" charset="-122"/>
                <a:cs typeface="Times New Roman" panose="02020603050405020304" pitchFamily="18" charset="0"/>
                <a:sym typeface="+mn-ea"/>
              </a:rPr>
              <a:t>例</a:t>
            </a:r>
            <a:r>
              <a:rPr lang="en-US" altLang="zh-CN" sz="3200" b="1" kern="100" smtClean="0">
                <a:solidFill>
                  <a:srgbClr val="0000FF"/>
                </a:solidFill>
                <a:latin typeface="Times New Roman" panose="02020603050405020304" pitchFamily="18" charset="0"/>
                <a:ea typeface="幼圆" panose="02010509060101010101" charset="-122"/>
                <a:cs typeface="Times New Roman" panose="02020603050405020304" pitchFamily="18" charset="0"/>
                <a:sym typeface="+mn-ea"/>
              </a:rPr>
              <a:t>3  </a:t>
            </a:r>
            <a:endParaRPr lang="en-US" altLang="zh-CN" sz="3200" b="1" kern="100" smtClean="0">
              <a:solidFill>
                <a:schemeClr val="tx1"/>
              </a:solidFill>
              <a:latin typeface="Times New Roman" panose="02020603050405020304" pitchFamily="18" charset="0"/>
              <a:ea typeface="幼圆" panose="02010509060101010101" charset="-122"/>
              <a:cs typeface="Times New Roman" panose="02020603050405020304" pitchFamily="18" charset="0"/>
              <a:sym typeface="+mn-ea"/>
            </a:endParaRPr>
          </a:p>
        </p:txBody>
      </p:sp>
      <p:graphicFrame>
        <p:nvGraphicFramePr>
          <p:cNvPr id="187393" name="Object 3" title="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36065" y="1134110"/>
          <a:ext cx="12840335" cy="71247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9" name="文档" r:id="rId3" imgW="3759200" imgH="209550" progId="Word.Document.12">
                  <p:embed/>
                </p:oleObj>
              </mc:Choice>
              <mc:Fallback>
                <p:oleObj name="文档" r:id="rId3" imgW="3759200" imgH="20955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36065" y="1134110"/>
                        <a:ext cx="12840335" cy="71247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7394" name="Object 1" title=""/>
          <p:cNvGraphicFramePr>
            <a:graphicFrameLocks noChangeAspect="1"/>
          </p:cNvGraphicFramePr>
          <p:nvPr/>
        </p:nvGraphicFramePr>
        <p:xfrm>
          <a:off x="2375535" y="2468880"/>
          <a:ext cx="4554855" cy="200215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70" name="文档" r:id="rId5" imgW="4064000" imgH="1790700" progId="Word.Document.12">
                  <p:embed/>
                </p:oleObj>
              </mc:Choice>
              <mc:Fallback>
                <p:oleObj name="文档" r:id="rId5" imgW="4064000" imgH="179070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375535" y="2468880"/>
                        <a:ext cx="4554855" cy="200215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7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2290" name="等腰三角形 15" title=""/>
          <p:cNvSpPr/>
          <p:nvPr/>
        </p:nvSpPr>
        <p:spPr>
          <a:xfrm>
            <a:off x="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D50D2A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12291" name="等腰三角形 16" title=""/>
          <p:cNvSpPr/>
          <p:nvPr/>
        </p:nvSpPr>
        <p:spPr>
          <a:xfrm>
            <a:off x="913130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05596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12293" name="等腰三角形 18" title=""/>
          <p:cNvSpPr/>
          <p:nvPr/>
        </p:nvSpPr>
        <p:spPr>
          <a:xfrm>
            <a:off x="456565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8D44AD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12294" name="等腰三角形 19" title=""/>
          <p:cNvSpPr/>
          <p:nvPr/>
        </p:nvSpPr>
        <p:spPr>
          <a:xfrm>
            <a:off x="684847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CB5518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12295" name="文本框 21" title=""/>
          <p:cNvSpPr/>
          <p:nvPr/>
        </p:nvSpPr>
        <p:spPr>
          <a:xfrm>
            <a:off x="576580" y="488950"/>
            <a:ext cx="7228840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3600" b="1">
                <a:solidFill>
                  <a:srgbClr val="099F3B"/>
                </a:solidFill>
                <a:latin typeface="Yuanti SC Regular" panose="02010600040101010101" charset="-122"/>
                <a:ea typeface="Yuanti SC Regular" panose="02010600040101010101" charset="-122"/>
                <a:cs typeface="Yuanti SC Regular" panose="02010600040101010101" charset="-122"/>
                <a:sym typeface="方正兰亭粗黑_GBK" charset="-122"/>
              </a:rPr>
              <a:t>题型四</a:t>
            </a:r>
            <a:r>
              <a:rPr lang="en-US" altLang="zh-CN" sz="3600" b="1">
                <a:solidFill>
                  <a:srgbClr val="099F3B"/>
                </a:solidFill>
                <a:latin typeface="Yuanti SC Regular" panose="02010600040101010101" charset="-122"/>
                <a:ea typeface="Yuanti SC Regular" panose="02010600040101010101" charset="-122"/>
                <a:cs typeface="Yuanti SC Regular" panose="02010600040101010101" charset="-122"/>
                <a:sym typeface="方正兰亭粗黑_GBK" charset="-122"/>
              </a:rPr>
              <a:t> </a:t>
            </a:r>
            <a:r>
              <a:rPr lang="zh-CN" altLang="en-US" sz="3600" b="1">
                <a:solidFill>
                  <a:srgbClr val="099F3B"/>
                </a:solidFill>
                <a:latin typeface="Yuanti SC Regular" panose="02010600040101010101" charset="-122"/>
                <a:ea typeface="Yuanti SC Regular" panose="02010600040101010101" charset="-122"/>
                <a:cs typeface="Yuanti SC Regular" panose="02010600040101010101" charset="-122"/>
                <a:sym typeface="方正兰亭粗黑_GBK" charset="-122"/>
              </a:rPr>
              <a:t>幂函数的性质</a:t>
            </a:r>
            <a:endParaRPr lang="zh-CN" altLang="en-US" sz="3600" b="1">
              <a:solidFill>
                <a:srgbClr val="099F3B"/>
              </a:solidFill>
              <a:latin typeface="Yuanti SC Regular" panose="02010600040101010101" charset="-122"/>
              <a:ea typeface="Yuanti SC Regular" panose="02010600040101010101" charset="-122"/>
              <a:cs typeface="Yuanti SC Regular" panose="02010600040101010101" charset="-122"/>
              <a:sym typeface="方正兰亭粗黑_GBK" charset="-122"/>
            </a:endParaRPr>
          </a:p>
        </p:txBody>
      </p:sp>
      <p:sp>
        <p:nvSpPr>
          <p:cNvPr id="4" name="文本框 3" title=""/>
          <p:cNvSpPr txBox="1"/>
          <p:nvPr/>
        </p:nvSpPr>
        <p:spPr>
          <a:xfrm>
            <a:off x="636270" y="1307465"/>
            <a:ext cx="1082167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zh-CN" sz="3200" b="1" kern="100" smtClean="0">
                <a:solidFill>
                  <a:srgbClr val="0000FF"/>
                </a:solidFill>
                <a:latin typeface="Times New Roman" panose="02020603050405020304" pitchFamily="18" charset="0"/>
                <a:ea typeface="幼圆" panose="02010509060101010101" charset="-122"/>
                <a:cs typeface="Times New Roman" panose="02020603050405020304" pitchFamily="18" charset="0"/>
                <a:sym typeface="+mn-ea"/>
              </a:rPr>
              <a:t>例</a:t>
            </a:r>
            <a:r>
              <a:rPr lang="en-US" altLang="zh-CN" sz="3200" b="1" kern="100" smtClean="0">
                <a:solidFill>
                  <a:srgbClr val="0000FF"/>
                </a:solidFill>
                <a:latin typeface="Times New Roman" panose="02020603050405020304" pitchFamily="18" charset="0"/>
                <a:ea typeface="幼圆" panose="02010509060101010101" charset="-122"/>
                <a:cs typeface="Times New Roman" panose="02020603050405020304" pitchFamily="18" charset="0"/>
                <a:sym typeface="+mn-ea"/>
              </a:rPr>
              <a:t>4  </a:t>
            </a:r>
            <a:endParaRPr lang="en-US" altLang="zh-CN" sz="3200" b="1" kern="100" smtClean="0">
              <a:solidFill>
                <a:schemeClr val="tx1"/>
              </a:solidFill>
              <a:latin typeface="Times New Roman" panose="02020603050405020304" pitchFamily="18" charset="0"/>
              <a:ea typeface="幼圆" panose="02010509060101010101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35843" name="Text Box 29" title="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175832" y="1369063"/>
            <a:ext cx="8208962" cy="52197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800" b="1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（</a:t>
            </a:r>
            <a:r>
              <a:rPr lang="en-US" altLang="zh-CN" sz="2800" b="1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</a:t>
            </a:r>
            <a:r>
              <a:rPr lang="zh-CN" altLang="en-US" sz="2800" b="1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）下列函数中</a:t>
            </a:r>
            <a:r>
              <a:rPr lang="en-US" sz="2800" b="1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</a:t>
            </a:r>
            <a:r>
              <a:rPr lang="zh-CN" altLang="en-US" sz="2800" b="1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在</a:t>
            </a:r>
            <a:r>
              <a:rPr lang="en-US" sz="2800" b="1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(-</a:t>
            </a:r>
            <a:r>
              <a:rPr lang="zh-CN" altLang="en-US" sz="2800" b="1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∞</a:t>
            </a:r>
            <a:r>
              <a:rPr lang="en-US" sz="2800" b="1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,0)</a:t>
            </a:r>
            <a:r>
              <a:rPr lang="zh-CN" altLang="en-US" sz="2800" b="1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上是严格递增的是</a:t>
            </a:r>
            <a:r>
              <a:rPr lang="en-US" sz="2800" b="1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lang="zh-CN" altLang="en-US" sz="2800" b="1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　</a:t>
            </a:r>
            <a:r>
              <a:rPr lang="en-US" sz="2800" b="1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</a:t>
            </a:r>
            <a:r>
              <a:rPr lang="zh-CN" altLang="en-US" sz="2800" b="1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　</a:t>
            </a:r>
            <a:r>
              <a:rPr lang="en-US" sz="2800" b="1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  <a:endParaRPr lang="zh-CN" altLang="en-US" sz="2800" b="1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" name="TextBox 5" title="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8435822" y="1388888"/>
            <a:ext cx="857256" cy="5219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altLang="zh-CN" sz="2800" b="1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88417" name="Object 3" title=""/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1617345" y="2011680"/>
          <a:ext cx="6278880" cy="92202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71" name="文档" r:id="rId5" imgW="5143500" imgH="800100" progId="Word.Document.12">
                  <p:embed/>
                </p:oleObj>
              </mc:Choice>
              <mc:Fallback>
                <p:oleObj name="文档" r:id="rId5" imgW="5143500" imgH="80010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17345" y="2011680"/>
                        <a:ext cx="6278880" cy="92202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 title="">
            <a:hlinkClick action="ppaction://ole?verb="/>
          </p:cNvPr>
          <p:cNvGraphicFramePr>
            <a:graphicFrameLocks noChangeAspect="1"/>
          </p:cNvGraphicFramePr>
          <p:nvPr/>
        </p:nvGraphicFramePr>
        <p:xfrm>
          <a:off x="516255" y="3068955"/>
          <a:ext cx="11097260" cy="85471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72" r:id="rId7" imgW="5276850" imgH="406400" progId="Word.Document.12">
                  <p:embed/>
                </p:oleObj>
              </mc:Choice>
              <mc:Fallback>
                <p:oleObj r:id="rId7" imgW="5276850" imgH="40640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16255" y="3068955"/>
                        <a:ext cx="11097260" cy="8547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图片 2" title=""/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rcRect t="8155" r="-585"/>
          <a:stretch>
            <a:fillRect/>
          </a:stretch>
        </p:blipFill>
        <p:spPr>
          <a:xfrm>
            <a:off x="156210" y="4328795"/>
            <a:ext cx="11579860" cy="67945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2290" name="等腰三角形 15" title=""/>
          <p:cNvSpPr/>
          <p:nvPr/>
        </p:nvSpPr>
        <p:spPr>
          <a:xfrm>
            <a:off x="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D50D2A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 sz="2800"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12291" name="等腰三角形 16" title=""/>
          <p:cNvSpPr/>
          <p:nvPr/>
        </p:nvSpPr>
        <p:spPr>
          <a:xfrm>
            <a:off x="913130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05596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 sz="2800"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12292" name="等腰三角形 17" title=""/>
          <p:cNvSpPr/>
          <p:nvPr/>
        </p:nvSpPr>
        <p:spPr>
          <a:xfrm>
            <a:off x="228282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99F3B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 sz="2800"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12294" name="等腰三角形 19" title=""/>
          <p:cNvSpPr/>
          <p:nvPr/>
        </p:nvSpPr>
        <p:spPr>
          <a:xfrm>
            <a:off x="684847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CB5518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 sz="2800"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12295" name="文本框 21" title=""/>
          <p:cNvSpPr/>
          <p:nvPr/>
        </p:nvSpPr>
        <p:spPr>
          <a:xfrm>
            <a:off x="516255" y="300355"/>
            <a:ext cx="7285355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3600" b="1">
                <a:solidFill>
                  <a:srgbClr val="099F3B"/>
                </a:solidFill>
                <a:latin typeface="Yuanti SC Regular" panose="02010600040101010101" charset="-122"/>
                <a:ea typeface="Yuanti SC Regular" panose="02010600040101010101" charset="-122"/>
                <a:cs typeface="Yuanti SC Regular" panose="02010600040101010101" charset="-122"/>
                <a:sym typeface="方正兰亭粗黑_GBK" charset="-122"/>
              </a:rPr>
              <a:t>题型五</a:t>
            </a:r>
            <a:r>
              <a:rPr lang="en-US" altLang="zh-CN" sz="3600" b="1">
                <a:solidFill>
                  <a:srgbClr val="099F3B"/>
                </a:solidFill>
                <a:latin typeface="Yuanti SC Regular" panose="02010600040101010101" charset="-122"/>
                <a:ea typeface="Yuanti SC Regular" panose="02010600040101010101" charset="-122"/>
                <a:cs typeface="Yuanti SC Regular" panose="02010600040101010101" charset="-122"/>
                <a:sym typeface="方正兰亭粗黑_GBK" charset="-122"/>
              </a:rPr>
              <a:t> </a:t>
            </a:r>
            <a:r>
              <a:rPr lang="zh-CN" altLang="en-US" sz="3600" b="1">
                <a:solidFill>
                  <a:srgbClr val="099F3B"/>
                </a:solidFill>
                <a:latin typeface="Yuanti SC Regular" panose="02010600040101010101" charset="-122"/>
                <a:ea typeface="Yuanti SC Regular" panose="02010600040101010101" charset="-122"/>
                <a:cs typeface="Yuanti SC Regular" panose="02010600040101010101" charset="-122"/>
                <a:sym typeface="方正兰亭粗黑_GBK" charset="-122"/>
              </a:rPr>
              <a:t>比较幂的大小</a:t>
            </a:r>
            <a:endParaRPr lang="zh-CN" altLang="en-US" sz="3600" b="1">
              <a:solidFill>
                <a:srgbClr val="099F3B"/>
              </a:solidFill>
              <a:latin typeface="Yuanti SC Regular" panose="02010600040101010101" charset="-122"/>
              <a:ea typeface="Yuanti SC Regular" panose="02010600040101010101" charset="-122"/>
              <a:cs typeface="Yuanti SC Regular" panose="02010600040101010101" charset="-122"/>
              <a:sym typeface="方正兰亭粗黑_GBK" charset="-122"/>
            </a:endParaRPr>
          </a:p>
        </p:txBody>
      </p:sp>
      <p:sp>
        <p:nvSpPr>
          <p:cNvPr id="16" name="矩形 15" title=""/>
          <p:cNvSpPr/>
          <p:nvPr>
            <p:custDataLst>
              <p:tags r:id="rId2"/>
            </p:custDataLst>
          </p:nvPr>
        </p:nvSpPr>
        <p:spPr>
          <a:xfrm>
            <a:off x="399667" y="980728"/>
            <a:ext cx="6632438" cy="766445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>
            <a:defPPr>
              <a:defRPr lang="zh-CN"/>
            </a:defPPr>
            <a:lvl1pPr marL="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4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0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zh-CN" altLang="zh-CN" sz="2800" b="1" kern="100">
                <a:solidFill>
                  <a:srgbClr val="0000FF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例</a:t>
            </a:r>
            <a:r>
              <a:rPr lang="en-US" altLang="zh-CN" sz="2800" b="1" kern="100">
                <a:solidFill>
                  <a:srgbClr val="0000FF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5</a:t>
            </a:r>
            <a:r>
              <a:rPr lang="zh-CN" altLang="zh-CN" sz="2800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　</a:t>
            </a:r>
            <a:endParaRPr lang="zh-CN" altLang="zh-CN" sz="2800" kern="100">
              <a:effectLst/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graphicFrame>
        <p:nvGraphicFramePr>
          <p:cNvPr id="27650" name="对象 1" title="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1236345" y="1208723"/>
          <a:ext cx="11483340" cy="327215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73" r:id="rId4" imgW="11677650" imgH="3340100" progId="Word.Document.12">
                  <p:embed/>
                </p:oleObj>
              </mc:Choice>
              <mc:Fallback>
                <p:oleObj r:id="rId4" imgW="11677650" imgH="334010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236345" y="1208723"/>
                        <a:ext cx="11483340" cy="327215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/>
</p:sld>
</file>

<file path=ppt/slides/slide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098" name="等腰三角形 15" title=""/>
          <p:cNvSpPr/>
          <p:nvPr/>
        </p:nvSpPr>
        <p:spPr>
          <a:xfrm>
            <a:off x="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D50D2A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099" name="等腰三角形 16" title=""/>
          <p:cNvSpPr/>
          <p:nvPr/>
        </p:nvSpPr>
        <p:spPr>
          <a:xfrm>
            <a:off x="913130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05596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100" name="等腰三角形 17" title=""/>
          <p:cNvSpPr/>
          <p:nvPr/>
        </p:nvSpPr>
        <p:spPr>
          <a:xfrm>
            <a:off x="228282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99F3B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101" name="等腰三角形 18" title=""/>
          <p:cNvSpPr/>
          <p:nvPr/>
        </p:nvSpPr>
        <p:spPr>
          <a:xfrm>
            <a:off x="456565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8D44AD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102" name="等腰三角形 19" title=""/>
          <p:cNvSpPr/>
          <p:nvPr/>
        </p:nvSpPr>
        <p:spPr>
          <a:xfrm>
            <a:off x="684847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CB5518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103" name="等腰三角形 23" title=""/>
          <p:cNvSpPr/>
          <p:nvPr/>
        </p:nvSpPr>
        <p:spPr>
          <a:xfrm rot="10800000">
            <a:off x="0" y="0"/>
            <a:ext cx="3060700" cy="414338"/>
          </a:xfrm>
          <a:prstGeom prst="triangle">
            <a:avLst>
              <a:gd name="adj" fmla="val 50000"/>
            </a:avLst>
          </a:prstGeom>
          <a:solidFill>
            <a:srgbClr val="D50D2A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104" name="等腰三角形 24" title=""/>
          <p:cNvSpPr/>
          <p:nvPr/>
        </p:nvSpPr>
        <p:spPr>
          <a:xfrm rot="10800000">
            <a:off x="9131300" y="0"/>
            <a:ext cx="3060700" cy="414338"/>
          </a:xfrm>
          <a:prstGeom prst="triangle">
            <a:avLst>
              <a:gd name="adj" fmla="val 50000"/>
            </a:avLst>
          </a:prstGeom>
          <a:solidFill>
            <a:srgbClr val="005596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105" name="等腰三角形 25" title=""/>
          <p:cNvSpPr/>
          <p:nvPr/>
        </p:nvSpPr>
        <p:spPr>
          <a:xfrm rot="10800000">
            <a:off x="2282825" y="0"/>
            <a:ext cx="3060700" cy="414338"/>
          </a:xfrm>
          <a:prstGeom prst="triangle">
            <a:avLst>
              <a:gd name="adj" fmla="val 50000"/>
            </a:avLst>
          </a:prstGeom>
          <a:solidFill>
            <a:srgbClr val="099F3B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106" name="等腰三角形 26" title=""/>
          <p:cNvSpPr/>
          <p:nvPr/>
        </p:nvSpPr>
        <p:spPr>
          <a:xfrm rot="10800000">
            <a:off x="4565650" y="0"/>
            <a:ext cx="3060700" cy="414338"/>
          </a:xfrm>
          <a:prstGeom prst="triangle">
            <a:avLst>
              <a:gd name="adj" fmla="val 50000"/>
            </a:avLst>
          </a:prstGeom>
          <a:solidFill>
            <a:srgbClr val="8D44AD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107" name="等腰三角形 27" title=""/>
          <p:cNvSpPr/>
          <p:nvPr/>
        </p:nvSpPr>
        <p:spPr>
          <a:xfrm rot="10800000">
            <a:off x="6848475" y="0"/>
            <a:ext cx="3060700" cy="414338"/>
          </a:xfrm>
          <a:prstGeom prst="triangle">
            <a:avLst>
              <a:gd name="adj" fmla="val 50000"/>
            </a:avLst>
          </a:prstGeom>
          <a:solidFill>
            <a:srgbClr val="CB5518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108" name="文本框 28" title=""/>
          <p:cNvSpPr/>
          <p:nvPr/>
        </p:nvSpPr>
        <p:spPr>
          <a:xfrm>
            <a:off x="575945" y="2588895"/>
            <a:ext cx="1258570" cy="304609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zh-CN" altLang="en-US" sz="4800" b="1">
                <a:solidFill>
                  <a:srgbClr val="757070"/>
                </a:solidFill>
                <a:latin typeface="Yuanti SC Bold" panose="02010600040101010101" charset="-122"/>
                <a:ea typeface="Yuanti SC Bold" panose="02010600040101010101" charset="-122"/>
                <a:cs typeface="Yuanti SC Bold" panose="02010600040101010101" charset="-122"/>
                <a:sym typeface="方正兰亭粗黑_GBK" charset="-122"/>
              </a:rPr>
              <a:t> 学习任务</a:t>
            </a:r>
            <a:endParaRPr lang="zh-CN" altLang="en-US" sz="4800" b="1">
              <a:solidFill>
                <a:srgbClr val="757070"/>
              </a:solidFill>
              <a:latin typeface="Yuanti SC Bold" panose="02010600040101010101" charset="-122"/>
              <a:ea typeface="Yuanti SC Bold" panose="02010600040101010101" charset="-122"/>
              <a:cs typeface="Yuanti SC Bold" panose="02010600040101010101" charset="-122"/>
              <a:sym typeface="方正兰亭粗黑_GBK" charset="-122"/>
            </a:endParaRPr>
          </a:p>
        </p:txBody>
      </p:sp>
      <p:sp>
        <p:nvSpPr>
          <p:cNvPr id="4109" name="直接连接符 30" title=""/>
          <p:cNvSpPr/>
          <p:nvPr/>
        </p:nvSpPr>
        <p:spPr>
          <a:xfrm flipH="1">
            <a:off x="2855595" y="608648"/>
            <a:ext cx="0" cy="5340350"/>
          </a:xfrm>
          <a:prstGeom prst="line">
            <a:avLst/>
          </a:prstGeom>
          <a:ln w="38100" cap="flat" cmpd="sng">
            <a:solidFill>
              <a:schemeClr val="accent1"/>
            </a:solidFill>
            <a:prstDash val="solid"/>
            <a:bevel/>
            <a:headEnd type="none" w="med" len="med"/>
            <a:tailEnd type="none" w="med" len="med"/>
          </a:ln>
        </p:spPr>
        <p:txBody>
          <a:bodyPr/>
          <a:lstStyle/>
          <a:p/>
        </p:txBody>
      </p:sp>
      <p:sp>
        <p:nvSpPr>
          <p:cNvPr id="4110" name="矩形 31" title=""/>
          <p:cNvSpPr/>
          <p:nvPr/>
        </p:nvSpPr>
        <p:spPr>
          <a:xfrm>
            <a:off x="3095308" y="940753"/>
            <a:ext cx="720725" cy="720725"/>
          </a:xfrm>
          <a:prstGeom prst="rect">
            <a:avLst/>
          </a:prstGeom>
          <a:noFill/>
          <a:ln w="12700" cap="flat" cmpd="sng">
            <a:solidFill>
              <a:srgbClr val="005596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r>
              <a:rPr lang="en-US" altLang="zh-CN" sz="2800">
                <a:solidFill>
                  <a:srgbClr val="005596"/>
                </a:solidFill>
                <a:latin typeface="Times New Roman Regular" panose="02020603050405020304" charset="0"/>
                <a:ea typeface="宋体" panose="02010600030101010101" pitchFamily="2" charset="-122"/>
                <a:cs typeface="Times New Roman Regular" panose="02020603050405020304" charset="0"/>
                <a:sym typeface="微软雅黑 Light" panose="020b0502040204020203" pitchFamily="2" charset="-122"/>
              </a:rPr>
              <a:t>1</a:t>
            </a:r>
            <a:endParaRPr lang="en-US" altLang="zh-CN" sz="2800">
              <a:solidFill>
                <a:srgbClr val="005596"/>
              </a:solidFill>
              <a:latin typeface="Times New Roman Regular" panose="02020603050405020304" charset="0"/>
              <a:ea typeface="宋体" panose="02010600030101010101" pitchFamily="2" charset="-122"/>
              <a:cs typeface="Times New Roman Regular" panose="02020603050405020304" charset="0"/>
              <a:sym typeface="微软雅黑 Light" panose="020b0502040204020203" pitchFamily="2" charset="-122"/>
            </a:endParaRPr>
          </a:p>
        </p:txBody>
      </p:sp>
      <p:sp>
        <p:nvSpPr>
          <p:cNvPr id="4111" name="矩形 32" title=""/>
          <p:cNvSpPr/>
          <p:nvPr/>
        </p:nvSpPr>
        <p:spPr>
          <a:xfrm>
            <a:off x="3155633" y="2469198"/>
            <a:ext cx="720725" cy="720725"/>
          </a:xfrm>
          <a:prstGeom prst="rect">
            <a:avLst/>
          </a:prstGeom>
          <a:noFill/>
          <a:ln w="12700" cap="flat" cmpd="sng">
            <a:solidFill>
              <a:srgbClr val="005596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r>
              <a:rPr lang="en-US" altLang="zh-CN" sz="2800">
                <a:solidFill>
                  <a:srgbClr val="005596"/>
                </a:solidFill>
                <a:latin typeface="Times New Roman Regular" panose="02020603050405020304" charset="0"/>
                <a:ea typeface="宋体" panose="02010600030101010101" pitchFamily="2" charset="-122"/>
                <a:cs typeface="Times New Roman Regular" panose="02020603050405020304" charset="0"/>
                <a:sym typeface="微软雅黑 Light" panose="020b0502040204020203" pitchFamily="2" charset="-122"/>
              </a:rPr>
              <a:t>2</a:t>
            </a:r>
            <a:endParaRPr lang="en-US" altLang="zh-CN" sz="2800">
              <a:solidFill>
                <a:srgbClr val="005596"/>
              </a:solidFill>
              <a:latin typeface="Times New Roman Regular" panose="02020603050405020304" charset="0"/>
              <a:ea typeface="宋体" panose="02010600030101010101" pitchFamily="2" charset="-122"/>
              <a:cs typeface="Times New Roman Regular" panose="02020603050405020304" charset="0"/>
              <a:sym typeface="微软雅黑 Light" panose="020b0502040204020203" pitchFamily="2" charset="-122"/>
            </a:endParaRPr>
          </a:p>
        </p:txBody>
      </p:sp>
      <p:sp>
        <p:nvSpPr>
          <p:cNvPr id="4112" name="矩形 33" title=""/>
          <p:cNvSpPr/>
          <p:nvPr/>
        </p:nvSpPr>
        <p:spPr>
          <a:xfrm>
            <a:off x="3155633" y="4269105"/>
            <a:ext cx="720725" cy="719138"/>
          </a:xfrm>
          <a:prstGeom prst="rect">
            <a:avLst/>
          </a:prstGeom>
          <a:noFill/>
          <a:ln w="12700" cap="flat" cmpd="sng">
            <a:solidFill>
              <a:srgbClr val="005596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r>
              <a:rPr lang="en-US" altLang="zh-CN" sz="2800">
                <a:solidFill>
                  <a:srgbClr val="005596"/>
                </a:solidFill>
                <a:latin typeface="Times New Roman Regular" panose="02020603050405020304" charset="0"/>
                <a:ea typeface="宋体" panose="02010600030101010101" pitchFamily="2" charset="-122"/>
                <a:cs typeface="Times New Roman Regular" panose="02020603050405020304" charset="0"/>
                <a:sym typeface="微软雅黑 Light" panose="020b0502040204020203" pitchFamily="2" charset="-122"/>
              </a:rPr>
              <a:t>3</a:t>
            </a:r>
            <a:endParaRPr lang="en-US" altLang="zh-CN" sz="2800">
              <a:solidFill>
                <a:srgbClr val="005596"/>
              </a:solidFill>
              <a:latin typeface="Times New Roman Regular" panose="02020603050405020304" charset="0"/>
              <a:ea typeface="宋体" panose="02010600030101010101" pitchFamily="2" charset="-122"/>
              <a:cs typeface="Times New Roman Regular" panose="02020603050405020304" charset="0"/>
              <a:sym typeface="微软雅黑 Light" panose="020b0502040204020203" pitchFamily="2" charset="-122"/>
            </a:endParaRPr>
          </a:p>
        </p:txBody>
      </p:sp>
      <p:sp>
        <p:nvSpPr>
          <p:cNvPr id="4115" name="矩形 39" title=""/>
          <p:cNvSpPr/>
          <p:nvPr/>
        </p:nvSpPr>
        <p:spPr>
          <a:xfrm>
            <a:off x="4115753" y="894080"/>
            <a:ext cx="6583680" cy="73723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>
              <a:lnSpc>
                <a:spcPct val="150000"/>
              </a:lnSpc>
              <a:spcAft>
                <a:spcPct val="0"/>
              </a:spcAft>
            </a:pPr>
            <a:r>
              <a:rPr lang="zh-CN" sz="2800" kern="100">
                <a:latin typeface="微软雅黑" panose="020b0503020204020204" charset="-122"/>
                <a:ea typeface="微软雅黑" panose="020b0503020204020204" charset="-122"/>
                <a:cs typeface="Yuanti SC Regular" panose="02010600040101010101" charset="-122"/>
                <a:sym typeface="+mn-ea"/>
              </a:rPr>
              <a:t>了解幂函数的概念，会求幂函数的解析式</a:t>
            </a:r>
            <a:endParaRPr lang="zh-CN" sz="2800" kern="100">
              <a:latin typeface="微软雅黑" panose="020b0503020204020204" charset="-122"/>
              <a:ea typeface="微软雅黑" panose="020b0503020204020204" charset="-122"/>
              <a:cs typeface="Yuanti SC Regular" panose="02010600040101010101" charset="-122"/>
              <a:sym typeface="+mn-ea"/>
            </a:endParaRPr>
          </a:p>
        </p:txBody>
      </p:sp>
      <p:sp>
        <p:nvSpPr>
          <p:cNvPr id="4" name="文本框 3" title=""/>
          <p:cNvSpPr txBox="1"/>
          <p:nvPr/>
        </p:nvSpPr>
        <p:spPr>
          <a:xfrm>
            <a:off x="4046220" y="1805940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/>
          </a:p>
        </p:txBody>
      </p:sp>
      <p:sp>
        <p:nvSpPr>
          <p:cNvPr id="12" name="矩形 11" title=""/>
          <p:cNvSpPr/>
          <p:nvPr>
            <p:custDataLst>
              <p:tags r:id="rId2"/>
            </p:custDataLst>
          </p:nvPr>
        </p:nvSpPr>
        <p:spPr>
          <a:xfrm>
            <a:off x="4235396" y="2049166"/>
            <a:ext cx="10307219" cy="1412875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>
            <a:defPPr>
              <a:defRPr lang="zh-CN"/>
            </a:defPPr>
            <a:lvl1pPr marL="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4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0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zh-CN" altLang="zh-CN" sz="2800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确定函数</a:t>
            </a:r>
            <a:r>
              <a:rPr lang="en-US" altLang="zh-CN" sz="2800" i="1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y=x</a:t>
            </a:r>
            <a:r>
              <a:rPr lang="en-US" altLang="zh-CN" sz="2800" i="1" kern="100" baseline="300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k</a:t>
            </a:r>
            <a:r>
              <a:rPr lang="en-US" altLang="zh-CN" sz="2800" i="1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k</a:t>
            </a:r>
            <a:r>
              <a:rPr lang="zh-CN" altLang="en-US" sz="2800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取不同数值时的定义域和值域，并</a:t>
            </a:r>
            <a:endParaRPr lang="zh-CN" altLang="en-US" sz="2800" kern="100"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zh-CN" altLang="en-US" sz="2800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利用描点法掌握幂函数的图像与性质</a:t>
            </a:r>
            <a:endParaRPr lang="zh-CN" altLang="en-US" sz="2800" kern="100"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sp>
        <p:nvSpPr>
          <p:cNvPr id="5" name="矩形 4" title=""/>
          <p:cNvSpPr/>
          <p:nvPr>
            <p:custDataLst>
              <p:tags r:id="rId3"/>
            </p:custDataLst>
          </p:nvPr>
        </p:nvSpPr>
        <p:spPr>
          <a:xfrm>
            <a:off x="4175706" y="3968771"/>
            <a:ext cx="10307219" cy="766445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>
            <a:defPPr>
              <a:defRPr lang="zh-CN"/>
            </a:defPPr>
            <a:lvl1pPr marL="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4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0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zh-CN" altLang="zh-CN" sz="2800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掌握函数图像变换中的平移变换、对称变换</a:t>
            </a:r>
            <a:endParaRPr lang="zh-CN" altLang="zh-CN" sz="2800" kern="100"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/>
</p:sld>
</file>

<file path=ppt/slides/slide2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2290" name="等腰三角形 15" title=""/>
          <p:cNvSpPr/>
          <p:nvPr/>
        </p:nvSpPr>
        <p:spPr>
          <a:xfrm>
            <a:off x="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D50D2A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 sz="2800"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12291" name="等腰三角形 16" title=""/>
          <p:cNvSpPr/>
          <p:nvPr/>
        </p:nvSpPr>
        <p:spPr>
          <a:xfrm>
            <a:off x="913130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05596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 sz="2800"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12292" name="等腰三角形 17" title=""/>
          <p:cNvSpPr/>
          <p:nvPr/>
        </p:nvSpPr>
        <p:spPr>
          <a:xfrm>
            <a:off x="228282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99F3B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 sz="2800"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12294" name="等腰三角形 19" title=""/>
          <p:cNvSpPr/>
          <p:nvPr/>
        </p:nvSpPr>
        <p:spPr>
          <a:xfrm>
            <a:off x="684847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CB5518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 sz="2800"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12295" name="文本框 21" title=""/>
          <p:cNvSpPr/>
          <p:nvPr/>
        </p:nvSpPr>
        <p:spPr>
          <a:xfrm>
            <a:off x="516255" y="300355"/>
            <a:ext cx="7285355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3600" b="1">
                <a:solidFill>
                  <a:srgbClr val="099F3B"/>
                </a:solidFill>
                <a:latin typeface="Yuanti SC Regular" panose="02010600040101010101" charset="-122"/>
                <a:ea typeface="Yuanti SC Regular" panose="02010600040101010101" charset="-122"/>
                <a:cs typeface="Yuanti SC Regular" panose="02010600040101010101" charset="-122"/>
                <a:sym typeface="方正兰亭粗黑_GBK" charset="-122"/>
              </a:rPr>
              <a:t>题型五</a:t>
            </a:r>
            <a:r>
              <a:rPr lang="en-US" altLang="zh-CN" sz="3600" b="1">
                <a:solidFill>
                  <a:srgbClr val="099F3B"/>
                </a:solidFill>
                <a:latin typeface="Yuanti SC Regular" panose="02010600040101010101" charset="-122"/>
                <a:ea typeface="Yuanti SC Regular" panose="02010600040101010101" charset="-122"/>
                <a:cs typeface="Yuanti SC Regular" panose="02010600040101010101" charset="-122"/>
                <a:sym typeface="方正兰亭粗黑_GBK" charset="-122"/>
              </a:rPr>
              <a:t> </a:t>
            </a:r>
            <a:r>
              <a:rPr lang="zh-CN" altLang="en-US" sz="3600" b="1">
                <a:solidFill>
                  <a:srgbClr val="099F3B"/>
                </a:solidFill>
                <a:latin typeface="Yuanti SC Regular" panose="02010600040101010101" charset="-122"/>
                <a:ea typeface="Yuanti SC Regular" panose="02010600040101010101" charset="-122"/>
                <a:cs typeface="Yuanti SC Regular" panose="02010600040101010101" charset="-122"/>
                <a:sym typeface="方正兰亭粗黑_GBK" charset="-122"/>
              </a:rPr>
              <a:t>比较幂的大小</a:t>
            </a:r>
            <a:endParaRPr lang="zh-CN" altLang="en-US" sz="3600" b="1">
              <a:solidFill>
                <a:srgbClr val="099F3B"/>
              </a:solidFill>
              <a:latin typeface="Yuanti SC Regular" panose="02010600040101010101" charset="-122"/>
              <a:ea typeface="Yuanti SC Regular" panose="02010600040101010101" charset="-122"/>
              <a:cs typeface="Yuanti SC Regular" panose="02010600040101010101" charset="-122"/>
              <a:sym typeface="方正兰亭粗黑_GBK" charset="-122"/>
            </a:endParaRPr>
          </a:p>
        </p:txBody>
      </p:sp>
      <p:graphicFrame>
        <p:nvGraphicFramePr>
          <p:cNvPr id="28674" name="对象 1" title="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513715" y="968693"/>
          <a:ext cx="11483340" cy="345503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74" r:id="rId3" imgW="11677650" imgH="3530600" progId="Word.Document.12">
                  <p:embed/>
                </p:oleObj>
              </mc:Choice>
              <mc:Fallback>
                <p:oleObj r:id="rId3" imgW="11677650" imgH="353060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13715" y="968693"/>
                        <a:ext cx="11483340" cy="345503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698" name="对象 1" title=""/>
          <p:cNvGraphicFramePr>
            <a:graphicFrameLocks noChangeAspect="1"/>
          </p:cNvGraphicFramePr>
          <p:nvPr>
            <p:custDataLst>
              <p:tags r:id="rId5"/>
            </p:custDataLst>
          </p:nvPr>
        </p:nvGraphicFramePr>
        <p:xfrm>
          <a:off x="514985" y="4250690"/>
          <a:ext cx="11483340" cy="258826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75" r:id="rId6" imgW="11677650" imgH="2647950" progId="Word.Document.12">
                  <p:embed/>
                </p:oleObj>
              </mc:Choice>
              <mc:Fallback>
                <p:oleObj r:id="rId6" imgW="11677650" imgH="264795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14985" y="4250690"/>
                        <a:ext cx="11483340" cy="258826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/>
</p:sld>
</file>

<file path=ppt/slides/slide2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2290" name="等腰三角形 15" title=""/>
          <p:cNvSpPr/>
          <p:nvPr/>
        </p:nvSpPr>
        <p:spPr>
          <a:xfrm>
            <a:off x="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D50D2A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 sz="2800"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12291" name="等腰三角形 16" title=""/>
          <p:cNvSpPr/>
          <p:nvPr/>
        </p:nvSpPr>
        <p:spPr>
          <a:xfrm>
            <a:off x="913130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05596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 sz="2800"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12292" name="等腰三角形 17" title=""/>
          <p:cNvSpPr/>
          <p:nvPr/>
        </p:nvSpPr>
        <p:spPr>
          <a:xfrm>
            <a:off x="228282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99F3B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 sz="2800"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12294" name="等腰三角形 19" title=""/>
          <p:cNvSpPr/>
          <p:nvPr/>
        </p:nvSpPr>
        <p:spPr>
          <a:xfrm>
            <a:off x="684847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CB5518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 sz="2800"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12295" name="文本框 21" title=""/>
          <p:cNvSpPr/>
          <p:nvPr/>
        </p:nvSpPr>
        <p:spPr>
          <a:xfrm>
            <a:off x="516255" y="300355"/>
            <a:ext cx="7285355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3600" b="1">
                <a:solidFill>
                  <a:srgbClr val="099F3B"/>
                </a:solidFill>
                <a:latin typeface="Yuanti SC Regular" panose="02010600040101010101" charset="-122"/>
                <a:ea typeface="Yuanti SC Regular" panose="02010600040101010101" charset="-122"/>
                <a:cs typeface="Yuanti SC Regular" panose="02010600040101010101" charset="-122"/>
                <a:sym typeface="方正兰亭粗黑_GBK" charset="-122"/>
              </a:rPr>
              <a:t>题型五</a:t>
            </a:r>
            <a:r>
              <a:rPr lang="en-US" altLang="zh-CN" sz="3600" b="1">
                <a:solidFill>
                  <a:srgbClr val="099F3B"/>
                </a:solidFill>
                <a:latin typeface="Yuanti SC Regular" panose="02010600040101010101" charset="-122"/>
                <a:ea typeface="Yuanti SC Regular" panose="02010600040101010101" charset="-122"/>
                <a:cs typeface="Yuanti SC Regular" panose="02010600040101010101" charset="-122"/>
                <a:sym typeface="方正兰亭粗黑_GBK" charset="-122"/>
              </a:rPr>
              <a:t> </a:t>
            </a:r>
            <a:r>
              <a:rPr lang="zh-CN" altLang="en-US" sz="3600" b="1">
                <a:solidFill>
                  <a:srgbClr val="099F3B"/>
                </a:solidFill>
                <a:latin typeface="Yuanti SC Regular" panose="02010600040101010101" charset="-122"/>
                <a:ea typeface="Yuanti SC Regular" panose="02010600040101010101" charset="-122"/>
                <a:cs typeface="Yuanti SC Regular" panose="02010600040101010101" charset="-122"/>
                <a:sym typeface="方正兰亭粗黑_GBK" charset="-122"/>
              </a:rPr>
              <a:t>比较幂的大小</a:t>
            </a:r>
            <a:endParaRPr lang="zh-CN" altLang="en-US" sz="3600" b="1">
              <a:solidFill>
                <a:srgbClr val="099F3B"/>
              </a:solidFill>
              <a:latin typeface="Yuanti SC Regular" panose="02010600040101010101" charset="-122"/>
              <a:ea typeface="Yuanti SC Regular" panose="02010600040101010101" charset="-122"/>
              <a:cs typeface="Yuanti SC Regular" panose="02010600040101010101" charset="-122"/>
              <a:sym typeface="方正兰亭粗黑_GBK" charset="-122"/>
            </a:endParaRPr>
          </a:p>
        </p:txBody>
      </p:sp>
      <p:graphicFrame>
        <p:nvGraphicFramePr>
          <p:cNvPr id="30722" name="对象 1" title="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516255" y="1868488"/>
          <a:ext cx="11483340" cy="339407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76" r:id="rId3" imgW="11677650" imgH="3460750" progId="Word.Document.12">
                  <p:embed/>
                </p:oleObj>
              </mc:Choice>
              <mc:Fallback>
                <p:oleObj r:id="rId3" imgW="11677650" imgH="346075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16255" y="1868488"/>
                        <a:ext cx="11483340" cy="33940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/>
</p:sld>
</file>

<file path=ppt/slides/slide2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2290" name="等腰三角形 15" title=""/>
          <p:cNvSpPr/>
          <p:nvPr/>
        </p:nvSpPr>
        <p:spPr>
          <a:xfrm>
            <a:off x="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D50D2A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 sz="2800"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12291" name="等腰三角形 16" title=""/>
          <p:cNvSpPr/>
          <p:nvPr/>
        </p:nvSpPr>
        <p:spPr>
          <a:xfrm>
            <a:off x="913130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05596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 sz="2800"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12292" name="等腰三角形 17" title=""/>
          <p:cNvSpPr/>
          <p:nvPr/>
        </p:nvSpPr>
        <p:spPr>
          <a:xfrm>
            <a:off x="228282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99F3B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 sz="2800"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12294" name="等腰三角形 19" title=""/>
          <p:cNvSpPr/>
          <p:nvPr/>
        </p:nvSpPr>
        <p:spPr>
          <a:xfrm>
            <a:off x="684847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CB5518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 sz="2800"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12295" name="文本框 21" title=""/>
          <p:cNvSpPr/>
          <p:nvPr/>
        </p:nvSpPr>
        <p:spPr>
          <a:xfrm>
            <a:off x="516255" y="300355"/>
            <a:ext cx="7285355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3600" b="1">
                <a:solidFill>
                  <a:srgbClr val="099F3B"/>
                </a:solidFill>
                <a:latin typeface="Yuanti SC Regular" panose="02010600040101010101" charset="-122"/>
                <a:ea typeface="Yuanti SC Regular" panose="02010600040101010101" charset="-122"/>
                <a:cs typeface="Yuanti SC Regular" panose="02010600040101010101" charset="-122"/>
                <a:sym typeface="方正兰亭粗黑_GBK" charset="-122"/>
              </a:rPr>
              <a:t>题型六</a:t>
            </a:r>
            <a:r>
              <a:rPr lang="en-US" altLang="zh-CN" sz="3600" b="1">
                <a:solidFill>
                  <a:srgbClr val="099F3B"/>
                </a:solidFill>
                <a:latin typeface="Yuanti SC Regular" panose="02010600040101010101" charset="-122"/>
                <a:ea typeface="Yuanti SC Regular" panose="02010600040101010101" charset="-122"/>
                <a:cs typeface="Yuanti SC Regular" panose="02010600040101010101" charset="-122"/>
                <a:sym typeface="方正兰亭粗黑_GBK" charset="-122"/>
              </a:rPr>
              <a:t> </a:t>
            </a:r>
            <a:r>
              <a:rPr lang="zh-CN" altLang="en-US" sz="3600" b="1">
                <a:solidFill>
                  <a:srgbClr val="099F3B"/>
                </a:solidFill>
                <a:latin typeface="Yuanti SC Regular" panose="02010600040101010101" charset="-122"/>
                <a:ea typeface="Yuanti SC Regular" panose="02010600040101010101" charset="-122"/>
                <a:cs typeface="Yuanti SC Regular" panose="02010600040101010101" charset="-122"/>
                <a:sym typeface="方正兰亭粗黑_GBK" charset="-122"/>
              </a:rPr>
              <a:t>解不等式</a:t>
            </a:r>
            <a:endParaRPr lang="zh-CN" altLang="en-US" sz="3600" b="1">
              <a:solidFill>
                <a:srgbClr val="099F3B"/>
              </a:solidFill>
              <a:latin typeface="Yuanti SC Regular" panose="02010600040101010101" charset="-122"/>
              <a:ea typeface="Yuanti SC Regular" panose="02010600040101010101" charset="-122"/>
              <a:cs typeface="Yuanti SC Regular" panose="02010600040101010101" charset="-122"/>
              <a:sym typeface="方正兰亭粗黑_GBK" charset="-122"/>
            </a:endParaRPr>
          </a:p>
        </p:txBody>
      </p:sp>
      <p:sp>
        <p:nvSpPr>
          <p:cNvPr id="16" name="矩形 15" title=""/>
          <p:cNvSpPr/>
          <p:nvPr>
            <p:custDataLst>
              <p:tags r:id="rId2"/>
            </p:custDataLst>
          </p:nvPr>
        </p:nvSpPr>
        <p:spPr>
          <a:xfrm>
            <a:off x="399667" y="980728"/>
            <a:ext cx="6632438" cy="766445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>
            <a:defPPr>
              <a:defRPr lang="zh-CN"/>
            </a:defPPr>
            <a:lvl1pPr marL="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4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0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zh-CN" altLang="zh-CN" sz="2800" b="1" kern="100">
                <a:solidFill>
                  <a:srgbClr val="0000FF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例</a:t>
            </a:r>
            <a:r>
              <a:rPr lang="en-US" altLang="zh-CN" sz="2800" b="1" kern="100">
                <a:solidFill>
                  <a:srgbClr val="0000FF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6</a:t>
            </a:r>
            <a:r>
              <a:rPr lang="zh-CN" altLang="zh-CN" sz="2800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　</a:t>
            </a:r>
            <a:endParaRPr lang="zh-CN" altLang="zh-CN" sz="2800" kern="100">
              <a:effectLst/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graphicFrame>
        <p:nvGraphicFramePr>
          <p:cNvPr id="31746" name="对象 1" title="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1176020" y="1088708"/>
          <a:ext cx="11483340" cy="78168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77" r:id="rId4" imgW="11677650" imgH="800100" progId="Word.Document.12">
                  <p:embed/>
                </p:oleObj>
              </mc:Choice>
              <mc:Fallback>
                <p:oleObj r:id="rId4" imgW="11677650" imgH="80010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76020" y="1088708"/>
                        <a:ext cx="11483340" cy="78168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1" title=""/>
          <p:cNvGraphicFramePr>
            <a:graphicFrameLocks noChangeAspect="1"/>
          </p:cNvGraphicFramePr>
          <p:nvPr>
            <p:custDataLst>
              <p:tags r:id="rId6"/>
            </p:custDataLst>
          </p:nvPr>
        </p:nvGraphicFramePr>
        <p:xfrm>
          <a:off x="934720" y="2005965"/>
          <a:ext cx="11483340" cy="430276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78" r:id="rId7" imgW="11677650" imgH="4394200" progId="Word.Document.12">
                  <p:embed/>
                </p:oleObj>
              </mc:Choice>
              <mc:Fallback>
                <p:oleObj r:id="rId7" imgW="11677650" imgH="439420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34720" y="2005965"/>
                        <a:ext cx="11483340" cy="430276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2290" name="等腰三角形 15" title=""/>
          <p:cNvSpPr/>
          <p:nvPr/>
        </p:nvSpPr>
        <p:spPr>
          <a:xfrm>
            <a:off x="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D50D2A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 sz="2800"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12291" name="等腰三角形 16" title=""/>
          <p:cNvSpPr/>
          <p:nvPr/>
        </p:nvSpPr>
        <p:spPr>
          <a:xfrm>
            <a:off x="913130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05596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 sz="2800"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12292" name="等腰三角形 17" title=""/>
          <p:cNvSpPr/>
          <p:nvPr/>
        </p:nvSpPr>
        <p:spPr>
          <a:xfrm>
            <a:off x="228282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99F3B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 sz="2800"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12294" name="等腰三角形 19" title=""/>
          <p:cNvSpPr/>
          <p:nvPr/>
        </p:nvSpPr>
        <p:spPr>
          <a:xfrm>
            <a:off x="684847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CB5518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 sz="2800"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12295" name="文本框 21" title=""/>
          <p:cNvSpPr/>
          <p:nvPr/>
        </p:nvSpPr>
        <p:spPr>
          <a:xfrm>
            <a:off x="516255" y="300355"/>
            <a:ext cx="7285355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3600" b="1">
                <a:solidFill>
                  <a:srgbClr val="099F3B"/>
                </a:solidFill>
                <a:latin typeface="Yuanti SC Regular" panose="02010600040101010101" charset="-122"/>
                <a:ea typeface="Yuanti SC Regular" panose="02010600040101010101" charset="-122"/>
                <a:cs typeface="Yuanti SC Regular" panose="02010600040101010101" charset="-122"/>
                <a:sym typeface="方正兰亭粗黑_GBK" charset="-122"/>
              </a:rPr>
              <a:t>题型六</a:t>
            </a:r>
            <a:r>
              <a:rPr lang="en-US" altLang="zh-CN" sz="3600" b="1">
                <a:solidFill>
                  <a:srgbClr val="099F3B"/>
                </a:solidFill>
                <a:latin typeface="Yuanti SC Regular" panose="02010600040101010101" charset="-122"/>
                <a:ea typeface="Yuanti SC Regular" panose="02010600040101010101" charset="-122"/>
                <a:cs typeface="Yuanti SC Regular" panose="02010600040101010101" charset="-122"/>
                <a:sym typeface="方正兰亭粗黑_GBK" charset="-122"/>
              </a:rPr>
              <a:t> </a:t>
            </a:r>
            <a:r>
              <a:rPr lang="zh-CN" altLang="en-US" sz="3600" b="1">
                <a:solidFill>
                  <a:srgbClr val="099F3B"/>
                </a:solidFill>
                <a:latin typeface="Yuanti SC Regular" panose="02010600040101010101" charset="-122"/>
                <a:ea typeface="Yuanti SC Regular" panose="02010600040101010101" charset="-122"/>
                <a:cs typeface="Yuanti SC Regular" panose="02010600040101010101" charset="-122"/>
                <a:sym typeface="方正兰亭粗黑_GBK" charset="-122"/>
              </a:rPr>
              <a:t>解不等式</a:t>
            </a:r>
            <a:endParaRPr lang="zh-CN" altLang="en-US" sz="3600" b="1">
              <a:solidFill>
                <a:srgbClr val="099F3B"/>
              </a:solidFill>
              <a:latin typeface="Yuanti SC Regular" panose="02010600040101010101" charset="-122"/>
              <a:ea typeface="Yuanti SC Regular" panose="02010600040101010101" charset="-122"/>
              <a:cs typeface="Yuanti SC Regular" panose="02010600040101010101" charset="-122"/>
              <a:sym typeface="方正兰亭粗黑_GBK" charset="-122"/>
            </a:endParaRPr>
          </a:p>
        </p:txBody>
      </p:sp>
      <p:graphicFrame>
        <p:nvGraphicFramePr>
          <p:cNvPr id="32770" name="对象 1" title="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215265" y="1851661"/>
          <a:ext cx="11483340" cy="407352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79" r:id="rId3" imgW="11677650" imgH="4152900" progId="Word.Document.12">
                  <p:embed/>
                </p:oleObj>
              </mc:Choice>
              <mc:Fallback>
                <p:oleObj r:id="rId3" imgW="11677650" imgH="415290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5265" y="1851661"/>
                        <a:ext cx="11483340" cy="40735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/>
</p:sld>
</file>

<file path=ppt/slides/slide2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2290" name="等腰三角形 15" title=""/>
          <p:cNvSpPr/>
          <p:nvPr/>
        </p:nvSpPr>
        <p:spPr>
          <a:xfrm>
            <a:off x="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D50D2A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12291" name="等腰三角形 16" title=""/>
          <p:cNvSpPr/>
          <p:nvPr/>
        </p:nvSpPr>
        <p:spPr>
          <a:xfrm>
            <a:off x="913130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05596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12292" name="等腰三角形 17" title=""/>
          <p:cNvSpPr/>
          <p:nvPr/>
        </p:nvSpPr>
        <p:spPr>
          <a:xfrm>
            <a:off x="228282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99F3B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12294" name="等腰三角形 19" title=""/>
          <p:cNvSpPr/>
          <p:nvPr/>
        </p:nvSpPr>
        <p:spPr>
          <a:xfrm>
            <a:off x="684847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CB5518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12295" name="文本框 21" title=""/>
          <p:cNvSpPr/>
          <p:nvPr/>
        </p:nvSpPr>
        <p:spPr>
          <a:xfrm>
            <a:off x="756285" y="429260"/>
            <a:ext cx="7285355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3600" b="1">
                <a:solidFill>
                  <a:srgbClr val="099F3B"/>
                </a:solidFill>
                <a:latin typeface="Yuanti SC Regular" panose="02010600040101010101" charset="-122"/>
                <a:ea typeface="Yuanti SC Regular" panose="02010600040101010101" charset="-122"/>
                <a:cs typeface="Yuanti SC Regular" panose="02010600040101010101" charset="-122"/>
                <a:sym typeface="方正兰亭粗黑_GBK" charset="-122"/>
              </a:rPr>
              <a:t>题型七</a:t>
            </a:r>
            <a:r>
              <a:rPr lang="en-US" altLang="zh-CN" sz="3600" b="1">
                <a:solidFill>
                  <a:srgbClr val="099F3B"/>
                </a:solidFill>
                <a:latin typeface="Yuanti SC Regular" panose="02010600040101010101" charset="-122"/>
                <a:ea typeface="Yuanti SC Regular" panose="02010600040101010101" charset="-122"/>
                <a:cs typeface="Yuanti SC Regular" panose="02010600040101010101" charset="-122"/>
                <a:sym typeface="方正兰亭粗黑_GBK" charset="-122"/>
              </a:rPr>
              <a:t> </a:t>
            </a:r>
            <a:r>
              <a:rPr lang="zh-CN" altLang="en-US" sz="3600" b="1">
                <a:solidFill>
                  <a:srgbClr val="099F3B"/>
                </a:solidFill>
                <a:latin typeface="Yuanti SC Regular" panose="02010600040101010101" charset="-122"/>
                <a:ea typeface="Yuanti SC Regular" panose="02010600040101010101" charset="-122"/>
                <a:cs typeface="Yuanti SC Regular" panose="02010600040101010101" charset="-122"/>
                <a:sym typeface="方正兰亭粗黑_GBK" charset="-122"/>
              </a:rPr>
              <a:t>图像的平移与对称</a:t>
            </a:r>
            <a:endParaRPr lang="zh-CN" altLang="en-US" sz="3600" b="1">
              <a:solidFill>
                <a:srgbClr val="099F3B"/>
              </a:solidFill>
              <a:latin typeface="Yuanti SC Regular" panose="02010600040101010101" charset="-122"/>
              <a:ea typeface="Yuanti SC Regular" panose="02010600040101010101" charset="-122"/>
              <a:cs typeface="Yuanti SC Regular" panose="02010600040101010101" charset="-122"/>
              <a:sym typeface="方正兰亭粗黑_GBK" charset="-122"/>
            </a:endParaRPr>
          </a:p>
        </p:txBody>
      </p:sp>
      <p:sp>
        <p:nvSpPr>
          <p:cNvPr id="1809410" name="Rectangle 2" title=""/>
          <p:cNvSpPr>
            <a:spLocks noGrp="1" noChangeArrowheads="1"/>
          </p:cNvSpPr>
          <p:nvPr>
            <p:ph idx="4294967295"/>
            <p:custDataLst>
              <p:tags r:id="rId2"/>
            </p:custDataLst>
          </p:nvPr>
        </p:nvSpPr>
        <p:spPr>
          <a:xfrm>
            <a:off x="190550" y="1124744"/>
            <a:ext cx="7719017" cy="802926"/>
          </a:xfrm>
          <a:prstGeom prst="rect">
            <a:avLst/>
          </a:prstGeo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lgDash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 algn="l">
              <a:lnSpc>
                <a:spcPct val="150000"/>
              </a:lnSpc>
              <a:buNone/>
              <a:tabLst>
                <a:tab pos="1882775"/>
                <a:tab pos="5465445"/>
                <a:tab pos="10226675"/>
              </a:tabLst>
            </a:pPr>
            <a:r>
              <a:rPr lang="zh-CN" altLang="en-US" sz="2800" b="1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例</a:t>
            </a:r>
            <a:r>
              <a:rPr lang="en-US" altLang="zh-CN" sz="2800" b="1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7</a:t>
            </a:r>
            <a:r>
              <a:rPr lang="en-US" altLang="zh-CN" sz="280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endParaRPr lang="zh-CN" altLang="en-US" sz="28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" name="对象 1" title="">
            <a:hlinkClick action="ppaction://ole?verb="/>
          </p:cNvPr>
          <p:cNvGraphicFramePr>
            <a:graphicFrameLocks noChangeAspect="1"/>
          </p:cNvGraphicFramePr>
          <p:nvPr/>
        </p:nvGraphicFramePr>
        <p:xfrm>
          <a:off x="1176020" y="1268730"/>
          <a:ext cx="8434705" cy="258699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80" r:id="rId3" imgW="6191250" imgH="1898650" progId="Word.Document.12">
                  <p:embed/>
                </p:oleObj>
              </mc:Choice>
              <mc:Fallback>
                <p:oleObj r:id="rId3" imgW="6191250" imgH="189865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76020" y="1268730"/>
                        <a:ext cx="8434705" cy="25869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图片 2" title="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76375" y="3668395"/>
            <a:ext cx="2220595" cy="2626995"/>
          </a:xfrm>
          <a:prstGeom prst="rect">
            <a:avLst/>
          </a:prstGeom>
        </p:spPr>
      </p:pic>
      <p:pic>
        <p:nvPicPr>
          <p:cNvPr id="4" name="图片 3" title=""/>
          <p:cNvPicPr>
            <a:picLocks noChangeAspect="1"/>
          </p:cNvPicPr>
          <p:nvPr/>
        </p:nvPicPr>
        <p:blipFill>
          <a:blip r:embed="rId6"/>
          <a:srcRect l="3863" t="12015" r="-1547" b="-12015"/>
          <a:stretch>
            <a:fillRect/>
          </a:stretch>
        </p:blipFill>
        <p:spPr>
          <a:xfrm>
            <a:off x="4116070" y="3848735"/>
            <a:ext cx="8108950" cy="106870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2290" name="等腰三角形 15" title=""/>
          <p:cNvSpPr/>
          <p:nvPr/>
        </p:nvSpPr>
        <p:spPr>
          <a:xfrm>
            <a:off x="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D50D2A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12291" name="等腰三角形 16" title=""/>
          <p:cNvSpPr/>
          <p:nvPr/>
        </p:nvSpPr>
        <p:spPr>
          <a:xfrm>
            <a:off x="913130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05596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12292" name="等腰三角形 17" title=""/>
          <p:cNvSpPr/>
          <p:nvPr/>
        </p:nvSpPr>
        <p:spPr>
          <a:xfrm>
            <a:off x="228282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99F3B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12294" name="等腰三角形 19" title=""/>
          <p:cNvSpPr/>
          <p:nvPr/>
        </p:nvSpPr>
        <p:spPr>
          <a:xfrm>
            <a:off x="684847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CB5518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12295" name="文本框 21" title=""/>
          <p:cNvSpPr/>
          <p:nvPr/>
        </p:nvSpPr>
        <p:spPr>
          <a:xfrm>
            <a:off x="756285" y="429260"/>
            <a:ext cx="7285355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3600" b="1">
                <a:solidFill>
                  <a:srgbClr val="099F3B"/>
                </a:solidFill>
                <a:latin typeface="Yuanti SC Regular" panose="02010600040101010101" charset="-122"/>
                <a:ea typeface="Yuanti SC Regular" panose="02010600040101010101" charset="-122"/>
                <a:cs typeface="Yuanti SC Regular" panose="02010600040101010101" charset="-122"/>
                <a:sym typeface="方正兰亭粗黑_GBK" charset="-122"/>
              </a:rPr>
              <a:t>题型七</a:t>
            </a:r>
            <a:r>
              <a:rPr lang="en-US" altLang="zh-CN" sz="3600" b="1">
                <a:solidFill>
                  <a:srgbClr val="099F3B"/>
                </a:solidFill>
                <a:latin typeface="Yuanti SC Regular" panose="02010600040101010101" charset="-122"/>
                <a:ea typeface="Yuanti SC Regular" panose="02010600040101010101" charset="-122"/>
                <a:cs typeface="Yuanti SC Regular" panose="02010600040101010101" charset="-122"/>
                <a:sym typeface="方正兰亭粗黑_GBK" charset="-122"/>
              </a:rPr>
              <a:t> </a:t>
            </a:r>
            <a:r>
              <a:rPr lang="zh-CN" altLang="en-US" sz="3600" b="1">
                <a:solidFill>
                  <a:srgbClr val="099F3B"/>
                </a:solidFill>
                <a:latin typeface="Yuanti SC Regular" panose="02010600040101010101" charset="-122"/>
                <a:ea typeface="Yuanti SC Regular" panose="02010600040101010101" charset="-122"/>
                <a:cs typeface="Yuanti SC Regular" panose="02010600040101010101" charset="-122"/>
                <a:sym typeface="方正兰亭粗黑_GBK" charset="-122"/>
              </a:rPr>
              <a:t>图像的平移与对称</a:t>
            </a:r>
            <a:endParaRPr lang="zh-CN" altLang="en-US" sz="3600" b="1">
              <a:solidFill>
                <a:srgbClr val="099F3B"/>
              </a:solidFill>
              <a:latin typeface="Yuanti SC Regular" panose="02010600040101010101" charset="-122"/>
              <a:ea typeface="Yuanti SC Regular" panose="02010600040101010101" charset="-122"/>
              <a:cs typeface="Yuanti SC Regular" panose="02010600040101010101" charset="-122"/>
              <a:sym typeface="方正兰亭粗黑_GBK" charset="-122"/>
            </a:endParaRPr>
          </a:p>
        </p:txBody>
      </p:sp>
      <p:sp>
        <p:nvSpPr>
          <p:cNvPr id="1809410" name="Rectangle 2" title=""/>
          <p:cNvSpPr>
            <a:spLocks noGrp="1" noChangeArrowheads="1"/>
          </p:cNvSpPr>
          <p:nvPr>
            <p:ph idx="4294967295"/>
            <p:custDataLst>
              <p:tags r:id="rId2"/>
            </p:custDataLst>
          </p:nvPr>
        </p:nvSpPr>
        <p:spPr>
          <a:xfrm>
            <a:off x="190550" y="1124744"/>
            <a:ext cx="7719017" cy="802926"/>
          </a:xfrm>
          <a:prstGeom prst="rect">
            <a:avLst/>
          </a:prstGeo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lgDash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 algn="l">
              <a:lnSpc>
                <a:spcPct val="150000"/>
              </a:lnSpc>
              <a:buNone/>
              <a:tabLst>
                <a:tab pos="1882775"/>
                <a:tab pos="5465445"/>
                <a:tab pos="10226675"/>
              </a:tabLst>
            </a:pPr>
            <a:r>
              <a:rPr lang="zh-CN" altLang="en-US" sz="2800" b="1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例</a:t>
            </a:r>
            <a:r>
              <a:rPr lang="en-US" altLang="zh-CN" sz="2800" b="1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7</a:t>
            </a:r>
            <a:r>
              <a:rPr lang="en-US" altLang="zh-CN" sz="280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endParaRPr lang="zh-CN" altLang="en-US" sz="28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" name="对象 1" title="">
            <a:hlinkClick action="ppaction://ole?verb="/>
          </p:cNvPr>
          <p:cNvGraphicFramePr>
            <a:graphicFrameLocks noChangeAspect="1"/>
          </p:cNvGraphicFramePr>
          <p:nvPr/>
        </p:nvGraphicFramePr>
        <p:xfrm>
          <a:off x="1176020" y="1268730"/>
          <a:ext cx="8434705" cy="258699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81" r:id="rId3" imgW="6191250" imgH="1898650" progId="Word.Document.12">
                  <p:embed/>
                </p:oleObj>
              </mc:Choice>
              <mc:Fallback>
                <p:oleObj r:id="rId3" imgW="6191250" imgH="189865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76020" y="1268730"/>
                        <a:ext cx="8434705" cy="25869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图片 2" title="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555990" y="1928495"/>
            <a:ext cx="3571875" cy="3470910"/>
          </a:xfrm>
          <a:prstGeom prst="rect">
            <a:avLst/>
          </a:prstGeom>
        </p:spPr>
      </p:pic>
      <p:pic>
        <p:nvPicPr>
          <p:cNvPr id="4" name="图片 3" title="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6195" y="3908425"/>
            <a:ext cx="9719945" cy="153606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2290" name="等腰三角形 15" title=""/>
          <p:cNvSpPr/>
          <p:nvPr/>
        </p:nvSpPr>
        <p:spPr>
          <a:xfrm>
            <a:off x="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D50D2A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12291" name="等腰三角形 16" title=""/>
          <p:cNvSpPr/>
          <p:nvPr/>
        </p:nvSpPr>
        <p:spPr>
          <a:xfrm>
            <a:off x="913130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05596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12292" name="等腰三角形 17" title=""/>
          <p:cNvSpPr/>
          <p:nvPr/>
        </p:nvSpPr>
        <p:spPr>
          <a:xfrm>
            <a:off x="228282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99F3B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12294" name="等腰三角形 19" title=""/>
          <p:cNvSpPr/>
          <p:nvPr/>
        </p:nvSpPr>
        <p:spPr>
          <a:xfrm>
            <a:off x="684847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CB5518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12295" name="文本框 21" title=""/>
          <p:cNvSpPr/>
          <p:nvPr/>
        </p:nvSpPr>
        <p:spPr>
          <a:xfrm>
            <a:off x="756285" y="429260"/>
            <a:ext cx="7285355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3600" b="1">
                <a:solidFill>
                  <a:srgbClr val="099F3B"/>
                </a:solidFill>
                <a:latin typeface="Yuanti SC Regular" panose="02010600040101010101" charset="-122"/>
                <a:ea typeface="Yuanti SC Regular" panose="02010600040101010101" charset="-122"/>
                <a:cs typeface="Yuanti SC Regular" panose="02010600040101010101" charset="-122"/>
                <a:sym typeface="方正兰亭粗黑_GBK" charset="-122"/>
              </a:rPr>
              <a:t>题型七</a:t>
            </a:r>
            <a:r>
              <a:rPr lang="en-US" altLang="zh-CN" sz="3600" b="1">
                <a:solidFill>
                  <a:srgbClr val="099F3B"/>
                </a:solidFill>
                <a:latin typeface="Yuanti SC Regular" panose="02010600040101010101" charset="-122"/>
                <a:ea typeface="Yuanti SC Regular" panose="02010600040101010101" charset="-122"/>
                <a:cs typeface="Yuanti SC Regular" panose="02010600040101010101" charset="-122"/>
                <a:sym typeface="方正兰亭粗黑_GBK" charset="-122"/>
              </a:rPr>
              <a:t> </a:t>
            </a:r>
            <a:r>
              <a:rPr lang="zh-CN" altLang="en-US" sz="3600" b="1">
                <a:solidFill>
                  <a:srgbClr val="099F3B"/>
                </a:solidFill>
                <a:latin typeface="Yuanti SC Regular" panose="02010600040101010101" charset="-122"/>
                <a:ea typeface="Yuanti SC Regular" panose="02010600040101010101" charset="-122"/>
                <a:cs typeface="Yuanti SC Regular" panose="02010600040101010101" charset="-122"/>
                <a:sym typeface="方正兰亭粗黑_GBK" charset="-122"/>
              </a:rPr>
              <a:t>图像的平移与对称</a:t>
            </a:r>
            <a:endParaRPr lang="zh-CN" altLang="en-US" sz="3600" b="1">
              <a:solidFill>
                <a:srgbClr val="099F3B"/>
              </a:solidFill>
              <a:latin typeface="Yuanti SC Regular" panose="02010600040101010101" charset="-122"/>
              <a:ea typeface="Yuanti SC Regular" panose="02010600040101010101" charset="-122"/>
              <a:cs typeface="Yuanti SC Regular" panose="02010600040101010101" charset="-122"/>
              <a:sym typeface="方正兰亭粗黑_GBK" charset="-122"/>
            </a:endParaRPr>
          </a:p>
        </p:txBody>
      </p:sp>
      <p:sp>
        <p:nvSpPr>
          <p:cNvPr id="1809410" name="Rectangle 2" title=""/>
          <p:cNvSpPr>
            <a:spLocks noGrp="1" noChangeArrowheads="1"/>
          </p:cNvSpPr>
          <p:nvPr>
            <p:ph idx="4294967295"/>
            <p:custDataLst>
              <p:tags r:id="rId2"/>
            </p:custDataLst>
          </p:nvPr>
        </p:nvSpPr>
        <p:spPr>
          <a:xfrm>
            <a:off x="190550" y="1124744"/>
            <a:ext cx="7719017" cy="802926"/>
          </a:xfrm>
          <a:prstGeom prst="rect">
            <a:avLst/>
          </a:prstGeo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lgDash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 algn="l">
              <a:lnSpc>
                <a:spcPct val="150000"/>
              </a:lnSpc>
              <a:buNone/>
              <a:tabLst>
                <a:tab pos="1882775"/>
                <a:tab pos="5465445"/>
                <a:tab pos="10226675"/>
              </a:tabLst>
            </a:pPr>
            <a:r>
              <a:rPr lang="zh-CN" altLang="en-US" sz="2800" b="1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例</a:t>
            </a:r>
            <a:r>
              <a:rPr lang="en-US" altLang="zh-CN" sz="2800" b="1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7</a:t>
            </a:r>
            <a:r>
              <a:rPr lang="en-US" altLang="zh-CN" sz="280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endParaRPr lang="zh-CN" altLang="en-US" sz="28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" name="对象 1" title="">
            <a:hlinkClick action="ppaction://ole?verb="/>
          </p:cNvPr>
          <p:cNvGraphicFramePr>
            <a:graphicFrameLocks noChangeAspect="1"/>
          </p:cNvGraphicFramePr>
          <p:nvPr/>
        </p:nvGraphicFramePr>
        <p:xfrm>
          <a:off x="1176020" y="1268730"/>
          <a:ext cx="8434705" cy="258699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82" r:id="rId3" imgW="6191250" imgH="1898650" progId="Word.Document.12">
                  <p:embed/>
                </p:oleObj>
              </mc:Choice>
              <mc:Fallback>
                <p:oleObj r:id="rId3" imgW="6191250" imgH="189865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76020" y="1268730"/>
                        <a:ext cx="8434705" cy="25869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图片 4" title="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96075" y="2588895"/>
            <a:ext cx="3884295" cy="3563620"/>
          </a:xfrm>
          <a:prstGeom prst="rect">
            <a:avLst/>
          </a:prstGeom>
        </p:spPr>
      </p:pic>
      <p:pic>
        <p:nvPicPr>
          <p:cNvPr id="6" name="图片 5" title=""/>
          <p:cNvPicPr/>
          <p:nvPr/>
        </p:nvPicPr>
        <p:blipFill>
          <a:blip r:embed="rId6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rcRect l="3126" t="2228" r="7013" b="4058"/>
          <a:stretch>
            <a:fillRect/>
          </a:stretch>
        </p:blipFill>
        <p:spPr>
          <a:xfrm>
            <a:off x="396240" y="3909060"/>
            <a:ext cx="6899275" cy="2243455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2290" name="等腰三角形 15" title=""/>
          <p:cNvSpPr/>
          <p:nvPr/>
        </p:nvSpPr>
        <p:spPr>
          <a:xfrm>
            <a:off x="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D50D2A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12291" name="等腰三角形 16" title=""/>
          <p:cNvSpPr/>
          <p:nvPr/>
        </p:nvSpPr>
        <p:spPr>
          <a:xfrm>
            <a:off x="913130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05596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12292" name="等腰三角形 17" title=""/>
          <p:cNvSpPr/>
          <p:nvPr/>
        </p:nvSpPr>
        <p:spPr>
          <a:xfrm>
            <a:off x="228282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99F3B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12294" name="等腰三角形 19" title=""/>
          <p:cNvSpPr/>
          <p:nvPr/>
        </p:nvSpPr>
        <p:spPr>
          <a:xfrm>
            <a:off x="684847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CB5518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12295" name="文本框 21" title=""/>
          <p:cNvSpPr/>
          <p:nvPr/>
        </p:nvSpPr>
        <p:spPr>
          <a:xfrm>
            <a:off x="756285" y="429260"/>
            <a:ext cx="7285355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3600" b="1">
                <a:solidFill>
                  <a:srgbClr val="099F3B"/>
                </a:solidFill>
                <a:latin typeface="Yuanti SC Regular" panose="02010600040101010101" charset="-122"/>
                <a:ea typeface="Yuanti SC Regular" panose="02010600040101010101" charset="-122"/>
                <a:cs typeface="Yuanti SC Regular" panose="02010600040101010101" charset="-122"/>
                <a:sym typeface="方正兰亭粗黑_GBK" charset="-122"/>
              </a:rPr>
              <a:t>题型七</a:t>
            </a:r>
            <a:r>
              <a:rPr lang="en-US" altLang="zh-CN" sz="3600" b="1">
                <a:solidFill>
                  <a:srgbClr val="099F3B"/>
                </a:solidFill>
                <a:latin typeface="Yuanti SC Regular" panose="02010600040101010101" charset="-122"/>
                <a:ea typeface="Yuanti SC Regular" panose="02010600040101010101" charset="-122"/>
                <a:cs typeface="Yuanti SC Regular" panose="02010600040101010101" charset="-122"/>
                <a:sym typeface="方正兰亭粗黑_GBK" charset="-122"/>
              </a:rPr>
              <a:t> </a:t>
            </a:r>
            <a:r>
              <a:rPr lang="zh-CN" altLang="en-US" sz="3600" b="1">
                <a:solidFill>
                  <a:srgbClr val="099F3B"/>
                </a:solidFill>
                <a:latin typeface="Yuanti SC Regular" panose="02010600040101010101" charset="-122"/>
                <a:ea typeface="Yuanti SC Regular" panose="02010600040101010101" charset="-122"/>
                <a:cs typeface="Yuanti SC Regular" panose="02010600040101010101" charset="-122"/>
                <a:sym typeface="方正兰亭粗黑_GBK" charset="-122"/>
              </a:rPr>
              <a:t>图像的平移与对称</a:t>
            </a:r>
            <a:endParaRPr lang="zh-CN" altLang="en-US" sz="3600" b="1">
              <a:solidFill>
                <a:srgbClr val="099F3B"/>
              </a:solidFill>
              <a:latin typeface="Yuanti SC Regular" panose="02010600040101010101" charset="-122"/>
              <a:ea typeface="Yuanti SC Regular" panose="02010600040101010101" charset="-122"/>
              <a:cs typeface="Yuanti SC Regular" panose="02010600040101010101" charset="-122"/>
              <a:sym typeface="方正兰亭粗黑_GBK" charset="-122"/>
            </a:endParaRPr>
          </a:p>
        </p:txBody>
      </p:sp>
      <p:sp>
        <p:nvSpPr>
          <p:cNvPr id="1809410" name="Rectangle 2" title=""/>
          <p:cNvSpPr>
            <a:spLocks noGrp="1" noChangeArrowheads="1"/>
          </p:cNvSpPr>
          <p:nvPr>
            <p:ph idx="4294967295"/>
            <p:custDataLst>
              <p:tags r:id="rId2"/>
            </p:custDataLst>
          </p:nvPr>
        </p:nvSpPr>
        <p:spPr>
          <a:xfrm>
            <a:off x="190550" y="1124744"/>
            <a:ext cx="7719017" cy="802926"/>
          </a:xfrm>
          <a:prstGeom prst="rect">
            <a:avLst/>
          </a:prstGeo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lgDash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 algn="l">
              <a:lnSpc>
                <a:spcPct val="150000"/>
              </a:lnSpc>
              <a:buNone/>
              <a:tabLst>
                <a:tab pos="1882775"/>
                <a:tab pos="5465445"/>
                <a:tab pos="10226675"/>
              </a:tabLst>
            </a:pPr>
            <a:r>
              <a:rPr lang="zh-CN" altLang="en-US" sz="2800" b="1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例</a:t>
            </a:r>
            <a:r>
              <a:rPr lang="en-US" altLang="zh-CN" sz="2800" b="1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8</a:t>
            </a:r>
            <a:r>
              <a:rPr lang="en-US" altLang="zh-CN" sz="280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endParaRPr lang="zh-CN" altLang="en-US" sz="28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3" name="对象 2" title="">
            <a:hlinkClick action="ppaction://ole?verb="/>
          </p:cNvPr>
          <p:cNvGraphicFramePr>
            <a:graphicFrameLocks noChangeAspect="1"/>
          </p:cNvGraphicFramePr>
          <p:nvPr/>
        </p:nvGraphicFramePr>
        <p:xfrm>
          <a:off x="935990" y="1124585"/>
          <a:ext cx="9598660" cy="132842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83" r:id="rId3" imgW="5276850" imgH="730250" progId="Word.Document.12">
                  <p:embed/>
                </p:oleObj>
              </mc:Choice>
              <mc:Fallback>
                <p:oleObj r:id="rId3" imgW="5276850" imgH="73025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35990" y="1124585"/>
                        <a:ext cx="9598660" cy="13284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图片 3" title="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95960" y="2588895"/>
            <a:ext cx="10948035" cy="2480310"/>
          </a:xfrm>
          <a:prstGeom prst="rect">
            <a:avLst/>
          </a:prstGeom>
        </p:spPr>
      </p:pic>
      <p:sp>
        <p:nvSpPr>
          <p:cNvPr id="7" name="文本框 6" title=""/>
          <p:cNvSpPr txBox="1"/>
          <p:nvPr/>
        </p:nvSpPr>
        <p:spPr>
          <a:xfrm>
            <a:off x="7132320" y="1217295"/>
            <a:ext cx="253682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（</a:t>
            </a:r>
            <a:r>
              <a:rPr lang="en-US" altLang="zh-CN" sz="3200" b="1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-1</a:t>
            </a:r>
            <a:r>
              <a:rPr lang="zh-CN" altLang="en-US" sz="3200" b="1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</a:t>
            </a:r>
            <a:r>
              <a:rPr lang="en-US" altLang="zh-CN" sz="3200" b="1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</a:t>
            </a:r>
            <a:r>
              <a:rPr lang="zh-CN" altLang="en-US" sz="3200" b="1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）</a:t>
            </a:r>
            <a:endParaRPr lang="zh-CN" altLang="en-US" sz="3200" b="1">
              <a:solidFill>
                <a:srgbClr val="FF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4338" name="文本框 10" title=""/>
          <p:cNvSpPr/>
          <p:nvPr/>
        </p:nvSpPr>
        <p:spPr>
          <a:xfrm>
            <a:off x="695325" y="239713"/>
            <a:ext cx="7740650" cy="9248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59500" b="1">
                <a:solidFill>
                  <a:srgbClr val="D9D9D9"/>
                </a:solidFill>
                <a:latin typeface="Meiryo" pitchFamily="2" charset="-128"/>
                <a:ea typeface="Meiryo" pitchFamily="2" charset="-128"/>
                <a:sym typeface="Meiryo" pitchFamily="2" charset="-128"/>
              </a:rPr>
              <a:t>4</a:t>
            </a:r>
            <a:endParaRPr lang="zh-CN" altLang="en-US" sz="59500" b="1">
              <a:solidFill>
                <a:srgbClr val="D9D9D9"/>
              </a:solidFill>
              <a:latin typeface="Meiryo" pitchFamily="2" charset="-128"/>
              <a:ea typeface="Meiryo" pitchFamily="2" charset="-128"/>
              <a:sym typeface="Meiryo" pitchFamily="2" charset="-128"/>
            </a:endParaRPr>
          </a:p>
        </p:txBody>
      </p:sp>
      <p:sp>
        <p:nvSpPr>
          <p:cNvPr id="14339" name="任意多边形 24" title=""/>
          <p:cNvSpPr/>
          <p:nvPr/>
        </p:nvSpPr>
        <p:spPr>
          <a:xfrm flipH="1">
            <a:off x="8128000" y="0"/>
            <a:ext cx="4064000" cy="6858000"/>
          </a:xfrm>
          <a:custGeom>
            <a:gdLst>
              <a:gd name="txL" fmla="*/ 0 w 4064001"/>
              <a:gd name="txT" fmla="*/ 0 h 6857999"/>
              <a:gd name="txR" fmla="*/ 4064001 w 4064001"/>
              <a:gd name="txB" fmla="*/ 6857999 h 6857999"/>
            </a:gdLst>
            <a:cxnLst>
              <a:cxn ang="0">
                <a:pos x="0" y="0"/>
              </a:cxn>
              <a:cxn ang="0">
                <a:pos x="0" y="6857999"/>
              </a:cxn>
              <a:cxn ang="0">
                <a:pos x="2" y="6857999"/>
              </a:cxn>
              <a:cxn ang="0">
                <a:pos x="4064001" y="4572000"/>
              </a:cxn>
              <a:cxn ang="0">
                <a:pos x="2323124" y="2613513"/>
              </a:cxn>
              <a:cxn ang="0">
                <a:pos x="1" y="6855208"/>
              </a:cxn>
              <a:cxn ang="0">
                <a:pos x="1" y="1"/>
              </a:cxn>
            </a:cxnLst>
            <a:rect l="txL" t="txT" r="txR" b="txB"/>
            <a:pathLst>
              <a:path w="4064001" h="6857999">
                <a:moveTo>
                  <a:pt x="0" y="0"/>
                </a:moveTo>
                <a:lnTo>
                  <a:pt x="0" y="6857999"/>
                </a:lnTo>
                <a:lnTo>
                  <a:pt x="2" y="6857999"/>
                </a:lnTo>
                <a:lnTo>
                  <a:pt x="4064001" y="4572000"/>
                </a:lnTo>
                <a:lnTo>
                  <a:pt x="2323124" y="2613513"/>
                </a:lnTo>
                <a:lnTo>
                  <a:pt x="1" y="6855208"/>
                </a:lnTo>
                <a:lnTo>
                  <a:pt x="1" y="1"/>
                </a:lnTo>
                <a:close/>
              </a:path>
            </a:pathLst>
          </a:custGeom>
          <a:solidFill>
            <a:srgbClr val="9852B2"/>
          </a:solidFill>
          <a:ln w="12700" cap="flat" cmpd="sng">
            <a:solidFill>
              <a:srgbClr val="9852B2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4340" name="任意多边形 25" title=""/>
          <p:cNvSpPr/>
          <p:nvPr/>
        </p:nvSpPr>
        <p:spPr>
          <a:xfrm flipH="1">
            <a:off x="9869488" y="0"/>
            <a:ext cx="2322512" cy="6854825"/>
          </a:xfrm>
          <a:custGeom>
            <a:gdLst>
              <a:gd name="txL" fmla="*/ 0 w 2323123"/>
              <a:gd name="txT" fmla="*/ 0 h 6855207"/>
              <a:gd name="txR" fmla="*/ 2323123 w 2323123"/>
              <a:gd name="txB" fmla="*/ 6855207 h 6855207"/>
            </a:gdLst>
            <a:cxnLst>
              <a:cxn ang="0">
                <a:pos x="0" y="0"/>
              </a:cxn>
              <a:cxn ang="0">
                <a:pos x="0" y="6855207"/>
              </a:cxn>
              <a:cxn ang="0">
                <a:pos x="2323123" y="2613512"/>
              </a:cxn>
              <a:cxn ang="0">
                <a:pos x="3" y="2"/>
              </a:cxn>
            </a:cxnLst>
            <a:rect l="txL" t="txT" r="txR" b="txB"/>
            <a:pathLst>
              <a:path w="2323123" h="6855207">
                <a:moveTo>
                  <a:pt x="0" y="0"/>
                </a:moveTo>
                <a:lnTo>
                  <a:pt x="0" y="6855207"/>
                </a:lnTo>
                <a:lnTo>
                  <a:pt x="2323123" y="2613512"/>
                </a:lnTo>
                <a:lnTo>
                  <a:pt x="3" y="2"/>
                </a:lnTo>
                <a:close/>
              </a:path>
            </a:pathLst>
          </a:custGeom>
          <a:solidFill>
            <a:srgbClr val="A365BB"/>
          </a:solidFill>
          <a:ln w="12700" cap="flat" cmpd="sng">
            <a:solidFill>
              <a:srgbClr val="A365BB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4341" name="任意多边形 26" title=""/>
          <p:cNvSpPr/>
          <p:nvPr/>
        </p:nvSpPr>
        <p:spPr>
          <a:xfrm flipH="1">
            <a:off x="9321800" y="0"/>
            <a:ext cx="2870200" cy="2613025"/>
          </a:xfrm>
          <a:custGeom>
            <a:gdLst>
              <a:gd name="txL" fmla="*/ 0 w 2870255"/>
              <a:gd name="txT" fmla="*/ 0 h 2613510"/>
              <a:gd name="txR" fmla="*/ 2870255 w 2870255"/>
              <a:gd name="txB" fmla="*/ 2613510 h 2613510"/>
            </a:gdLst>
            <a:cxnLst>
              <a:cxn ang="0">
                <a:pos x="0" y="0"/>
              </a:cxn>
              <a:cxn ang="0">
                <a:pos x="2323120" y="2613510"/>
              </a:cxn>
              <a:cxn ang="0">
                <a:pos x="2870255" y="1614518"/>
              </a:cxn>
            </a:cxnLst>
            <a:rect l="txL" t="txT" r="txR" b="txB"/>
            <a:pathLst>
              <a:path w="2870255" h="2613510">
                <a:moveTo>
                  <a:pt x="0" y="0"/>
                </a:moveTo>
                <a:lnTo>
                  <a:pt x="2323120" y="2613510"/>
                </a:lnTo>
                <a:lnTo>
                  <a:pt x="2870255" y="1614518"/>
                </a:lnTo>
                <a:close/>
              </a:path>
            </a:pathLst>
          </a:custGeom>
          <a:solidFill>
            <a:srgbClr val="B789C9"/>
          </a:solidFill>
          <a:ln w="12700" cap="flat" cmpd="sng">
            <a:solidFill>
              <a:srgbClr val="B789C9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4342" name="任意多边形 27" title=""/>
          <p:cNvSpPr/>
          <p:nvPr/>
        </p:nvSpPr>
        <p:spPr>
          <a:xfrm flipH="1">
            <a:off x="6096000" y="1614488"/>
            <a:ext cx="6096000" cy="5243512"/>
          </a:xfrm>
          <a:custGeom>
            <a:gdLst>
              <a:gd name="txL" fmla="*/ 0 w 6096000"/>
              <a:gd name="txT" fmla="*/ 0 h 5243479"/>
              <a:gd name="txR" fmla="*/ 6096000 w 6096000"/>
              <a:gd name="txB" fmla="*/ 5243479 h 5243479"/>
            </a:gdLst>
            <a:cxnLst>
              <a:cxn ang="0">
                <a:pos x="2" y="5243478"/>
              </a:cxn>
              <a:cxn ang="0">
                <a:pos x="0" y="5243478"/>
              </a:cxn>
              <a:cxn ang="0">
                <a:pos x="0" y="5243479"/>
              </a:cxn>
              <a:cxn ang="0">
                <a:pos x="2870259" y="0"/>
              </a:cxn>
              <a:cxn ang="0">
                <a:pos x="2323124" y="998992"/>
              </a:cxn>
              <a:cxn ang="0">
                <a:pos x="4064001" y="2957479"/>
              </a:cxn>
              <a:cxn ang="0">
                <a:pos x="6096000" y="1814479"/>
              </a:cxn>
            </a:cxnLst>
            <a:rect l="txL" t="txT" r="txR" b="txB"/>
            <a:pathLst>
              <a:path w="6096000" h="5243479">
                <a:moveTo>
                  <a:pt x="2" y="5243478"/>
                </a:moveTo>
                <a:lnTo>
                  <a:pt x="0" y="5243478"/>
                </a:lnTo>
                <a:lnTo>
                  <a:pt x="0" y="5243479"/>
                </a:lnTo>
                <a:close/>
                <a:moveTo>
                  <a:pt x="2870259" y="0"/>
                </a:moveTo>
                <a:lnTo>
                  <a:pt x="2323124" y="998992"/>
                </a:lnTo>
                <a:lnTo>
                  <a:pt x="4064001" y="2957479"/>
                </a:lnTo>
                <a:lnTo>
                  <a:pt x="6096000" y="1814479"/>
                </a:lnTo>
                <a:close/>
              </a:path>
            </a:pathLst>
          </a:custGeom>
          <a:solidFill>
            <a:srgbClr val="A469BD"/>
          </a:solidFill>
          <a:ln w="12700" cap="flat" cmpd="sng">
            <a:solidFill>
              <a:srgbClr val="A469BD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4343" name="任意多边形 28" title=""/>
          <p:cNvSpPr/>
          <p:nvPr/>
        </p:nvSpPr>
        <p:spPr>
          <a:xfrm>
            <a:off x="6096000" y="4572000"/>
            <a:ext cx="6096000" cy="2286000"/>
          </a:xfrm>
          <a:custGeom>
            <a:gdLst>
              <a:gd name="txL" fmla="*/ 0 w 6095998"/>
              <a:gd name="txT" fmla="*/ 0 h 2285999"/>
              <a:gd name="txR" fmla="*/ 6095998 w 6095998"/>
              <a:gd name="txB" fmla="*/ 2285999 h 2285999"/>
            </a:gdLst>
            <a:cxnLst>
              <a:cxn ang="0">
                <a:pos x="2032000" y="0"/>
              </a:cxn>
              <a:cxn ang="0">
                <a:pos x="6095998" y="2285999"/>
              </a:cxn>
              <a:cxn ang="0">
                <a:pos x="0" y="2285999"/>
              </a:cxn>
            </a:cxnLst>
            <a:rect l="txL" t="txT" r="txR" b="txB"/>
            <a:pathLst>
              <a:path w="6095998" h="2285999">
                <a:moveTo>
                  <a:pt x="2032000" y="0"/>
                </a:moveTo>
                <a:lnTo>
                  <a:pt x="6095998" y="2285999"/>
                </a:lnTo>
                <a:lnTo>
                  <a:pt x="0" y="2285999"/>
                </a:lnTo>
                <a:close/>
              </a:path>
            </a:pathLst>
          </a:custGeom>
          <a:solidFill>
            <a:srgbClr val="8D44AD"/>
          </a:solidFill>
          <a:ln w="12700" cap="flat" cmpd="sng">
            <a:solidFill>
              <a:srgbClr val="8D44AD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4344" name="任意多边形 29" title=""/>
          <p:cNvSpPr/>
          <p:nvPr/>
        </p:nvSpPr>
        <p:spPr>
          <a:xfrm>
            <a:off x="0" y="3429000"/>
            <a:ext cx="12192000" cy="3429000"/>
          </a:xfrm>
          <a:custGeom>
            <a:gdLst>
              <a:gd name="txL" fmla="*/ 0 w 12192000"/>
              <a:gd name="txT" fmla="*/ 0 h 3429000"/>
              <a:gd name="txR" fmla="*/ 12192000 w 12192000"/>
              <a:gd name="txB" fmla="*/ 3429000 h 3429000"/>
            </a:gdLst>
            <a:cxnLst>
              <a:cxn ang="0">
                <a:pos x="6096000" y="0"/>
              </a:cxn>
              <a:cxn ang="0">
                <a:pos x="8128000" y="1143000"/>
              </a:cxn>
              <a:cxn ang="0">
                <a:pos x="6096000" y="3428999"/>
              </a:cxn>
              <a:cxn ang="0">
                <a:pos x="12191998" y="3428999"/>
              </a:cxn>
              <a:cxn ang="0">
                <a:pos x="12192000" y="3429000"/>
              </a:cxn>
              <a:cxn ang="0">
                <a:pos x="0" y="3429000"/>
              </a:cxn>
            </a:cxnLst>
            <a:rect l="txL" t="txT" r="txR" b="txB"/>
            <a:pathLst>
              <a:path w="12192000" h="3429000">
                <a:moveTo>
                  <a:pt x="6096000" y="0"/>
                </a:moveTo>
                <a:lnTo>
                  <a:pt x="8128000" y="1143000"/>
                </a:lnTo>
                <a:lnTo>
                  <a:pt x="6096000" y="3428999"/>
                </a:lnTo>
                <a:lnTo>
                  <a:pt x="12191998" y="3428999"/>
                </a:lnTo>
                <a:lnTo>
                  <a:pt x="12192000" y="3429000"/>
                </a:lnTo>
                <a:lnTo>
                  <a:pt x="0" y="3429000"/>
                </a:lnTo>
                <a:close/>
              </a:path>
            </a:pathLst>
          </a:custGeom>
          <a:solidFill>
            <a:srgbClr val="9958B4"/>
          </a:solidFill>
          <a:ln w="12700" cap="flat" cmpd="sng">
            <a:solidFill>
              <a:srgbClr val="9958B4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4346" name="文本框 12" title=""/>
          <p:cNvSpPr/>
          <p:nvPr/>
        </p:nvSpPr>
        <p:spPr>
          <a:xfrm>
            <a:off x="6245225" y="3657600"/>
            <a:ext cx="5610225" cy="7683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4400" b="1">
                <a:solidFill>
                  <a:schemeClr val="bg1"/>
                </a:solidFill>
                <a:latin typeface="Yuanti SC Bold" panose="02010600040101010101" charset="-122"/>
                <a:ea typeface="Yuanti SC Bold" panose="02010600040101010101" charset="-122"/>
                <a:sym typeface="方正兰亭粗黑_GBK" charset="-122"/>
              </a:rPr>
              <a:t>课堂练习</a:t>
            </a:r>
            <a:endParaRPr lang="zh-CN" altLang="en-US" sz="4400" b="1">
              <a:solidFill>
                <a:schemeClr val="bg1"/>
              </a:solidFill>
              <a:latin typeface="Yuanti SC Bold" panose="02010600040101010101" charset="-122"/>
              <a:ea typeface="Yuanti SC Bold" panose="02010600040101010101" charset="-122"/>
              <a:sym typeface="方正兰亭粗黑_GBK" charset="-122"/>
            </a:endParaRPr>
          </a:p>
        </p:txBody>
      </p:sp>
    </p:spTree>
  </p:cSld>
  <p:clrMapOvr>
    <a:masterClrMapping/>
  </p:clrMapOvr>
  <p:transition/>
  <p:timing/>
</p:sld>
</file>

<file path=ppt/slides/slide2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5362" name="等腰三角形 15" title=""/>
          <p:cNvSpPr/>
          <p:nvPr/>
        </p:nvSpPr>
        <p:spPr>
          <a:xfrm>
            <a:off x="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D50D2A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15363" name="等腰三角形 16" title=""/>
          <p:cNvSpPr/>
          <p:nvPr/>
        </p:nvSpPr>
        <p:spPr>
          <a:xfrm>
            <a:off x="913130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05596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15364" name="等腰三角形 17" title=""/>
          <p:cNvSpPr/>
          <p:nvPr/>
        </p:nvSpPr>
        <p:spPr>
          <a:xfrm>
            <a:off x="228282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99F3B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15365" name="等腰三角形 18" title=""/>
          <p:cNvSpPr/>
          <p:nvPr/>
        </p:nvSpPr>
        <p:spPr>
          <a:xfrm>
            <a:off x="456565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8D44AD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15366" name="等腰三角形 19" title=""/>
          <p:cNvSpPr/>
          <p:nvPr/>
        </p:nvSpPr>
        <p:spPr>
          <a:xfrm>
            <a:off x="684847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CB5518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graphicFrame>
        <p:nvGraphicFramePr>
          <p:cNvPr id="11266" name="对象 1" title="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516255" y="488633"/>
          <a:ext cx="11483340" cy="240538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84" r:id="rId3" imgW="11677650" imgH="2457450" progId="Word.Document.12">
                  <p:embed/>
                </p:oleObj>
              </mc:Choice>
              <mc:Fallback>
                <p:oleObj r:id="rId3" imgW="11677650" imgH="245745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16255" y="488633"/>
                        <a:ext cx="11483340" cy="240538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0" name="对象 1" title=""/>
          <p:cNvGraphicFramePr>
            <a:graphicFrameLocks noChangeAspect="1"/>
          </p:cNvGraphicFramePr>
          <p:nvPr/>
        </p:nvGraphicFramePr>
        <p:xfrm>
          <a:off x="455295" y="3124201"/>
          <a:ext cx="11483340" cy="240855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85" r:id="rId5" imgW="11677650" imgH="2457450" progId="Word.Document.12">
                  <p:embed/>
                </p:oleObj>
              </mc:Choice>
              <mc:Fallback>
                <p:oleObj r:id="rId5" imgW="11677650" imgH="245745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55295" y="3124201"/>
                        <a:ext cx="11483340" cy="240855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19" title=""/>
          <p:cNvSpPr txBox="1"/>
          <p:nvPr>
            <p:custDataLst>
              <p:tags r:id="rId7"/>
            </p:custDataLst>
          </p:nvPr>
        </p:nvSpPr>
        <p:spPr>
          <a:xfrm>
            <a:off x="11315700" y="428625"/>
            <a:ext cx="45656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200"/>
            <a:r>
              <a:rPr lang="en-US" altLang="zh-CN" sz="3200" b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en-US" altLang="zh-CN" sz="3200" b="1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flipH="1">
            <a:off x="11645900" y="12319000"/>
            <a:ext cx="0" cy="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122" name="文本框 1" title=""/>
          <p:cNvSpPr/>
          <p:nvPr/>
        </p:nvSpPr>
        <p:spPr>
          <a:xfrm>
            <a:off x="695325" y="239713"/>
            <a:ext cx="7740650" cy="9248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59500" b="1">
                <a:solidFill>
                  <a:srgbClr val="D9D9D9"/>
                </a:solidFill>
                <a:latin typeface="Meiryo" pitchFamily="2" charset="-128"/>
                <a:ea typeface="Meiryo" pitchFamily="2" charset="-128"/>
                <a:sym typeface="Meiryo" pitchFamily="2" charset="-128"/>
              </a:rPr>
              <a:t>1</a:t>
            </a:r>
            <a:endParaRPr lang="zh-CN" altLang="en-US" sz="59500" b="1">
              <a:solidFill>
                <a:srgbClr val="D9D9D9"/>
              </a:solidFill>
              <a:latin typeface="Meiryo" pitchFamily="2" charset="-128"/>
              <a:ea typeface="Meiryo" pitchFamily="2" charset="-128"/>
              <a:sym typeface="Meiryo" pitchFamily="2" charset="-128"/>
            </a:endParaRPr>
          </a:p>
        </p:txBody>
      </p:sp>
      <p:sp>
        <p:nvSpPr>
          <p:cNvPr id="5123" name="任意多边形 24" title=""/>
          <p:cNvSpPr/>
          <p:nvPr/>
        </p:nvSpPr>
        <p:spPr>
          <a:xfrm flipH="1">
            <a:off x="8128000" y="0"/>
            <a:ext cx="4064000" cy="6858000"/>
          </a:xfrm>
          <a:custGeom>
            <a:gdLst>
              <a:gd name="txL" fmla="*/ 0 w 4064001"/>
              <a:gd name="txT" fmla="*/ 0 h 6857999"/>
              <a:gd name="txR" fmla="*/ 4064001 w 4064001"/>
              <a:gd name="txB" fmla="*/ 6857999 h 6857999"/>
            </a:gdLst>
            <a:cxnLst>
              <a:cxn ang="0">
                <a:pos x="0" y="0"/>
              </a:cxn>
              <a:cxn ang="0">
                <a:pos x="0" y="6857999"/>
              </a:cxn>
              <a:cxn ang="0">
                <a:pos x="2" y="6857999"/>
              </a:cxn>
              <a:cxn ang="0">
                <a:pos x="4064001" y="4572000"/>
              </a:cxn>
              <a:cxn ang="0">
                <a:pos x="2323124" y="2613513"/>
              </a:cxn>
              <a:cxn ang="0">
                <a:pos x="1" y="6855208"/>
              </a:cxn>
              <a:cxn ang="0">
                <a:pos x="1" y="1"/>
              </a:cxn>
            </a:cxnLst>
            <a:rect l="txL" t="txT" r="txR" b="txB"/>
            <a:pathLst>
              <a:path w="4064001" h="6857999">
                <a:moveTo>
                  <a:pt x="0" y="0"/>
                </a:moveTo>
                <a:lnTo>
                  <a:pt x="0" y="6857999"/>
                </a:lnTo>
                <a:lnTo>
                  <a:pt x="2" y="6857999"/>
                </a:lnTo>
                <a:lnTo>
                  <a:pt x="4064001" y="4572000"/>
                </a:lnTo>
                <a:lnTo>
                  <a:pt x="2323124" y="2613513"/>
                </a:lnTo>
                <a:lnTo>
                  <a:pt x="1" y="6855208"/>
                </a:lnTo>
                <a:lnTo>
                  <a:pt x="1" y="1"/>
                </a:lnTo>
                <a:close/>
              </a:path>
            </a:pathLst>
          </a:custGeom>
          <a:solidFill>
            <a:srgbClr val="0167B1"/>
          </a:solidFill>
          <a:ln w="12700" cap="flat" cmpd="sng">
            <a:solidFill>
              <a:srgbClr val="0167B1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124" name="任意多边形 25" title=""/>
          <p:cNvSpPr/>
          <p:nvPr/>
        </p:nvSpPr>
        <p:spPr>
          <a:xfrm flipH="1">
            <a:off x="9869488" y="0"/>
            <a:ext cx="2322512" cy="6854825"/>
          </a:xfrm>
          <a:custGeom>
            <a:gdLst>
              <a:gd name="txL" fmla="*/ 0 w 2323123"/>
              <a:gd name="txT" fmla="*/ 0 h 6855207"/>
              <a:gd name="txR" fmla="*/ 2323123 w 2323123"/>
              <a:gd name="txB" fmla="*/ 6855207 h 6855207"/>
            </a:gdLst>
            <a:cxnLst>
              <a:cxn ang="0">
                <a:pos x="0" y="0"/>
              </a:cxn>
              <a:cxn ang="0">
                <a:pos x="0" y="6855207"/>
              </a:cxn>
              <a:cxn ang="0">
                <a:pos x="2323123" y="2613512"/>
              </a:cxn>
              <a:cxn ang="0">
                <a:pos x="3" y="2"/>
              </a:cxn>
            </a:cxnLst>
            <a:rect l="txL" t="txT" r="txR" b="txB"/>
            <a:pathLst>
              <a:path w="2323123" h="6855207">
                <a:moveTo>
                  <a:pt x="0" y="0"/>
                </a:moveTo>
                <a:lnTo>
                  <a:pt x="0" y="6855207"/>
                </a:lnTo>
                <a:lnTo>
                  <a:pt x="2323123" y="2613512"/>
                </a:lnTo>
                <a:lnTo>
                  <a:pt x="3" y="2"/>
                </a:lnTo>
                <a:close/>
              </a:path>
            </a:pathLst>
          </a:custGeom>
          <a:solidFill>
            <a:srgbClr val="006CB4"/>
          </a:solidFill>
          <a:ln w="12700" cap="flat" cmpd="sng">
            <a:solidFill>
              <a:srgbClr val="006CB4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125" name="任意多边形 26" title=""/>
          <p:cNvSpPr/>
          <p:nvPr/>
        </p:nvSpPr>
        <p:spPr>
          <a:xfrm flipH="1">
            <a:off x="9321800" y="0"/>
            <a:ext cx="2870200" cy="2613025"/>
          </a:xfrm>
          <a:custGeom>
            <a:gdLst>
              <a:gd name="txL" fmla="*/ 0 w 2870255"/>
              <a:gd name="txT" fmla="*/ 0 h 2613510"/>
              <a:gd name="txR" fmla="*/ 2870255 w 2870255"/>
              <a:gd name="txB" fmla="*/ 2613510 h 2613510"/>
            </a:gdLst>
            <a:cxnLst>
              <a:cxn ang="0">
                <a:pos x="0" y="0"/>
              </a:cxn>
              <a:cxn ang="0">
                <a:pos x="2323120" y="2613510"/>
              </a:cxn>
              <a:cxn ang="0">
                <a:pos x="2870255" y="1614518"/>
              </a:cxn>
            </a:cxnLst>
            <a:rect l="txL" t="txT" r="txR" b="txB"/>
            <a:pathLst>
              <a:path w="2870255" h="2613510">
                <a:moveTo>
                  <a:pt x="0" y="0"/>
                </a:moveTo>
                <a:lnTo>
                  <a:pt x="2323120" y="2613510"/>
                </a:lnTo>
                <a:lnTo>
                  <a:pt x="2870255" y="1614518"/>
                </a:lnTo>
                <a:close/>
              </a:path>
            </a:pathLst>
          </a:custGeom>
          <a:solidFill>
            <a:srgbClr val="0B7BC3"/>
          </a:solidFill>
          <a:ln w="12700" cap="flat" cmpd="sng">
            <a:solidFill>
              <a:srgbClr val="0B7BC3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126" name="任意多边形 27" title=""/>
          <p:cNvSpPr/>
          <p:nvPr/>
        </p:nvSpPr>
        <p:spPr>
          <a:xfrm flipH="1">
            <a:off x="6096000" y="1614488"/>
            <a:ext cx="6096000" cy="5243512"/>
          </a:xfrm>
          <a:custGeom>
            <a:gdLst>
              <a:gd name="txL" fmla="*/ 0 w 6096000"/>
              <a:gd name="txT" fmla="*/ 0 h 5243479"/>
              <a:gd name="txR" fmla="*/ 6096000 w 6096000"/>
              <a:gd name="txB" fmla="*/ 5243479 h 5243479"/>
            </a:gdLst>
            <a:cxnLst>
              <a:cxn ang="0">
                <a:pos x="2" y="5243478"/>
              </a:cxn>
              <a:cxn ang="0">
                <a:pos x="0" y="5243478"/>
              </a:cxn>
              <a:cxn ang="0">
                <a:pos x="0" y="5243479"/>
              </a:cxn>
              <a:cxn ang="0">
                <a:pos x="2870259" y="0"/>
              </a:cxn>
              <a:cxn ang="0">
                <a:pos x="2323124" y="998992"/>
              </a:cxn>
              <a:cxn ang="0">
                <a:pos x="4064001" y="2957479"/>
              </a:cxn>
              <a:cxn ang="0">
                <a:pos x="6096000" y="1814479"/>
              </a:cxn>
            </a:cxnLst>
            <a:rect l="txL" t="txT" r="txR" b="txB"/>
            <a:pathLst>
              <a:path w="6096000" h="5243479">
                <a:moveTo>
                  <a:pt x="2" y="5243478"/>
                </a:moveTo>
                <a:lnTo>
                  <a:pt x="0" y="5243478"/>
                </a:lnTo>
                <a:lnTo>
                  <a:pt x="0" y="5243479"/>
                </a:lnTo>
                <a:close/>
                <a:moveTo>
                  <a:pt x="2870259" y="0"/>
                </a:moveTo>
                <a:lnTo>
                  <a:pt x="2323124" y="998992"/>
                </a:lnTo>
                <a:lnTo>
                  <a:pt x="4064001" y="2957479"/>
                </a:lnTo>
                <a:lnTo>
                  <a:pt x="6096000" y="1814479"/>
                </a:lnTo>
                <a:close/>
              </a:path>
            </a:pathLst>
          </a:custGeom>
          <a:solidFill>
            <a:srgbClr val="0172BE"/>
          </a:solidFill>
          <a:ln w="12700" cap="flat" cmpd="sng">
            <a:solidFill>
              <a:srgbClr val="0172BE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127" name="任意多边形 28" title=""/>
          <p:cNvSpPr/>
          <p:nvPr/>
        </p:nvSpPr>
        <p:spPr>
          <a:xfrm>
            <a:off x="6096000" y="4572000"/>
            <a:ext cx="6096000" cy="2286000"/>
          </a:xfrm>
          <a:custGeom>
            <a:gdLst>
              <a:gd name="txL" fmla="*/ 0 w 6095998"/>
              <a:gd name="txT" fmla="*/ 0 h 2285999"/>
              <a:gd name="txR" fmla="*/ 6095998 w 6095998"/>
              <a:gd name="txB" fmla="*/ 2285999 h 2285999"/>
            </a:gdLst>
            <a:cxnLst>
              <a:cxn ang="0">
                <a:pos x="2032000" y="0"/>
              </a:cxn>
              <a:cxn ang="0">
                <a:pos x="6095998" y="2285999"/>
              </a:cxn>
              <a:cxn ang="0">
                <a:pos x="0" y="2285999"/>
              </a:cxn>
            </a:cxnLst>
            <a:rect l="txL" t="txT" r="txR" b="txB"/>
            <a:pathLst>
              <a:path w="6095998" h="2285999">
                <a:moveTo>
                  <a:pt x="2032000" y="0"/>
                </a:moveTo>
                <a:lnTo>
                  <a:pt x="6095998" y="2285999"/>
                </a:lnTo>
                <a:lnTo>
                  <a:pt x="0" y="2285999"/>
                </a:lnTo>
                <a:close/>
              </a:path>
            </a:pathLst>
          </a:custGeom>
          <a:solidFill>
            <a:srgbClr val="005596"/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128" name="任意多边形 29" title=""/>
          <p:cNvSpPr/>
          <p:nvPr/>
        </p:nvSpPr>
        <p:spPr>
          <a:xfrm>
            <a:off x="0" y="3429000"/>
            <a:ext cx="12192000" cy="3429000"/>
          </a:xfrm>
          <a:custGeom>
            <a:gdLst>
              <a:gd name="txL" fmla="*/ 0 w 12192000"/>
              <a:gd name="txT" fmla="*/ 0 h 3429000"/>
              <a:gd name="txR" fmla="*/ 12192000 w 12192000"/>
              <a:gd name="txB" fmla="*/ 3429000 h 3429000"/>
            </a:gdLst>
            <a:cxnLst>
              <a:cxn ang="0">
                <a:pos x="6096000" y="0"/>
              </a:cxn>
              <a:cxn ang="0">
                <a:pos x="8128000" y="1143000"/>
              </a:cxn>
              <a:cxn ang="0">
                <a:pos x="6096000" y="3428999"/>
              </a:cxn>
              <a:cxn ang="0">
                <a:pos x="12191998" y="3428999"/>
              </a:cxn>
              <a:cxn ang="0">
                <a:pos x="12192000" y="3429000"/>
              </a:cxn>
              <a:cxn ang="0">
                <a:pos x="0" y="3429000"/>
              </a:cxn>
            </a:cxnLst>
            <a:rect l="txL" t="txT" r="txR" b="txB"/>
            <a:pathLst>
              <a:path w="12192000" h="3429000">
                <a:moveTo>
                  <a:pt x="6096000" y="0"/>
                </a:moveTo>
                <a:lnTo>
                  <a:pt x="8128000" y="1143000"/>
                </a:lnTo>
                <a:lnTo>
                  <a:pt x="6096000" y="3428999"/>
                </a:lnTo>
                <a:lnTo>
                  <a:pt x="12191998" y="3428999"/>
                </a:lnTo>
                <a:lnTo>
                  <a:pt x="12192000" y="3429000"/>
                </a:lnTo>
                <a:lnTo>
                  <a:pt x="0" y="3429000"/>
                </a:lnTo>
                <a:close/>
              </a:path>
            </a:pathLst>
          </a:custGeom>
          <a:solidFill>
            <a:srgbClr val="015FA5"/>
          </a:solidFill>
          <a:ln w="12700" cap="flat" cmpd="sng">
            <a:solidFill>
              <a:srgbClr val="015FA5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130" name="文本框 13" title=""/>
          <p:cNvSpPr/>
          <p:nvPr/>
        </p:nvSpPr>
        <p:spPr>
          <a:xfrm>
            <a:off x="5795963" y="3657600"/>
            <a:ext cx="5670550" cy="7683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r">
              <a:lnSpc>
                <a:spcPct val="100000"/>
              </a:lnSpc>
            </a:pPr>
            <a:r>
              <a:rPr lang="zh-CN" altLang="en-US" sz="4400">
                <a:solidFill>
                  <a:schemeClr val="bg1"/>
                </a:solidFill>
                <a:latin typeface="Yuanti SC Regular" panose="02010600040101010101" charset="-122"/>
                <a:ea typeface="Yuanti SC Regular" panose="02010600040101010101" charset="-122"/>
                <a:sym typeface="方正兰亭粗黑_GBK" charset="-122"/>
              </a:rPr>
              <a:t>新课导入</a:t>
            </a:r>
            <a:endParaRPr lang="zh-CN" altLang="en-US" sz="4400">
              <a:solidFill>
                <a:schemeClr val="bg1"/>
              </a:solidFill>
              <a:latin typeface="Yuanti SC Regular" panose="02010600040101010101" charset="-122"/>
              <a:ea typeface="Yuanti SC Regular" panose="02010600040101010101" charset="-122"/>
              <a:sym typeface="方正兰亭粗黑_GBK" charset="-122"/>
            </a:endParaRPr>
          </a:p>
        </p:txBody>
      </p:sp>
    </p:spTree>
  </p:cSld>
  <p:clrMapOvr>
    <a:masterClrMapping/>
  </p:clrMapOvr>
  <p:transition/>
  <p:timing/>
</p:sld>
</file>

<file path=ppt/slides/slide3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5362" name="等腰三角形 15" title=""/>
          <p:cNvSpPr/>
          <p:nvPr/>
        </p:nvSpPr>
        <p:spPr>
          <a:xfrm>
            <a:off x="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D50D2A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15363" name="等腰三角形 16" title=""/>
          <p:cNvSpPr/>
          <p:nvPr/>
        </p:nvSpPr>
        <p:spPr>
          <a:xfrm>
            <a:off x="913130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05596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15364" name="等腰三角形 17" title=""/>
          <p:cNvSpPr/>
          <p:nvPr/>
        </p:nvSpPr>
        <p:spPr>
          <a:xfrm>
            <a:off x="228282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99F3B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15365" name="等腰三角形 18" title=""/>
          <p:cNvSpPr/>
          <p:nvPr/>
        </p:nvSpPr>
        <p:spPr>
          <a:xfrm>
            <a:off x="456565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8D44AD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15366" name="等腰三角形 19" title=""/>
          <p:cNvSpPr/>
          <p:nvPr/>
        </p:nvSpPr>
        <p:spPr>
          <a:xfrm>
            <a:off x="684847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CB5518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graphicFrame>
        <p:nvGraphicFramePr>
          <p:cNvPr id="21506" name="对象 1" title="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336550" y="308610"/>
          <a:ext cx="11480800" cy="22987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86" r:id="rId3" imgW="11675110" imgH="2345690" progId="Word.Document.12">
                  <p:embed/>
                </p:oleObj>
              </mc:Choice>
              <mc:Fallback>
                <p:oleObj r:id="rId3" imgW="11675110" imgH="234569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36550" y="308610"/>
                        <a:ext cx="11480800" cy="2298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1" title=""/>
          <p:cNvGraphicFramePr>
            <a:graphicFrameLocks noChangeAspect="1"/>
          </p:cNvGraphicFramePr>
          <p:nvPr>
            <p:custDataLst>
              <p:tags r:id="rId5"/>
            </p:custDataLst>
          </p:nvPr>
        </p:nvGraphicFramePr>
        <p:xfrm>
          <a:off x="636270" y="2828926"/>
          <a:ext cx="11483340" cy="271462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87" r:id="rId6" imgW="11677650" imgH="2768600" progId="Word.Document.12">
                  <p:embed/>
                </p:oleObj>
              </mc:Choice>
              <mc:Fallback>
                <p:oleObj r:id="rId6" imgW="11677650" imgH="276860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36270" y="2828926"/>
                        <a:ext cx="11483340" cy="2714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19" title=""/>
          <p:cNvSpPr txBox="1"/>
          <p:nvPr>
            <p:custDataLst>
              <p:tags r:id="rId8"/>
            </p:custDataLst>
          </p:nvPr>
        </p:nvSpPr>
        <p:spPr>
          <a:xfrm>
            <a:off x="11005820" y="394970"/>
            <a:ext cx="766445" cy="6172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1219200"/>
            <a:r>
              <a:rPr lang="en-US" altLang="zh-CN" sz="3200" b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altLang="zh-CN" sz="3200" b="1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5362" name="等腰三角形 15" title=""/>
          <p:cNvSpPr/>
          <p:nvPr/>
        </p:nvSpPr>
        <p:spPr>
          <a:xfrm>
            <a:off x="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D50D2A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15363" name="等腰三角形 16" title=""/>
          <p:cNvSpPr/>
          <p:nvPr/>
        </p:nvSpPr>
        <p:spPr>
          <a:xfrm>
            <a:off x="913130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05596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15364" name="等腰三角形 17" title=""/>
          <p:cNvSpPr/>
          <p:nvPr/>
        </p:nvSpPr>
        <p:spPr>
          <a:xfrm>
            <a:off x="228282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99F3B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15365" name="等腰三角形 18" title=""/>
          <p:cNvSpPr/>
          <p:nvPr/>
        </p:nvSpPr>
        <p:spPr>
          <a:xfrm>
            <a:off x="456565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8D44AD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15366" name="等腰三角形 19" title=""/>
          <p:cNvSpPr/>
          <p:nvPr/>
        </p:nvSpPr>
        <p:spPr>
          <a:xfrm>
            <a:off x="684847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CB5518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graphicFrame>
        <p:nvGraphicFramePr>
          <p:cNvPr id="13314" name="对象 1" title="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292100" y="428625"/>
          <a:ext cx="11480800" cy="35179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88" r:id="rId3" imgW="11675110" imgH="3584575" progId="Word.Document.12">
                  <p:embed/>
                </p:oleObj>
              </mc:Choice>
              <mc:Fallback>
                <p:oleObj r:id="rId3" imgW="11675110" imgH="3584575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92100" y="428625"/>
                        <a:ext cx="11480800" cy="3517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1" title=""/>
          <p:cNvGraphicFramePr>
            <a:graphicFrameLocks noChangeAspect="1"/>
          </p:cNvGraphicFramePr>
          <p:nvPr>
            <p:custDataLst>
              <p:tags r:id="rId5"/>
            </p:custDataLst>
          </p:nvPr>
        </p:nvGraphicFramePr>
        <p:xfrm>
          <a:off x="290830" y="4281805"/>
          <a:ext cx="11445240" cy="73914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89" r:id="rId6" imgW="11645900" imgH="762000" progId="Word.Document.12">
                  <p:embed/>
                </p:oleObj>
              </mc:Choice>
              <mc:Fallback>
                <p:oleObj r:id="rId6" imgW="11645900" imgH="76200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90830" y="4281805"/>
                        <a:ext cx="11445240" cy="73914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19" title=""/>
          <p:cNvSpPr txBox="1"/>
          <p:nvPr>
            <p:custDataLst>
              <p:tags r:id="rId8"/>
            </p:custDataLst>
          </p:nvPr>
        </p:nvSpPr>
        <p:spPr>
          <a:xfrm>
            <a:off x="11005820" y="394970"/>
            <a:ext cx="766445" cy="6172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1219200"/>
            <a:r>
              <a:rPr lang="en-US" altLang="zh-CN" sz="3200" b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en-US" altLang="zh-CN" sz="3200" b="1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" grpId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5362" name="等腰三角形 15" title=""/>
          <p:cNvSpPr/>
          <p:nvPr/>
        </p:nvSpPr>
        <p:spPr>
          <a:xfrm>
            <a:off x="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D50D2A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15363" name="等腰三角形 16" title=""/>
          <p:cNvSpPr/>
          <p:nvPr/>
        </p:nvSpPr>
        <p:spPr>
          <a:xfrm>
            <a:off x="913130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05596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15364" name="等腰三角形 17" title=""/>
          <p:cNvSpPr/>
          <p:nvPr/>
        </p:nvSpPr>
        <p:spPr>
          <a:xfrm>
            <a:off x="228282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99F3B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15365" name="等腰三角形 18" title=""/>
          <p:cNvSpPr/>
          <p:nvPr/>
        </p:nvSpPr>
        <p:spPr>
          <a:xfrm>
            <a:off x="456565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8D44AD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15366" name="等腰三角形 19" title=""/>
          <p:cNvSpPr/>
          <p:nvPr/>
        </p:nvSpPr>
        <p:spPr>
          <a:xfrm>
            <a:off x="684847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CB5518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graphicFrame>
        <p:nvGraphicFramePr>
          <p:cNvPr id="16386" name="对象 1" title="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396240" y="1129983"/>
          <a:ext cx="11483340" cy="203644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90" r:id="rId3" imgW="11677650" imgH="2076450" progId="Word.Document.12">
                  <p:embed/>
                </p:oleObj>
              </mc:Choice>
              <mc:Fallback>
                <p:oleObj r:id="rId3" imgW="11677650" imgH="207645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6240" y="1129983"/>
                        <a:ext cx="11483340" cy="203644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0" name="对象 1" title=""/>
          <p:cNvGraphicFramePr>
            <a:graphicFrameLocks noChangeAspect="1"/>
          </p:cNvGraphicFramePr>
          <p:nvPr/>
        </p:nvGraphicFramePr>
        <p:xfrm>
          <a:off x="756285" y="3548380"/>
          <a:ext cx="10061575" cy="222504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91" r:id="rId5" imgW="11677650" imgH="2590800" progId="Word.Document.12">
                  <p:embed/>
                </p:oleObj>
              </mc:Choice>
              <mc:Fallback>
                <p:oleObj r:id="rId5" imgW="11677650" imgH="259080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56285" y="3548380"/>
                        <a:ext cx="10061575" cy="222504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19" title=""/>
          <p:cNvSpPr txBox="1"/>
          <p:nvPr>
            <p:custDataLst>
              <p:tags r:id="rId7"/>
            </p:custDataLst>
          </p:nvPr>
        </p:nvSpPr>
        <p:spPr>
          <a:xfrm>
            <a:off x="3336290" y="1808480"/>
            <a:ext cx="766445" cy="6172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1219200"/>
            <a:r>
              <a:rPr lang="en-US" altLang="zh-CN" sz="3200" b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altLang="zh-CN" sz="3200" b="1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7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5362" name="等腰三角形 15" title=""/>
          <p:cNvSpPr/>
          <p:nvPr/>
        </p:nvSpPr>
        <p:spPr>
          <a:xfrm>
            <a:off x="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D50D2A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15363" name="等腰三角形 16" title=""/>
          <p:cNvSpPr/>
          <p:nvPr/>
        </p:nvSpPr>
        <p:spPr>
          <a:xfrm>
            <a:off x="913130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05596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15364" name="等腰三角形 17" title=""/>
          <p:cNvSpPr/>
          <p:nvPr/>
        </p:nvSpPr>
        <p:spPr>
          <a:xfrm>
            <a:off x="228282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99F3B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15365" name="等腰三角形 18" title=""/>
          <p:cNvSpPr/>
          <p:nvPr/>
        </p:nvSpPr>
        <p:spPr>
          <a:xfrm>
            <a:off x="456565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8D44AD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15366" name="等腰三角形 19" title=""/>
          <p:cNvSpPr/>
          <p:nvPr/>
        </p:nvSpPr>
        <p:spPr>
          <a:xfrm>
            <a:off x="684847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CB5518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graphicFrame>
        <p:nvGraphicFramePr>
          <p:cNvPr id="43010" name="对象 1" title="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336550" y="488950"/>
          <a:ext cx="11480800" cy="13589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92" r:id="rId3" imgW="11675110" imgH="1386840" progId="Word.Document.12">
                  <p:embed/>
                </p:oleObj>
              </mc:Choice>
              <mc:Fallback>
                <p:oleObj r:id="rId3" imgW="11675110" imgH="138684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36550" y="488950"/>
                        <a:ext cx="11480800" cy="1358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1" title=""/>
          <p:cNvGraphicFramePr>
            <a:graphicFrameLocks noChangeAspect="1"/>
          </p:cNvGraphicFramePr>
          <p:nvPr>
            <p:custDataLst>
              <p:tags r:id="rId5"/>
            </p:custDataLst>
          </p:nvPr>
        </p:nvGraphicFramePr>
        <p:xfrm>
          <a:off x="335280" y="1820545"/>
          <a:ext cx="11483340" cy="428371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93" r:id="rId6" imgW="11677650" imgH="4375150" progId="Word.Document.12">
                  <p:embed/>
                </p:oleObj>
              </mc:Choice>
              <mc:Fallback>
                <p:oleObj r:id="rId6" imgW="11677650" imgH="437515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35280" y="1820545"/>
                        <a:ext cx="11483340" cy="428371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5362" name="等腰三角形 15" title=""/>
          <p:cNvSpPr/>
          <p:nvPr/>
        </p:nvSpPr>
        <p:spPr>
          <a:xfrm>
            <a:off x="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D50D2A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15363" name="等腰三角形 16" title=""/>
          <p:cNvSpPr/>
          <p:nvPr/>
        </p:nvSpPr>
        <p:spPr>
          <a:xfrm>
            <a:off x="913130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05596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15364" name="等腰三角形 17" title=""/>
          <p:cNvSpPr/>
          <p:nvPr/>
        </p:nvSpPr>
        <p:spPr>
          <a:xfrm>
            <a:off x="228282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99F3B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15365" name="等腰三角形 18" title=""/>
          <p:cNvSpPr/>
          <p:nvPr/>
        </p:nvSpPr>
        <p:spPr>
          <a:xfrm>
            <a:off x="456565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8D44AD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15366" name="等腰三角形 19" title=""/>
          <p:cNvSpPr/>
          <p:nvPr/>
        </p:nvSpPr>
        <p:spPr>
          <a:xfrm>
            <a:off x="684847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CB5518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9" name="TextBox 8" title=""/>
          <p:cNvSpPr txBox="1"/>
          <p:nvPr>
            <p:custDataLst>
              <p:tags r:id="rId2"/>
            </p:custDataLst>
          </p:nvPr>
        </p:nvSpPr>
        <p:spPr>
          <a:xfrm>
            <a:off x="396369" y="368774"/>
            <a:ext cx="857256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6.</a:t>
            </a:r>
            <a:r>
              <a:rPr lang="zh-CN" altLang="en-US" sz="32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幂函数</a:t>
            </a:r>
            <a:r>
              <a:rPr lang="en-US" sz="32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y=x</a:t>
            </a:r>
            <a:r>
              <a:rPr lang="en-US" altLang="zh-CN" sz="3200" b="1" baseline="300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sz="32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3200" b="1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α∈</a:t>
            </a:r>
            <a:r>
              <a:rPr lang="en-US" sz="3200" b="1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R)</a:t>
            </a:r>
            <a:r>
              <a:rPr lang="zh-CN" altLang="en-US" sz="32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的图象一定不经过</a:t>
            </a:r>
            <a:r>
              <a:rPr lang="en-US" sz="32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32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　</a:t>
            </a:r>
            <a:r>
              <a:rPr lang="en-US" sz="32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sz="32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　</a:t>
            </a:r>
            <a:r>
              <a:rPr lang="en-US" sz="32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3200" b="1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32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  <a:r>
              <a:rPr lang="zh-CN" altLang="en-US" sz="32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第四象限</a:t>
            </a:r>
            <a:r>
              <a:rPr lang="en-US" sz="32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(B)</a:t>
            </a:r>
            <a:r>
              <a:rPr lang="zh-CN" altLang="en-US" sz="32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第三象限</a:t>
            </a:r>
            <a:endParaRPr lang="zh-CN" altLang="en-US" sz="3200" b="1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32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(C)</a:t>
            </a:r>
            <a:r>
              <a:rPr lang="zh-CN" altLang="en-US" sz="32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第二象限</a:t>
            </a:r>
            <a:r>
              <a:rPr lang="en-US" sz="32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(D)</a:t>
            </a:r>
            <a:r>
              <a:rPr lang="zh-CN" altLang="en-US" sz="32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第一象限</a:t>
            </a:r>
            <a:endParaRPr lang="zh-CN" altLang="en-US" sz="32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 title=""/>
          <p:cNvSpPr txBox="1"/>
          <p:nvPr>
            <p:custDataLst>
              <p:tags r:id="rId3"/>
            </p:custDataLst>
          </p:nvPr>
        </p:nvSpPr>
        <p:spPr>
          <a:xfrm>
            <a:off x="7476019" y="548395"/>
            <a:ext cx="928694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altLang="en-US" sz="3200" b="1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1379" name="Object 2" title=""/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396240" y="2828925"/>
          <a:ext cx="11233785" cy="73914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94" name="文档" r:id="rId5" imgW="6191250" imgH="406400" progId="Word.Document.12">
                  <p:embed/>
                </p:oleObj>
              </mc:Choice>
              <mc:Fallback>
                <p:oleObj name="文档" r:id="rId5" imgW="6191250" imgH="40640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96240" y="2828925"/>
                        <a:ext cx="11233785" cy="73914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N20SGZTBBX1RAXJCSX50.eps" title=""/>
          <p:cNvPicPr/>
          <p:nvPr>
            <p:custDataLst>
              <p:tags r:id="rId8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7715885" y="3848735"/>
            <a:ext cx="2389505" cy="2245995"/>
          </a:xfrm>
          <a:prstGeom prst="rect">
            <a:avLst/>
          </a:prstGeom>
        </p:spPr>
      </p:pic>
      <p:sp>
        <p:nvSpPr>
          <p:cNvPr id="3" name="Text Box 144" title=""/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456694" y="3848572"/>
            <a:ext cx="8281988" cy="52197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sz="2800" b="1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(A)-2</a:t>
            </a:r>
            <a:r>
              <a:rPr lang="zh-CN" altLang="en-US" sz="2800" b="1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或</a:t>
            </a:r>
            <a:r>
              <a:rPr lang="en-US" sz="2800" b="1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0	(B)-1     (C)0	       (D)-2</a:t>
            </a:r>
            <a:endParaRPr lang="zh-CN" altLang="en-US" sz="2800" b="1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" name="TextBox 13" title=""/>
          <p:cNvSpPr txBox="1"/>
          <p:nvPr>
            <p:custDataLst>
              <p:tags r:id="rId10"/>
            </p:custDataLst>
          </p:nvPr>
        </p:nvSpPr>
        <p:spPr>
          <a:xfrm>
            <a:off x="9756304" y="2967110"/>
            <a:ext cx="928694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altLang="en-US" sz="3200" b="1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4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5362" name="等腰三角形 15" title=""/>
          <p:cNvSpPr/>
          <p:nvPr/>
        </p:nvSpPr>
        <p:spPr>
          <a:xfrm>
            <a:off x="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D50D2A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15363" name="等腰三角形 16" title=""/>
          <p:cNvSpPr/>
          <p:nvPr/>
        </p:nvSpPr>
        <p:spPr>
          <a:xfrm>
            <a:off x="913130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05596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15364" name="等腰三角形 17" title=""/>
          <p:cNvSpPr/>
          <p:nvPr/>
        </p:nvSpPr>
        <p:spPr>
          <a:xfrm>
            <a:off x="228282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99F3B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15365" name="等腰三角形 18" title=""/>
          <p:cNvSpPr/>
          <p:nvPr/>
        </p:nvSpPr>
        <p:spPr>
          <a:xfrm>
            <a:off x="456565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8D44AD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15366" name="等腰三角形 19" title=""/>
          <p:cNvSpPr/>
          <p:nvPr/>
        </p:nvSpPr>
        <p:spPr>
          <a:xfrm>
            <a:off x="684847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CB5518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graphicFrame>
        <p:nvGraphicFramePr>
          <p:cNvPr id="207873" name="Object 2" title="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516255" y="308610"/>
          <a:ext cx="9936480" cy="127381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95" name="文档" r:id="rId3" imgW="6191250" imgH="800100" progId="Word.Document.12">
                  <p:embed/>
                </p:oleObj>
              </mc:Choice>
              <mc:Fallback>
                <p:oleObj name="文档" r:id="rId3" imgW="6191250" imgH="80010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16255" y="308610"/>
                        <a:ext cx="9936480" cy="127381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C20STBBX1RAXJCSX66.eps" title=""/>
          <p:cNvPicPr/>
          <p:nvPr>
            <p:custDataLst>
              <p:tags r:id="rId6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636270" y="1808480"/>
            <a:ext cx="2164080" cy="2127250"/>
          </a:xfrm>
          <a:prstGeom prst="rect">
            <a:avLst/>
          </a:prstGeom>
        </p:spPr>
      </p:pic>
      <p:graphicFrame>
        <p:nvGraphicFramePr>
          <p:cNvPr id="2" name="Object 1" title=""/>
          <p:cNvGraphicFramePr>
            <a:graphicFrameLocks noChangeAspect="1"/>
          </p:cNvGraphicFramePr>
          <p:nvPr/>
        </p:nvGraphicFramePr>
        <p:xfrm>
          <a:off x="3515995" y="1928495"/>
          <a:ext cx="7958455" cy="204533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96" name="文档" r:id="rId7" imgW="6191250" imgH="1593850" progId="Word.Document.12">
                  <p:embed/>
                </p:oleObj>
              </mc:Choice>
              <mc:Fallback>
                <p:oleObj name="文档" r:id="rId7" imgW="6191250" imgH="159385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515995" y="1928495"/>
                        <a:ext cx="7958455" cy="204533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5362" name="等腰三角形 15" title=""/>
          <p:cNvSpPr/>
          <p:nvPr/>
        </p:nvSpPr>
        <p:spPr>
          <a:xfrm>
            <a:off x="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D50D2A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15363" name="等腰三角形 16" title=""/>
          <p:cNvSpPr/>
          <p:nvPr/>
        </p:nvSpPr>
        <p:spPr>
          <a:xfrm>
            <a:off x="913130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05596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15364" name="等腰三角形 17" title=""/>
          <p:cNvSpPr/>
          <p:nvPr/>
        </p:nvSpPr>
        <p:spPr>
          <a:xfrm>
            <a:off x="228282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99F3B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15365" name="等腰三角形 18" title=""/>
          <p:cNvSpPr/>
          <p:nvPr/>
        </p:nvSpPr>
        <p:spPr>
          <a:xfrm>
            <a:off x="456565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8D44AD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15366" name="等腰三角形 19" title=""/>
          <p:cNvSpPr/>
          <p:nvPr/>
        </p:nvSpPr>
        <p:spPr>
          <a:xfrm>
            <a:off x="684847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CB5518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11" name="Text Box 144" title="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56694" y="428774"/>
            <a:ext cx="8281988" cy="52197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sz="2800" b="1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9.</a:t>
            </a:r>
            <a:r>
              <a:rPr lang="zh-CN" altLang="en-US" sz="2800" b="1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比较下列各组数的大小</a:t>
            </a:r>
            <a:r>
              <a:rPr lang="en-US" sz="2800" b="1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</a:t>
            </a:r>
            <a:endParaRPr lang="zh-CN" altLang="en-US" sz="2800" b="1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graphicFrame>
        <p:nvGraphicFramePr>
          <p:cNvPr id="97281" name="Object 1" title="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922496" y="938688"/>
          <a:ext cx="8498840" cy="104584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97" name="文档" r:id="rId4" imgW="3302000" imgH="406400" progId="Word.Document.12">
                  <p:embed/>
                </p:oleObj>
              </mc:Choice>
              <mc:Fallback>
                <p:oleObj name="文档" r:id="rId4" imgW="3302000" imgH="40640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22496" y="938688"/>
                        <a:ext cx="8498840" cy="104584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 title=""/>
          <p:cNvGraphicFramePr>
            <a:graphicFrameLocks noChangeAspect="1"/>
          </p:cNvGraphicFramePr>
          <p:nvPr>
            <p:custDataLst>
              <p:tags r:id="rId6"/>
            </p:custDataLst>
          </p:nvPr>
        </p:nvGraphicFramePr>
        <p:xfrm>
          <a:off x="935990" y="1748790"/>
          <a:ext cx="12229465" cy="158559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98" name="文档" r:id="rId7" imgW="6191250" imgH="800100" progId="Word.Document.12">
                  <p:embed/>
                </p:oleObj>
              </mc:Choice>
              <mc:Fallback>
                <p:oleObj name="文档" r:id="rId7" imgW="6191250" imgH="80010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35990" y="1748790"/>
                        <a:ext cx="12229465" cy="158559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 title=""/>
          <p:cNvGraphicFramePr>
            <a:graphicFrameLocks noChangeAspect="1"/>
          </p:cNvGraphicFramePr>
          <p:nvPr>
            <p:custDataLst>
              <p:tags r:id="rId9"/>
            </p:custDataLst>
          </p:nvPr>
        </p:nvGraphicFramePr>
        <p:xfrm>
          <a:off x="935990" y="3608705"/>
          <a:ext cx="13794105" cy="146494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99" name="文档" r:id="rId10" imgW="6191250" imgH="660400" progId="Word.Document.12">
                  <p:embed/>
                </p:oleObj>
              </mc:Choice>
              <mc:Fallback>
                <p:oleObj name="文档" r:id="rId10" imgW="6191250" imgH="66040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935990" y="3608705"/>
                        <a:ext cx="13794105" cy="146494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5362" name="等腰三角形 15" title=""/>
          <p:cNvSpPr/>
          <p:nvPr/>
        </p:nvSpPr>
        <p:spPr>
          <a:xfrm>
            <a:off x="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D50D2A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15363" name="等腰三角形 16" title=""/>
          <p:cNvSpPr/>
          <p:nvPr/>
        </p:nvSpPr>
        <p:spPr>
          <a:xfrm>
            <a:off x="913130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05596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15364" name="等腰三角形 17" title=""/>
          <p:cNvSpPr/>
          <p:nvPr/>
        </p:nvSpPr>
        <p:spPr>
          <a:xfrm>
            <a:off x="228282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99F3B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15365" name="等腰三角形 18" title=""/>
          <p:cNvSpPr/>
          <p:nvPr/>
        </p:nvSpPr>
        <p:spPr>
          <a:xfrm>
            <a:off x="456565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8D44AD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15366" name="等腰三角形 19" title=""/>
          <p:cNvSpPr/>
          <p:nvPr/>
        </p:nvSpPr>
        <p:spPr>
          <a:xfrm>
            <a:off x="684847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CB5518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11" name="Text Box 144" title="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56694" y="428774"/>
            <a:ext cx="8281988" cy="52197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sz="2800" b="1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9.</a:t>
            </a:r>
            <a:r>
              <a:rPr lang="zh-CN" altLang="en-US" sz="2800" b="1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比较下列各组数的大小</a:t>
            </a:r>
            <a:r>
              <a:rPr lang="en-US" sz="2800" b="1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</a:t>
            </a:r>
            <a:endParaRPr lang="zh-CN" altLang="en-US" sz="2800" b="1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graphicFrame>
        <p:nvGraphicFramePr>
          <p:cNvPr id="96258" name="Object 2" title="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935831" y="788661"/>
          <a:ext cx="8482330" cy="96837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00" name="文档" r:id="rId4" imgW="3302000" imgH="406400" progId="Word.Document.12">
                  <p:embed/>
                </p:oleObj>
              </mc:Choice>
              <mc:Fallback>
                <p:oleObj name="文档" r:id="rId4" imgW="3302000" imgH="40640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35831" y="788661"/>
                        <a:ext cx="8482330" cy="96837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 title=""/>
          <p:cNvGraphicFramePr>
            <a:graphicFrameLocks noChangeAspect="1"/>
          </p:cNvGraphicFramePr>
          <p:nvPr>
            <p:custDataLst>
              <p:tags r:id="rId6"/>
            </p:custDataLst>
          </p:nvPr>
        </p:nvGraphicFramePr>
        <p:xfrm>
          <a:off x="695960" y="1508760"/>
          <a:ext cx="14395450" cy="278447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01" name="文档" r:id="rId7" imgW="6191250" imgH="1200150" progId="Word.Document.12">
                  <p:embed/>
                </p:oleObj>
              </mc:Choice>
              <mc:Fallback>
                <p:oleObj name="文档" r:id="rId7" imgW="6191250" imgH="120015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95960" y="1508760"/>
                        <a:ext cx="14395450" cy="278447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 title=""/>
          <p:cNvGraphicFramePr>
            <a:graphicFrameLocks noChangeAspect="1"/>
          </p:cNvGraphicFramePr>
          <p:nvPr>
            <p:custDataLst>
              <p:tags r:id="rId9"/>
            </p:custDataLst>
          </p:nvPr>
        </p:nvGraphicFramePr>
        <p:xfrm>
          <a:off x="755621" y="4208785"/>
          <a:ext cx="15925164" cy="180276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02" name="文档" r:id="rId10" imgW="6191250" imgH="800100" progId="Word.Document.12">
                  <p:embed/>
                </p:oleObj>
              </mc:Choice>
              <mc:Fallback>
                <p:oleObj name="文档" r:id="rId10" imgW="6191250" imgH="80010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755621" y="4208785"/>
                        <a:ext cx="15925164" cy="180276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5362" name="等腰三角形 15" title=""/>
          <p:cNvSpPr/>
          <p:nvPr/>
        </p:nvSpPr>
        <p:spPr>
          <a:xfrm>
            <a:off x="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D50D2A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15363" name="等腰三角形 16" title=""/>
          <p:cNvSpPr/>
          <p:nvPr/>
        </p:nvSpPr>
        <p:spPr>
          <a:xfrm>
            <a:off x="913130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05596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15364" name="等腰三角形 17" title=""/>
          <p:cNvSpPr/>
          <p:nvPr/>
        </p:nvSpPr>
        <p:spPr>
          <a:xfrm>
            <a:off x="228282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99F3B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15365" name="等腰三角形 18" title=""/>
          <p:cNvSpPr/>
          <p:nvPr/>
        </p:nvSpPr>
        <p:spPr>
          <a:xfrm>
            <a:off x="456565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8D44AD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15366" name="等腰三角形 19" title=""/>
          <p:cNvSpPr/>
          <p:nvPr/>
        </p:nvSpPr>
        <p:spPr>
          <a:xfrm>
            <a:off x="684847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CB5518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graphicFrame>
        <p:nvGraphicFramePr>
          <p:cNvPr id="33794" name="对象 1" title="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516255" y="248920"/>
          <a:ext cx="10126345" cy="135953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03" r:id="rId3" imgW="11677650" imgH="1581150" progId="Word.Document.12">
                  <p:embed/>
                </p:oleObj>
              </mc:Choice>
              <mc:Fallback>
                <p:oleObj r:id="rId3" imgW="11677650" imgH="158115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16255" y="248920"/>
                        <a:ext cx="10126345" cy="135953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1" title=""/>
          <p:cNvGraphicFramePr>
            <a:graphicFrameLocks noChangeAspect="1"/>
          </p:cNvGraphicFramePr>
          <p:nvPr/>
        </p:nvGraphicFramePr>
        <p:xfrm>
          <a:off x="876300" y="1449070"/>
          <a:ext cx="9104630" cy="161163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04" r:id="rId5" imgW="11677650" imgH="2076450" progId="Word.Document.12">
                  <p:embed/>
                </p:oleObj>
              </mc:Choice>
              <mc:Fallback>
                <p:oleObj r:id="rId5" imgW="11677650" imgH="207645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76300" y="1449070"/>
                        <a:ext cx="9104630" cy="161163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18" name="对象 1" title=""/>
          <p:cNvGraphicFramePr>
            <a:graphicFrameLocks noChangeAspect="1"/>
          </p:cNvGraphicFramePr>
          <p:nvPr/>
        </p:nvGraphicFramePr>
        <p:xfrm>
          <a:off x="876300" y="2888615"/>
          <a:ext cx="8522970" cy="358902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05" r:id="rId7" imgW="11677650" imgH="4933950" progId="Word.Document.12">
                  <p:embed/>
                </p:oleObj>
              </mc:Choice>
              <mc:Fallback>
                <p:oleObj r:id="rId7" imgW="11677650" imgH="493395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76300" y="2888615"/>
                        <a:ext cx="8522970" cy="358902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4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5362" name="等腰三角形 15" title=""/>
          <p:cNvSpPr/>
          <p:nvPr/>
        </p:nvSpPr>
        <p:spPr>
          <a:xfrm>
            <a:off x="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D50D2A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15363" name="等腰三角形 16" title=""/>
          <p:cNvSpPr/>
          <p:nvPr/>
        </p:nvSpPr>
        <p:spPr>
          <a:xfrm>
            <a:off x="913130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05596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15364" name="等腰三角形 17" title=""/>
          <p:cNvSpPr/>
          <p:nvPr/>
        </p:nvSpPr>
        <p:spPr>
          <a:xfrm>
            <a:off x="228282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99F3B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15365" name="等腰三角形 18" title=""/>
          <p:cNvSpPr/>
          <p:nvPr/>
        </p:nvSpPr>
        <p:spPr>
          <a:xfrm>
            <a:off x="456565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8D44AD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15366" name="等腰三角形 19" title=""/>
          <p:cNvSpPr/>
          <p:nvPr/>
        </p:nvSpPr>
        <p:spPr>
          <a:xfrm>
            <a:off x="684847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CB5518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graphicFrame>
        <p:nvGraphicFramePr>
          <p:cNvPr id="2" name="对象 1" title="">
            <a:hlinkClick action="ppaction://ole?verb="/>
          </p:cNvPr>
          <p:cNvGraphicFramePr>
            <a:graphicFrameLocks noChangeAspect="1"/>
          </p:cNvGraphicFramePr>
          <p:nvPr/>
        </p:nvGraphicFramePr>
        <p:xfrm>
          <a:off x="695960" y="428625"/>
          <a:ext cx="10103485" cy="122809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06" r:id="rId2" imgW="5276850" imgH="641350" progId="Word.Document.12">
                  <p:embed/>
                </p:oleObj>
              </mc:Choice>
              <mc:Fallback>
                <p:oleObj r:id="rId2" imgW="5276850" imgH="64135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95960" y="428625"/>
                        <a:ext cx="10103485" cy="12280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图片 2" title="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36270" y="2048510"/>
            <a:ext cx="10156190" cy="195643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103" name="等腰三角形 23" title=""/>
          <p:cNvSpPr/>
          <p:nvPr/>
        </p:nvSpPr>
        <p:spPr>
          <a:xfrm rot="10800000">
            <a:off x="0" y="0"/>
            <a:ext cx="3060700" cy="414338"/>
          </a:xfrm>
          <a:prstGeom prst="triangle">
            <a:avLst>
              <a:gd name="adj" fmla="val 50000"/>
            </a:avLst>
          </a:prstGeom>
          <a:solidFill>
            <a:srgbClr val="D50D2A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104" name="等腰三角形 24" title=""/>
          <p:cNvSpPr/>
          <p:nvPr/>
        </p:nvSpPr>
        <p:spPr>
          <a:xfrm rot="10800000">
            <a:off x="9131300" y="0"/>
            <a:ext cx="3060700" cy="414338"/>
          </a:xfrm>
          <a:prstGeom prst="triangle">
            <a:avLst>
              <a:gd name="adj" fmla="val 50000"/>
            </a:avLst>
          </a:prstGeom>
          <a:solidFill>
            <a:srgbClr val="005596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105" name="等腰三角形 25" title=""/>
          <p:cNvSpPr/>
          <p:nvPr/>
        </p:nvSpPr>
        <p:spPr>
          <a:xfrm rot="10800000">
            <a:off x="2282825" y="0"/>
            <a:ext cx="3060700" cy="414338"/>
          </a:xfrm>
          <a:prstGeom prst="triangle">
            <a:avLst>
              <a:gd name="adj" fmla="val 50000"/>
            </a:avLst>
          </a:prstGeom>
          <a:solidFill>
            <a:srgbClr val="099F3B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106" name="等腰三角形 26" title=""/>
          <p:cNvSpPr/>
          <p:nvPr/>
        </p:nvSpPr>
        <p:spPr>
          <a:xfrm rot="10800000">
            <a:off x="4565650" y="0"/>
            <a:ext cx="3060700" cy="414338"/>
          </a:xfrm>
          <a:prstGeom prst="triangle">
            <a:avLst>
              <a:gd name="adj" fmla="val 50000"/>
            </a:avLst>
          </a:prstGeom>
          <a:solidFill>
            <a:srgbClr val="8D44AD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107" name="等腰三角形 27" title=""/>
          <p:cNvSpPr/>
          <p:nvPr/>
        </p:nvSpPr>
        <p:spPr>
          <a:xfrm rot="10800000">
            <a:off x="6848475" y="0"/>
            <a:ext cx="3060700" cy="414338"/>
          </a:xfrm>
          <a:prstGeom prst="triangle">
            <a:avLst>
              <a:gd name="adj" fmla="val 50000"/>
            </a:avLst>
          </a:prstGeom>
          <a:solidFill>
            <a:srgbClr val="CB5518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" name="文本框 1" title=""/>
          <p:cNvSpPr txBox="1"/>
          <p:nvPr/>
        </p:nvSpPr>
        <p:spPr>
          <a:xfrm>
            <a:off x="464820" y="696595"/>
            <a:ext cx="10621010" cy="553466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zh-CN" altLang="en-US" sz="2800"/>
              <a:t>在下列几个问题中，建立与的函数关系式（用含有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800"/>
              <a:t>的式子表示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zh-CN" altLang="en-US" sz="2800"/>
              <a:t>）：</a:t>
            </a:r>
            <a:endParaRPr lang="zh-CN" altLang="en-US" sz="2800"/>
          </a:p>
          <a:p>
            <a:endParaRPr lang="zh-CN" altLang="en-US" sz="2800"/>
          </a:p>
          <a:p>
            <a:r>
              <a:rPr lang="zh-CN" altLang="en-US" sz="2800"/>
              <a:t>1.购买每千克</a:t>
            </a:r>
            <a:r>
              <a:rPr lang="en-US" altLang="zh-CN" sz="2800"/>
              <a:t>1</a:t>
            </a:r>
            <a:r>
              <a:rPr lang="zh-CN" altLang="en-US" sz="2800"/>
              <a:t>元的蔬菜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800"/>
              <a:t>千克，她需要的钱为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y</a:t>
            </a:r>
            <a:r>
              <a:rPr lang="zh-CN" altLang="en-US" sz="2800"/>
              <a:t>元；            </a:t>
            </a:r>
            <a:endParaRPr lang="zh-CN" altLang="en-US" sz="2800"/>
          </a:p>
          <a:p>
            <a:endParaRPr lang="zh-CN" altLang="en-US" sz="2800"/>
          </a:p>
          <a:p>
            <a:r>
              <a:rPr lang="zh-CN" altLang="en-US" sz="2800"/>
              <a:t>2.一个正方形的边长为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x</a:t>
            </a:r>
            <a:r>
              <a:rPr lang="zh-CN" altLang="en-US" sz="2800"/>
              <a:t>，它的面积为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y</a:t>
            </a:r>
            <a:r>
              <a:rPr lang="zh-CN" altLang="en-US" sz="2800"/>
              <a:t>；                           </a:t>
            </a:r>
            <a:endParaRPr lang="zh-CN" altLang="en-US" sz="2800"/>
          </a:p>
          <a:p>
            <a:endParaRPr lang="zh-CN" altLang="en-US" sz="2800"/>
          </a:p>
          <a:p>
            <a:r>
              <a:rPr lang="zh-CN" altLang="en-US" sz="2800"/>
              <a:t>3.一个正方体的边长为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x</a:t>
            </a:r>
            <a:r>
              <a:rPr lang="zh-CN" altLang="en-US" sz="2800"/>
              <a:t>，它的体积为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y</a:t>
            </a:r>
            <a:r>
              <a:rPr lang="zh-CN" altLang="en-US" sz="2800"/>
              <a:t>                             </a:t>
            </a:r>
            <a:endParaRPr lang="zh-CN" altLang="en-US" sz="2800"/>
          </a:p>
          <a:p>
            <a:endParaRPr lang="zh-CN" altLang="en-US" sz="2800"/>
          </a:p>
          <a:p>
            <a:r>
              <a:rPr lang="zh-CN" altLang="en-US" sz="2800"/>
              <a:t>4.一个正方形场地的面积为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x</a:t>
            </a:r>
            <a:r>
              <a:rPr lang="zh-CN" altLang="en-US" sz="2800"/>
              <a:t>，这个正方形的边长为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y</a:t>
            </a:r>
            <a:r>
              <a:rPr lang="zh-CN" altLang="en-US" sz="2800"/>
              <a:t>；               </a:t>
            </a:r>
            <a:endParaRPr lang="zh-CN" altLang="en-US" sz="2800"/>
          </a:p>
          <a:p>
            <a:endParaRPr lang="zh-CN" altLang="en-US" sz="2800"/>
          </a:p>
          <a:p>
            <a:r>
              <a:rPr lang="zh-CN" altLang="en-US" sz="2800"/>
              <a:t>5.一个人在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xs</a:t>
            </a:r>
            <a:r>
              <a:rPr lang="zh-CN" altLang="en-US" sz="2800"/>
              <a:t>内骑车行进了</a:t>
            </a:r>
            <a:r>
              <a:rPr lang="en-US" altLang="zh-CN" sz="2800"/>
              <a:t>1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km</a:t>
            </a:r>
            <a:r>
              <a:rPr lang="zh-CN" altLang="en-US" sz="2800"/>
              <a:t>，那么他的平均速度为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y</a:t>
            </a:r>
            <a:r>
              <a:rPr lang="zh-CN" altLang="en-US" sz="2800"/>
              <a:t>.       </a:t>
            </a:r>
            <a:endParaRPr lang="zh-CN" altLang="en-US" sz="2800"/>
          </a:p>
        </p:txBody>
      </p:sp>
      <p:sp>
        <p:nvSpPr>
          <p:cNvPr id="6" name="TextBox 19" title=""/>
          <p:cNvSpPr txBox="1"/>
          <p:nvPr>
            <p:custDataLst>
              <p:tags r:id="rId2"/>
            </p:custDataLst>
          </p:nvPr>
        </p:nvSpPr>
        <p:spPr>
          <a:xfrm>
            <a:off x="8735695" y="1389380"/>
            <a:ext cx="275082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200"/>
            <a:r>
              <a:rPr lang="en-US" altLang="zh-CN" sz="3200" b="1" i="1" smtClean="0">
                <a:solidFill>
                  <a:srgbClr val="C00000"/>
                </a:solidFill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y=x</a:t>
            </a:r>
            <a:endParaRPr lang="en-US" altLang="zh-CN" sz="3200" b="1" i="1" smtClean="0">
              <a:solidFill>
                <a:srgbClr val="C00000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TextBox 19" title=""/>
          <p:cNvSpPr txBox="1"/>
          <p:nvPr>
            <p:custDataLst>
              <p:tags r:id="rId3"/>
            </p:custDataLst>
          </p:nvPr>
        </p:nvSpPr>
        <p:spPr>
          <a:xfrm>
            <a:off x="7115810" y="3172460"/>
            <a:ext cx="275082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200"/>
            <a:r>
              <a:rPr lang="en-US" altLang="zh-CN" sz="3200" b="1" i="1" smtClean="0">
                <a:solidFill>
                  <a:srgbClr val="C00000"/>
                </a:solidFill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y=x</a:t>
            </a:r>
            <a:r>
              <a:rPr lang="en-US" altLang="zh-CN" sz="3200" b="1" baseline="30000" smtClean="0">
                <a:solidFill>
                  <a:srgbClr val="C00000"/>
                </a:solidFill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3</a:t>
            </a:r>
            <a:endParaRPr lang="en-US" altLang="zh-CN" sz="3200" b="1" baseline="30000" smtClean="0">
              <a:solidFill>
                <a:srgbClr val="C00000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TextBox 19" title=""/>
          <p:cNvSpPr txBox="1"/>
          <p:nvPr>
            <p:custDataLst>
              <p:tags r:id="rId4"/>
            </p:custDataLst>
          </p:nvPr>
        </p:nvSpPr>
        <p:spPr>
          <a:xfrm>
            <a:off x="7242810" y="2476500"/>
            <a:ext cx="275082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200"/>
            <a:r>
              <a:rPr lang="en-US" altLang="zh-CN" sz="3200" b="1" i="1" smtClean="0">
                <a:solidFill>
                  <a:srgbClr val="C00000"/>
                </a:solidFill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y=x</a:t>
            </a:r>
            <a:r>
              <a:rPr lang="en-US" altLang="zh-CN" sz="3200" b="1" baseline="30000" smtClean="0">
                <a:solidFill>
                  <a:srgbClr val="C00000"/>
                </a:solidFill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2</a:t>
            </a:r>
            <a:endParaRPr lang="en-US" altLang="zh-CN" sz="3200" b="1" baseline="30000" smtClean="0">
              <a:solidFill>
                <a:srgbClr val="C00000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mc:AlternateContent>
        <mc:Choice Requires="a14">
          <p:sp>
            <p:nvSpPr>
              <p:cNvPr id="8" name="文本框 7" title=""/>
              <p:cNvSpPr txBox="1"/>
              <p:nvPr/>
            </p:nvSpPr>
            <p:spPr>
              <a:xfrm>
                <a:off x="9131236" y="3789299"/>
                <a:ext cx="1292860" cy="79883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pPr algn="l"/>
                <a14:m>
                  <m:oMathPara>
                    <m:oMathParaPr>
                      <m:jc/>
                    </m:oMathParaPr>
                    <m:oMath>
                      <m:sSup>
                        <m:sSupPr>
                          <m:ctrlPr>
                            <a:rPr lang="en-US" altLang="zh-CN" sz="32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32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𝑦</m:t>
                          </m:r>
                          <m:r>
                            <a:rPr lang="en-US" altLang="zh-CN" sz="32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=</m:t>
                          </m:r>
                          <m:r>
                            <a:rPr lang="en-US" altLang="zh-CN" sz="32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p>
                          <m:f>
                            <m:fPr>
                              <m:type m:val="bar"/>
                              <m:ctrlPr>
                                <a:rPr lang="en-US" altLang="zh-CN" sz="3200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3200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ea typeface="MS Mincho" charset="0"/>
                                  <a:cs typeface="Cambria Math" panose="02040503050406030204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3200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ea typeface="MS Mincho" charset="0"/>
                                  <a:cs typeface="Cambria Math" panose="02040503050406030204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altLang="zh-CN" sz="3200" i="1">
                  <a:solidFill>
                    <a:srgbClr val="FF0000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1236" y="3789299"/>
                <a:ext cx="1292860" cy="798830"/>
              </a:xfrm>
              <a:prstGeom prst="rect">
                <a:avLst/>
              </a:prstGeom>
              <a:blipFill rotWithShape="1">
                <a:blip r:embed="rId5"/>
                <a:stretch>
                  <a:fillRect l="-44" t="-32" r="-1626" b="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19" title=""/>
          <p:cNvSpPr txBox="1"/>
          <p:nvPr>
            <p:custDataLst>
              <p:tags r:id="rId6"/>
            </p:custDataLst>
          </p:nvPr>
        </p:nvSpPr>
        <p:spPr>
          <a:xfrm>
            <a:off x="9215755" y="4989195"/>
            <a:ext cx="275082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200"/>
            <a:r>
              <a:rPr lang="en-US" altLang="zh-CN" sz="3200" b="1" i="1" smtClean="0">
                <a:solidFill>
                  <a:srgbClr val="C00000"/>
                </a:solidFill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y=x</a:t>
            </a:r>
            <a:r>
              <a:rPr lang="en-US" altLang="zh-CN" sz="3200" b="1" baseline="30000" smtClean="0">
                <a:solidFill>
                  <a:srgbClr val="C00000"/>
                </a:solidFill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-1</a:t>
            </a:r>
            <a:endParaRPr lang="en-US" altLang="zh-CN" sz="3200" b="1" baseline="30000" smtClean="0">
              <a:solidFill>
                <a:srgbClr val="C00000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5" grpId="0"/>
      <p:bldP spid="7" grpId="0"/>
      <p:bldP spid="9" grpId="0"/>
      <p:bldP spid="8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5362" name="等腰三角形 15" title=""/>
          <p:cNvSpPr/>
          <p:nvPr/>
        </p:nvSpPr>
        <p:spPr>
          <a:xfrm>
            <a:off x="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D50D2A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15363" name="等腰三角形 16" title=""/>
          <p:cNvSpPr/>
          <p:nvPr/>
        </p:nvSpPr>
        <p:spPr>
          <a:xfrm>
            <a:off x="913130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05596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15364" name="等腰三角形 17" title=""/>
          <p:cNvSpPr/>
          <p:nvPr/>
        </p:nvSpPr>
        <p:spPr>
          <a:xfrm>
            <a:off x="228282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99F3B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15365" name="等腰三角形 18" title=""/>
          <p:cNvSpPr/>
          <p:nvPr/>
        </p:nvSpPr>
        <p:spPr>
          <a:xfrm>
            <a:off x="456565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8D44AD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15366" name="等腰三角形 19" title=""/>
          <p:cNvSpPr/>
          <p:nvPr/>
        </p:nvSpPr>
        <p:spPr>
          <a:xfrm>
            <a:off x="684847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CB5518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graphicFrame>
        <p:nvGraphicFramePr>
          <p:cNvPr id="211969" name="Object 1" title="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635476" y="608806"/>
          <a:ext cx="13872211" cy="105283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07" name="文档" r:id="rId3" imgW="6191250" imgH="469900" progId="Word.Document.12">
                  <p:embed/>
                </p:oleObj>
              </mc:Choice>
              <mc:Fallback>
                <p:oleObj name="文档" r:id="rId3" imgW="6191250" imgH="46990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35476" y="608806"/>
                        <a:ext cx="13872211" cy="105283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 title=""/>
          <p:cNvSpPr txBox="1"/>
          <p:nvPr>
            <p:custDataLst>
              <p:tags r:id="rId5"/>
            </p:custDataLst>
          </p:nvPr>
        </p:nvSpPr>
        <p:spPr>
          <a:xfrm>
            <a:off x="1055818" y="2168367"/>
            <a:ext cx="8072494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解</a:t>
            </a:r>
            <a:r>
              <a:rPr lang="en-US" altLang="zh-CN" sz="2800" b="1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:(1)</a:t>
            </a:r>
            <a:r>
              <a:rPr lang="zh-CN" altLang="en-US" sz="2800" b="1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幂函数</a:t>
            </a:r>
            <a:r>
              <a:rPr lang="en-US" altLang="zh-CN" sz="2800" b="1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f(x)=(m</a:t>
            </a:r>
            <a:r>
              <a:rPr lang="en-US" altLang="zh-CN" sz="2800" b="1" baseline="30000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</a:t>
            </a:r>
            <a:r>
              <a:rPr lang="en-US" altLang="zh-CN" sz="2800" b="1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-5m+7)x</a:t>
            </a:r>
            <a:r>
              <a:rPr lang="en-US" altLang="zh-CN" sz="2800" b="1" baseline="30000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m+1</a:t>
            </a:r>
            <a:r>
              <a:rPr lang="en-US" altLang="zh-CN" sz="2800" b="1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(m</a:t>
            </a:r>
            <a:r>
              <a:rPr lang="zh-CN" altLang="en-US" sz="2800" b="1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∈</a:t>
            </a:r>
            <a:r>
              <a:rPr lang="en-US" altLang="zh-CN" sz="2800" b="1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R)</a:t>
            </a:r>
            <a:r>
              <a:rPr lang="zh-CN" altLang="en-US" sz="2800" b="1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的图像关于</a:t>
            </a:r>
            <a:r>
              <a:rPr lang="en-US" altLang="zh-CN" sz="2800" b="1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y</a:t>
            </a:r>
            <a:r>
              <a:rPr lang="zh-CN" altLang="en-US" sz="2800" b="1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轴对称</a:t>
            </a:r>
            <a:r>
              <a:rPr lang="en-US" altLang="zh-CN" sz="2800" b="1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</a:t>
            </a:r>
            <a:r>
              <a:rPr lang="zh-CN" altLang="en-US" sz="2800" b="1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所以</a:t>
            </a:r>
            <a:r>
              <a:rPr lang="en-US" altLang="zh-CN" sz="2800" b="1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m+1</a:t>
            </a:r>
            <a:r>
              <a:rPr lang="zh-CN" altLang="en-US" sz="2800" b="1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为偶数，</a:t>
            </a:r>
            <a:endParaRPr lang="zh-CN" altLang="en-US" sz="2800" b="1" smtClean="0">
              <a:solidFill>
                <a:srgbClr val="FF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r>
              <a:rPr lang="zh-CN" altLang="en-US" sz="2800" b="1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所以</a:t>
            </a:r>
            <a:r>
              <a:rPr lang="en-US" altLang="zh-CN" sz="2800" b="1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lang="en-US" altLang="zh-CN" sz="2800" b="1" baseline="30000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</a:t>
            </a:r>
            <a:r>
              <a:rPr lang="en-US" altLang="zh-CN" sz="2800" b="1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-5m+7=1,</a:t>
            </a:r>
            <a:r>
              <a:rPr lang="zh-CN" altLang="en-US" sz="2800" b="1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解得</a:t>
            </a:r>
            <a:r>
              <a:rPr lang="en-US" altLang="zh-CN" sz="2800" b="1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m=2</a:t>
            </a:r>
            <a:r>
              <a:rPr lang="zh-CN" altLang="en-US" sz="2800" b="1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或</a:t>
            </a:r>
            <a:r>
              <a:rPr lang="en-US" altLang="zh-CN" sz="2800" b="1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m=3;</a:t>
            </a:r>
            <a:endParaRPr lang="zh-CN" altLang="en-US" sz="2800" b="1" smtClean="0">
              <a:solidFill>
                <a:srgbClr val="FF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r>
              <a:rPr lang="zh-CN" altLang="en-US" sz="2800" b="1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当</a:t>
            </a:r>
            <a:r>
              <a:rPr lang="en-US" altLang="zh-CN" sz="2800" b="1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m=2</a:t>
            </a:r>
            <a:r>
              <a:rPr lang="zh-CN" altLang="en-US" sz="2800" b="1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时</a:t>
            </a:r>
            <a:r>
              <a:rPr lang="en-US" altLang="zh-CN" sz="2800" b="1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,m+1=3</a:t>
            </a:r>
            <a:r>
              <a:rPr lang="zh-CN" altLang="en-US" sz="2800" b="1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不符合题意</a:t>
            </a:r>
            <a:r>
              <a:rPr lang="en-US" altLang="zh-CN" sz="2800" b="1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</a:t>
            </a:r>
            <a:r>
              <a:rPr lang="zh-CN" altLang="en-US" sz="2800" b="1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舍去</a:t>
            </a:r>
            <a:r>
              <a:rPr lang="en-US" altLang="zh-CN" sz="2800" b="1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;</a:t>
            </a:r>
            <a:endParaRPr lang="zh-CN" altLang="en-US" sz="2800" b="1" smtClean="0">
              <a:solidFill>
                <a:srgbClr val="FF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r>
              <a:rPr lang="zh-CN" altLang="en-US" sz="2800" b="1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当</a:t>
            </a:r>
            <a:r>
              <a:rPr lang="en-US" altLang="zh-CN" sz="2800" b="1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m=3</a:t>
            </a:r>
            <a:r>
              <a:rPr lang="zh-CN" altLang="en-US" sz="2800" b="1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时</a:t>
            </a:r>
            <a:r>
              <a:rPr lang="en-US" altLang="zh-CN" sz="2800" b="1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,m+1=4</a:t>
            </a:r>
            <a:r>
              <a:rPr lang="zh-CN" altLang="en-US" sz="2800" b="1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满足题意</a:t>
            </a:r>
            <a:r>
              <a:rPr lang="en-US" altLang="zh-CN" sz="2800" b="1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;</a:t>
            </a:r>
            <a:r>
              <a:rPr lang="zh-CN" altLang="en-US" sz="2800" b="1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所以</a:t>
            </a:r>
            <a:r>
              <a:rPr lang="en-US" altLang="zh-CN" sz="2800" b="1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f(x)=x</a:t>
            </a:r>
            <a:r>
              <a:rPr lang="en-US" altLang="zh-CN" sz="2800" b="1" baseline="30000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4</a:t>
            </a:r>
            <a:r>
              <a:rPr lang="en-US" altLang="zh-CN" sz="2800" b="1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</a:t>
            </a:r>
            <a:endParaRPr lang="en-US" altLang="zh-CN" sz="2800" b="1" smtClean="0">
              <a:solidFill>
                <a:srgbClr val="FF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5362" name="等腰三角形 15" title=""/>
          <p:cNvSpPr/>
          <p:nvPr/>
        </p:nvSpPr>
        <p:spPr>
          <a:xfrm>
            <a:off x="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D50D2A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15363" name="等腰三角形 16" title=""/>
          <p:cNvSpPr/>
          <p:nvPr/>
        </p:nvSpPr>
        <p:spPr>
          <a:xfrm>
            <a:off x="913130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05596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15364" name="等腰三角形 17" title=""/>
          <p:cNvSpPr/>
          <p:nvPr/>
        </p:nvSpPr>
        <p:spPr>
          <a:xfrm>
            <a:off x="228282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99F3B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15365" name="等腰三角形 18" title=""/>
          <p:cNvSpPr/>
          <p:nvPr/>
        </p:nvSpPr>
        <p:spPr>
          <a:xfrm>
            <a:off x="456565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8D44AD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15366" name="等腰三角形 19" title=""/>
          <p:cNvSpPr/>
          <p:nvPr/>
        </p:nvSpPr>
        <p:spPr>
          <a:xfrm>
            <a:off x="684847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CB5518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5" name="TextBox 4" title=""/>
          <p:cNvSpPr txBox="1"/>
          <p:nvPr>
            <p:custDataLst>
              <p:tags r:id="rId2"/>
            </p:custDataLst>
          </p:nvPr>
        </p:nvSpPr>
        <p:spPr>
          <a:xfrm>
            <a:off x="286514" y="642128"/>
            <a:ext cx="8501122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(2)</a:t>
            </a:r>
            <a:r>
              <a:rPr lang="zh-CN" altLang="en-US" sz="2800" b="1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若</a:t>
            </a:r>
            <a:r>
              <a:rPr lang="en-US" sz="2800" b="1" i="1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</a:t>
            </a:r>
            <a:r>
              <a:rPr lang="en-US" sz="2800" b="1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(2</a:t>
            </a:r>
            <a:r>
              <a:rPr lang="en-US" sz="2800" b="1" i="1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</a:t>
            </a:r>
            <a:r>
              <a:rPr lang="en-US" sz="2800" b="1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+1)&gt;16,</a:t>
            </a:r>
            <a:r>
              <a:rPr lang="zh-CN" altLang="en-US" sz="2800" b="1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求实数</a:t>
            </a:r>
            <a:r>
              <a:rPr lang="en-US" sz="2800" b="1" i="1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</a:t>
            </a:r>
            <a:r>
              <a:rPr lang="zh-CN" altLang="en-US" sz="2800" b="1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的取值范围</a:t>
            </a:r>
            <a:r>
              <a:rPr lang="en-US" sz="2800" b="1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</a:t>
            </a:r>
            <a:endParaRPr lang="zh-CN" altLang="en-US" sz="2800" b="1" smtClean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graphicFrame>
        <p:nvGraphicFramePr>
          <p:cNvPr id="9" name="对象 8" title="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456220" y="1688772"/>
          <a:ext cx="13574395" cy="316547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08" name="文档" r:id="rId4" imgW="5276850" imgH="1231900" progId="Word.Document.12">
                  <p:embed/>
                </p:oleObj>
              </mc:Choice>
              <mc:Fallback>
                <p:oleObj name="文档" r:id="rId4" imgW="5276850" imgH="123190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56220" y="1688772"/>
                        <a:ext cx="13574395" cy="316547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7410" name="文本框 10" title=""/>
          <p:cNvSpPr/>
          <p:nvPr/>
        </p:nvSpPr>
        <p:spPr>
          <a:xfrm>
            <a:off x="695325" y="239713"/>
            <a:ext cx="7740650" cy="9248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59500" b="1">
                <a:solidFill>
                  <a:srgbClr val="D9D9D9"/>
                </a:solidFill>
                <a:latin typeface="Meiryo" pitchFamily="2" charset="-128"/>
                <a:ea typeface="Meiryo" pitchFamily="2" charset="-128"/>
                <a:sym typeface="Meiryo" pitchFamily="2" charset="-128"/>
              </a:rPr>
              <a:t>5</a:t>
            </a:r>
            <a:endParaRPr lang="zh-CN" altLang="en-US" sz="59500" b="1">
              <a:solidFill>
                <a:srgbClr val="D9D9D9"/>
              </a:solidFill>
              <a:latin typeface="Meiryo" pitchFamily="2" charset="-128"/>
              <a:ea typeface="Meiryo" pitchFamily="2" charset="-128"/>
              <a:sym typeface="Meiryo" pitchFamily="2" charset="-128"/>
            </a:endParaRPr>
          </a:p>
        </p:txBody>
      </p:sp>
      <p:sp>
        <p:nvSpPr>
          <p:cNvPr id="17411" name="任意多边形 24" title=""/>
          <p:cNvSpPr/>
          <p:nvPr/>
        </p:nvSpPr>
        <p:spPr>
          <a:xfrm flipH="1">
            <a:off x="8128000" y="0"/>
            <a:ext cx="4064000" cy="6858000"/>
          </a:xfrm>
          <a:custGeom>
            <a:gdLst>
              <a:gd name="txL" fmla="*/ 0 w 4064001"/>
              <a:gd name="txT" fmla="*/ 0 h 6857999"/>
              <a:gd name="txR" fmla="*/ 4064001 w 4064001"/>
              <a:gd name="txB" fmla="*/ 6857999 h 6857999"/>
            </a:gdLst>
            <a:cxnLst>
              <a:cxn ang="0">
                <a:pos x="0" y="0"/>
              </a:cxn>
              <a:cxn ang="0">
                <a:pos x="0" y="6857999"/>
              </a:cxn>
              <a:cxn ang="0">
                <a:pos x="2" y="6857999"/>
              </a:cxn>
              <a:cxn ang="0">
                <a:pos x="4064001" y="4572000"/>
              </a:cxn>
              <a:cxn ang="0">
                <a:pos x="2323124" y="2613513"/>
              </a:cxn>
              <a:cxn ang="0">
                <a:pos x="1" y="6855208"/>
              </a:cxn>
              <a:cxn ang="0">
                <a:pos x="1" y="1"/>
              </a:cxn>
            </a:cxnLst>
            <a:rect l="txL" t="txT" r="txR" b="txB"/>
            <a:pathLst>
              <a:path w="4064001" h="6857999">
                <a:moveTo>
                  <a:pt x="0" y="0"/>
                </a:moveTo>
                <a:lnTo>
                  <a:pt x="0" y="6857999"/>
                </a:lnTo>
                <a:lnTo>
                  <a:pt x="2" y="6857999"/>
                </a:lnTo>
                <a:lnTo>
                  <a:pt x="4064001" y="4572000"/>
                </a:lnTo>
                <a:lnTo>
                  <a:pt x="2323124" y="2613513"/>
                </a:lnTo>
                <a:lnTo>
                  <a:pt x="1" y="6855208"/>
                </a:lnTo>
                <a:lnTo>
                  <a:pt x="1" y="1"/>
                </a:lnTo>
                <a:close/>
              </a:path>
            </a:pathLst>
          </a:custGeom>
          <a:solidFill>
            <a:srgbClr val="E81E34"/>
          </a:solidFill>
          <a:ln w="12700" cap="flat" cmpd="sng">
            <a:solidFill>
              <a:srgbClr val="E81E34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7412" name="任意多边形 25" title=""/>
          <p:cNvSpPr/>
          <p:nvPr/>
        </p:nvSpPr>
        <p:spPr>
          <a:xfrm flipH="1">
            <a:off x="9869488" y="0"/>
            <a:ext cx="2322512" cy="6854825"/>
          </a:xfrm>
          <a:custGeom>
            <a:gdLst>
              <a:gd name="txL" fmla="*/ 0 w 2323123"/>
              <a:gd name="txT" fmla="*/ 0 h 6855207"/>
              <a:gd name="txR" fmla="*/ 2323123 w 2323123"/>
              <a:gd name="txB" fmla="*/ 6855207 h 6855207"/>
            </a:gdLst>
            <a:cxnLst>
              <a:cxn ang="0">
                <a:pos x="0" y="0"/>
              </a:cxn>
              <a:cxn ang="0">
                <a:pos x="0" y="6855207"/>
              </a:cxn>
              <a:cxn ang="0">
                <a:pos x="2323123" y="2613512"/>
              </a:cxn>
              <a:cxn ang="0">
                <a:pos x="3" y="2"/>
              </a:cxn>
            </a:cxnLst>
            <a:rect l="txL" t="txT" r="txR" b="txB"/>
            <a:pathLst>
              <a:path w="2323123" h="6855207">
                <a:moveTo>
                  <a:pt x="0" y="0"/>
                </a:moveTo>
                <a:lnTo>
                  <a:pt x="0" y="6855207"/>
                </a:lnTo>
                <a:lnTo>
                  <a:pt x="2323123" y="2613512"/>
                </a:lnTo>
                <a:lnTo>
                  <a:pt x="3" y="2"/>
                </a:lnTo>
                <a:close/>
              </a:path>
            </a:pathLst>
          </a:custGeom>
          <a:solidFill>
            <a:srgbClr val="E83D43"/>
          </a:solidFill>
          <a:ln w="12700" cap="flat" cmpd="sng">
            <a:solidFill>
              <a:srgbClr val="E83D43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7413" name="任意多边形 26" title=""/>
          <p:cNvSpPr/>
          <p:nvPr/>
        </p:nvSpPr>
        <p:spPr>
          <a:xfrm flipH="1">
            <a:off x="9321800" y="0"/>
            <a:ext cx="2870200" cy="2613025"/>
          </a:xfrm>
          <a:custGeom>
            <a:gdLst>
              <a:gd name="txL" fmla="*/ 0 w 2870255"/>
              <a:gd name="txT" fmla="*/ 0 h 2613510"/>
              <a:gd name="txR" fmla="*/ 2870255 w 2870255"/>
              <a:gd name="txB" fmla="*/ 2613510 h 2613510"/>
            </a:gdLst>
            <a:cxnLst>
              <a:cxn ang="0">
                <a:pos x="0" y="0"/>
              </a:cxn>
              <a:cxn ang="0">
                <a:pos x="2323120" y="2613510"/>
              </a:cxn>
              <a:cxn ang="0">
                <a:pos x="2870255" y="1614518"/>
              </a:cxn>
            </a:cxnLst>
            <a:rect l="txL" t="txT" r="txR" b="txB"/>
            <a:pathLst>
              <a:path w="2870255" h="2613510">
                <a:moveTo>
                  <a:pt x="0" y="0"/>
                </a:moveTo>
                <a:lnTo>
                  <a:pt x="2323120" y="2613510"/>
                </a:lnTo>
                <a:lnTo>
                  <a:pt x="2870255" y="1614518"/>
                </a:lnTo>
                <a:close/>
              </a:path>
            </a:pathLst>
          </a:custGeom>
          <a:solidFill>
            <a:srgbClr val="EA605E"/>
          </a:solidFill>
          <a:ln w="12700" cap="flat" cmpd="sng">
            <a:solidFill>
              <a:srgbClr val="EA605E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7414" name="任意多边形 27" title=""/>
          <p:cNvSpPr/>
          <p:nvPr/>
        </p:nvSpPr>
        <p:spPr>
          <a:xfrm flipH="1">
            <a:off x="6096000" y="1614488"/>
            <a:ext cx="6096000" cy="5243512"/>
          </a:xfrm>
          <a:custGeom>
            <a:gdLst>
              <a:gd name="txL" fmla="*/ 0 w 6096000"/>
              <a:gd name="txT" fmla="*/ 0 h 5243479"/>
              <a:gd name="txR" fmla="*/ 6096000 w 6096000"/>
              <a:gd name="txB" fmla="*/ 5243479 h 5243479"/>
            </a:gdLst>
            <a:cxnLst>
              <a:cxn ang="0">
                <a:pos x="2" y="5243478"/>
              </a:cxn>
              <a:cxn ang="0">
                <a:pos x="0" y="5243478"/>
              </a:cxn>
              <a:cxn ang="0">
                <a:pos x="0" y="5243479"/>
              </a:cxn>
              <a:cxn ang="0">
                <a:pos x="2870259" y="0"/>
              </a:cxn>
              <a:cxn ang="0">
                <a:pos x="2323124" y="998992"/>
              </a:cxn>
              <a:cxn ang="0">
                <a:pos x="4064001" y="2957479"/>
              </a:cxn>
              <a:cxn ang="0">
                <a:pos x="6096000" y="1814479"/>
              </a:cxn>
            </a:cxnLst>
            <a:rect l="txL" t="txT" r="txR" b="txB"/>
            <a:pathLst>
              <a:path w="6096000" h="5243479">
                <a:moveTo>
                  <a:pt x="2" y="5243478"/>
                </a:moveTo>
                <a:lnTo>
                  <a:pt x="0" y="5243478"/>
                </a:lnTo>
                <a:lnTo>
                  <a:pt x="0" y="5243479"/>
                </a:lnTo>
                <a:close/>
                <a:moveTo>
                  <a:pt x="2870259" y="0"/>
                </a:moveTo>
                <a:lnTo>
                  <a:pt x="2323124" y="998992"/>
                </a:lnTo>
                <a:lnTo>
                  <a:pt x="4064001" y="2957479"/>
                </a:lnTo>
                <a:lnTo>
                  <a:pt x="6096000" y="1814479"/>
                </a:lnTo>
                <a:close/>
              </a:path>
            </a:pathLst>
          </a:custGeom>
          <a:solidFill>
            <a:srgbClr val="E83D43"/>
          </a:solidFill>
          <a:ln w="12700" cap="flat" cmpd="sng">
            <a:solidFill>
              <a:srgbClr val="E83D43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7415" name="任意多边形 28" title=""/>
          <p:cNvSpPr/>
          <p:nvPr/>
        </p:nvSpPr>
        <p:spPr>
          <a:xfrm>
            <a:off x="6096000" y="4572000"/>
            <a:ext cx="6096000" cy="2286000"/>
          </a:xfrm>
          <a:custGeom>
            <a:gdLst>
              <a:gd name="txL" fmla="*/ 0 w 6095998"/>
              <a:gd name="txT" fmla="*/ 0 h 2285999"/>
              <a:gd name="txR" fmla="*/ 6095998 w 6095998"/>
              <a:gd name="txB" fmla="*/ 2285999 h 2285999"/>
            </a:gdLst>
            <a:cxnLst>
              <a:cxn ang="0">
                <a:pos x="2032000" y="0"/>
              </a:cxn>
              <a:cxn ang="0">
                <a:pos x="6095998" y="2285999"/>
              </a:cxn>
              <a:cxn ang="0">
                <a:pos x="0" y="2285999"/>
              </a:cxn>
            </a:cxnLst>
            <a:rect l="txL" t="txT" r="txR" b="txB"/>
            <a:pathLst>
              <a:path w="6095998" h="2285999">
                <a:moveTo>
                  <a:pt x="2032000" y="0"/>
                </a:moveTo>
                <a:lnTo>
                  <a:pt x="6095998" y="2285999"/>
                </a:lnTo>
                <a:lnTo>
                  <a:pt x="0" y="2285999"/>
                </a:lnTo>
                <a:close/>
              </a:path>
            </a:pathLst>
          </a:custGeom>
          <a:solidFill>
            <a:srgbClr val="D50D2A"/>
          </a:solidFill>
          <a:ln w="12700" cap="flat" cmpd="sng">
            <a:solidFill>
              <a:srgbClr val="D50D2A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7416" name="任意多边形 29" title=""/>
          <p:cNvSpPr/>
          <p:nvPr/>
        </p:nvSpPr>
        <p:spPr>
          <a:xfrm>
            <a:off x="0" y="3429000"/>
            <a:ext cx="12192000" cy="3429000"/>
          </a:xfrm>
          <a:custGeom>
            <a:gdLst>
              <a:gd name="txL" fmla="*/ 0 w 12192000"/>
              <a:gd name="txT" fmla="*/ 0 h 3429000"/>
              <a:gd name="txR" fmla="*/ 12192000 w 12192000"/>
              <a:gd name="txB" fmla="*/ 3429000 h 3429000"/>
            </a:gdLst>
            <a:cxnLst>
              <a:cxn ang="0">
                <a:pos x="6096000" y="0"/>
              </a:cxn>
              <a:cxn ang="0">
                <a:pos x="8128000" y="1143000"/>
              </a:cxn>
              <a:cxn ang="0">
                <a:pos x="6096000" y="3428999"/>
              </a:cxn>
              <a:cxn ang="0">
                <a:pos x="12191998" y="3428999"/>
              </a:cxn>
              <a:cxn ang="0">
                <a:pos x="12192000" y="3429000"/>
              </a:cxn>
              <a:cxn ang="0">
                <a:pos x="0" y="3429000"/>
              </a:cxn>
            </a:cxnLst>
            <a:rect l="txL" t="txT" r="txR" b="txB"/>
            <a:pathLst>
              <a:path w="12192000" h="3429000">
                <a:moveTo>
                  <a:pt x="6096000" y="0"/>
                </a:moveTo>
                <a:lnTo>
                  <a:pt x="8128000" y="1143000"/>
                </a:lnTo>
                <a:lnTo>
                  <a:pt x="6096000" y="3428999"/>
                </a:lnTo>
                <a:lnTo>
                  <a:pt x="12191998" y="3428999"/>
                </a:lnTo>
                <a:lnTo>
                  <a:pt x="12192000" y="3429000"/>
                </a:lnTo>
                <a:lnTo>
                  <a:pt x="0" y="3429000"/>
                </a:lnTo>
                <a:close/>
              </a:path>
            </a:pathLst>
          </a:custGeom>
          <a:solidFill>
            <a:srgbClr val="E81E34"/>
          </a:solidFill>
          <a:ln w="12700" cap="flat" cmpd="sng">
            <a:solidFill>
              <a:srgbClr val="E81E34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7418" name="文本框 12" title=""/>
          <p:cNvSpPr/>
          <p:nvPr/>
        </p:nvSpPr>
        <p:spPr>
          <a:xfrm>
            <a:off x="6454775" y="3319463"/>
            <a:ext cx="5751513" cy="7683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4400" b="1">
                <a:solidFill>
                  <a:schemeClr val="bg1"/>
                </a:solidFill>
                <a:latin typeface="Yuanti SC Bold" panose="02010600040101010101" charset="-122"/>
                <a:ea typeface="Yuanti SC Bold" panose="02010600040101010101" charset="-122"/>
                <a:sym typeface="方正兰亭粗黑_GBK" charset="-122"/>
              </a:rPr>
              <a:t>课堂小结</a:t>
            </a:r>
            <a:endParaRPr lang="zh-CN" altLang="en-US" sz="4400" b="1">
              <a:solidFill>
                <a:schemeClr val="bg1"/>
              </a:solidFill>
              <a:latin typeface="Yuanti SC Bold" panose="02010600040101010101" charset="-122"/>
              <a:ea typeface="Yuanti SC Bold" panose="02010600040101010101" charset="-122"/>
              <a:sym typeface="方正兰亭粗黑_GBK" charset="-122"/>
            </a:endParaRPr>
          </a:p>
        </p:txBody>
      </p:sp>
    </p:spTree>
  </p:cSld>
  <p:clrMapOvr>
    <a:masterClrMapping/>
  </p:clrMapOvr>
  <p:transition/>
  <p:timing/>
</p:sld>
</file>

<file path=ppt/slides/slide4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8434" name="等腰三角形 15" title=""/>
          <p:cNvSpPr/>
          <p:nvPr/>
        </p:nvSpPr>
        <p:spPr>
          <a:xfrm>
            <a:off x="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D50D2A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8435" name="等腰三角形 16" title=""/>
          <p:cNvSpPr/>
          <p:nvPr/>
        </p:nvSpPr>
        <p:spPr>
          <a:xfrm>
            <a:off x="913130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05596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8436" name="等腰三角形 17" title=""/>
          <p:cNvSpPr/>
          <p:nvPr/>
        </p:nvSpPr>
        <p:spPr>
          <a:xfrm>
            <a:off x="228282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99F3B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8437" name="等腰三角形 18" title=""/>
          <p:cNvSpPr/>
          <p:nvPr/>
        </p:nvSpPr>
        <p:spPr>
          <a:xfrm>
            <a:off x="456565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8D44AD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8438" name="等腰三角形 19" title=""/>
          <p:cNvSpPr/>
          <p:nvPr/>
        </p:nvSpPr>
        <p:spPr>
          <a:xfrm>
            <a:off x="684847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CB5518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" name="矩形 1" title=""/>
          <p:cNvSpPr/>
          <p:nvPr>
            <p:custDataLst>
              <p:tags r:id="rId2"/>
            </p:custDataLst>
          </p:nvPr>
        </p:nvSpPr>
        <p:spPr>
          <a:xfrm>
            <a:off x="456816" y="369223"/>
            <a:ext cx="11392669" cy="566039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>
            <a:defPPr>
              <a:defRPr lang="zh-CN"/>
            </a:defPPr>
            <a:lvl1pPr marL="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4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0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en-US" altLang="zh-CN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1.</a:t>
            </a:r>
            <a:r>
              <a:rPr lang="zh-CN" altLang="zh-CN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知识清单：</a:t>
            </a:r>
            <a:endParaRPr lang="zh-CN" altLang="zh-CN" sz="1050" kern="100"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en-US" altLang="zh-CN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(1)</a:t>
            </a:r>
            <a:r>
              <a:rPr lang="zh-CN" altLang="zh-CN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幂函数的定义</a:t>
            </a:r>
            <a:r>
              <a:rPr lang="en-US" altLang="zh-CN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.</a:t>
            </a:r>
            <a:endParaRPr lang="zh-CN" altLang="zh-CN" sz="1050" kern="100"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en-US" altLang="zh-CN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(2)</a:t>
            </a:r>
            <a:r>
              <a:rPr lang="zh-CN" altLang="zh-CN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几个常见幂函数的图象</a:t>
            </a:r>
            <a:r>
              <a:rPr lang="en-US" altLang="zh-CN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.</a:t>
            </a:r>
            <a:endParaRPr lang="zh-CN" altLang="zh-CN" sz="1050" kern="100"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en-US" altLang="zh-CN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(3)</a:t>
            </a:r>
            <a:r>
              <a:rPr lang="zh-CN" altLang="zh-CN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幂函数的性质</a:t>
            </a:r>
            <a:r>
              <a:rPr lang="en-US" altLang="zh-CN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.</a:t>
            </a:r>
            <a:endParaRPr lang="en-US" altLang="zh-CN" kern="100">
              <a:latin typeface="Times New Roman" panose="02020603050405020304" pitchFamily="18" charset="0"/>
              <a:ea typeface="微软雅黑" panose="020b0503020204020204" charset="-122"/>
              <a:cs typeface="Courier New" panose="02070309020205020404" pitchFamily="49" charset="0"/>
            </a:endParaRPr>
          </a:p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zh-CN" altLang="en-US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（</a:t>
            </a:r>
            <a:r>
              <a:rPr lang="en-US" altLang="zh-CN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4</a:t>
            </a:r>
            <a:r>
              <a:rPr lang="zh-CN" altLang="en-US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）函数图像的变换</a:t>
            </a:r>
            <a:r>
              <a:rPr lang="en-US" altLang="zh-CN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.</a:t>
            </a:r>
            <a:endParaRPr lang="zh-CN" altLang="zh-CN" sz="1050" kern="100"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en-US" altLang="zh-CN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2.</a:t>
            </a:r>
            <a:r>
              <a:rPr lang="zh-CN" altLang="zh-CN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方法归纳：</a:t>
            </a:r>
            <a:endParaRPr lang="zh-CN" altLang="zh-CN" sz="1050" kern="100"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en-US" altLang="zh-CN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(1)</a:t>
            </a:r>
            <a:r>
              <a:rPr lang="zh-CN" altLang="zh-CN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运用待定系数法求幂函数的解析式</a:t>
            </a:r>
            <a:r>
              <a:rPr lang="en-US" altLang="zh-CN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.</a:t>
            </a:r>
            <a:endParaRPr lang="zh-CN" altLang="zh-CN" sz="1050" kern="100"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en-US" altLang="zh-CN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(2)</a:t>
            </a:r>
            <a:r>
              <a:rPr lang="zh-CN" altLang="zh-CN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根据幂函数的图象研究幂函数的性质即数形结合思想</a:t>
            </a:r>
            <a:r>
              <a:rPr lang="en-US" altLang="zh-CN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.</a:t>
            </a:r>
            <a:endParaRPr lang="zh-CN" altLang="zh-CN" sz="1050" kern="100"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en-US" altLang="zh-CN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3.</a:t>
            </a:r>
            <a:r>
              <a:rPr lang="zh-CN" altLang="zh-CN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常见误区：对幂函数形式的判断易出错，只有形如</a:t>
            </a:r>
            <a:r>
              <a:rPr lang="en-US" altLang="zh-CN" i="1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y</a:t>
            </a:r>
            <a:r>
              <a:rPr lang="zh-CN" altLang="zh-CN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＝</a:t>
            </a:r>
            <a:r>
              <a:rPr lang="en-US" altLang="zh-CN" i="1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x</a:t>
            </a:r>
            <a:r>
              <a:rPr lang="en-US" altLang="zh-CN" i="1" kern="100" baseline="300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α</a:t>
            </a:r>
            <a:r>
              <a:rPr lang="en-US" altLang="zh-CN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(</a:t>
            </a:r>
            <a:r>
              <a:rPr lang="en-US" altLang="zh-CN" i="1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α</a:t>
            </a:r>
            <a:r>
              <a:rPr lang="zh-CN" altLang="zh-CN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为常数</a:t>
            </a:r>
            <a:r>
              <a:rPr lang="en-US" altLang="zh-CN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)</a:t>
            </a:r>
            <a:r>
              <a:rPr lang="zh-CN" altLang="zh-CN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为幂函数，其它形式都不是幂函数</a:t>
            </a:r>
            <a:r>
              <a:rPr lang="en-US" altLang="zh-CN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.</a:t>
            </a:r>
            <a:endParaRPr lang="zh-CN" altLang="zh-CN" sz="1050" kern="100">
              <a:effectLst/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ransition/>
  <p:timing/>
</p:sld>
</file>

<file path=ppt/slides/slide4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9458" name="任意多边形 18" title=""/>
          <p:cNvSpPr/>
          <p:nvPr/>
        </p:nvSpPr>
        <p:spPr>
          <a:xfrm>
            <a:off x="0" y="0"/>
            <a:ext cx="6096000" cy="6858000"/>
          </a:xfrm>
          <a:custGeom>
            <a:gdLst>
              <a:gd name="txL" fmla="*/ 0 w 6096000"/>
              <a:gd name="txT" fmla="*/ 0 h 6858000"/>
              <a:gd name="txR" fmla="*/ 6096000 w 6096000"/>
              <a:gd name="txB" fmla="*/ 6858000 h 6858000"/>
            </a:gdLst>
            <a:cxnLst>
              <a:cxn ang="0">
                <a:pos x="0" y="0"/>
              </a:cxn>
              <a:cxn ang="0">
                <a:pos x="6096000" y="3429000"/>
              </a:cxn>
              <a:cxn ang="0">
                <a:pos x="0" y="6858000"/>
              </a:cxn>
            </a:cxnLst>
            <a:rect l="txL" t="txT" r="txR" b="txB"/>
            <a:pathLst>
              <a:path w="6096000" h="6858000">
                <a:moveTo>
                  <a:pt x="0" y="0"/>
                </a:moveTo>
                <a:lnTo>
                  <a:pt x="6096000" y="3429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82C0"/>
          </a:solidFill>
          <a:ln w="12700" cap="flat" cmpd="sng">
            <a:solidFill>
              <a:srgbClr val="0082C0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9459" name="任意多边形 22" title=""/>
          <p:cNvSpPr/>
          <p:nvPr/>
        </p:nvSpPr>
        <p:spPr>
          <a:xfrm rot="10800000">
            <a:off x="8439150" y="3175"/>
            <a:ext cx="3752850" cy="1612900"/>
          </a:xfrm>
          <a:custGeom>
            <a:gdLst>
              <a:gd name="txL" fmla="*/ 0 w 3753006"/>
              <a:gd name="txT" fmla="*/ 0 h 1613874"/>
              <a:gd name="txR" fmla="*/ 3753006 w 3753006"/>
              <a:gd name="txB" fmla="*/ 1613874 h 1613874"/>
            </a:gdLst>
            <a:cxnLst>
              <a:cxn ang="0">
                <a:pos x="3753006" y="1613874"/>
              </a:cxn>
              <a:cxn ang="0">
                <a:pos x="0" y="1613874"/>
              </a:cxn>
              <a:cxn ang="0">
                <a:pos x="0" y="1613873"/>
              </a:cxn>
              <a:cxn ang="0">
                <a:pos x="2869108" y="0"/>
              </a:cxn>
            </a:cxnLst>
            <a:rect l="txL" t="txT" r="txR" b="txB"/>
            <a:pathLst>
              <a:path w="3753005" h="1613874">
                <a:moveTo>
                  <a:pt x="3753006" y="1613874"/>
                </a:moveTo>
                <a:lnTo>
                  <a:pt x="0" y="1613874"/>
                </a:lnTo>
                <a:lnTo>
                  <a:pt x="0" y="1613873"/>
                </a:lnTo>
                <a:lnTo>
                  <a:pt x="2869108" y="0"/>
                </a:lnTo>
                <a:close/>
              </a:path>
            </a:pathLst>
          </a:custGeom>
          <a:solidFill>
            <a:srgbClr val="1EB3EB"/>
          </a:solidFill>
          <a:ln w="12700" cap="flat" cmpd="sng">
            <a:solidFill>
              <a:srgbClr val="1EB3EB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9460" name="任意多边形 23" title=""/>
          <p:cNvSpPr/>
          <p:nvPr/>
        </p:nvSpPr>
        <p:spPr>
          <a:xfrm rot="10800000">
            <a:off x="0" y="3175"/>
            <a:ext cx="12192000" cy="3429000"/>
          </a:xfrm>
          <a:custGeom>
            <a:gdLst>
              <a:gd name="txL" fmla="*/ 0 w 12192000"/>
              <a:gd name="txT" fmla="*/ 0 h 3429000"/>
              <a:gd name="txR" fmla="*/ 12192000 w 12192000"/>
              <a:gd name="txB" fmla="*/ 3429000 h 3429000"/>
            </a:gdLst>
            <a:cxnLst>
              <a:cxn ang="0">
                <a:pos x="1" y="3429000"/>
              </a:cxn>
              <a:cxn ang="0">
                <a:pos x="0" y="3429000"/>
              </a:cxn>
              <a:cxn ang="0">
                <a:pos x="1" y="3428999"/>
              </a:cxn>
              <a:cxn ang="0">
                <a:pos x="12192000" y="3429000"/>
              </a:cxn>
              <a:cxn ang="0">
                <a:pos x="3753007" y="3429000"/>
              </a:cxn>
              <a:cxn ang="0">
                <a:pos x="2869109" y="1815126"/>
              </a:cxn>
              <a:cxn ang="0">
                <a:pos x="6096000" y="0"/>
              </a:cxn>
            </a:cxnLst>
            <a:rect l="txL" t="txT" r="txR" b="txB"/>
            <a:pathLst>
              <a:path w="12192000" h="3429000">
                <a:moveTo>
                  <a:pt x="1" y="3429000"/>
                </a:moveTo>
                <a:lnTo>
                  <a:pt x="0" y="3429000"/>
                </a:lnTo>
                <a:lnTo>
                  <a:pt x="1" y="3428999"/>
                </a:lnTo>
                <a:close/>
                <a:moveTo>
                  <a:pt x="12192000" y="3429000"/>
                </a:moveTo>
                <a:lnTo>
                  <a:pt x="3753007" y="3429000"/>
                </a:lnTo>
                <a:lnTo>
                  <a:pt x="2869109" y="1815126"/>
                </a:lnTo>
                <a:lnTo>
                  <a:pt x="6096000" y="0"/>
                </a:lnTo>
                <a:close/>
              </a:path>
            </a:pathLst>
          </a:custGeom>
          <a:solidFill>
            <a:srgbClr val="009DE2"/>
          </a:solidFill>
          <a:ln w="12700" cap="flat" cmpd="sng">
            <a:solidFill>
              <a:srgbClr val="009DE2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9461" name="任意多边形 24" title=""/>
          <p:cNvSpPr/>
          <p:nvPr/>
        </p:nvSpPr>
        <p:spPr>
          <a:xfrm flipH="1">
            <a:off x="8128000" y="0"/>
            <a:ext cx="4064000" cy="6858000"/>
          </a:xfrm>
          <a:custGeom>
            <a:gdLst>
              <a:gd name="txL" fmla="*/ 0 w 4064001"/>
              <a:gd name="txT" fmla="*/ 0 h 6857999"/>
              <a:gd name="txR" fmla="*/ 4064001 w 4064001"/>
              <a:gd name="txB" fmla="*/ 6857999 h 6857999"/>
            </a:gdLst>
            <a:cxnLst>
              <a:cxn ang="0">
                <a:pos x="0" y="0"/>
              </a:cxn>
              <a:cxn ang="0">
                <a:pos x="0" y="6857999"/>
              </a:cxn>
              <a:cxn ang="0">
                <a:pos x="2" y="6857999"/>
              </a:cxn>
              <a:cxn ang="0">
                <a:pos x="4064001" y="4572000"/>
              </a:cxn>
              <a:cxn ang="0">
                <a:pos x="2323124" y="2613513"/>
              </a:cxn>
              <a:cxn ang="0">
                <a:pos x="1" y="6855208"/>
              </a:cxn>
              <a:cxn ang="0">
                <a:pos x="1" y="1"/>
              </a:cxn>
            </a:cxnLst>
            <a:rect l="txL" t="txT" r="txR" b="txB"/>
            <a:pathLst>
              <a:path w="4064001" h="6857999">
                <a:moveTo>
                  <a:pt x="0" y="0"/>
                </a:moveTo>
                <a:lnTo>
                  <a:pt x="0" y="6857999"/>
                </a:lnTo>
                <a:lnTo>
                  <a:pt x="2" y="6857999"/>
                </a:lnTo>
                <a:lnTo>
                  <a:pt x="4064001" y="4572000"/>
                </a:lnTo>
                <a:lnTo>
                  <a:pt x="2323124" y="2613513"/>
                </a:lnTo>
                <a:lnTo>
                  <a:pt x="1" y="6855208"/>
                </a:lnTo>
                <a:lnTo>
                  <a:pt x="1" y="1"/>
                </a:lnTo>
                <a:close/>
              </a:path>
            </a:pathLst>
          </a:custGeom>
          <a:solidFill>
            <a:srgbClr val="0167B1"/>
          </a:solidFill>
          <a:ln w="12700" cap="flat" cmpd="sng">
            <a:solidFill>
              <a:srgbClr val="0167B1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9462" name="任意多边形 25" title=""/>
          <p:cNvSpPr/>
          <p:nvPr/>
        </p:nvSpPr>
        <p:spPr>
          <a:xfrm flipH="1">
            <a:off x="9869488" y="0"/>
            <a:ext cx="2322512" cy="6854825"/>
          </a:xfrm>
          <a:custGeom>
            <a:gdLst>
              <a:gd name="txL" fmla="*/ 0 w 2323123"/>
              <a:gd name="txT" fmla="*/ 0 h 6855207"/>
              <a:gd name="txR" fmla="*/ 2323123 w 2323123"/>
              <a:gd name="txB" fmla="*/ 6855207 h 6855207"/>
            </a:gdLst>
            <a:cxnLst>
              <a:cxn ang="0">
                <a:pos x="0" y="0"/>
              </a:cxn>
              <a:cxn ang="0">
                <a:pos x="0" y="6855207"/>
              </a:cxn>
              <a:cxn ang="0">
                <a:pos x="2323123" y="2613512"/>
              </a:cxn>
              <a:cxn ang="0">
                <a:pos x="3" y="2"/>
              </a:cxn>
            </a:cxnLst>
            <a:rect l="txL" t="txT" r="txR" b="txB"/>
            <a:pathLst>
              <a:path w="2323123" h="6855207">
                <a:moveTo>
                  <a:pt x="0" y="0"/>
                </a:moveTo>
                <a:lnTo>
                  <a:pt x="0" y="6855207"/>
                </a:lnTo>
                <a:lnTo>
                  <a:pt x="2323123" y="2613512"/>
                </a:lnTo>
                <a:lnTo>
                  <a:pt x="3" y="2"/>
                </a:lnTo>
                <a:close/>
              </a:path>
            </a:pathLst>
          </a:custGeom>
          <a:solidFill>
            <a:srgbClr val="006CB4"/>
          </a:solidFill>
          <a:ln w="12700" cap="flat" cmpd="sng">
            <a:solidFill>
              <a:srgbClr val="006CB4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9463" name="任意多边形 26" title=""/>
          <p:cNvSpPr/>
          <p:nvPr/>
        </p:nvSpPr>
        <p:spPr>
          <a:xfrm flipH="1">
            <a:off x="9321800" y="0"/>
            <a:ext cx="2870200" cy="2613025"/>
          </a:xfrm>
          <a:custGeom>
            <a:gdLst>
              <a:gd name="txL" fmla="*/ 0 w 2870255"/>
              <a:gd name="txT" fmla="*/ 0 h 2613510"/>
              <a:gd name="txR" fmla="*/ 2870255 w 2870255"/>
              <a:gd name="txB" fmla="*/ 2613510 h 2613510"/>
            </a:gdLst>
            <a:cxnLst>
              <a:cxn ang="0">
                <a:pos x="0" y="0"/>
              </a:cxn>
              <a:cxn ang="0">
                <a:pos x="2323120" y="2613510"/>
              </a:cxn>
              <a:cxn ang="0">
                <a:pos x="2870255" y="1614518"/>
              </a:cxn>
            </a:cxnLst>
            <a:rect l="txL" t="txT" r="txR" b="txB"/>
            <a:pathLst>
              <a:path w="2870255" h="2613510">
                <a:moveTo>
                  <a:pt x="0" y="0"/>
                </a:moveTo>
                <a:lnTo>
                  <a:pt x="2323120" y="2613510"/>
                </a:lnTo>
                <a:lnTo>
                  <a:pt x="2870255" y="1614518"/>
                </a:lnTo>
                <a:close/>
              </a:path>
            </a:pathLst>
          </a:custGeom>
          <a:solidFill>
            <a:srgbClr val="0B7BC3"/>
          </a:solidFill>
          <a:ln w="12700" cap="flat" cmpd="sng">
            <a:solidFill>
              <a:srgbClr val="0B7BC3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9464" name="任意多边形 27" title=""/>
          <p:cNvSpPr/>
          <p:nvPr/>
        </p:nvSpPr>
        <p:spPr>
          <a:xfrm flipH="1">
            <a:off x="6096000" y="1614488"/>
            <a:ext cx="6096000" cy="5243512"/>
          </a:xfrm>
          <a:custGeom>
            <a:gdLst>
              <a:gd name="txL" fmla="*/ 0 w 6096000"/>
              <a:gd name="txT" fmla="*/ 0 h 5243479"/>
              <a:gd name="txR" fmla="*/ 6096000 w 6096000"/>
              <a:gd name="txB" fmla="*/ 5243479 h 5243479"/>
            </a:gdLst>
            <a:cxnLst>
              <a:cxn ang="0">
                <a:pos x="2" y="5243478"/>
              </a:cxn>
              <a:cxn ang="0">
                <a:pos x="0" y="5243478"/>
              </a:cxn>
              <a:cxn ang="0">
                <a:pos x="0" y="5243479"/>
              </a:cxn>
              <a:cxn ang="0">
                <a:pos x="2870259" y="0"/>
              </a:cxn>
              <a:cxn ang="0">
                <a:pos x="2323124" y="998992"/>
              </a:cxn>
              <a:cxn ang="0">
                <a:pos x="4064001" y="2957479"/>
              </a:cxn>
              <a:cxn ang="0">
                <a:pos x="6096000" y="1814479"/>
              </a:cxn>
            </a:cxnLst>
            <a:rect l="txL" t="txT" r="txR" b="txB"/>
            <a:pathLst>
              <a:path w="6096000" h="5243479">
                <a:moveTo>
                  <a:pt x="2" y="5243478"/>
                </a:moveTo>
                <a:lnTo>
                  <a:pt x="0" y="5243478"/>
                </a:lnTo>
                <a:lnTo>
                  <a:pt x="0" y="5243479"/>
                </a:lnTo>
                <a:close/>
                <a:moveTo>
                  <a:pt x="2870259" y="0"/>
                </a:moveTo>
                <a:lnTo>
                  <a:pt x="2323124" y="998992"/>
                </a:lnTo>
                <a:lnTo>
                  <a:pt x="4064001" y="2957479"/>
                </a:lnTo>
                <a:lnTo>
                  <a:pt x="6096000" y="1814479"/>
                </a:lnTo>
                <a:close/>
              </a:path>
            </a:pathLst>
          </a:custGeom>
          <a:solidFill>
            <a:srgbClr val="0172BE"/>
          </a:solidFill>
          <a:ln w="12700" cap="flat" cmpd="sng">
            <a:solidFill>
              <a:srgbClr val="0172BE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9465" name="任意多边形 28" title=""/>
          <p:cNvSpPr/>
          <p:nvPr/>
        </p:nvSpPr>
        <p:spPr>
          <a:xfrm>
            <a:off x="6096000" y="4572000"/>
            <a:ext cx="6096000" cy="2286000"/>
          </a:xfrm>
          <a:custGeom>
            <a:gdLst>
              <a:gd name="txL" fmla="*/ 0 w 6095998"/>
              <a:gd name="txT" fmla="*/ 0 h 2285999"/>
              <a:gd name="txR" fmla="*/ 6095998 w 6095998"/>
              <a:gd name="txB" fmla="*/ 2285999 h 2285999"/>
            </a:gdLst>
            <a:cxnLst>
              <a:cxn ang="0">
                <a:pos x="2032000" y="0"/>
              </a:cxn>
              <a:cxn ang="0">
                <a:pos x="6095998" y="2285999"/>
              </a:cxn>
              <a:cxn ang="0">
                <a:pos x="0" y="2285999"/>
              </a:cxn>
            </a:cxnLst>
            <a:rect l="txL" t="txT" r="txR" b="txB"/>
            <a:pathLst>
              <a:path w="6095998" h="2285999">
                <a:moveTo>
                  <a:pt x="2032000" y="0"/>
                </a:moveTo>
                <a:lnTo>
                  <a:pt x="6095998" y="2285999"/>
                </a:lnTo>
                <a:lnTo>
                  <a:pt x="0" y="2285999"/>
                </a:lnTo>
                <a:close/>
              </a:path>
            </a:pathLst>
          </a:custGeom>
          <a:solidFill>
            <a:srgbClr val="005596"/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9466" name="任意多边形 29" title=""/>
          <p:cNvSpPr/>
          <p:nvPr/>
        </p:nvSpPr>
        <p:spPr>
          <a:xfrm>
            <a:off x="0" y="3429000"/>
            <a:ext cx="12192000" cy="3429000"/>
          </a:xfrm>
          <a:custGeom>
            <a:gdLst>
              <a:gd name="txL" fmla="*/ 0 w 12192000"/>
              <a:gd name="txT" fmla="*/ 0 h 3429000"/>
              <a:gd name="txR" fmla="*/ 12192000 w 12192000"/>
              <a:gd name="txB" fmla="*/ 3429000 h 3429000"/>
            </a:gdLst>
            <a:cxnLst>
              <a:cxn ang="0">
                <a:pos x="6096000" y="0"/>
              </a:cxn>
              <a:cxn ang="0">
                <a:pos x="8128000" y="1143000"/>
              </a:cxn>
              <a:cxn ang="0">
                <a:pos x="6096000" y="3428999"/>
              </a:cxn>
              <a:cxn ang="0">
                <a:pos x="12191998" y="3428999"/>
              </a:cxn>
              <a:cxn ang="0">
                <a:pos x="12192000" y="3429000"/>
              </a:cxn>
              <a:cxn ang="0">
                <a:pos x="0" y="3429000"/>
              </a:cxn>
            </a:cxnLst>
            <a:rect l="txL" t="txT" r="txR" b="txB"/>
            <a:pathLst>
              <a:path w="12192000" h="3429000">
                <a:moveTo>
                  <a:pt x="6096000" y="0"/>
                </a:moveTo>
                <a:lnTo>
                  <a:pt x="8128000" y="1143000"/>
                </a:lnTo>
                <a:lnTo>
                  <a:pt x="6096000" y="3428999"/>
                </a:lnTo>
                <a:lnTo>
                  <a:pt x="12191998" y="3428999"/>
                </a:lnTo>
                <a:lnTo>
                  <a:pt x="12192000" y="3429000"/>
                </a:lnTo>
                <a:lnTo>
                  <a:pt x="0" y="3429000"/>
                </a:lnTo>
                <a:close/>
              </a:path>
            </a:pathLst>
          </a:custGeom>
          <a:solidFill>
            <a:srgbClr val="015FA5"/>
          </a:solidFill>
          <a:ln w="12700" cap="flat" cmpd="sng">
            <a:solidFill>
              <a:srgbClr val="015FA5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9467" name="文本框 32" title=""/>
          <p:cNvSpPr/>
          <p:nvPr/>
        </p:nvSpPr>
        <p:spPr>
          <a:xfrm>
            <a:off x="1003300" y="1997075"/>
            <a:ext cx="10185400" cy="922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5400" b="1">
                <a:solidFill>
                  <a:schemeClr val="bg1"/>
                </a:solidFill>
                <a:latin typeface="Yuanti SC Bold" panose="02010600040101010101" charset="-122"/>
                <a:ea typeface="Yuanti SC Bold" panose="02010600040101010101" charset="-122"/>
                <a:sym typeface="方正兰亭粗黑_GBK" charset="-122"/>
              </a:rPr>
              <a:t>Thank you for your attention</a:t>
            </a:r>
            <a:endParaRPr lang="en-US" altLang="zh-CN" sz="5400" b="1">
              <a:solidFill>
                <a:schemeClr val="bg1"/>
              </a:solidFill>
              <a:latin typeface="Yuanti SC Bold" panose="02010600040101010101" charset="-122"/>
              <a:ea typeface="Yuanti SC Bold" panose="02010600040101010101" charset="-122"/>
              <a:sym typeface="方正兰亭粗黑_GBK" charset="-122"/>
            </a:endParaRPr>
          </a:p>
        </p:txBody>
      </p:sp>
      <p:sp>
        <p:nvSpPr>
          <p:cNvPr id="2" name="文本框 1" title=""/>
          <p:cNvSpPr txBox="1"/>
          <p:nvPr/>
        </p:nvSpPr>
        <p:spPr>
          <a:xfrm>
            <a:off x="2196465" y="3488690"/>
            <a:ext cx="861568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>
                <a:solidFill>
                  <a:schemeClr val="bg1"/>
                </a:solidFill>
              </a:rPr>
              <a:t>回家作业：完成</a:t>
            </a:r>
            <a:r>
              <a:rPr sz="3200" b="1">
                <a:solidFill>
                  <a:schemeClr val="bg1"/>
                </a:solidFill>
              </a:rPr>
              <a:t>4.1 幂函数</a:t>
            </a:r>
            <a:r>
              <a:rPr lang="zh-CN" altLang="en-US" sz="3200" b="1">
                <a:solidFill>
                  <a:schemeClr val="bg1"/>
                </a:solidFill>
              </a:rPr>
              <a:t>分层练习</a:t>
            </a:r>
            <a:endParaRPr lang="zh-CN" altLang="en-US" sz="3200" b="1">
              <a:solidFill>
                <a:schemeClr val="bg1"/>
              </a:solidFill>
            </a:endParaRPr>
          </a:p>
        </p:txBody>
      </p:sp>
      <p:pic>
        <p:nvPicPr>
          <p:cNvPr id="14" name="Picture 7" title="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276080" y="8890"/>
            <a:ext cx="2900680" cy="859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/>
</p:sld>
</file>

<file path=ppt/slides/slide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103" name="等腰三角形 23" title=""/>
          <p:cNvSpPr/>
          <p:nvPr/>
        </p:nvSpPr>
        <p:spPr>
          <a:xfrm rot="10800000">
            <a:off x="0" y="0"/>
            <a:ext cx="3060700" cy="414338"/>
          </a:xfrm>
          <a:prstGeom prst="triangle">
            <a:avLst>
              <a:gd name="adj" fmla="val 50000"/>
            </a:avLst>
          </a:prstGeom>
          <a:solidFill>
            <a:srgbClr val="D50D2A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104" name="等腰三角形 24" title=""/>
          <p:cNvSpPr/>
          <p:nvPr/>
        </p:nvSpPr>
        <p:spPr>
          <a:xfrm rot="10800000">
            <a:off x="9131300" y="0"/>
            <a:ext cx="3060700" cy="414338"/>
          </a:xfrm>
          <a:prstGeom prst="triangle">
            <a:avLst>
              <a:gd name="adj" fmla="val 50000"/>
            </a:avLst>
          </a:prstGeom>
          <a:solidFill>
            <a:srgbClr val="005596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105" name="等腰三角形 25" title=""/>
          <p:cNvSpPr/>
          <p:nvPr/>
        </p:nvSpPr>
        <p:spPr>
          <a:xfrm rot="10800000">
            <a:off x="2282825" y="0"/>
            <a:ext cx="3060700" cy="414338"/>
          </a:xfrm>
          <a:prstGeom prst="triangle">
            <a:avLst>
              <a:gd name="adj" fmla="val 50000"/>
            </a:avLst>
          </a:prstGeom>
          <a:solidFill>
            <a:srgbClr val="099F3B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106" name="等腰三角形 26" title=""/>
          <p:cNvSpPr/>
          <p:nvPr/>
        </p:nvSpPr>
        <p:spPr>
          <a:xfrm rot="10800000">
            <a:off x="4565650" y="0"/>
            <a:ext cx="3060700" cy="414338"/>
          </a:xfrm>
          <a:prstGeom prst="triangle">
            <a:avLst>
              <a:gd name="adj" fmla="val 50000"/>
            </a:avLst>
          </a:prstGeom>
          <a:solidFill>
            <a:srgbClr val="8D44AD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107" name="等腰三角形 27" title=""/>
          <p:cNvSpPr/>
          <p:nvPr/>
        </p:nvSpPr>
        <p:spPr>
          <a:xfrm rot="10800000">
            <a:off x="6848475" y="0"/>
            <a:ext cx="3060700" cy="414338"/>
          </a:xfrm>
          <a:prstGeom prst="triangle">
            <a:avLst>
              <a:gd name="adj" fmla="val 50000"/>
            </a:avLst>
          </a:prstGeom>
          <a:solidFill>
            <a:srgbClr val="CB5518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" name="文本框 4" title=""/>
          <p:cNvSpPr txBox="1"/>
          <p:nvPr>
            <p:custDataLst>
              <p:tags r:id="rId2"/>
            </p:custDataLst>
          </p:nvPr>
        </p:nvSpPr>
        <p:spPr>
          <a:xfrm>
            <a:off x="815975" y="1089025"/>
            <a:ext cx="9812020" cy="312928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思考：以上五个问题中的函数具有什么共同特征?</a:t>
            </a:r>
            <a:endParaRPr lang="zh-CN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它们具有的共同特征：幂的底数是自变量，指数是常数.从上述函数中，我们观察到，它们都是形如</a:t>
            </a:r>
            <a:r>
              <a:rPr lang="zh-CN" altLang="en-US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y=x</a:t>
            </a:r>
            <a:r>
              <a:rPr lang="en-US" altLang="zh-CN" sz="280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的函数.上述五个函数的共同特征中归纳出一个函数的通式</a:t>
            </a:r>
            <a:r>
              <a:rPr lang="zh-CN" altLang="en-US" sz="28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y=x</a:t>
            </a:r>
            <a:r>
              <a:rPr lang="en-US" altLang="zh-CN" sz="2800" baseline="30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α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.</a:t>
            </a:r>
            <a:endParaRPr lang="en-US" altLang="zh-CN" sz="280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这就是我们这节课研究的幂函数</a:t>
            </a:r>
            <a:endParaRPr lang="zh-CN" altLang="en-US" sz="280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p:transition/>
  <p:timing/>
</p:sld>
</file>

<file path=ppt/slides/slide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8194" name="文本框 10" title=""/>
          <p:cNvSpPr/>
          <p:nvPr/>
        </p:nvSpPr>
        <p:spPr>
          <a:xfrm>
            <a:off x="695325" y="239713"/>
            <a:ext cx="7740650" cy="9248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59500" b="1">
                <a:solidFill>
                  <a:srgbClr val="D9D9D9"/>
                </a:solidFill>
                <a:latin typeface="Meiryo" pitchFamily="2" charset="-128"/>
                <a:ea typeface="Meiryo" pitchFamily="2" charset="-128"/>
                <a:sym typeface="Meiryo" pitchFamily="2" charset="-128"/>
              </a:rPr>
              <a:t>2</a:t>
            </a:r>
            <a:endParaRPr lang="zh-CN" altLang="en-US" sz="59500" b="1">
              <a:solidFill>
                <a:srgbClr val="D9D9D9"/>
              </a:solidFill>
              <a:latin typeface="Meiryo" pitchFamily="2" charset="-128"/>
              <a:ea typeface="Meiryo" pitchFamily="2" charset="-128"/>
              <a:sym typeface="Meiryo" pitchFamily="2" charset="-128"/>
            </a:endParaRPr>
          </a:p>
        </p:txBody>
      </p:sp>
      <p:sp>
        <p:nvSpPr>
          <p:cNvPr id="8195" name="任意多边形 24" title=""/>
          <p:cNvSpPr/>
          <p:nvPr/>
        </p:nvSpPr>
        <p:spPr>
          <a:xfrm flipH="1">
            <a:off x="8128000" y="0"/>
            <a:ext cx="4064000" cy="6858000"/>
          </a:xfrm>
          <a:custGeom>
            <a:gdLst>
              <a:gd name="txL" fmla="*/ 0 w 4064001"/>
              <a:gd name="txT" fmla="*/ 0 h 6857999"/>
              <a:gd name="txR" fmla="*/ 4064001 w 4064001"/>
              <a:gd name="txB" fmla="*/ 6857999 h 6857999"/>
            </a:gdLst>
            <a:cxnLst>
              <a:cxn ang="0">
                <a:pos x="0" y="0"/>
              </a:cxn>
              <a:cxn ang="0">
                <a:pos x="0" y="6857999"/>
              </a:cxn>
              <a:cxn ang="0">
                <a:pos x="2" y="6857999"/>
              </a:cxn>
              <a:cxn ang="0">
                <a:pos x="4064001" y="4572000"/>
              </a:cxn>
              <a:cxn ang="0">
                <a:pos x="2323124" y="2613513"/>
              </a:cxn>
              <a:cxn ang="0">
                <a:pos x="1" y="6855208"/>
              </a:cxn>
              <a:cxn ang="0">
                <a:pos x="1" y="1"/>
              </a:cxn>
            </a:cxnLst>
            <a:rect l="txL" t="txT" r="txR" b="txB"/>
            <a:pathLst>
              <a:path w="4064001" h="6857999">
                <a:moveTo>
                  <a:pt x="0" y="0"/>
                </a:moveTo>
                <a:lnTo>
                  <a:pt x="0" y="6857999"/>
                </a:lnTo>
                <a:lnTo>
                  <a:pt x="2" y="6857999"/>
                </a:lnTo>
                <a:lnTo>
                  <a:pt x="4064001" y="4572000"/>
                </a:lnTo>
                <a:lnTo>
                  <a:pt x="2323124" y="2613513"/>
                </a:lnTo>
                <a:lnTo>
                  <a:pt x="1" y="6855208"/>
                </a:lnTo>
                <a:lnTo>
                  <a:pt x="1" y="1"/>
                </a:lnTo>
                <a:close/>
              </a:path>
            </a:pathLst>
          </a:custGeom>
          <a:solidFill>
            <a:srgbClr val="D46110"/>
          </a:solidFill>
          <a:ln w="12700" cap="flat" cmpd="sng">
            <a:solidFill>
              <a:srgbClr val="D46110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196" name="任意多边形 25" title=""/>
          <p:cNvSpPr/>
          <p:nvPr/>
        </p:nvSpPr>
        <p:spPr>
          <a:xfrm flipH="1">
            <a:off x="9869488" y="0"/>
            <a:ext cx="2322512" cy="6854825"/>
          </a:xfrm>
          <a:custGeom>
            <a:gdLst>
              <a:gd name="txL" fmla="*/ 0 w 2323123"/>
              <a:gd name="txT" fmla="*/ 0 h 6855207"/>
              <a:gd name="txR" fmla="*/ 2323123 w 2323123"/>
              <a:gd name="txB" fmla="*/ 6855207 h 6855207"/>
            </a:gdLst>
            <a:cxnLst>
              <a:cxn ang="0">
                <a:pos x="0" y="0"/>
              </a:cxn>
              <a:cxn ang="0">
                <a:pos x="0" y="6855207"/>
              </a:cxn>
              <a:cxn ang="0">
                <a:pos x="2323123" y="2613512"/>
              </a:cxn>
              <a:cxn ang="0">
                <a:pos x="3" y="2"/>
              </a:cxn>
            </a:cxnLst>
            <a:rect l="txL" t="txT" r="txR" b="txB"/>
            <a:pathLst>
              <a:path w="2323123" h="6855207">
                <a:moveTo>
                  <a:pt x="0" y="0"/>
                </a:moveTo>
                <a:lnTo>
                  <a:pt x="0" y="6855207"/>
                </a:lnTo>
                <a:lnTo>
                  <a:pt x="2323123" y="2613512"/>
                </a:lnTo>
                <a:lnTo>
                  <a:pt x="3" y="2"/>
                </a:lnTo>
                <a:close/>
              </a:path>
            </a:pathLst>
          </a:custGeom>
          <a:solidFill>
            <a:srgbClr val="DE7108"/>
          </a:solidFill>
          <a:ln w="12700" cap="flat" cmpd="sng">
            <a:solidFill>
              <a:srgbClr val="DE7108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197" name="任意多边形 26" title=""/>
          <p:cNvSpPr/>
          <p:nvPr/>
        </p:nvSpPr>
        <p:spPr>
          <a:xfrm flipH="1">
            <a:off x="9321800" y="0"/>
            <a:ext cx="2870200" cy="2613025"/>
          </a:xfrm>
          <a:custGeom>
            <a:gdLst>
              <a:gd name="txL" fmla="*/ 0 w 2870255"/>
              <a:gd name="txT" fmla="*/ 0 h 2613510"/>
              <a:gd name="txR" fmla="*/ 2870255 w 2870255"/>
              <a:gd name="txB" fmla="*/ 2613510 h 2613510"/>
            </a:gdLst>
            <a:cxnLst>
              <a:cxn ang="0">
                <a:pos x="0" y="0"/>
              </a:cxn>
              <a:cxn ang="0">
                <a:pos x="2323120" y="2613510"/>
              </a:cxn>
              <a:cxn ang="0">
                <a:pos x="2870255" y="1614518"/>
              </a:cxn>
            </a:cxnLst>
            <a:rect l="txL" t="txT" r="txR" b="txB"/>
            <a:pathLst>
              <a:path w="2870255" h="2613510">
                <a:moveTo>
                  <a:pt x="0" y="0"/>
                </a:moveTo>
                <a:lnTo>
                  <a:pt x="2323120" y="2613510"/>
                </a:lnTo>
                <a:lnTo>
                  <a:pt x="2870255" y="1614518"/>
                </a:lnTo>
                <a:close/>
              </a:path>
            </a:pathLst>
          </a:custGeom>
          <a:solidFill>
            <a:srgbClr val="E88705"/>
          </a:solidFill>
          <a:ln w="12700" cap="flat" cmpd="sng">
            <a:solidFill>
              <a:srgbClr val="E88705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198" name="任意多边形 27" title=""/>
          <p:cNvSpPr/>
          <p:nvPr/>
        </p:nvSpPr>
        <p:spPr>
          <a:xfrm flipH="1">
            <a:off x="6096000" y="1614488"/>
            <a:ext cx="6096000" cy="5243512"/>
          </a:xfrm>
          <a:custGeom>
            <a:gdLst>
              <a:gd name="txL" fmla="*/ 0 w 6096000"/>
              <a:gd name="txT" fmla="*/ 0 h 5243479"/>
              <a:gd name="txR" fmla="*/ 6096000 w 6096000"/>
              <a:gd name="txB" fmla="*/ 5243479 h 5243479"/>
            </a:gdLst>
            <a:cxnLst>
              <a:cxn ang="0">
                <a:pos x="2" y="5243478"/>
              </a:cxn>
              <a:cxn ang="0">
                <a:pos x="0" y="5243478"/>
              </a:cxn>
              <a:cxn ang="0">
                <a:pos x="0" y="5243479"/>
              </a:cxn>
              <a:cxn ang="0">
                <a:pos x="2870259" y="0"/>
              </a:cxn>
              <a:cxn ang="0">
                <a:pos x="2323124" y="998992"/>
              </a:cxn>
              <a:cxn ang="0">
                <a:pos x="4064001" y="2957479"/>
              </a:cxn>
              <a:cxn ang="0">
                <a:pos x="6096000" y="1814479"/>
              </a:cxn>
            </a:cxnLst>
            <a:rect l="txL" t="txT" r="txR" b="txB"/>
            <a:pathLst>
              <a:path w="6096000" h="5243479">
                <a:moveTo>
                  <a:pt x="2" y="5243478"/>
                </a:moveTo>
                <a:lnTo>
                  <a:pt x="0" y="5243478"/>
                </a:lnTo>
                <a:lnTo>
                  <a:pt x="0" y="5243479"/>
                </a:lnTo>
                <a:close/>
                <a:moveTo>
                  <a:pt x="2870259" y="0"/>
                </a:moveTo>
                <a:lnTo>
                  <a:pt x="2323124" y="998992"/>
                </a:lnTo>
                <a:lnTo>
                  <a:pt x="4064001" y="2957479"/>
                </a:lnTo>
                <a:lnTo>
                  <a:pt x="6096000" y="1814479"/>
                </a:lnTo>
                <a:close/>
              </a:path>
            </a:pathLst>
          </a:custGeom>
          <a:solidFill>
            <a:srgbClr val="DD7007"/>
          </a:solidFill>
          <a:ln w="12700" cap="flat" cmpd="sng">
            <a:solidFill>
              <a:srgbClr val="DD7007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199" name="任意多边形 28" title=""/>
          <p:cNvSpPr/>
          <p:nvPr/>
        </p:nvSpPr>
        <p:spPr>
          <a:xfrm>
            <a:off x="6096000" y="4572000"/>
            <a:ext cx="6096000" cy="2286000"/>
          </a:xfrm>
          <a:custGeom>
            <a:gdLst>
              <a:gd name="txL" fmla="*/ 0 w 6095998"/>
              <a:gd name="txT" fmla="*/ 0 h 2285999"/>
              <a:gd name="txR" fmla="*/ 6095998 w 6095998"/>
              <a:gd name="txB" fmla="*/ 2285999 h 2285999"/>
            </a:gdLst>
            <a:cxnLst>
              <a:cxn ang="0">
                <a:pos x="2032000" y="0"/>
              </a:cxn>
              <a:cxn ang="0">
                <a:pos x="6095998" y="2285999"/>
              </a:cxn>
              <a:cxn ang="0">
                <a:pos x="0" y="2285999"/>
              </a:cxn>
            </a:cxnLst>
            <a:rect l="txL" t="txT" r="txR" b="txB"/>
            <a:pathLst>
              <a:path w="6095998" h="2285999">
                <a:moveTo>
                  <a:pt x="2032000" y="0"/>
                </a:moveTo>
                <a:lnTo>
                  <a:pt x="6095998" y="2285999"/>
                </a:lnTo>
                <a:lnTo>
                  <a:pt x="0" y="2285999"/>
                </a:lnTo>
                <a:close/>
              </a:path>
            </a:pathLst>
          </a:custGeom>
          <a:solidFill>
            <a:srgbClr val="CB5518"/>
          </a:solidFill>
          <a:ln w="12700" cap="flat" cmpd="sng">
            <a:solidFill>
              <a:srgbClr val="CB5518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200" name="任意多边形 29" title=""/>
          <p:cNvSpPr/>
          <p:nvPr/>
        </p:nvSpPr>
        <p:spPr>
          <a:xfrm>
            <a:off x="0" y="3429000"/>
            <a:ext cx="12192000" cy="3429000"/>
          </a:xfrm>
          <a:custGeom>
            <a:gdLst>
              <a:gd name="txL" fmla="*/ 0 w 12192000"/>
              <a:gd name="txT" fmla="*/ 0 h 3429000"/>
              <a:gd name="txR" fmla="*/ 12192000 w 12192000"/>
              <a:gd name="txB" fmla="*/ 3429000 h 3429000"/>
            </a:gdLst>
            <a:cxnLst>
              <a:cxn ang="0">
                <a:pos x="6096000" y="0"/>
              </a:cxn>
              <a:cxn ang="0">
                <a:pos x="8128000" y="1143000"/>
              </a:cxn>
              <a:cxn ang="0">
                <a:pos x="6096000" y="3428999"/>
              </a:cxn>
              <a:cxn ang="0">
                <a:pos x="12191998" y="3428999"/>
              </a:cxn>
              <a:cxn ang="0">
                <a:pos x="12192000" y="3429000"/>
              </a:cxn>
              <a:cxn ang="0">
                <a:pos x="0" y="3429000"/>
              </a:cxn>
            </a:cxnLst>
            <a:rect l="txL" t="txT" r="txR" b="txB"/>
            <a:pathLst>
              <a:path w="12192000" h="3429000">
                <a:moveTo>
                  <a:pt x="6096000" y="0"/>
                </a:moveTo>
                <a:lnTo>
                  <a:pt x="8128000" y="1143000"/>
                </a:lnTo>
                <a:lnTo>
                  <a:pt x="6096000" y="3428999"/>
                </a:lnTo>
                <a:lnTo>
                  <a:pt x="12191998" y="3428999"/>
                </a:lnTo>
                <a:lnTo>
                  <a:pt x="12192000" y="3429000"/>
                </a:lnTo>
                <a:lnTo>
                  <a:pt x="0" y="3429000"/>
                </a:lnTo>
                <a:close/>
              </a:path>
            </a:pathLst>
          </a:custGeom>
          <a:solidFill>
            <a:srgbClr val="D56211"/>
          </a:solidFill>
          <a:ln w="12700" cap="flat" cmpd="sng">
            <a:solidFill>
              <a:srgbClr val="D56211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202" name="文本框 12" title=""/>
          <p:cNvSpPr/>
          <p:nvPr/>
        </p:nvSpPr>
        <p:spPr>
          <a:xfrm>
            <a:off x="6245225" y="3657600"/>
            <a:ext cx="5010150" cy="7683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4400">
                <a:solidFill>
                  <a:schemeClr val="bg1"/>
                </a:solidFill>
                <a:latin typeface="Yuanti SC Regular" panose="02010600040101010101" charset="-122"/>
                <a:ea typeface="Yuanti SC Regular" panose="02010600040101010101" charset="-122"/>
                <a:sym typeface="方正兰亭粗黑_GBK" charset="-122"/>
              </a:rPr>
              <a:t>知识梳理</a:t>
            </a:r>
            <a:endParaRPr lang="zh-CN" altLang="en-US" sz="4400">
              <a:solidFill>
                <a:schemeClr val="bg1"/>
              </a:solidFill>
              <a:latin typeface="Yuanti SC Regular" panose="02010600040101010101" charset="-122"/>
              <a:ea typeface="Yuanti SC Regular" panose="02010600040101010101" charset="-122"/>
              <a:sym typeface="方正兰亭粗黑_GBK" charset="-122"/>
            </a:endParaRPr>
          </a:p>
        </p:txBody>
      </p:sp>
    </p:spTree>
  </p:cSld>
  <p:clrMapOvr>
    <a:masterClrMapping/>
  </p:clrMapOvr>
  <p:transition/>
  <p:timing/>
</p:sld>
</file>

<file path=ppt/slides/slide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9218" name="等腰三角形 15" title=""/>
          <p:cNvSpPr/>
          <p:nvPr/>
        </p:nvSpPr>
        <p:spPr>
          <a:xfrm>
            <a:off x="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D50D2A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9219" name="等腰三角形 16" title=""/>
          <p:cNvSpPr/>
          <p:nvPr/>
        </p:nvSpPr>
        <p:spPr>
          <a:xfrm>
            <a:off x="913130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05596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9220" name="等腰三角形 17" title=""/>
          <p:cNvSpPr/>
          <p:nvPr/>
        </p:nvSpPr>
        <p:spPr>
          <a:xfrm>
            <a:off x="228282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99F3B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9221" name="等腰三角形 18" title=""/>
          <p:cNvSpPr/>
          <p:nvPr/>
        </p:nvSpPr>
        <p:spPr>
          <a:xfrm>
            <a:off x="456565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8D44AD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9222" name="等腰三角形 19" title=""/>
          <p:cNvSpPr/>
          <p:nvPr/>
        </p:nvSpPr>
        <p:spPr>
          <a:xfrm>
            <a:off x="684847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CB5518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9223" name="文本框 21" title=""/>
          <p:cNvSpPr/>
          <p:nvPr/>
        </p:nvSpPr>
        <p:spPr>
          <a:xfrm>
            <a:off x="5016500" y="248603"/>
            <a:ext cx="5580063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zh-CN" sz="3600" b="1">
                <a:solidFill>
                  <a:srgbClr val="000000"/>
                </a:solidFill>
                <a:latin typeface="Yuanti SC Regular" panose="02010600040101010101" charset="-122"/>
                <a:ea typeface="Yuanti SC Regular" panose="02010600040101010101" charset="-122"/>
                <a:sym typeface="+mn-ea"/>
              </a:rPr>
              <a:t>幂函数的概念</a:t>
            </a:r>
            <a:endParaRPr lang="zh-CN" altLang="zh-CN" sz="3600" b="1">
              <a:solidFill>
                <a:srgbClr val="000000"/>
              </a:solidFill>
              <a:latin typeface="Yuanti SC Regular" panose="02010600040101010101" charset="-122"/>
              <a:ea typeface="Yuanti SC Regular" panose="02010600040101010101" charset="-122"/>
              <a:sym typeface="+mn-ea"/>
            </a:endParaRPr>
          </a:p>
        </p:txBody>
      </p:sp>
      <p:sp>
        <p:nvSpPr>
          <p:cNvPr id="18" name="矩形 17" title=""/>
          <p:cNvSpPr/>
          <p:nvPr>
            <p:custDataLst>
              <p:tags r:id="rId2"/>
            </p:custDataLst>
          </p:nvPr>
        </p:nvSpPr>
        <p:spPr>
          <a:xfrm>
            <a:off x="400301" y="1148437"/>
            <a:ext cx="11392669" cy="766445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>
            <a:defPPr>
              <a:defRPr lang="zh-CN"/>
            </a:defPPr>
            <a:lvl1pPr marL="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4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0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zh-CN" altLang="zh-CN" sz="2800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一般地，</a:t>
            </a:r>
            <a:r>
              <a:rPr lang="zh-CN" altLang="zh-CN" sz="2800" kern="100" smtClean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函数</a:t>
            </a:r>
            <a:r>
              <a:rPr lang="en-US" altLang="zh-CN" sz="2800" i="1" u="sng" kern="100" smtClean="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            </a:t>
            </a:r>
            <a:r>
              <a:rPr lang="zh-CN" altLang="zh-CN" sz="2800" kern="100" smtClean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叫做</a:t>
            </a:r>
            <a:r>
              <a:rPr lang="zh-CN" altLang="zh-CN" sz="2800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幂函数，其中</a:t>
            </a:r>
            <a:r>
              <a:rPr lang="en-US" altLang="zh-CN" sz="2800" i="1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x</a:t>
            </a:r>
            <a:r>
              <a:rPr lang="zh-CN" altLang="zh-CN" sz="2800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是自变量，</a:t>
            </a:r>
            <a:r>
              <a:rPr lang="en-US" altLang="zh-CN" sz="2800" i="1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α</a:t>
            </a:r>
            <a:r>
              <a:rPr lang="zh-CN" altLang="zh-CN" sz="2800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是常数</a:t>
            </a:r>
            <a:r>
              <a:rPr lang="en-US" altLang="zh-CN" sz="2800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.</a:t>
            </a:r>
            <a:endParaRPr lang="zh-CN" altLang="zh-CN" sz="2800" kern="100">
              <a:effectLst/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19" name="矩形 18" title=""/>
          <p:cNvSpPr/>
          <p:nvPr>
            <p:custDataLst>
              <p:tags r:id="rId3"/>
            </p:custDataLst>
          </p:nvPr>
        </p:nvSpPr>
        <p:spPr>
          <a:xfrm>
            <a:off x="2736215" y="1313815"/>
            <a:ext cx="1205230" cy="601345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r>
              <a:rPr lang="en-US" altLang="zh-CN" sz="2800" i="1" kern="10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y</a:t>
            </a:r>
            <a:r>
              <a:rPr lang="zh-CN" altLang="zh-CN" sz="2800" kern="10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＝</a:t>
            </a:r>
            <a:r>
              <a:rPr lang="en-US" altLang="zh-CN" sz="2800" i="1" kern="10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x</a:t>
            </a:r>
            <a:r>
              <a:rPr lang="en-US" altLang="zh-CN" sz="2800" i="1" kern="100" baseline="3000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α</a:t>
            </a:r>
            <a:endParaRPr lang="zh-CN" altLang="en-US" sz="2800">
              <a:solidFill>
                <a:srgbClr val="C00000"/>
              </a:solidFill>
            </a:endParaRPr>
          </a:p>
        </p:txBody>
      </p:sp>
      <p:graphicFrame>
        <p:nvGraphicFramePr>
          <p:cNvPr id="6" name="对象 1" title=""/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336550" y="3248343"/>
          <a:ext cx="11483340" cy="69278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38" r:id="rId5" imgW="11645900" imgH="704850" progId="Word.Document.12">
                  <p:embed/>
                </p:oleObj>
              </mc:Choice>
              <mc:Fallback>
                <p:oleObj r:id="rId5" imgW="11645900" imgH="70485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36550" y="3248343"/>
                        <a:ext cx="11483340" cy="69278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1" title=""/>
          <p:cNvGraphicFramePr>
            <a:graphicFrameLocks noChangeAspect="1"/>
          </p:cNvGraphicFramePr>
          <p:nvPr>
            <p:custDataLst>
              <p:tags r:id="rId7"/>
            </p:custDataLst>
          </p:nvPr>
        </p:nvGraphicFramePr>
        <p:xfrm>
          <a:off x="516255" y="4088448"/>
          <a:ext cx="11483340" cy="69151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39" r:id="rId8" imgW="11645900" imgH="704850" progId="Word.Document.12">
                  <p:embed/>
                </p:oleObj>
              </mc:Choice>
              <mc:Fallback>
                <p:oleObj r:id="rId8" imgW="11645900" imgH="70485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16255" y="4088448"/>
                        <a:ext cx="11483340" cy="69151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19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9218" name="等腰三角形 15" title=""/>
          <p:cNvSpPr/>
          <p:nvPr/>
        </p:nvSpPr>
        <p:spPr>
          <a:xfrm>
            <a:off x="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D50D2A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9219" name="等腰三角形 16" title=""/>
          <p:cNvSpPr/>
          <p:nvPr/>
        </p:nvSpPr>
        <p:spPr>
          <a:xfrm>
            <a:off x="913130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05596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9220" name="等腰三角形 17" title=""/>
          <p:cNvSpPr/>
          <p:nvPr/>
        </p:nvSpPr>
        <p:spPr>
          <a:xfrm>
            <a:off x="228282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99F3B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9221" name="等腰三角形 18" title=""/>
          <p:cNvSpPr/>
          <p:nvPr/>
        </p:nvSpPr>
        <p:spPr>
          <a:xfrm>
            <a:off x="456565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8D44AD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9222" name="等腰三角形 19" title=""/>
          <p:cNvSpPr/>
          <p:nvPr/>
        </p:nvSpPr>
        <p:spPr>
          <a:xfrm>
            <a:off x="684847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CB5518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17" name="矩形 16" title=""/>
          <p:cNvSpPr/>
          <p:nvPr>
            <p:custDataLst>
              <p:tags r:id="rId2"/>
            </p:custDataLst>
          </p:nvPr>
        </p:nvSpPr>
        <p:spPr>
          <a:xfrm>
            <a:off x="399666" y="260648"/>
            <a:ext cx="11392669" cy="720725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>
            <a:defPPr>
              <a:defRPr lang="zh-CN"/>
            </a:defPPr>
            <a:lvl1pPr marL="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4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0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zh-CN" sz="2600" b="1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五个幂函数的图象与性质</a:t>
            </a:r>
            <a:endParaRPr lang="zh-CN" altLang="zh-CN" sz="2600" b="1" kern="100"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grpSp>
        <p:nvGrpSpPr>
          <p:cNvPr id="4" name="组合 3" title=""/>
          <p:cNvGrpSpPr/>
          <p:nvPr/>
        </p:nvGrpSpPr>
        <p:grpSpPr>
          <a:xfrm>
            <a:off x="399666" y="908720"/>
            <a:ext cx="11392669" cy="1291956"/>
            <a:chOff x="399666" y="1124744"/>
            <a:chExt cx="11392669" cy="1291956"/>
          </a:xfrm>
        </p:grpSpPr>
        <p:sp>
          <p:nvSpPr>
            <p:cNvPr id="18" name="矩形 17"/>
            <p:cNvSpPr/>
            <p:nvPr>
              <p:custDataLst>
                <p:tags r:id="rId3"/>
              </p:custDataLst>
            </p:nvPr>
          </p:nvSpPr>
          <p:spPr>
            <a:xfrm>
              <a:off x="399666" y="1254868"/>
              <a:ext cx="11392669" cy="1161832"/>
            </a:xfrm>
            <a:prstGeom prst="rect">
              <a:avLst/>
            </a:prstGeom>
          </p:spPr>
          <p:txBody>
            <a:bodyPr wrap="square" lIns="121898" tIns="60948" rIns="121898" bIns="60948">
              <a:spAutoFit/>
            </a:bodyPr>
            <a:lstStyle>
              <a:defPPr>
                <a:defRPr lang="zh-CN"/>
              </a:defPPr>
              <a:lvl1pPr marL="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  <a:spcAft>
                  <a:spcPct val="0"/>
                </a:spcAft>
              </a:pPr>
              <a:r>
                <a:rPr lang="en-US" altLang="zh-CN" kern="100">
                  <a:latin typeface="Times New Roman" panose="02020603050405020304" pitchFamily="18" charset="0"/>
                  <a:ea typeface="微软雅黑" panose="020b0503020204020204" charset="-122"/>
                  <a:cs typeface="Courier New" panose="02070309020205020404" pitchFamily="49" charset="0"/>
                </a:rPr>
                <a:t>1.</a:t>
              </a:r>
              <a:r>
                <a:rPr lang="zh-CN" altLang="zh-CN" kern="100">
                  <a:latin typeface="Times New Roman" panose="02020603050405020304" pitchFamily="18" charset="0"/>
                  <a:ea typeface="微软雅黑" panose="020b0503020204020204" charset="-122"/>
                  <a:cs typeface="Times New Roman" panose="02020603050405020304" pitchFamily="18" charset="0"/>
                </a:rPr>
                <a:t>在同一平面直角坐标系内函数</a:t>
              </a:r>
              <a:r>
                <a:rPr lang="en-US" altLang="zh-CN" kern="100">
                  <a:latin typeface="Times New Roman" panose="02020603050405020304" pitchFamily="18" charset="0"/>
                  <a:ea typeface="微软雅黑" panose="020b0503020204020204" charset="-122"/>
                  <a:cs typeface="Courier New" panose="02070309020205020404" pitchFamily="49" charset="0"/>
                </a:rPr>
                <a:t>(1)</a:t>
              </a:r>
              <a:r>
                <a:rPr lang="en-US" altLang="zh-CN" i="1" kern="100">
                  <a:latin typeface="Times New Roman" panose="02020603050405020304" pitchFamily="18" charset="0"/>
                  <a:ea typeface="微软雅黑" panose="020b0503020204020204" charset="-122"/>
                  <a:cs typeface="Courier New" panose="02070309020205020404" pitchFamily="49" charset="0"/>
                </a:rPr>
                <a:t>y</a:t>
              </a:r>
              <a:r>
                <a:rPr lang="zh-CN" altLang="zh-CN" kern="100">
                  <a:latin typeface="Times New Roman" panose="02020603050405020304" pitchFamily="18" charset="0"/>
                  <a:ea typeface="微软雅黑" panose="020b0503020204020204" charset="-122"/>
                  <a:cs typeface="Times New Roman" panose="02020603050405020304" pitchFamily="18" charset="0"/>
                </a:rPr>
                <a:t>＝</a:t>
              </a:r>
              <a:r>
                <a:rPr lang="en-US" altLang="zh-CN" i="1" kern="100">
                  <a:latin typeface="Times New Roman" panose="02020603050405020304" pitchFamily="18" charset="0"/>
                  <a:ea typeface="微软雅黑" panose="020b0503020204020204" charset="-122"/>
                  <a:cs typeface="Courier New" panose="02070309020205020404" pitchFamily="49" charset="0"/>
                </a:rPr>
                <a:t>x</a:t>
              </a:r>
              <a:r>
                <a:rPr lang="zh-CN" altLang="zh-CN" kern="100">
                  <a:latin typeface="Times New Roman" panose="02020603050405020304" pitchFamily="18" charset="0"/>
                  <a:ea typeface="微软雅黑" panose="020b0503020204020204" charset="-122"/>
                  <a:cs typeface="Times New Roman" panose="02020603050405020304" pitchFamily="18" charset="0"/>
                </a:rPr>
                <a:t>；</a:t>
              </a:r>
              <a:r>
                <a:rPr lang="en-US" altLang="zh-CN" kern="100">
                  <a:latin typeface="Times New Roman" panose="02020603050405020304" pitchFamily="18" charset="0"/>
                  <a:ea typeface="微软雅黑" panose="020b0503020204020204" charset="-122"/>
                  <a:cs typeface="Courier New" panose="02070309020205020404" pitchFamily="49" charset="0"/>
                </a:rPr>
                <a:t>(2)</a:t>
              </a:r>
              <a:r>
                <a:rPr lang="en-US" altLang="zh-CN" i="1" kern="100">
                  <a:latin typeface="Times New Roman" panose="02020603050405020304" pitchFamily="18" charset="0"/>
                  <a:ea typeface="微软雅黑" panose="020b0503020204020204" charset="-122"/>
                  <a:cs typeface="Courier New" panose="02070309020205020404" pitchFamily="49" charset="0"/>
                </a:rPr>
                <a:t>y</a:t>
              </a:r>
              <a:r>
                <a:rPr lang="zh-CN" altLang="zh-CN" kern="100" smtClean="0">
                  <a:latin typeface="Times New Roman" panose="02020603050405020304" pitchFamily="18" charset="0"/>
                  <a:ea typeface="微软雅黑" panose="020b0503020204020204" charset="-122"/>
                  <a:cs typeface="Times New Roman" panose="02020603050405020304" pitchFamily="18" charset="0"/>
                </a:rPr>
                <a:t>＝</a:t>
              </a:r>
              <a:r>
                <a:rPr lang="en-US" altLang="zh-CN" kern="100" smtClean="0">
                  <a:latin typeface="Times New Roman" panose="02020603050405020304" pitchFamily="18" charset="0"/>
                  <a:ea typeface="微软雅黑" panose="020b0503020204020204" charset="-122"/>
                  <a:cs typeface="Times New Roman" panose="02020603050405020304" pitchFamily="18" charset="0"/>
                </a:rPr>
                <a:t>  </a:t>
              </a:r>
              <a:r>
                <a:rPr lang="zh-CN" altLang="zh-CN" kern="100" smtClean="0">
                  <a:latin typeface="Times New Roman" panose="02020603050405020304" pitchFamily="18" charset="0"/>
                  <a:ea typeface="微软雅黑" panose="020b0503020204020204" charset="-122"/>
                  <a:cs typeface="Times New Roman" panose="02020603050405020304" pitchFamily="18" charset="0"/>
                </a:rPr>
                <a:t>；</a:t>
              </a:r>
              <a:r>
                <a:rPr lang="en-US" altLang="zh-CN" kern="100">
                  <a:latin typeface="Times New Roman" panose="02020603050405020304" pitchFamily="18" charset="0"/>
                  <a:ea typeface="微软雅黑" panose="020b0503020204020204" charset="-122"/>
                  <a:cs typeface="Courier New" panose="02070309020205020404" pitchFamily="49" charset="0"/>
                </a:rPr>
                <a:t>(3)</a:t>
              </a:r>
              <a:r>
                <a:rPr lang="en-US" altLang="zh-CN" i="1" kern="100">
                  <a:latin typeface="Times New Roman" panose="02020603050405020304" pitchFamily="18" charset="0"/>
                  <a:ea typeface="微软雅黑" panose="020b0503020204020204" charset="-122"/>
                  <a:cs typeface="Courier New" panose="02070309020205020404" pitchFamily="49" charset="0"/>
                </a:rPr>
                <a:t>y</a:t>
              </a:r>
              <a:r>
                <a:rPr lang="zh-CN" altLang="zh-CN" kern="100">
                  <a:latin typeface="Times New Roman" panose="02020603050405020304" pitchFamily="18" charset="0"/>
                  <a:ea typeface="微软雅黑" panose="020b0503020204020204" charset="-122"/>
                  <a:cs typeface="Times New Roman" panose="02020603050405020304" pitchFamily="18" charset="0"/>
                </a:rPr>
                <a:t>＝</a:t>
              </a:r>
              <a:r>
                <a:rPr lang="en-US" altLang="zh-CN" i="1" kern="100">
                  <a:latin typeface="Times New Roman" panose="02020603050405020304" pitchFamily="18" charset="0"/>
                  <a:ea typeface="微软雅黑" panose="020b0503020204020204" charset="-122"/>
                  <a:cs typeface="Courier New" panose="02070309020205020404" pitchFamily="49" charset="0"/>
                </a:rPr>
                <a:t>x</a:t>
              </a:r>
              <a:r>
                <a:rPr lang="en-US" altLang="zh-CN" kern="100" baseline="30000">
                  <a:latin typeface="Times New Roman" panose="02020603050405020304" pitchFamily="18" charset="0"/>
                  <a:ea typeface="微软雅黑" panose="020b0503020204020204" charset="-122"/>
                  <a:cs typeface="Courier New" panose="02070309020205020404" pitchFamily="49" charset="0"/>
                </a:rPr>
                <a:t>2</a:t>
              </a:r>
              <a:r>
                <a:rPr lang="zh-CN" altLang="zh-CN" kern="100">
                  <a:latin typeface="Times New Roman" panose="02020603050405020304" pitchFamily="18" charset="0"/>
                  <a:ea typeface="微软雅黑" panose="020b0503020204020204" charset="-122"/>
                  <a:cs typeface="Times New Roman" panose="02020603050405020304" pitchFamily="18" charset="0"/>
                </a:rPr>
                <a:t>；</a:t>
              </a:r>
              <a:r>
                <a:rPr lang="en-US" altLang="zh-CN" kern="100">
                  <a:latin typeface="Times New Roman" panose="02020603050405020304" pitchFamily="18" charset="0"/>
                  <a:ea typeface="微软雅黑" panose="020b0503020204020204" charset="-122"/>
                  <a:cs typeface="Courier New" panose="02070309020205020404" pitchFamily="49" charset="0"/>
                </a:rPr>
                <a:t>(4)</a:t>
              </a:r>
              <a:r>
                <a:rPr lang="en-US" altLang="zh-CN" i="1" kern="100">
                  <a:latin typeface="Times New Roman" panose="02020603050405020304" pitchFamily="18" charset="0"/>
                  <a:ea typeface="微软雅黑" panose="020b0503020204020204" charset="-122"/>
                  <a:cs typeface="Courier New" panose="02070309020205020404" pitchFamily="49" charset="0"/>
                </a:rPr>
                <a:t>y</a:t>
              </a:r>
              <a:r>
                <a:rPr lang="zh-CN" altLang="zh-CN" kern="100">
                  <a:latin typeface="Times New Roman" panose="02020603050405020304" pitchFamily="18" charset="0"/>
                  <a:ea typeface="微软雅黑" panose="020b0503020204020204" charset="-122"/>
                  <a:cs typeface="Times New Roman" panose="02020603050405020304" pitchFamily="18" charset="0"/>
                </a:rPr>
                <a:t>＝</a:t>
              </a:r>
              <a:r>
                <a:rPr lang="en-US" altLang="zh-CN" i="1" kern="100">
                  <a:latin typeface="Times New Roman" panose="02020603050405020304" pitchFamily="18" charset="0"/>
                  <a:ea typeface="微软雅黑" panose="020b0503020204020204" charset="-122"/>
                  <a:cs typeface="Courier New" panose="02070309020205020404" pitchFamily="49" charset="0"/>
                </a:rPr>
                <a:t>x</a:t>
              </a:r>
              <a:r>
                <a:rPr lang="zh-CN" altLang="zh-CN" kern="100" baseline="30000">
                  <a:latin typeface="Times New Roman" panose="02020603050405020304" pitchFamily="18" charset="0"/>
                  <a:ea typeface="微软雅黑" panose="020b0503020204020204" charset="-122"/>
                  <a:cs typeface="Times New Roman" panose="02020603050405020304" pitchFamily="18" charset="0"/>
                </a:rPr>
                <a:t>－</a:t>
              </a:r>
              <a:r>
                <a:rPr lang="en-US" altLang="zh-CN" kern="100" baseline="30000">
                  <a:latin typeface="Times New Roman" panose="02020603050405020304" pitchFamily="18" charset="0"/>
                  <a:ea typeface="微软雅黑" panose="020b0503020204020204" charset="-122"/>
                  <a:cs typeface="Courier New" panose="02070309020205020404" pitchFamily="49" charset="0"/>
                </a:rPr>
                <a:t>1</a:t>
              </a:r>
              <a:r>
                <a:rPr lang="zh-CN" altLang="zh-CN" kern="100">
                  <a:latin typeface="Times New Roman" panose="02020603050405020304" pitchFamily="18" charset="0"/>
                  <a:ea typeface="微软雅黑" panose="020b0503020204020204" charset="-122"/>
                  <a:cs typeface="Times New Roman" panose="02020603050405020304" pitchFamily="18" charset="0"/>
                </a:rPr>
                <a:t>；</a:t>
              </a:r>
              <a:r>
                <a:rPr lang="en-US" altLang="zh-CN" kern="100">
                  <a:latin typeface="Times New Roman" panose="02020603050405020304" pitchFamily="18" charset="0"/>
                  <a:ea typeface="微软雅黑" panose="020b0503020204020204" charset="-122"/>
                  <a:cs typeface="Courier New" panose="02070309020205020404" pitchFamily="49" charset="0"/>
                </a:rPr>
                <a:t>(5)</a:t>
              </a:r>
              <a:r>
                <a:rPr lang="en-US" altLang="zh-CN" i="1" kern="100">
                  <a:latin typeface="Times New Roman" panose="02020603050405020304" pitchFamily="18" charset="0"/>
                  <a:ea typeface="微软雅黑" panose="020b0503020204020204" charset="-122"/>
                  <a:cs typeface="Courier New" panose="02070309020205020404" pitchFamily="49" charset="0"/>
                </a:rPr>
                <a:t>y</a:t>
              </a:r>
              <a:r>
                <a:rPr lang="zh-CN" altLang="zh-CN" kern="100">
                  <a:latin typeface="Times New Roman" panose="02020603050405020304" pitchFamily="18" charset="0"/>
                  <a:ea typeface="微软雅黑" panose="020b0503020204020204" charset="-122"/>
                  <a:cs typeface="Times New Roman" panose="02020603050405020304" pitchFamily="18" charset="0"/>
                </a:rPr>
                <a:t>＝</a:t>
              </a:r>
              <a:r>
                <a:rPr lang="en-US" altLang="zh-CN" i="1" kern="100">
                  <a:latin typeface="Times New Roman" panose="02020603050405020304" pitchFamily="18" charset="0"/>
                  <a:ea typeface="微软雅黑" panose="020b0503020204020204" charset="-122"/>
                  <a:cs typeface="Courier New" panose="02070309020205020404" pitchFamily="49" charset="0"/>
                </a:rPr>
                <a:t>x</a:t>
              </a:r>
              <a:r>
                <a:rPr lang="en-US" altLang="zh-CN" kern="100" baseline="30000">
                  <a:latin typeface="Times New Roman" panose="02020603050405020304" pitchFamily="18" charset="0"/>
                  <a:ea typeface="微软雅黑" panose="020b0503020204020204" charset="-122"/>
                  <a:cs typeface="Courier New" panose="02070309020205020404" pitchFamily="49" charset="0"/>
                </a:rPr>
                <a:t>3</a:t>
              </a:r>
              <a:r>
                <a:rPr lang="zh-CN" altLang="zh-CN" kern="100">
                  <a:latin typeface="Times New Roman" panose="02020603050405020304" pitchFamily="18" charset="0"/>
                  <a:ea typeface="微软雅黑" panose="020b0503020204020204" charset="-122"/>
                  <a:cs typeface="Times New Roman" panose="02020603050405020304" pitchFamily="18" charset="0"/>
                </a:rPr>
                <a:t>的图象如图</a:t>
              </a:r>
              <a:r>
                <a:rPr lang="en-US" altLang="zh-CN" kern="100">
                  <a:latin typeface="Times New Roman" panose="02020603050405020304" pitchFamily="18" charset="0"/>
                  <a:ea typeface="微软雅黑" panose="020b0503020204020204" charset="-122"/>
                  <a:cs typeface="Courier New" panose="02070309020205020404" pitchFamily="49" charset="0"/>
                </a:rPr>
                <a:t>.</a:t>
              </a:r>
              <a:endParaRPr lang="zh-CN" altLang="zh-CN" sz="1050" kern="100">
                <a:effectLst/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endParaRPr>
            </a:p>
          </p:txBody>
        </p:sp>
        <p:graphicFrame>
          <p:nvGraphicFramePr>
            <p:cNvPr id="3" name="对象 2"/>
            <p:cNvGraphicFramePr>
              <a:graphicFrameLocks noChangeAspect="1"/>
            </p:cNvGraphicFramePr>
            <p:nvPr>
              <p:custDataLst>
                <p:tags r:id="rId4"/>
              </p:custDataLst>
            </p:nvPr>
          </p:nvGraphicFramePr>
          <p:xfrm>
            <a:off x="6771307" y="1124744"/>
            <a:ext cx="414338" cy="662934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040" name="Equation" r:id="rId5" imgW="190500" imgH="304800" progId="Equation.DSMT4">
                    <p:embed/>
                  </p:oleObj>
                </mc:Choice>
                <mc:Fallback>
                  <p:oleObj name="Equation" r:id="rId5" imgW="190500" imgH="304800" progId="Equation.DSMT4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6771307" y="1124744"/>
                          <a:ext cx="414338" cy="662934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204803" name="Picture 3" title=""/>
          <p:cNvPicPr>
            <a:picLocks noChangeAspect="1" noChangeArrowheads="1"/>
          </p:cNvPicPr>
          <p:nvPr>
            <p:custDataLst>
              <p:tags r:id="rId8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13398" y="1941158"/>
            <a:ext cx="5365204" cy="4440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/>
</p:sld>
</file>

<file path=ppt/slides/slide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9218" name="等腰三角形 15" title=""/>
          <p:cNvSpPr/>
          <p:nvPr/>
        </p:nvSpPr>
        <p:spPr>
          <a:xfrm>
            <a:off x="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D50D2A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9219" name="等腰三角形 16" title=""/>
          <p:cNvSpPr/>
          <p:nvPr/>
        </p:nvSpPr>
        <p:spPr>
          <a:xfrm>
            <a:off x="913130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05596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9220" name="等腰三角形 17" title=""/>
          <p:cNvSpPr/>
          <p:nvPr/>
        </p:nvSpPr>
        <p:spPr>
          <a:xfrm>
            <a:off x="228282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99F3B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9221" name="等腰三角形 18" title=""/>
          <p:cNvSpPr/>
          <p:nvPr/>
        </p:nvSpPr>
        <p:spPr>
          <a:xfrm>
            <a:off x="456565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8D44AD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9222" name="等腰三角形 19" title=""/>
          <p:cNvSpPr/>
          <p:nvPr/>
        </p:nvSpPr>
        <p:spPr>
          <a:xfrm>
            <a:off x="684847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CB5518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graphicFrame>
        <p:nvGraphicFramePr>
          <p:cNvPr id="2" name="对象 1" title="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456565" y="608648"/>
          <a:ext cx="11483340" cy="202882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1" r:id="rId3" imgW="11677650" imgH="2076450" progId="Word.Document.12">
                  <p:embed/>
                </p:oleObj>
              </mc:Choice>
              <mc:Fallback>
                <p:oleObj r:id="rId3" imgW="11677650" imgH="207645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6565" y="608648"/>
                        <a:ext cx="11483340" cy="20288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1" title=""/>
          <p:cNvGraphicFramePr>
            <a:graphicFrameLocks noChangeAspect="1"/>
          </p:cNvGraphicFramePr>
          <p:nvPr>
            <p:custDataLst>
              <p:tags r:id="rId5"/>
            </p:custDataLst>
          </p:nvPr>
        </p:nvGraphicFramePr>
        <p:xfrm>
          <a:off x="516255" y="2828608"/>
          <a:ext cx="11483340" cy="69151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2" r:id="rId6" imgW="11645900" imgH="704850" progId="Word.Document.12">
                  <p:embed/>
                </p:oleObj>
              </mc:Choice>
              <mc:Fallback>
                <p:oleObj r:id="rId6" imgW="11645900" imgH="70485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16255" y="2828608"/>
                        <a:ext cx="11483340" cy="69151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1" title=""/>
          <p:cNvGraphicFramePr>
            <a:graphicFrameLocks noChangeAspect="1"/>
          </p:cNvGraphicFramePr>
          <p:nvPr>
            <p:custDataLst>
              <p:tags r:id="rId8"/>
            </p:custDataLst>
          </p:nvPr>
        </p:nvGraphicFramePr>
        <p:xfrm>
          <a:off x="396240" y="3728403"/>
          <a:ext cx="11483340" cy="69024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3" r:id="rId9" imgW="11677650" imgH="704850" progId="Word.Document.12">
                  <p:embed/>
                </p:oleObj>
              </mc:Choice>
              <mc:Fallback>
                <p:oleObj r:id="rId9" imgW="11677650" imgH="70485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96240" y="3728403"/>
                        <a:ext cx="11483340" cy="69024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1" title=""/>
          <p:cNvGraphicFramePr>
            <a:graphicFrameLocks noChangeAspect="1"/>
          </p:cNvGraphicFramePr>
          <p:nvPr>
            <p:custDataLst>
              <p:tags r:id="rId11"/>
            </p:custDataLst>
          </p:nvPr>
        </p:nvGraphicFramePr>
        <p:xfrm>
          <a:off x="815975" y="4808538"/>
          <a:ext cx="11483340" cy="68897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4" r:id="rId12" imgW="11677650" imgH="704850" progId="Word.Document.12">
                  <p:embed/>
                </p:oleObj>
              </mc:Choice>
              <mc:Fallback>
                <p:oleObj r:id="rId12" imgW="11677650" imgH="70485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815975" y="4808538"/>
                        <a:ext cx="11483340" cy="6889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00.xml><?xml version="1.0" encoding="utf-8"?>
<p:tagLst xmlns:p="http://schemas.openxmlformats.org/presentationml/2006/main">
  <p:tag name="KSO_WM_BEAUTIFY_FLAG" val=""/>
</p:tagLst>
</file>

<file path=ppt/tags/tag101.xml><?xml version="1.0" encoding="utf-8"?>
<p:tagLst xmlns:p="http://schemas.openxmlformats.org/presentationml/2006/main">
  <p:tag name="KSO_WM_BEAUTIFY_FLAG" val=""/>
</p:tagLst>
</file>

<file path=ppt/tags/tag102.xml><?xml version="1.0" encoding="utf-8"?>
<p:tagLst xmlns:p="http://schemas.openxmlformats.org/presentationml/2006/main">
  <p:tag name="KSO_WM_BEAUTIFY_FLAG" val=""/>
</p:tagLst>
</file>

<file path=ppt/tags/tag103.xml><?xml version="1.0" encoding="utf-8"?>
<p:tagLst xmlns:p="http://schemas.openxmlformats.org/presentationml/2006/main">
  <p:tag name="KSO_WM_BEAUTIFY_FLAG" val=""/>
</p:tagLst>
</file>

<file path=ppt/tags/tag104.xml><?xml version="1.0" encoding="utf-8"?>
<p:tagLst xmlns:p="http://schemas.openxmlformats.org/presentationml/2006/main">
  <p:tag name="KSO_WM_BEAUTIFY_FLAG" val=""/>
</p:tagLst>
</file>

<file path=ppt/tags/tag105.xml><?xml version="1.0" encoding="utf-8"?>
<p:tagLst xmlns:p="http://schemas.openxmlformats.org/presentationml/2006/main">
  <p:tag name="KSO_WM_BEAUTIFY_FLAG" val=""/>
</p:tagLst>
</file>

<file path=ppt/tags/tag106.xml><?xml version="1.0" encoding="utf-8"?>
<p:tagLst xmlns:p="http://schemas.openxmlformats.org/presentationml/2006/main">
  <p:tag name="KSO_WM_BEAUTIFY_FLAG" val=""/>
</p:tagLst>
</file>

<file path=ppt/tags/tag107.xml><?xml version="1.0" encoding="utf-8"?>
<p:tagLst xmlns:p="http://schemas.openxmlformats.org/presentationml/2006/main">
  <p:tag name="KSO_WM_BEAUTIFY_FLAG" val=""/>
</p:tagLst>
</file>

<file path=ppt/tags/tag108.xml><?xml version="1.0" encoding="utf-8"?>
<p:tagLst xmlns:p="http://schemas.openxmlformats.org/presentationml/2006/main">
  <p:tag name="KSO_WM_BEAUTIFY_FLAG" val=""/>
</p:tagLst>
</file>

<file path=ppt/tags/tag109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10.xml><?xml version="1.0" encoding="utf-8"?>
<p:tagLst xmlns:p="http://schemas.openxmlformats.org/presentationml/2006/main">
  <p:tag name="KSO_WM_BEAUTIFY_FLAG" val=""/>
</p:tagLst>
</file>

<file path=ppt/tags/tag111.xml><?xml version="1.0" encoding="utf-8"?>
<p:tagLst xmlns:p="http://schemas.openxmlformats.org/presentationml/2006/main">
  <p:tag name="KSO_WM_BEAUTIFY_FLAG" val=""/>
</p:tagLst>
</file>

<file path=ppt/tags/tag112.xml><?xml version="1.0" encoding="utf-8"?>
<p:tagLst xmlns:p="http://schemas.openxmlformats.org/presentationml/2006/main">
  <p:tag name="KSO_WM_BEAUTIFY_FLAG" val=""/>
</p:tagLst>
</file>

<file path=ppt/tags/tag113.xml><?xml version="1.0" encoding="utf-8"?>
<p:tagLst xmlns:p="http://schemas.openxmlformats.org/presentationml/2006/main">
  <p:tag name="KSO_WM_BEAUTIFY_FLAG" val=""/>
</p:tagLst>
</file>

<file path=ppt/tags/tag114.xml><?xml version="1.0" encoding="utf-8"?>
<p:tagLst xmlns:p="http://schemas.openxmlformats.org/presentationml/2006/main">
  <p:tag name="KSO_WM_BEAUTIFY_FLAG" val=""/>
</p:tagLst>
</file>

<file path=ppt/tags/tag115.xml><?xml version="1.0" encoding="utf-8"?>
<p:tagLst xmlns:p="http://schemas.openxmlformats.org/presentationml/2006/main">
  <p:tag name="KSO_WM_BEAUTIFY_FLAG" val=""/>
</p:tagLst>
</file>

<file path=ppt/tags/tag116.xml><?xml version="1.0" encoding="utf-8"?>
<p:tagLst xmlns:p="http://schemas.openxmlformats.org/presentationml/2006/main">
  <p:tag name="KSO_WM_BEAUTIFY_FLAG" val=""/>
</p:tagLst>
</file>

<file path=ppt/tags/tag117.xml><?xml version="1.0" encoding="utf-8"?>
<p:tagLst xmlns:p="http://schemas.openxmlformats.org/presentationml/2006/main">
  <p:tag name="KSO_WM_BEAUTIFY_FLAG" val=""/>
</p:tagLst>
</file>

<file path=ppt/tags/tag118.xml><?xml version="1.0" encoding="utf-8"?>
<p:tagLst xmlns:p="http://schemas.openxmlformats.org/presentationml/2006/main">
  <p:tag name="AS_OS" val="Unix 3.10 unknown"/>
  <p:tag name="AS_RELEASE_DATE" val="2023.03.31"/>
  <p:tag name="AS_TITLE" val="Aspose.Slides for Java"/>
  <p:tag name="AS_VERSION" val="23.3"/>
  <p:tag name="COMMONDATA" val="eyJoZGlkIjoiZDUyMDdmYTUwM2NjOTJkOWM5MTUyNzAyMzlkOGE2YTQifQ=="/>
  <p:tag name="KSO_WPP_MARK_KEY" val="14c84bb4-dfd9-4b7a-8133-6b1e9718fb09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KSO_WM_BEAUTIFY_FLAG" val=""/>
</p:tagLst>
</file>

<file path=ppt/tags/tag53.xml><?xml version="1.0" encoding="utf-8"?>
<p:tagLst xmlns:p="http://schemas.openxmlformats.org/presentationml/2006/main">
  <p:tag name="KSO_WM_BEAUTIFY_FLAG" val=""/>
</p:tagLst>
</file>

<file path=ppt/tags/tag54.xml><?xml version="1.0" encoding="utf-8"?>
<p:tagLst xmlns:p="http://schemas.openxmlformats.org/presentationml/2006/main">
  <p:tag name="KSO_WM_BEAUTIFY_FLAG" val=""/>
</p:tagLst>
</file>

<file path=ppt/tags/tag55.xml><?xml version="1.0" encoding="utf-8"?>
<p:tagLst xmlns:p="http://schemas.openxmlformats.org/presentationml/2006/main">
  <p:tag name="KSO_WM_BEAUTIFY_FLAG" val=""/>
</p:tagLst>
</file>

<file path=ppt/tags/tag56.xml><?xml version="1.0" encoding="utf-8"?>
<p:tagLst xmlns:p="http://schemas.openxmlformats.org/presentationml/2006/main">
  <p:tag name="KSO_WM_BEAUTIFY_FLAG" val=""/>
</p:tagLst>
</file>

<file path=ppt/tags/tag57.xml><?xml version="1.0" encoding="utf-8"?>
<p:tagLst xmlns:p="http://schemas.openxmlformats.org/presentationml/2006/main">
  <p:tag name="KSO_WM_BEAUTIFY_FLAG" val=""/>
</p:tagLst>
</file>

<file path=ppt/tags/tag58.xml><?xml version="1.0" encoding="utf-8"?>
<p:tagLst xmlns:p="http://schemas.openxmlformats.org/presentationml/2006/main">
  <p:tag name="KSO_WM_BEAUTIFY_FLAG" val=""/>
</p:tagLst>
</file>

<file path=ppt/tags/tag59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60.xml><?xml version="1.0" encoding="utf-8"?>
<p:tagLst xmlns:p="http://schemas.openxmlformats.org/presentationml/2006/main">
  <p:tag name="KSO_WM_BEAUTIFY_FLAG" val=""/>
</p:tagLst>
</file>

<file path=ppt/tags/tag61.xml><?xml version="1.0" encoding="utf-8"?>
<p:tagLst xmlns:p="http://schemas.openxmlformats.org/presentationml/2006/main">
  <p:tag name="KSO_WM_BEAUTIFY_FLAG" val=""/>
</p:tagLst>
</file>

<file path=ppt/tags/tag62.xml><?xml version="1.0" encoding="utf-8"?>
<p:tagLst xmlns:p="http://schemas.openxmlformats.org/presentationml/2006/main">
  <p:tag name="KSO_WM_BEAUTIFY_FLAG" val="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BEAUTIFY_FLAG" val=""/>
</p:tagLst>
</file>

<file path=ppt/tags/tag79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80.xml><?xml version="1.0" encoding="utf-8"?>
<p:tagLst xmlns:p="http://schemas.openxmlformats.org/presentationml/2006/main">
  <p:tag name="KSO_WM_BEAUTIFY_FLAG" val=""/>
</p:tagLst>
</file>

<file path=ppt/tags/tag81.xml><?xml version="1.0" encoding="utf-8"?>
<p:tagLst xmlns:p="http://schemas.openxmlformats.org/presentationml/2006/main">
  <p:tag name="KSO_WM_BEAUTIFY_FLAG" val=""/>
</p:tagLst>
</file>

<file path=ppt/tags/tag82.xml><?xml version="1.0" encoding="utf-8"?>
<p:tagLst xmlns:p="http://schemas.openxmlformats.org/presentationml/2006/main">
  <p:tag name="KSO_WM_BEAUTIFY_FLAG" val=""/>
</p:tagLst>
</file>

<file path=ppt/tags/tag83.xml><?xml version="1.0" encoding="utf-8"?>
<p:tagLst xmlns:p="http://schemas.openxmlformats.org/presentationml/2006/main">
  <p:tag name="KSO_WM_BEAUTIFY_FLAG" val=""/>
</p:tagLst>
</file>

<file path=ppt/tags/tag84.xml><?xml version="1.0" encoding="utf-8"?>
<p:tagLst xmlns:p="http://schemas.openxmlformats.org/presentationml/2006/main">
  <p:tag name="KSO_WM_BEAUTIFY_FLAG" val=""/>
</p:tagLst>
</file>

<file path=ppt/tags/tag85.xml><?xml version="1.0" encoding="utf-8"?>
<p:tagLst xmlns:p="http://schemas.openxmlformats.org/presentationml/2006/main">
  <p:tag name="KSO_WM_BEAUTIFY_FLAG" val=""/>
</p:tagLst>
</file>

<file path=ppt/tags/tag86.xml><?xml version="1.0" encoding="utf-8"?>
<p:tagLst xmlns:p="http://schemas.openxmlformats.org/presentationml/2006/main">
  <p:tag name="KSO_WM_BEAUTIFY_FLAG" val=""/>
</p:tagLst>
</file>

<file path=ppt/tags/tag87.xml><?xml version="1.0" encoding="utf-8"?>
<p:tagLst xmlns:p="http://schemas.openxmlformats.org/presentationml/2006/main">
  <p:tag name="KSO_WM_BEAUTIFY_FLAG" val=""/>
</p:tagLst>
</file>

<file path=ppt/tags/tag88.xml><?xml version="1.0" encoding="utf-8"?>
<p:tagLst xmlns:p="http://schemas.openxmlformats.org/presentationml/2006/main">
  <p:tag name="KSO_WM_BEAUTIFY_FLAG" val=""/>
</p:tagLst>
</file>

<file path=ppt/tags/tag89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ags/tag90.xml><?xml version="1.0" encoding="utf-8"?>
<p:tagLst xmlns:p="http://schemas.openxmlformats.org/presentationml/2006/main">
  <p:tag name="KSO_WM_BEAUTIFY_FLAG" val=""/>
</p:tagLst>
</file>

<file path=ppt/tags/tag91.xml><?xml version="1.0" encoding="utf-8"?>
<p:tagLst xmlns:p="http://schemas.openxmlformats.org/presentationml/2006/main">
  <p:tag name="KSO_WM_BEAUTIFY_FLAG" val=""/>
</p:tagLst>
</file>

<file path=ppt/tags/tag92.xml><?xml version="1.0" encoding="utf-8"?>
<p:tagLst xmlns:p="http://schemas.openxmlformats.org/presentationml/2006/main">
  <p:tag name="KSO_WM_BEAUTIFY_FLAG" val=""/>
</p:tagLst>
</file>

<file path=ppt/tags/tag93.xml><?xml version="1.0" encoding="utf-8"?>
<p:tagLst xmlns:p="http://schemas.openxmlformats.org/presentationml/2006/main">
  <p:tag name="KSO_WM_BEAUTIFY_FLAG" val=""/>
</p:tagLst>
</file>

<file path=ppt/tags/tag94.xml><?xml version="1.0" encoding="utf-8"?>
<p:tagLst xmlns:p="http://schemas.openxmlformats.org/presentationml/2006/main">
  <p:tag name="KSO_WM_BEAUTIFY_FLAG" val=""/>
</p:tagLst>
</file>

<file path=ppt/tags/tag95.xml><?xml version="1.0" encoding="utf-8"?>
<p:tagLst xmlns:p="http://schemas.openxmlformats.org/presentationml/2006/main">
  <p:tag name="KSO_WM_BEAUTIFY_FLAG" val=""/>
</p:tagLst>
</file>

<file path=ppt/tags/tag96.xml><?xml version="1.0" encoding="utf-8"?>
<p:tagLst xmlns:p="http://schemas.openxmlformats.org/presentationml/2006/main">
  <p:tag name="KSO_WM_BEAUTIFY_FLAG" val=""/>
</p:tagLst>
</file>

<file path=ppt/tags/tag97.xml><?xml version="1.0" encoding="utf-8"?>
<p:tagLst xmlns:p="http://schemas.openxmlformats.org/presentationml/2006/main">
  <p:tag name="KSO_WM_BEAUTIFY_FLAG" val=""/>
</p:tagLst>
</file>

<file path=ppt/tags/tag98.xml><?xml version="1.0" encoding="utf-8"?>
<p:tagLst xmlns:p="http://schemas.openxmlformats.org/presentationml/2006/main">
  <p:tag name="KSO_WM_BEAUTIFY_FLAG" val=""/>
</p:tagLst>
</file>

<file path=ppt/tags/tag99.xml><?xml version="1.0" encoding="utf-8"?>
<p:tagLst xmlns:p="http://schemas.openxmlformats.org/presentationml/2006/main">
  <p:tag name="KSO_WM_BEAUTIFY_FLAG" val=""/>
</p:tagLst>
</file>

<file path=ppt/theme/theme1.xml><?xml version="1.0" encoding="utf-8"?>
<a:theme xmlns:r="http://schemas.openxmlformats.org/officeDocument/2006/relationships"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6CBE6"/>
      </a:accent5>
      <a:accent6>
        <a:srgbClr val="D4702B"/>
      </a:accent6>
      <a:hlink>
        <a:srgbClr val="0563C1"/>
      </a:hlink>
      <a:folHlink>
        <a:srgbClr val="954F72"/>
      </a:folHlink>
    </a:clrScheme>
    <a:fontScheme name="">
      <a:majorFont>
        <a:latin typeface="Calibri Light"/>
        <a:ea typeface="宋体"/>
        <a:cs typeface="Arial"/>
      </a:majorFont>
      <a:minorFont>
        <a:latin typeface="Calibri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:vt="http://schemas.openxmlformats.org/officeDocument/2006/docPropsVTypes" xmlns="http://schemas.openxmlformats.org/officeDocument/2006/extended-properties">
  <Company>学科网</Company>
  <Paragraphs>106</Paragraphs>
  <Slides>44</Slides>
  <Notes>0</Notes>
  <TotalTime>0</TotalTime>
  <HiddenSlides>0</HiddenSlides>
  <MMClips>0</MMClips>
  <ScaleCrop>0</ScaleCrop>
  <HeadingPairs>
    <vt:vector baseType="variant" size="6">
      <vt:variant>
        <vt:lpstr>Fonts used</vt:lpstr>
      </vt:variant>
      <vt:variant>
        <vt:i4>17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baseType="lpstr" size="62">
      <vt:lpstr>Arial</vt:lpstr>
      <vt:lpstr>Calibri Light</vt:lpstr>
      <vt:lpstr>宋体</vt:lpstr>
      <vt:lpstr>Calibri</vt:lpstr>
      <vt:lpstr>Yuanti SC Bold</vt:lpstr>
      <vt:lpstr>方正兰亭粗黑_GBK</vt:lpstr>
      <vt:lpstr>Times New Roman Regular</vt:lpstr>
      <vt:lpstr>微软雅黑 Light</vt:lpstr>
      <vt:lpstr>微软雅黑</vt:lpstr>
      <vt:lpstr>Yuanti SC Regular</vt:lpstr>
      <vt:lpstr>Times New Roman</vt:lpstr>
      <vt:lpstr>Meiryo</vt:lpstr>
      <vt:lpstr>华文细黑</vt:lpstr>
      <vt:lpstr>Cambria Math</vt:lpstr>
      <vt:lpstr>Courier New</vt:lpstr>
      <vt:lpstr>幼圆</vt:lpstr>
      <vt:lpstr>黑体</vt:lpstr>
      <vt:lpstr>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0</LinksUpToDate>
  <SharedDoc>0</SharedDoc>
  <HyperlinksChanged>0</HyperlinksChanged>
  <Application>Aspose.Slides for Java</Application>
  <AppVersion>23.0300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dc:creator>rbm.xkw.com</dc:creator>
  <cp:revision>1</cp:revision>
  <cp:lastPrinted>2023-10-26T12:37:36.598</cp:lastPrinted>
  <dcterms:created xsi:type="dcterms:W3CDTF">2023-10-26T12:37:36Z</dcterms:created>
  <dcterms:modified xsi:type="dcterms:W3CDTF">2023-10-26T04:37:36Z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album">
    <vt:lpwstr>rbm.xkw.com</vt:lpwstr>
  </property>
  <property fmtid="{D5CDD505-2E9C-101B-9397-08002B2CF9AE}" pid="3" name="author">
    <vt:lpwstr>rbm.xkw.com</vt:lpwstr>
  </property>
  <property fmtid="{D5CDD505-2E9C-101B-9397-08002B2CF9AE}" pid="4" name="company">
    <vt:lpwstr>学科网</vt:lpwstr>
  </property>
  <property fmtid="{D5CDD505-2E9C-101B-9397-08002B2CF9AE}" pid="5" name="copyright">
    <vt:lpwstr>学科网版权所有</vt:lpwstr>
  </property>
</Properties>
</file>