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311" r:id="rId9"/>
    <p:sldId id="453" r:id="rId10"/>
    <p:sldId id="454" r:id="rId11"/>
    <p:sldId id="276" r:id="rId12"/>
    <p:sldId id="281" r:id="rId13"/>
    <p:sldId id="385" r:id="rId14"/>
    <p:sldId id="317" r:id="rId15"/>
    <p:sldId id="461" r:id="rId16"/>
    <p:sldId id="462" r:id="rId17"/>
    <p:sldId id="443" r:id="rId18"/>
    <p:sldId id="463" r:id="rId19"/>
    <p:sldId id="318" r:id="rId20"/>
    <p:sldId id="464" r:id="rId21"/>
    <p:sldId id="437" r:id="rId22"/>
    <p:sldId id="465" r:id="rId23"/>
    <p:sldId id="277" r:id="rId24"/>
    <p:sldId id="447" r:id="rId25"/>
    <p:sldId id="456" r:id="rId26"/>
    <p:sldId id="457" r:id="rId27"/>
    <p:sldId id="458" r:id="rId28"/>
    <p:sldId id="467" r:id="rId29"/>
    <p:sldId id="459" r:id="rId30"/>
    <p:sldId id="460" r:id="rId31"/>
    <p:sldId id="470" r:id="rId32"/>
    <p:sldId id="468" r:id="rId33"/>
    <p:sldId id="469" r:id="rId34"/>
    <p:sldId id="472" r:id="rId35"/>
    <p:sldId id="278" r:id="rId36"/>
    <p:sldId id="283" r:id="rId37"/>
    <p:sldId id="286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tags" Target="tags/tag112.xml" /><Relationship Id="rId4" Type="http://schemas.openxmlformats.org/officeDocument/2006/relationships/slide" Target="slides/slide3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Relationship Id="rId3" Type="http://schemas.openxmlformats.org/officeDocument/2006/relationships/image" Target="../media/image2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2" Type="http://schemas.openxmlformats.org/officeDocument/2006/relationships/image" Target="../media/image2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Relationship Id="rId3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wmf" /><Relationship Id="rId3" Type="http://schemas.openxmlformats.org/officeDocument/2006/relationships/image" Target="../media/image34.emf" /><Relationship Id="rId4" Type="http://schemas.openxmlformats.org/officeDocument/2006/relationships/image" Target="../media/image3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Relationship Id="rId3" Type="http://schemas.openxmlformats.org/officeDocument/2006/relationships/image" Target="../media/image40.emf" /><Relationship Id="rId4" Type="http://schemas.openxmlformats.org/officeDocument/2006/relationships/image" Target="../media/image4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Relationship Id="rId3" Type="http://schemas.openxmlformats.org/officeDocument/2006/relationships/image" Target="../media/image20.emf" /><Relationship Id="rId4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.xml" /><Relationship Id="rId3" Type="http://schemas.openxmlformats.org/officeDocument/2006/relationships/package" Target="../embeddings/Microsoft_Word_Document3.docx" TargetMode="Internal" /><Relationship Id="rId4" Type="http://schemas.openxmlformats.org/officeDocument/2006/relationships/oleObject" Target="../embeddings/oleObject4.bin" /><Relationship Id="rId5" Type="http://schemas.openxmlformats.org/officeDocument/2006/relationships/image" Target="../media/image8.emf" /><Relationship Id="rId6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.xml" /><Relationship Id="rId3" Type="http://schemas.openxmlformats.org/officeDocument/2006/relationships/tags" Target="../tags/tag12.xml" /><Relationship Id="rId4" Type="http://schemas.openxmlformats.org/officeDocument/2006/relationships/tags" Target="../tags/tag13.xml" /><Relationship Id="rId5" Type="http://schemas.openxmlformats.org/officeDocument/2006/relationships/tags" Target="../tags/tag1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8.xml" /><Relationship Id="rId11" Type="http://schemas.openxmlformats.org/officeDocument/2006/relationships/oleObject" Target="../embeddings/oleObject6.bin" /><Relationship Id="rId12" Type="http://schemas.openxmlformats.org/officeDocument/2006/relationships/tags" Target="../tags/tag19.xml" /><Relationship Id="rId13" Type="http://schemas.openxmlformats.org/officeDocument/2006/relationships/package" Target="../embeddings/Microsoft_Word_Document6.docx" TargetMode="Internal" /><Relationship Id="rId14" Type="http://schemas.openxmlformats.org/officeDocument/2006/relationships/oleObject" Target="../embeddings/oleObject7.bin" /><Relationship Id="rId15" Type="http://schemas.openxmlformats.org/officeDocument/2006/relationships/image" Target="../media/image11.emf" /><Relationship Id="rId16" Type="http://schemas.openxmlformats.org/officeDocument/2006/relationships/vmlDrawing" Target="../drawings/vmlDrawing5.v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package" Target="../embeddings/Microsoft_Word_Document4.docx" TargetMode="Internal" /><Relationship Id="rId5" Type="http://schemas.openxmlformats.org/officeDocument/2006/relationships/image" Target="../media/image9.emf" /><Relationship Id="rId6" Type="http://schemas.openxmlformats.org/officeDocument/2006/relationships/tags" Target="../tags/tag17.xml" /><Relationship Id="rId7" Type="http://schemas.openxmlformats.org/officeDocument/2006/relationships/package" Target="../embeddings/Microsoft_Word_Document5.docx" TargetMode="Internal" /><Relationship Id="rId8" Type="http://schemas.openxmlformats.org/officeDocument/2006/relationships/oleObject" Target="../embeddings/oleObject5.bin" /><Relationship Id="rId9" Type="http://schemas.openxmlformats.org/officeDocument/2006/relationships/image" Target="../media/image10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image" Target="../media/image12.png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1.xml" /><Relationship Id="rId11" Type="http://schemas.openxmlformats.org/officeDocument/2006/relationships/vmlDrawing" Target="../drawings/vmlDrawing6.v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package" Target="../embeddings/Microsoft_Word_Document7.docx" TargetMode="Internal" /><Relationship Id="rId6" Type="http://schemas.openxmlformats.org/officeDocument/2006/relationships/image" Target="../media/image13.emf" /><Relationship Id="rId7" Type="http://schemas.openxmlformats.org/officeDocument/2006/relationships/tags" Target="../tags/tag30.xml" /><Relationship Id="rId8" Type="http://schemas.openxmlformats.org/officeDocument/2006/relationships/oleObject" Target="../embeddings/oleObject8.bin" /><Relationship Id="rId9" Type="http://schemas.openxmlformats.org/officeDocument/2006/relationships/image" Target="../media/image1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tags" Target="../tags/tag34.xml" /><Relationship Id="rId5" Type="http://schemas.openxmlformats.org/officeDocument/2006/relationships/tags" Target="../tags/tag35.xml" /><Relationship Id="rId6" Type="http://schemas.openxmlformats.org/officeDocument/2006/relationships/tags" Target="../tags/tag36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tags" Target="../tags/tag3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6.emf" /><Relationship Id="rId11" Type="http://schemas.openxmlformats.org/officeDocument/2006/relationships/oleObject" Target="../embeddings/oleObject10.bin" /><Relationship Id="rId12" Type="http://schemas.openxmlformats.org/officeDocument/2006/relationships/tags" Target="../tags/tag45.xml" /><Relationship Id="rId13" Type="http://schemas.openxmlformats.org/officeDocument/2006/relationships/image" Target="../media/image17.png" /><Relationship Id="rId14" Type="http://schemas.openxmlformats.org/officeDocument/2006/relationships/vmlDrawing" Target="../drawings/vmlDrawing7.v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tags" Target="../tags/tag42.xml" /><Relationship Id="rId5" Type="http://schemas.openxmlformats.org/officeDocument/2006/relationships/tags" Target="../tags/tag43.xml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15.wmf" /><Relationship Id="rId8" Type="http://schemas.openxmlformats.org/officeDocument/2006/relationships/tags" Target="../tags/tag44.xml" /><Relationship Id="rId9" Type="http://schemas.openxmlformats.org/officeDocument/2006/relationships/package" Target="../embeddings/Microsoft_Word_Document8.docx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1.bin" /><Relationship Id="rId11" Type="http://schemas.openxmlformats.org/officeDocument/2006/relationships/tags" Target="../tags/tag50.xml" /><Relationship Id="rId12" Type="http://schemas.openxmlformats.org/officeDocument/2006/relationships/package" Target="../embeddings/Microsoft_Word_Document11.docx" TargetMode="Internal" /><Relationship Id="rId13" Type="http://schemas.openxmlformats.org/officeDocument/2006/relationships/oleObject" Target="../embeddings/oleObject12.bin" /><Relationship Id="rId14" Type="http://schemas.openxmlformats.org/officeDocument/2006/relationships/image" Target="../media/image20.emf" /><Relationship Id="rId15" Type="http://schemas.openxmlformats.org/officeDocument/2006/relationships/tags" Target="../tags/tag51.xml" /><Relationship Id="rId16" Type="http://schemas.openxmlformats.org/officeDocument/2006/relationships/oleObject" Target="../embeddings/oleObject13.bin" /><Relationship Id="rId17" Type="http://schemas.openxmlformats.org/officeDocument/2006/relationships/tags" Target="../tags/tag52.xml" /><Relationship Id="rId18" Type="http://schemas.openxmlformats.org/officeDocument/2006/relationships/package" Target="../embeddings/Microsoft_Word_Document12.docx" TargetMode="Internal" /><Relationship Id="rId19" Type="http://schemas.openxmlformats.org/officeDocument/2006/relationships/oleObject" Target="../embeddings/oleObject14.bin" /><Relationship Id="rId2" Type="http://schemas.openxmlformats.org/officeDocument/2006/relationships/tags" Target="../tags/tag46.xml" /><Relationship Id="rId20" Type="http://schemas.openxmlformats.org/officeDocument/2006/relationships/image" Target="../media/image21.emf" /><Relationship Id="rId21" Type="http://schemas.openxmlformats.org/officeDocument/2006/relationships/vmlDrawing" Target="../drawings/vmlDrawing8.v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package" Target="../embeddings/Microsoft_Word_Document9.docx" TargetMode="Internal" /><Relationship Id="rId6" Type="http://schemas.openxmlformats.org/officeDocument/2006/relationships/image" Target="../media/image18.emf" /><Relationship Id="rId7" Type="http://schemas.openxmlformats.org/officeDocument/2006/relationships/tags" Target="../tags/tag49.xml" /><Relationship Id="rId8" Type="http://schemas.openxmlformats.org/officeDocument/2006/relationships/package" Target="../embeddings/Microsoft_Word_Document10.docx" TargetMode="Internal" /><Relationship Id="rId9" Type="http://schemas.openxmlformats.org/officeDocument/2006/relationships/image" Target="../media/image19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package" Target="../embeddings/Microsoft_Word_Document13.docx" TargetMode="Internal" /><Relationship Id="rId5" Type="http://schemas.openxmlformats.org/officeDocument/2006/relationships/image" Target="../media/image22.emf" /><Relationship Id="rId6" Type="http://schemas.openxmlformats.org/officeDocument/2006/relationships/tags" Target="../tags/tag55.xml" /><Relationship Id="rId7" Type="http://schemas.openxmlformats.org/officeDocument/2006/relationships/oleObject" Target="../embeddings/oleObject15.bin" /><Relationship Id="rId8" Type="http://schemas.openxmlformats.org/officeDocument/2006/relationships/tags" Target="../tags/tag56.xml" /><Relationship Id="rId9" Type="http://schemas.openxmlformats.org/officeDocument/2006/relationships/vmlDrawing" Target="../drawings/vmlDrawing9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7.bin" /><Relationship Id="rId11" Type="http://schemas.openxmlformats.org/officeDocument/2006/relationships/tags" Target="../tags/tag60.xml" /><Relationship Id="rId12" Type="http://schemas.openxmlformats.org/officeDocument/2006/relationships/package" Target="../embeddings/Microsoft_Word_Document16.docx" TargetMode="Internal" /><Relationship Id="rId13" Type="http://schemas.openxmlformats.org/officeDocument/2006/relationships/oleObject" Target="../embeddings/oleObject18.bin" /><Relationship Id="rId14" Type="http://schemas.openxmlformats.org/officeDocument/2006/relationships/image" Target="../media/image25.emf" /><Relationship Id="rId15" Type="http://schemas.openxmlformats.org/officeDocument/2006/relationships/vmlDrawing" Target="../drawings/vmlDrawing10.v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package" Target="../embeddings/Microsoft_Word_Document14.docx" TargetMode="Internal" /><Relationship Id="rId5" Type="http://schemas.openxmlformats.org/officeDocument/2006/relationships/image" Target="../media/image23.emf" /><Relationship Id="rId6" Type="http://schemas.openxmlformats.org/officeDocument/2006/relationships/tags" Target="../tags/tag59.xml" /><Relationship Id="rId7" Type="http://schemas.openxmlformats.org/officeDocument/2006/relationships/oleObject" Target="../embeddings/oleObject16.bin" /><Relationship Id="rId8" Type="http://schemas.openxmlformats.org/officeDocument/2006/relationships/package" Target="../embeddings/Microsoft_Word_Document15.docx" TargetMode="Internal" /><Relationship Id="rId9" Type="http://schemas.openxmlformats.org/officeDocument/2006/relationships/image" Target="../media/image24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0.bin" /><Relationship Id="rId11" Type="http://schemas.openxmlformats.org/officeDocument/2006/relationships/tags" Target="../tags/tag65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6.wmf" /><Relationship Id="rId6" Type="http://schemas.openxmlformats.org/officeDocument/2006/relationships/tags" Target="../tags/tag63.xml" /><Relationship Id="rId7" Type="http://schemas.openxmlformats.org/officeDocument/2006/relationships/package" Target="../embeddings/Microsoft_Word_Document17.docx" TargetMode="Internal" /><Relationship Id="rId8" Type="http://schemas.openxmlformats.org/officeDocument/2006/relationships/image" Target="../media/image27.emf" /><Relationship Id="rId9" Type="http://schemas.openxmlformats.org/officeDocument/2006/relationships/tags" Target="../tags/tag6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9.xml" /><Relationship Id="rId11" Type="http://schemas.openxmlformats.org/officeDocument/2006/relationships/oleObject" Target="../embeddings/oleObject22.bin" /><Relationship Id="rId12" Type="http://schemas.openxmlformats.org/officeDocument/2006/relationships/tags" Target="../tags/tag70.xml" /><Relationship Id="rId13" Type="http://schemas.openxmlformats.org/officeDocument/2006/relationships/package" Target="../embeddings/Microsoft_Word_Document20.docx" TargetMode="Internal" /><Relationship Id="rId14" Type="http://schemas.openxmlformats.org/officeDocument/2006/relationships/oleObject" Target="../embeddings/oleObject23.bin" /><Relationship Id="rId15" Type="http://schemas.openxmlformats.org/officeDocument/2006/relationships/image" Target="../media/image30.emf" /><Relationship Id="rId16" Type="http://schemas.openxmlformats.org/officeDocument/2006/relationships/vmlDrawing" Target="../drawings/vmlDrawing12.v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package" Target="../embeddings/Microsoft_Word_Document18.docx" TargetMode="Internal" /><Relationship Id="rId5" Type="http://schemas.openxmlformats.org/officeDocument/2006/relationships/image" Target="../media/image28.emf" /><Relationship Id="rId6" Type="http://schemas.openxmlformats.org/officeDocument/2006/relationships/tags" Target="../tags/tag68.xml" /><Relationship Id="rId7" Type="http://schemas.openxmlformats.org/officeDocument/2006/relationships/package" Target="../embeddings/Microsoft_Word_Document19.docx" TargetMode="Internal" /><Relationship Id="rId8" Type="http://schemas.openxmlformats.org/officeDocument/2006/relationships/oleObject" Target="../embeddings/oleObject21.bin" /><Relationship Id="rId9" Type="http://schemas.openxmlformats.org/officeDocument/2006/relationships/image" Target="../media/image29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image" Target="../media/image31.png" /><Relationship Id="rId5" Type="http://schemas.openxmlformats.org/officeDocument/2006/relationships/tags" Target="../tags/tag7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tags" Target="../tags/tag79.xml" /><Relationship Id="rId12" Type="http://schemas.openxmlformats.org/officeDocument/2006/relationships/package" Target="../embeddings/Microsoft_Word_Document21.docx" TargetMode="Internal" /><Relationship Id="rId13" Type="http://schemas.openxmlformats.org/officeDocument/2006/relationships/image" Target="../media/image34.emf" /><Relationship Id="rId14" Type="http://schemas.openxmlformats.org/officeDocument/2006/relationships/tags" Target="../tags/tag80.xml" /><Relationship Id="rId15" Type="http://schemas.openxmlformats.org/officeDocument/2006/relationships/oleObject" Target="../embeddings/oleObject26.bin" /><Relationship Id="rId16" Type="http://schemas.openxmlformats.org/officeDocument/2006/relationships/tags" Target="../tags/tag81.xml" /><Relationship Id="rId17" Type="http://schemas.openxmlformats.org/officeDocument/2006/relationships/oleObject" Target="../embeddings/oleObject27.bin" TargetMode="Internal" /><Relationship Id="rId18" Type="http://schemas.openxmlformats.org/officeDocument/2006/relationships/image" Target="../media/image35.wmf" /><Relationship Id="rId19" Type="http://schemas.openxmlformats.org/officeDocument/2006/relationships/vmlDrawing" Target="../drawings/vmlDrawing13.vml" /><Relationship Id="rId2" Type="http://schemas.openxmlformats.org/officeDocument/2006/relationships/tags" Target="../tags/tag74.xml" /><Relationship Id="rId3" Type="http://schemas.openxmlformats.org/officeDocument/2006/relationships/tags" Target="../tags/tag75.xml" /><Relationship Id="rId4" Type="http://schemas.openxmlformats.org/officeDocument/2006/relationships/tags" Target="../tags/tag76.xml" /><Relationship Id="rId5" Type="http://schemas.openxmlformats.org/officeDocument/2006/relationships/oleObject" Target="../embeddings/oleObject24.bin" TargetMode="Internal" /><Relationship Id="rId6" Type="http://schemas.openxmlformats.org/officeDocument/2006/relationships/image" Target="../media/image32.wmf" /><Relationship Id="rId7" Type="http://schemas.openxmlformats.org/officeDocument/2006/relationships/tags" Target="../tags/tag77.xml" /><Relationship Id="rId8" Type="http://schemas.openxmlformats.org/officeDocument/2006/relationships/oleObject" Target="../embeddings/oleObject25.bin" TargetMode="Internal" /><Relationship Id="rId9" Type="http://schemas.openxmlformats.org/officeDocument/2006/relationships/image" Target="../media/image33.w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7.xml" /><Relationship Id="rId11" Type="http://schemas.openxmlformats.org/officeDocument/2006/relationships/vmlDrawing" Target="../drawings/vmlDrawing14.v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package" Target="../embeddings/Microsoft_Word_Document22.docx" TargetMode="Internal" /><Relationship Id="rId6" Type="http://schemas.openxmlformats.org/officeDocument/2006/relationships/image" Target="../media/image36.emf" /><Relationship Id="rId7" Type="http://schemas.openxmlformats.org/officeDocument/2006/relationships/tags" Target="../tags/tag85.xml" /><Relationship Id="rId8" Type="http://schemas.openxmlformats.org/officeDocument/2006/relationships/tags" Target="../tags/tag86.xml" /><Relationship Id="rId9" Type="http://schemas.openxmlformats.org/officeDocument/2006/relationships/oleObject" Target="../embeddings/oleObject28.bin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8.xml" /><Relationship Id="rId3" Type="http://schemas.openxmlformats.org/officeDocument/2006/relationships/image" Target="../media/image37.png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tags" Target="../tags/tag9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2.xml" /><Relationship Id="rId3" Type="http://schemas.openxmlformats.org/officeDocument/2006/relationships/tags" Target="../tags/tag93.xml" /><Relationship Id="rId4" Type="http://schemas.openxmlformats.org/officeDocument/2006/relationships/tags" Target="../tags/tag94.xml" /><Relationship Id="rId5" Type="http://schemas.openxmlformats.org/officeDocument/2006/relationships/tags" Target="../tags/tag95.xml" /><Relationship Id="rId6" Type="http://schemas.openxmlformats.org/officeDocument/2006/relationships/tags" Target="../tags/tag96.xml" /><Relationship Id="rId7" Type="http://schemas.openxmlformats.org/officeDocument/2006/relationships/tags" Target="../tags/tag9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1.xml" /><Relationship Id="rId11" Type="http://schemas.openxmlformats.org/officeDocument/2006/relationships/oleObject" Target="../embeddings/oleObject30.bin" /><Relationship Id="rId12" Type="http://schemas.openxmlformats.org/officeDocument/2006/relationships/package" Target="../embeddings/Microsoft_Word_Document25.docx" TargetMode="Internal" /><Relationship Id="rId13" Type="http://schemas.openxmlformats.org/officeDocument/2006/relationships/image" Target="../media/image40.emf" /><Relationship Id="rId14" Type="http://schemas.openxmlformats.org/officeDocument/2006/relationships/oleObject" Target="../embeddings/oleObject31.bin" /><Relationship Id="rId15" Type="http://schemas.openxmlformats.org/officeDocument/2006/relationships/tags" Target="../tags/tag102.xml" /><Relationship Id="rId16" Type="http://schemas.openxmlformats.org/officeDocument/2006/relationships/package" Target="../embeddings/Microsoft_Word_Document26.docx" TargetMode="Internal" /><Relationship Id="rId17" Type="http://schemas.openxmlformats.org/officeDocument/2006/relationships/oleObject" Target="../embeddings/oleObject32.bin" /><Relationship Id="rId18" Type="http://schemas.openxmlformats.org/officeDocument/2006/relationships/image" Target="../media/image41.emf" /><Relationship Id="rId19" Type="http://schemas.openxmlformats.org/officeDocument/2006/relationships/vmlDrawing" Target="../drawings/vmlDrawing15.vml" /><Relationship Id="rId2" Type="http://schemas.openxmlformats.org/officeDocument/2006/relationships/tags" Target="../tags/tag98.xml" /><Relationship Id="rId3" Type="http://schemas.openxmlformats.org/officeDocument/2006/relationships/package" Target="../embeddings/Microsoft_Word_Document23.docx" TargetMode="Internal" /><Relationship Id="rId4" Type="http://schemas.openxmlformats.org/officeDocument/2006/relationships/image" Target="../media/image38.emf" /><Relationship Id="rId5" Type="http://schemas.openxmlformats.org/officeDocument/2006/relationships/tags" Target="../tags/tag99.xml" /><Relationship Id="rId6" Type="http://schemas.openxmlformats.org/officeDocument/2006/relationships/package" Target="../embeddings/Microsoft_Word_Document24.docx" TargetMode="Internal" /><Relationship Id="rId7" Type="http://schemas.openxmlformats.org/officeDocument/2006/relationships/image" Target="../media/image39.emf" /><Relationship Id="rId8" Type="http://schemas.openxmlformats.org/officeDocument/2006/relationships/oleObject" Target="../embeddings/oleObject29.bin" /><Relationship Id="rId9" Type="http://schemas.openxmlformats.org/officeDocument/2006/relationships/tags" Target="../tags/tag10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3.xml" /><Relationship Id="rId3" Type="http://schemas.openxmlformats.org/officeDocument/2006/relationships/tags" Target="../tags/tag104.xml" /><Relationship Id="rId4" Type="http://schemas.openxmlformats.org/officeDocument/2006/relationships/package" Target="../embeddings/Microsoft_Word_Document27.docx" TargetMode="Internal" /><Relationship Id="rId5" Type="http://schemas.openxmlformats.org/officeDocument/2006/relationships/oleObject" Target="../embeddings/oleObject33.bin" /><Relationship Id="rId6" Type="http://schemas.openxmlformats.org/officeDocument/2006/relationships/image" Target="../media/image42.emf" /><Relationship Id="rId7" Type="http://schemas.openxmlformats.org/officeDocument/2006/relationships/vmlDrawing" Target="../drawings/vmlDrawing16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5.xml" /><Relationship Id="rId3" Type="http://schemas.openxmlformats.org/officeDocument/2006/relationships/tags" Target="../tags/tag106.xml" /><Relationship Id="rId4" Type="http://schemas.openxmlformats.org/officeDocument/2006/relationships/package" Target="../embeddings/Microsoft_Word_Document28.docx" TargetMode="Internal" /><Relationship Id="rId5" Type="http://schemas.openxmlformats.org/officeDocument/2006/relationships/oleObject" Target="../embeddings/oleObject34.bin" /><Relationship Id="rId6" Type="http://schemas.openxmlformats.org/officeDocument/2006/relationships/image" Target="../media/image43.emf" /><Relationship Id="rId7" Type="http://schemas.openxmlformats.org/officeDocument/2006/relationships/vmlDrawing" Target="../drawings/vmlDrawing17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36.bin" /><Relationship Id="rId11" Type="http://schemas.openxmlformats.org/officeDocument/2006/relationships/image" Target="../media/image45.emf" /><Relationship Id="rId12" Type="http://schemas.openxmlformats.org/officeDocument/2006/relationships/vmlDrawing" Target="../drawings/vmlDrawing18.vml" /><Relationship Id="rId2" Type="http://schemas.openxmlformats.org/officeDocument/2006/relationships/tags" Target="../tags/tag107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package" Target="../embeddings/Microsoft_Word_Document29.docx" TargetMode="Internal" /><Relationship Id="rId6" Type="http://schemas.openxmlformats.org/officeDocument/2006/relationships/image" Target="../media/image44.emf" /><Relationship Id="rId7" Type="http://schemas.openxmlformats.org/officeDocument/2006/relationships/oleObject" Target="../embeddings/oleObject35.bin" /><Relationship Id="rId8" Type="http://schemas.openxmlformats.org/officeDocument/2006/relationships/tags" Target="../tags/tag110.xml" /><Relationship Id="rId9" Type="http://schemas.openxmlformats.org/officeDocument/2006/relationships/package" Target="../embeddings/Microsoft_Word_Document30.docx" TargetMode="Interna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1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wmf" /><Relationship Id="rId4" Type="http://schemas.openxmlformats.org/officeDocument/2006/relationships/tags" Target="../tags/tag6.xml" /><Relationship Id="rId5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image" Target="../media/image4.png" /><Relationship Id="rId4" Type="http://schemas.openxmlformats.org/officeDocument/2006/relationships/tags" Target="../tags/tag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.docx" TargetMode="Internal" /><Relationship Id="rId3" Type="http://schemas.openxmlformats.org/officeDocument/2006/relationships/image" Target="../media/image5.emf" /><Relationship Id="rId4" Type="http://schemas.openxmlformats.org/officeDocument/2006/relationships/oleObject" Target="../embeddings/oleObject2.bin" /><Relationship Id="rId5" Type="http://schemas.openxmlformats.org/officeDocument/2006/relationships/image" Target="../media/image6.png" /><Relationship Id="rId6" Type="http://schemas.openxmlformats.org/officeDocument/2006/relationships/tags" Target="../tags/tag9.xml" /><Relationship Id="rId7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.docx" TargetMode="Internal" /><Relationship Id="rId3" Type="http://schemas.openxmlformats.org/officeDocument/2006/relationships/oleObject" Target="../embeddings/oleObject3.bin" /><Relationship Id="rId4" Type="http://schemas.openxmlformats.org/officeDocument/2006/relationships/image" Target="../media/image7.emf" /><Relationship Id="rId5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第4章 幂函数、指数函数与对数函数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4.3 对数函数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对数方程、不等式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76020" y="728663"/>
          <a:ext cx="8927465" cy="5372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3" imgW="5276850" imgH="3175000" progId="Word.Document.12">
                  <p:embed/>
                </p:oleObj>
              </mc:Choice>
              <mc:Fallback>
                <p:oleObj r:id="rId3" imgW="52768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020" y="728663"/>
                        <a:ext cx="8927465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对数函数的定义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9" title=""/>
          <p:cNvSpPr txBox="1"/>
          <p:nvPr>
            <p:custDataLst>
              <p:tags r:id="rId3"/>
            </p:custDataLst>
          </p:nvPr>
        </p:nvSpPr>
        <p:spPr>
          <a:xfrm>
            <a:off x="3396237" y="282385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 Box 144" title="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6020" y="692785"/>
            <a:ext cx="9742805" cy="226250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下列函数表达式中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对数函数有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i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2;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i="1" baseline="-250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b="1" i="1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lnx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⑤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+2);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⑥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⑦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+1).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(A)1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(B)2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(C)3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(D)4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 title=""/>
          <p:cNvSpPr txBox="1"/>
          <p:nvPr>
            <p:custDataLst>
              <p:tags r:id="rId5"/>
            </p:custDataLst>
          </p:nvPr>
        </p:nvSpPr>
        <p:spPr>
          <a:xfrm>
            <a:off x="456565" y="3548380"/>
            <a:ext cx="11803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由于①中自变量出现在底数上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所以①不是对数函数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由于②中底数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不能保证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a&gt;0,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所以②不是对数函数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由于⑤⑦的真数分别为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(x+2),(x+1),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所以⑤⑦也不是对数函数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由于⑥中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的系数为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所以⑥也不是对数函数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只有③④符合对数函数的定义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故选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对数函数的定义域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 </a:t>
            </a:r>
            <a:r>
              <a:rPr lang="zh-CN" alt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求下列函数的定义域</a:t>
            </a:r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80226" name="Object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56285" y="1688465"/>
          <a:ext cx="3523615" cy="856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4" imgW="3263900" imgH="800100" progId="Word.Document.12">
                  <p:embed/>
                </p:oleObj>
              </mc:Choice>
              <mc:Fallback>
                <p:oleObj name="文档" r:id="rId4" imgW="32639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285" y="1688465"/>
                        <a:ext cx="3523615" cy="8566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5" name="Object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56995" y="2538730"/>
          <a:ext cx="11194415" cy="1683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7" imgW="9321800" imgH="1397000" progId="Word.Document.12">
                  <p:embed/>
                </p:oleObj>
              </mc:Choice>
              <mc:Fallback>
                <p:oleObj name="文档" r:id="rId7" imgW="93218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6995" y="2538730"/>
                        <a:ext cx="11194415" cy="16833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 title=""/>
          <p:cNvSpPr txBox="1"/>
          <p:nvPr>
            <p:custDataLst>
              <p:tags r:id="rId10"/>
            </p:custDataLst>
          </p:nvPr>
        </p:nvSpPr>
        <p:spPr>
          <a:xfrm>
            <a:off x="5496054" y="1688608"/>
            <a:ext cx="8572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en-US" sz="3200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)=log</a:t>
            </a:r>
            <a:r>
              <a:rPr lang="en-US" sz="3200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i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</a:t>
            </a:r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(16-4</a:t>
            </a:r>
            <a:r>
              <a:rPr lang="en-US" sz="3200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lang="zh-CN" altLang="en-US" sz="3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9201" name="Object 1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95680" y="4417695"/>
          <a:ext cx="10516870" cy="20262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13" imgW="9321800" imgH="1790700" progId="Word.Document.12">
                  <p:embed/>
                </p:oleObj>
              </mc:Choice>
              <mc:Fallback>
                <p:oleObj name="文档" r:id="rId13" imgW="93218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5680" y="4417695"/>
                        <a:ext cx="10516870" cy="20262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7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1356470" y="1209051"/>
            <a:ext cx="1141200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如图，若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分别为函数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的图象，则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A.0&lt;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    B.0&lt;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en-US" altLang="zh-CN" sz="2800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        D.</a:t>
            </a:r>
            <a:r>
              <a:rPr lang="en-US" altLang="zh-CN" sz="2800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28421" name="Picture 37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6143" y="2408452"/>
            <a:ext cx="2386498" cy="246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455930" y="3668395"/>
            <a:ext cx="652145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作直线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，则直线与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的交点的横坐标分别为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，易知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10895330" y="1148715"/>
            <a:ext cx="10312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1355835" y="1148726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若函数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的图象恒过定点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则实数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____.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3"/>
            </p:custDataLst>
          </p:nvPr>
        </p:nvSpPr>
        <p:spPr>
          <a:xfrm>
            <a:off x="1056115" y="2828940"/>
            <a:ext cx="1141200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函数的图象恒过定点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又当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恒成立，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2,3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4"/>
            </p:custDataLst>
          </p:nvPr>
        </p:nvSpPr>
        <p:spPr>
          <a:xfrm>
            <a:off x="3155896" y="1912398"/>
            <a:ext cx="23202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455930" y="1268730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1115805" y="1208803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sz="2800" b="1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满足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，试画出函数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3"/>
            </p:custDataLst>
          </p:nvPr>
        </p:nvSpPr>
        <p:spPr>
          <a:xfrm>
            <a:off x="390000" y="2348880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　因为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，所以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，即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2800" b="1" kern="10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6836" y="3365227"/>
          <a:ext cx="7326630" cy="1212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5" imgW="7327900" imgH="1212850" progId="Word.Document.12">
                  <p:embed/>
                </p:oleObj>
              </mc:Choice>
              <mc:Fallback>
                <p:oleObj name="文档" r:id="rId5" imgW="7327900" imgH="1212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36" y="3365227"/>
                        <a:ext cx="732663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7"/>
            </p:custDataLst>
          </p:nvPr>
        </p:nvSpPr>
        <p:spPr>
          <a:xfrm>
            <a:off x="390000" y="4372389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所以函数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的图象如图所示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75490" name="Picture 2" title="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8866" y="2691067"/>
            <a:ext cx="3944632" cy="203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1116440" y="945813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比较下列各组中两个值的大小：</a:t>
            </a:r>
            <a:endParaRPr lang="zh-CN" altLang="zh-CN" sz="1050" b="1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(1)log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1.9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4"/>
            </p:custDataLst>
          </p:nvPr>
        </p:nvSpPr>
        <p:spPr>
          <a:xfrm>
            <a:off x="1475850" y="2348761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　因为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上单调递增，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1.9&lt;2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1.9&lt;log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5"/>
            </p:custDataLst>
          </p:nvPr>
        </p:nvSpPr>
        <p:spPr>
          <a:xfrm>
            <a:off x="995790" y="3612515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(2)log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>
            <p:custDataLst>
              <p:tags r:id="rId6"/>
            </p:custDataLst>
          </p:nvPr>
        </p:nvSpPr>
        <p:spPr>
          <a:xfrm>
            <a:off x="1355835" y="4508690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　因为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3&gt;log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2&lt;log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3&gt;log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1235820" y="1028592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(3)log</a:t>
            </a:r>
            <a:r>
              <a:rPr lang="en-US" altLang="zh-CN" sz="2800" b="1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3.14(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≠1)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1115805" y="2108731"/>
            <a:ext cx="114120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　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时，函数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上单调递增，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则有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π&gt;log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3.14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时，函数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上单调递减，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则有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π&lt;log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3.14.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综上所述，当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π&gt;log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3.14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π&lt;log</a:t>
            </a:r>
            <a:r>
              <a:rPr lang="en-US" altLang="zh-CN" sz="2800" b="1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3.14.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25780" y="24892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1115805" y="1089065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解下列关于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的不等式：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1000870" y="1748944"/>
            <a:ext cx="3506844" cy="853461"/>
            <a:chOff x="390000" y="2276872"/>
            <a:chExt cx="3506844" cy="853461"/>
          </a:xfrm>
        </p:grpSpPr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390000" y="2276872"/>
              <a:ext cx="1601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kern="100">
                  <a:latin typeface="Times New Roman" panose="02020603050405020304" pitchFamily="18" charset="0"/>
                  <a:ea typeface="方正中等线简体" panose="03000509000000000000" pitchFamily="65" charset="-122"/>
                </a:rPr>
                <a:t>(1)</a:t>
              </a:r>
              <a:endParaRPr lang="zh-CN" altLang="en-US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864816" y="2276872"/>
            <a:ext cx="3032028" cy="85346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name="Equation" r:id="rId6" imgW="1282700" imgH="355600" progId="Equation.DSMT4">
                    <p:embed/>
                  </p:oleObj>
                </mc:Choice>
                <mc:Fallback>
                  <p:oleObj name="Equation" r:id="rId6" imgW="1282700" imgH="355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816" y="2276872"/>
                          <a:ext cx="3032028" cy="8534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75552" y="2528327"/>
          <a:ext cx="8838565" cy="172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9" imgW="8839200" imgH="1727200" progId="Word.Document.12">
                  <p:embed/>
                </p:oleObj>
              </mc:Choice>
              <mc:Fallback>
                <p:oleObj name="文档" r:id="rId9" imgW="8839200" imgH="1727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5552" y="2528327"/>
                        <a:ext cx="883856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12"/>
            </p:custDataLst>
          </p:nvPr>
        </p:nvSpPr>
        <p:spPr>
          <a:xfrm>
            <a:off x="1115805" y="4388341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所以原不等式的解集为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|0&lt;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&lt;2}.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820400" y="10541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316480" y="54895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TextBox 3" title=""/>
          <p:cNvSpPr txBox="1"/>
          <p:nvPr>
            <p:custDataLst>
              <p:tags r:id="rId2"/>
            </p:custDataLst>
          </p:nvPr>
        </p:nvSpPr>
        <p:spPr>
          <a:xfrm>
            <a:off x="4116070" y="4209415"/>
            <a:ext cx="7125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了解对数函数在生产实际中的简单应用</a:t>
            </a:r>
            <a:r>
              <a:rPr lang="en-US" sz="3600" smtClean="0"/>
              <a:t>.</a:t>
            </a:r>
            <a:endParaRPr lang="zh-CN" altLang="en-US" sz="3600"/>
          </a:p>
        </p:txBody>
      </p:sp>
      <p:sp>
        <p:nvSpPr>
          <p:cNvPr id="3" name="文本框 2" title=""/>
          <p:cNvSpPr txBox="1"/>
          <p:nvPr/>
        </p:nvSpPr>
        <p:spPr>
          <a:xfrm>
            <a:off x="3936365" y="9436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smtClean="0">
                <a:sym typeface="+mn-ea"/>
              </a:rPr>
              <a:t>理解对数函数的概念</a:t>
            </a:r>
            <a:r>
              <a:rPr lang="en-US" sz="3600" smtClean="0">
                <a:sym typeface="+mn-ea"/>
              </a:rPr>
              <a:t>.</a:t>
            </a:r>
            <a:endParaRPr lang="en-US" altLang="en-US" sz="3600" smtClean="0"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16070" y="24752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smtClean="0">
                <a:sym typeface="+mn-ea"/>
              </a:rPr>
              <a:t>掌握对数函数的性质</a:t>
            </a:r>
            <a:r>
              <a:rPr lang="en-US" sz="3600" smtClean="0">
                <a:sym typeface="+mn-ea"/>
              </a:rPr>
              <a:t>.</a:t>
            </a:r>
            <a:endParaRPr lang="en-US" altLang="en-US" sz="3600" smtClean="0"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967215" y="1081579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(2)log</a:t>
            </a:r>
            <a:r>
              <a:rPr lang="en-US" altLang="zh-CN" sz="2800" b="1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5)&gt;log</a:t>
            </a:r>
            <a:r>
              <a:rPr lang="en-US" altLang="zh-CN" sz="2800" b="1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zh-CN" sz="2800" b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23950" y="1748790"/>
          <a:ext cx="8568055" cy="1339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10191750" imgH="1593850" progId="Word.Document.12">
                  <p:embed/>
                </p:oleObj>
              </mc:Choice>
              <mc:Fallback>
                <p:oleObj name="文档" r:id="rId5" imgW="101917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950" y="1748790"/>
                        <a:ext cx="8568055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76095" y="2888615"/>
          <a:ext cx="9265920" cy="1569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8" imgW="10191750" imgH="1727200" progId="Word.Document.12">
                  <p:embed/>
                </p:oleObj>
              </mc:Choice>
              <mc:Fallback>
                <p:oleObj name="文档" r:id="rId8" imgW="10191750" imgH="1727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6095" y="2888615"/>
                        <a:ext cx="9265920" cy="156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593330" y="3130416"/>
          <a:ext cx="6882130" cy="108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12" imgW="6883400" imgH="1085850" progId="Word.Document.12">
                  <p:embed/>
                </p:oleObj>
              </mc:Choice>
              <mc:Fallback>
                <p:oleObj name="文档" r:id="rId12" imgW="688340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3330" y="3130416"/>
                        <a:ext cx="688213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15"/>
            </p:custDataLst>
          </p:nvPr>
        </p:nvSpPr>
        <p:spPr>
          <a:xfrm>
            <a:off x="1124060" y="4371702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综上所述，当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时，原不等式的解集为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&gt;4}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416050" y="5285740"/>
          <a:ext cx="9084310" cy="1046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8" imgW="9525000" imgH="1098550" progId="Word.Document.12">
                  <p:embed/>
                </p:oleObj>
              </mc:Choice>
              <mc:Fallback>
                <p:oleObj name="文档" r:id="rId18" imgW="952500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16050" y="5285740"/>
                        <a:ext cx="9084310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对数函数的应用</a:t>
            </a: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815876" y="1269013"/>
            <a:ext cx="11126669" cy="3322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某企业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年全年投入研发资金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亿元，为激励创新，该企业计划今年后每年投入的研发资金比上年增长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8%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，则该企业全年投入的研发资金开始</a:t>
            </a:r>
            <a:r>
              <a:rPr lang="zh-CN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超过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亿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元的年份是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参考数据：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lg 1.08≈0.033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lg 2≈0.301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lg 3≈0.477)</a:t>
            </a:r>
            <a:endParaRPr lang="zh-CN" altLang="zh-CN" sz="280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A.2020  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B.2021  		C.2022  		D.2023</a:t>
            </a:r>
            <a:endParaRPr lang="zh-CN" altLang="zh-CN" sz="280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375957" y="2458611"/>
          <a:ext cx="349250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4" imgW="351790" imgH="1052830" progId="Word.Document.12">
                  <p:embed/>
                </p:oleObj>
              </mc:Choice>
              <mc:Fallback>
                <p:oleObj name="文档" r:id="rId4" imgW="351790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5957" y="2458611"/>
                        <a:ext cx="3492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9" title=""/>
          <p:cNvSpPr txBox="1"/>
          <p:nvPr>
            <p:custDataLst>
              <p:tags r:id="rId6"/>
            </p:custDataLst>
          </p:nvPr>
        </p:nvSpPr>
        <p:spPr>
          <a:xfrm>
            <a:off x="8975867" y="4028331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8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对数函数的应用</a:t>
            </a: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276225" y="1089025"/>
            <a:ext cx="1162875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设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年为第一年，由题意得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年投入的研发资金为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8%)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年投入的研发资金为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8%)</a:t>
            </a:r>
            <a:r>
              <a:rPr lang="en-US" altLang="zh-CN" sz="2800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则第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年投入的研发资金为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8%)</a:t>
            </a:r>
            <a:r>
              <a:rPr lang="en-US" altLang="zh-CN" sz="2800" b="1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35814" y="3024386"/>
          <a:ext cx="8660765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8661400" imgH="1003300" progId="Word.Document.12">
                  <p:embed/>
                </p:oleObj>
              </mc:Choice>
              <mc:Fallback>
                <p:oleObj name="文档" r:id="rId4" imgW="86614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814" y="3024386"/>
                        <a:ext cx="8660765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98837" y="3865984"/>
          <a:ext cx="10948035" cy="1003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8" imgW="10960100" imgH="1003300" progId="Word.Document.12">
                  <p:embed/>
                </p:oleObj>
              </mc:Choice>
              <mc:Fallback>
                <p:oleObj name="文档" r:id="rId8" imgW="10960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837" y="3865984"/>
                        <a:ext cx="10948035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18852" y="4903688"/>
          <a:ext cx="10948035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12" imgW="10960100" imgH="1003300" progId="Word.Document.12">
                  <p:embed/>
                </p:oleObj>
              </mc:Choice>
              <mc:Fallback>
                <p:oleObj name="文档" r:id="rId12" imgW="10960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8852" y="4903688"/>
                        <a:ext cx="10948035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723793" y="764704"/>
            <a:ext cx="10844815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sz="28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下列函数是对数函数的是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_____(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填序号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≠1)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endParaRPr lang="en-US" altLang="zh-CN" sz="2800" kern="1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(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≠1</a:t>
            </a:r>
            <a:r>
              <a:rPr lang="en-US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173632" y="1556247"/>
          <a:ext cx="1327151" cy="6329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4" imgW="622300" imgH="292100" progId="Equation.DSMT4">
                  <p:embed/>
                </p:oleObj>
              </mc:Choice>
              <mc:Fallback>
                <p:oleObj name="Equation" r:id="rId4" imgW="622300" imgH="292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73632" y="1556247"/>
                        <a:ext cx="1327151" cy="632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39416" y="2140555"/>
          <a:ext cx="1109662" cy="642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7" imgW="1111250" imgH="643255" progId="Word.Document.12">
                  <p:embed/>
                </p:oleObj>
              </mc:Choice>
              <mc:Fallback>
                <p:oleObj name="文档" r:id="rId7" imgW="1111250" imgH="6432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416" y="2140555"/>
                        <a:ext cx="1109662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9"/>
            </p:custDataLst>
          </p:nvPr>
        </p:nvSpPr>
        <p:spPr>
          <a:xfrm>
            <a:off x="5159358" y="83650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11"/>
            </p:custDataLst>
          </p:nvPr>
        </p:nvSpPr>
        <p:spPr>
          <a:xfrm>
            <a:off x="723793" y="3279692"/>
            <a:ext cx="10844815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中自变量不是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，所以不是对数函数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中底数是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，不是常数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符合对数函数的特征，所以是对数函数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" name="TextBox 6" title=""/>
          <p:cNvSpPr txBox="1"/>
          <p:nvPr>
            <p:custDataLst>
              <p:tags r:id="rId2"/>
            </p:custDataLst>
          </p:nvPr>
        </p:nvSpPr>
        <p:spPr>
          <a:xfrm>
            <a:off x="558929" y="609108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求下列函数的定义域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0467" name="Object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56920" y="908837"/>
          <a:ext cx="8374063" cy="1014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4" imgW="3253740" imgH="397510" progId="Word.Document.12">
                  <p:embed/>
                </p:oleObj>
              </mc:Choice>
              <mc:Fallback>
                <p:oleObj name="文档" r:id="rId4" imgW="3253740" imgH="3975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920" y="908837"/>
                        <a:ext cx="8374063" cy="1014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1" name="Object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15975" y="2066290"/>
          <a:ext cx="10445750" cy="2114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7" imgW="8864600" imgH="1790700" progId="Word.Document.12">
                  <p:embed/>
                </p:oleObj>
              </mc:Choice>
              <mc:Fallback>
                <p:oleObj name="文档" r:id="rId7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975" y="2066290"/>
                        <a:ext cx="10445750" cy="2114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 title=""/>
          <p:cNvSpPr txBox="1"/>
          <p:nvPr>
            <p:custDataLst>
              <p:tags r:id="rId10"/>
            </p:custDataLst>
          </p:nvPr>
        </p:nvSpPr>
        <p:spPr>
          <a:xfrm>
            <a:off x="4296539" y="1148457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=lg(2-lg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55650" y="4545965"/>
          <a:ext cx="11543030" cy="1532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13" imgW="8864600" imgH="1181100" progId="Word.Document.12">
                  <p:embed/>
                </p:oleObj>
              </mc:Choice>
              <mc:Fallback>
                <p:oleObj name="文档" r:id="rId13" imgW="8864600" imgH="1181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4545965"/>
                        <a:ext cx="11543030" cy="15328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390000" y="460267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画出函数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1)|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的图象，并写出函数的值域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390000" y="1556792"/>
            <a:ext cx="114120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　函数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|log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1)|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的图象如图所示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图象知，其值域为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∞).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78562" name="Picture 2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1039" y="2235421"/>
            <a:ext cx="2829923" cy="24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532666" y="312143"/>
            <a:ext cx="11126669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已知对数函数的图象过点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(9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，则此对数函数的解析式为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B.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				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</a:t>
            </a:r>
            <a:endParaRPr lang="zh-CN" altLang="zh-CN" sz="280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 title=""/>
          <p:cNvSpPr/>
          <p:nvPr>
            <p:custDataLst>
              <p:tags r:id="rId3"/>
            </p:custDataLst>
          </p:nvPr>
        </p:nvSpPr>
        <p:spPr>
          <a:xfrm>
            <a:off x="532666" y="2780928"/>
            <a:ext cx="11126669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设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对数函数的图象过点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∴log</a:t>
            </a:r>
            <a:r>
              <a:rPr lang="en-US" altLang="zh-CN" sz="2800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09283" y="1756363"/>
          <a:ext cx="1504784" cy="8085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5" imgW="635000" imgH="342900" progId="Equation.DSMT4">
                  <p:embed/>
                </p:oleObj>
              </mc:Choice>
              <mc:Fallback>
                <p:oleObj name="Equation" r:id="rId5" imgW="6350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9283" y="1756363"/>
                        <a:ext cx="1504784" cy="808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554055" y="1809354"/>
          <a:ext cx="1388404" cy="735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8" imgW="647700" imgH="342900" progId="Equation.DSMT4">
                  <p:embed/>
                </p:oleObj>
              </mc:Choice>
              <mc:Fallback>
                <p:oleObj name="Equation" r:id="rId8" imgW="6477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54055" y="1809354"/>
                        <a:ext cx="1388404" cy="7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19" title=""/>
          <p:cNvSpPr txBox="1"/>
          <p:nvPr>
            <p:custDataLst>
              <p:tags r:id="rId10"/>
            </p:custDataLst>
          </p:nvPr>
        </p:nvSpPr>
        <p:spPr>
          <a:xfrm>
            <a:off x="388318" y="165172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21645" y="4144159"/>
          <a:ext cx="8133080" cy="1002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12" imgW="8134350" imgH="1003300" progId="Word.Document.12">
                  <p:embed/>
                </p:oleObj>
              </mc:Choice>
              <mc:Fallback>
                <p:oleObj name="文档" r:id="rId12" imgW="81343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1645" y="4144159"/>
                        <a:ext cx="8133080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 title=""/>
          <p:cNvSpPr/>
          <p:nvPr>
            <p:custDataLst>
              <p:tags r:id="rId14"/>
            </p:custDataLst>
          </p:nvPr>
        </p:nvSpPr>
        <p:spPr>
          <a:xfrm>
            <a:off x="532666" y="5004402"/>
            <a:ext cx="11126669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.</a:t>
            </a:r>
            <a:endParaRPr lang="en-US" altLang="zh-CN" sz="2800" kern="10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896110" y="5146040"/>
          <a:ext cx="1014095" cy="830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17" imgW="419100" imgH="342900" progId="Equation.DSMT4">
                  <p:embed/>
                </p:oleObj>
              </mc:Choice>
              <mc:Fallback>
                <p:oleObj name="Equation" r:id="rId17" imgW="4191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6110" y="5146040"/>
                        <a:ext cx="1014095" cy="830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636168" y="668938"/>
            <a:ext cx="1099713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为对数函数，则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_____.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3"/>
            </p:custDataLst>
          </p:nvPr>
        </p:nvSpPr>
        <p:spPr>
          <a:xfrm>
            <a:off x="8434829" y="66893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endParaRPr lang="zh-CN" altLang="en-US"/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96390" y="1568450"/>
          <a:ext cx="7026275" cy="146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5" imgW="7651750" imgH="1593850" progId="Word.Document.12">
                  <p:embed/>
                </p:oleObj>
              </mc:Choice>
              <mc:Fallback>
                <p:oleObj name="文档" r:id="rId5" imgW="76517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6390" y="1568450"/>
                        <a:ext cx="702627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7"/>
            </p:custDataLst>
          </p:nvPr>
        </p:nvSpPr>
        <p:spPr>
          <a:xfrm>
            <a:off x="576727" y="3248695"/>
            <a:ext cx="11237936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某公司为了业务发展制定了一个激励销售人员的奖励方案，在销售额为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万元时，奖励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万元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若公司拟定的奖励方案为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，某业务员要得到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万元奖励，则他的销售额应为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</a:t>
            </a:r>
            <a:r>
              <a:rPr lang="zh-CN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 title=""/>
          <p:cNvSpPr/>
          <p:nvPr>
            <p:custDataLst>
              <p:tags r:id="rId8"/>
            </p:custDataLst>
          </p:nvPr>
        </p:nvSpPr>
        <p:spPr>
          <a:xfrm>
            <a:off x="6936041" y="4688855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128</a:t>
            </a:r>
            <a:endParaRPr lang="zh-CN" altLang="en-US"/>
          </a:p>
        </p:txBody>
      </p:sp>
      <p:sp>
        <p:nvSpPr>
          <p:cNvPr id="28" name="矩形 27" title=""/>
          <p:cNvSpPr/>
          <p:nvPr>
            <p:custDataLst>
              <p:tags r:id="rId10"/>
            </p:custDataLst>
          </p:nvPr>
        </p:nvSpPr>
        <p:spPr>
          <a:xfrm>
            <a:off x="1536212" y="5060014"/>
            <a:ext cx="11237936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由题意得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2log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128.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336660" y="368717"/>
            <a:ext cx="7578208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的图象如图所示，则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的大小顺序是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A.1&lt;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B.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21247" name="Picture 31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256" y="1140918"/>
            <a:ext cx="3278325" cy="227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 title=""/>
          <p:cNvSpPr txBox="1"/>
          <p:nvPr>
            <p:custDataLst>
              <p:tags r:id="rId5"/>
            </p:custDataLst>
          </p:nvPr>
        </p:nvSpPr>
        <p:spPr>
          <a:xfrm>
            <a:off x="3867098" y="174858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 title=""/>
          <p:cNvSpPr/>
          <p:nvPr>
            <p:custDataLst>
              <p:tags r:id="rId6"/>
            </p:custDataLst>
          </p:nvPr>
        </p:nvSpPr>
        <p:spPr>
          <a:xfrm>
            <a:off x="390000" y="3703672"/>
            <a:ext cx="11412000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令函数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取同样的函数值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，得到的自变量的值恰好分别是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直线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从左到右依次与上述四个函数的图象交于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，从而得出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又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390000" y="543388"/>
            <a:ext cx="11412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kern="1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0.8</a:t>
            </a:r>
            <a:r>
              <a:rPr lang="en-US" altLang="zh-CN" sz="2800" kern="1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B.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</a:t>
            </a:r>
            <a:r>
              <a:rPr lang="en-US" altLang="zh-CN" sz="2800" i="1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D.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TextBox 19" title=""/>
          <p:cNvSpPr txBox="1"/>
          <p:nvPr>
            <p:custDataLst>
              <p:tags r:id="rId3"/>
            </p:custDataLst>
          </p:nvPr>
        </p:nvSpPr>
        <p:spPr>
          <a:xfrm>
            <a:off x="3867098" y="1314825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 title=""/>
          <p:cNvSpPr/>
          <p:nvPr>
            <p:custDataLst>
              <p:tags r:id="rId4"/>
            </p:custDataLst>
          </p:nvPr>
        </p:nvSpPr>
        <p:spPr>
          <a:xfrm>
            <a:off x="816085" y="2573407"/>
            <a:ext cx="11412000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∴1&lt;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&lt;2.∵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&gt;2.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0.8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∴0&lt;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&lt;1.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 title=""/>
          <p:cNvSpPr/>
          <p:nvPr>
            <p:custDataLst>
              <p:tags r:id="rId5"/>
            </p:custDataLst>
          </p:nvPr>
        </p:nvSpPr>
        <p:spPr>
          <a:xfrm>
            <a:off x="455628" y="4148445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2(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≠1)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恒过定点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______.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7295371" y="4268603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(5,2)</a:t>
            </a:r>
          </a:p>
        </p:txBody>
      </p:sp>
      <p:sp>
        <p:nvSpPr>
          <p:cNvPr id="29" name="矩形 28" title=""/>
          <p:cNvSpPr/>
          <p:nvPr>
            <p:custDataLst>
              <p:tags r:id="rId7"/>
            </p:custDataLst>
          </p:nvPr>
        </p:nvSpPr>
        <p:spPr>
          <a:xfrm>
            <a:off x="996013" y="4973077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令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所以函数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恒过定点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(5,2).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81287" y="872331"/>
          <a:ext cx="10813415" cy="108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3" imgW="10814050" imgH="1085850" progId="Word.Document.12">
                  <p:embed/>
                </p:oleObj>
              </mc:Choice>
              <mc:Fallback>
                <p:oleObj name="文档" r:id="rId3" imgW="1081405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287" y="872331"/>
                        <a:ext cx="10813415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455787" y="548410"/>
          <a:ext cx="4106862" cy="1295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6" imgW="4111625" imgH="1296670" progId="Word.Document.12">
                  <p:embed/>
                </p:oleObj>
              </mc:Choice>
              <mc:Fallback>
                <p:oleObj name="文档" r:id="rId6" imgW="4111625" imgH="12966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5787" y="548410"/>
                        <a:ext cx="4106862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 title=""/>
          <p:cNvSpPr/>
          <p:nvPr>
            <p:custDataLst>
              <p:tags r:id="rId9"/>
            </p:custDataLst>
          </p:nvPr>
        </p:nvSpPr>
        <p:spPr>
          <a:xfrm>
            <a:off x="756395" y="1928257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时，满足条件；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239795" y="4559663"/>
          <a:ext cx="8724265" cy="10972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12" imgW="8724900" imgH="1098550" progId="Word.Document.12">
                  <p:embed/>
                </p:oleObj>
              </mc:Choice>
              <mc:Fallback>
                <p:oleObj name="文档" r:id="rId12" imgW="872490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39795" y="4559663"/>
                        <a:ext cx="8724265" cy="109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656355" y="2648336"/>
          <a:ext cx="9067165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16" imgW="9067800" imgH="1593850" progId="Word.Document.12">
                  <p:embed/>
                </p:oleObj>
              </mc:Choice>
              <mc:Fallback>
                <p:oleObj name="文档" r:id="rId16" imgW="90678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56355" y="2648336"/>
                        <a:ext cx="9067165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2"/>
            </p:custDataLst>
          </p:nvPr>
        </p:nvSpPr>
        <p:spPr>
          <a:xfrm>
            <a:off x="358140" y="784860"/>
            <a:ext cx="10063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若函数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mx</a:t>
            </a:r>
            <a:r>
              <a:rPr lang="en-US" sz="28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+3)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的定义域为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则实数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的取值范围是</a:t>
            </a:r>
            <a:r>
              <a:rPr lang="zh-CN" altLang="en-US" sz="2800" b="1" u="sng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 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6020" y="2348548"/>
          <a:ext cx="12021185" cy="2400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4" imgW="8864600" imgH="1790700" progId="Word.Document.12">
                  <p:embed/>
                </p:oleObj>
              </mc:Choice>
              <mc:Fallback>
                <p:oleObj name="文档" r:id="rId4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020" y="2348548"/>
                        <a:ext cx="12021185" cy="24009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2"/>
            </p:custDataLst>
          </p:nvPr>
        </p:nvSpPr>
        <p:spPr>
          <a:xfrm>
            <a:off x="286385" y="784860"/>
            <a:ext cx="11590020" cy="1640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若函数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y=log</a:t>
            </a:r>
            <a:r>
              <a:rPr lang="en-US" sz="2800" b="1" baseline="-25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mx</a:t>
            </a:r>
            <a:r>
              <a:rPr lang="en-US" sz="28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+3)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的值域为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则实数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的取值范围是</a:t>
            </a:r>
            <a:r>
              <a:rPr lang="zh-CN" altLang="en-US" sz="2800" b="1" u="sng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 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35990" y="2228850"/>
          <a:ext cx="12381230" cy="1400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4" imgW="8864600" imgH="1003300" progId="Word.Document.12">
                  <p:embed/>
                </p:oleObj>
              </mc:Choice>
              <mc:Fallback>
                <p:oleObj name="文档" r:id="rId4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990" y="2228850"/>
                        <a:ext cx="12381230" cy="1400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2"/>
            </p:custDataLst>
          </p:nvPr>
        </p:nvSpPr>
        <p:spPr>
          <a:xfrm>
            <a:off x="501015" y="327660"/>
            <a:ext cx="10209530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)=log</a:t>
            </a:r>
            <a:r>
              <a:rPr lang="en-US" sz="2800" b="1" i="1" baseline="-250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(1+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)+log</a:t>
            </a:r>
            <a:r>
              <a:rPr lang="en-US" sz="2800" b="1" i="1" baseline="-250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(3-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&gt;0,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f(1)=2.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3"/>
            </p:custDataLst>
          </p:nvPr>
        </p:nvSpPr>
        <p:spPr>
          <a:xfrm>
            <a:off x="2195830" y="1688465"/>
            <a:ext cx="9002395" cy="84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f(1)=2,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f(1)=log</a:t>
            </a:r>
            <a:r>
              <a:rPr lang="en-US" sz="28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2+log</a:t>
            </a:r>
            <a:r>
              <a:rPr lang="en-US" sz="28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2=log</a:t>
            </a:r>
            <a:r>
              <a:rPr lang="en-US" sz="28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4=2,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a=2.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49325" y="2408555"/>
          <a:ext cx="16701770" cy="763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文档" r:id="rId5" imgW="8864600" imgH="406400" progId="Word.Document.12">
                  <p:embed/>
                </p:oleObj>
              </mc:Choice>
              <mc:Fallback>
                <p:oleObj name="文档" r:id="rId5" imgW="886460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9325" y="2408555"/>
                        <a:ext cx="16701770" cy="7639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16125" y="3172460"/>
          <a:ext cx="10648315" cy="35706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9" imgW="8864600" imgH="2978150" progId="Word.Document.12">
                  <p:embed/>
                </p:oleObj>
              </mc:Choice>
              <mc:Fallback>
                <p:oleObj name="文档" r:id="rId9" imgW="88646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6125" y="3172460"/>
                        <a:ext cx="10648315" cy="35706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636553" y="428616"/>
            <a:ext cx="1107637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对数函数的概念和定义域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对数函数的图象及性质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利用对数函数的图象及性质比较大小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(4)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利用单调性解对数不等式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对数函数模型的简单应用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方法归纳：待定系数法、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分类讨论、数形结合法</a:t>
            </a:r>
            <a:r>
              <a:rPr lang="zh-CN" altLang="en-US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、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转化法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常见误区：易忽视对数函数底数有限制条件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685407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4.3 对数函数</a:t>
            </a:r>
            <a:r>
              <a:rPr lang="zh-CN" altLang="en-US" sz="3200" b="1">
                <a:solidFill>
                  <a:schemeClr val="bg1"/>
                </a:solidFill>
              </a:rPr>
              <a:t>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610796" y="188640"/>
            <a:ext cx="10970408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今天有多少个同学发烧？最近细菌感染沿着，我们构造一个感染人数的函数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95399" y="1609750"/>
          <a:ext cx="10801201" cy="1440000"/>
        </p:xfrm>
        <a:graphic>
          <a:graphicData uri="http://schemas.openxmlformats.org/drawingml/2006/table">
            <a:tbl>
              <a:tblPr/>
              <a:tblGrid>
                <a:gridCol w="765488"/>
                <a:gridCol w="782673"/>
                <a:gridCol w="782673"/>
                <a:gridCol w="782673"/>
                <a:gridCol w="946707"/>
                <a:gridCol w="1357571"/>
                <a:gridCol w="946707"/>
                <a:gridCol w="1930907"/>
                <a:gridCol w="2505802"/>
              </a:tblGrid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10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i="1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y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8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1 024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1 048 576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1 073 741 824</a:t>
                      </a:r>
                      <a:endParaRPr lang="zh-CN" sz="28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 title=""/>
          <p:cNvSpPr/>
          <p:nvPr>
            <p:custDataLst>
              <p:tags r:id="rId4"/>
            </p:custDataLst>
          </p:nvPr>
        </p:nvSpPr>
        <p:spPr>
          <a:xfrm>
            <a:off x="610796" y="3140968"/>
            <a:ext cx="10970408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在学习指数函数时，我们想知道的是，第几天我们能得到多少人，</a:t>
            </a:r>
            <a:r>
              <a:rPr lang="zh-CN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而现在，我们知道的是，当有</a:t>
            </a:r>
            <a:r>
              <a:rPr lang="en-US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1 024</a:t>
            </a:r>
            <a:r>
              <a:rPr lang="zh-CN" altLang="en-US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</a:t>
            </a:r>
            <a:r>
              <a:rPr lang="zh-CN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的时候，是在第</a:t>
            </a:r>
            <a:r>
              <a:rPr lang="en-US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天，同学</a:t>
            </a:r>
            <a:r>
              <a:rPr lang="zh-CN" altLang="zh-CN" sz="2800" kern="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们</a:t>
            </a:r>
            <a:r>
              <a:rPr lang="zh-CN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可以大胆猜测一下，你在第几天可以获得</a:t>
            </a:r>
            <a:r>
              <a:rPr lang="en-US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1 048 576</a:t>
            </a:r>
            <a:r>
              <a:rPr lang="zh-CN" altLang="en-US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</a:t>
            </a:r>
            <a:r>
              <a:rPr lang="zh-CN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1 073 741 824</a:t>
            </a:r>
            <a:r>
              <a:rPr lang="zh-CN" altLang="en-US" sz="2800" kern="100" spc="-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</a:t>
            </a:r>
            <a:r>
              <a:rPr lang="zh-CN" altLang="zh-CN" sz="2800" kern="1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endParaRPr lang="zh-CN" altLang="zh-CN" sz="1050" kern="100"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5"/>
            </p:custDataLst>
          </p:nvPr>
        </p:nvSpPr>
        <p:spPr>
          <a:xfrm>
            <a:off x="610796" y="5122727"/>
            <a:ext cx="10970408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　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根据指数与对数的相互转化，我们知道</a:t>
            </a:r>
            <a:r>
              <a:rPr lang="en-US" altLang="zh-CN" sz="2800" b="1" i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kern="10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可以化为</a:t>
            </a:r>
            <a:r>
              <a:rPr lang="en-US" altLang="zh-CN" sz="2800" b="1" i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="1" kern="10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，根据对数的运算，我们便可得到是在第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天和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天获得上述人数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对数函数的概念</a:t>
            </a:r>
          </a:p>
        </p:txBody>
      </p:sp>
      <p:sp>
        <p:nvSpPr>
          <p:cNvPr id="3" name="文本框 2" title=""/>
          <p:cNvSpPr txBox="1"/>
          <p:nvPr/>
        </p:nvSpPr>
        <p:spPr>
          <a:xfrm>
            <a:off x="580390" y="789305"/>
            <a:ext cx="1133221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当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固定，且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&gt;0,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≠1时，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为底的对数</a:t>
            </a:r>
          </a:p>
          <a:p>
            <a:pPr algn="ctr">
              <a:lnSpc>
                <a:spcPct val="150000"/>
              </a:lnSpc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₄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确定了变量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随变量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变化的规律，称为底为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的对数函数(logarithmic function).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其中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是自变量，函数的定义域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                  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41300" y="3128645"/>
            <a:ext cx="116713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注意点：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对数函数的系数为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真数只能是一个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底数与指数函数的范围相同；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(4)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对于函数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2log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等这一类的函数，根据对数的运算法则，它可以化为对数函数，因为它与对数函数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y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有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相同的定义域和对应关系，故函数相等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.</a:t>
            </a: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/>
        </p:nvGraphicFramePr>
        <p:xfrm>
          <a:off x="6635731" y="5228597"/>
          <a:ext cx="980049" cy="673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2" imgW="457200" imgH="317500" progId="Equation.DSMT4">
                  <p:embed/>
                </p:oleObj>
              </mc:Choice>
              <mc:Fallback>
                <p:oleObj name="Equation" r:id="rId2" imgW="4572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35731" y="5228597"/>
                        <a:ext cx="980049" cy="673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 title=""/>
          <p:cNvSpPr/>
          <p:nvPr>
            <p:custDataLst>
              <p:tags r:id="rId4"/>
            </p:custDataLst>
          </p:nvPr>
        </p:nvSpPr>
        <p:spPr>
          <a:xfrm>
            <a:off x="7235866" y="2769395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，＋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∞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>
            <p:custDataLst>
              <p:tags r:id="rId2"/>
            </p:custDataLst>
          </p:nvPr>
        </p:nvSpPr>
        <p:spPr>
          <a:xfrm>
            <a:off x="36195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对数函数的性质</a:t>
            </a: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6010" y="0"/>
            <a:ext cx="7858760" cy="654494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对称性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455930" y="789305"/>
          <a:ext cx="16124555" cy="4331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8864600" imgH="2381250" progId="Word.Document.12">
                  <p:embed/>
                </p:oleObj>
              </mc:Choice>
              <mc:Fallback>
                <p:oleObj r:id="rId2" imgW="886460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930" y="789305"/>
                        <a:ext cx="16124555" cy="433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图片 46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6120" y="3068955"/>
            <a:ext cx="3270885" cy="302006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对数方程、不等式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76020" y="728980"/>
          <a:ext cx="8927465" cy="5371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5276850" imgH="3175000" progId="Word.Document.12">
                  <p:embed/>
                </p:oleObj>
              </mc:Choice>
              <mc:Fallback>
                <p:oleObj r:id="rId2" imgW="52768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0" y="728980"/>
                        <a:ext cx="8927465" cy="537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161</Paragraphs>
  <Slides>37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56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Meiryo</vt:lpstr>
      <vt:lpstr>Yuanti SC Regular</vt:lpstr>
      <vt:lpstr>Times New Roman</vt:lpstr>
      <vt:lpstr>方正中等线简体</vt:lpstr>
      <vt:lpstr>Courier New</vt:lpstr>
      <vt:lpstr>楷体</vt:lpstr>
      <vt:lpstr>华文细黑</vt:lpstr>
      <vt:lpstr>幼圆</vt:lpstr>
      <vt:lpstr>微软雅黑</vt:lpstr>
      <vt:lpstr>黑体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2023-10-31T09:03:50.752</cp:lastPrinted>
  <dcterms:created xsi:type="dcterms:W3CDTF">2023-10-31T09:03:50Z</dcterms:created>
  <dcterms:modified xsi:type="dcterms:W3CDTF">2023-10-31T01:03:50Z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