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258" r:id="rId5"/>
    <p:sldId id="259" r:id="rId6"/>
    <p:sldId id="260" r:id="rId7"/>
    <p:sldId id="261" r:id="rId8"/>
    <p:sldId id="262" r:id="rId9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2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9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14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/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4EC56-8E46-498C-9F82-A1E67B0017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617E-3889-48F8-A988-C1F6B731C0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/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/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0"/>
          </p:nvPr>
        </p:nvSpPr>
        <p:spPr/>
        <p:txBody>
          <a:bodyPr/>
          <a:lstStyle/>
          <a:p>
            <a:fld id="{51946357-78B1-4E8B-BC74-D18394D1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0"/>
          </p:nvPr>
        </p:nvSpPr>
        <p:spPr/>
        <p:txBody>
          <a:bodyPr/>
          <a:lstStyle/>
          <a:p>
            <a:fld id="{51946357-78B1-4E8B-BC74-D18394D1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0"/>
          </p:nvPr>
        </p:nvSpPr>
        <p:spPr/>
        <p:txBody>
          <a:bodyPr/>
          <a:lstStyle/>
          <a:p>
            <a:fld id="{51946357-78B1-4E8B-BC74-D18394D1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0"/>
          </p:nvPr>
        </p:nvSpPr>
        <p:spPr/>
        <p:txBody>
          <a:bodyPr/>
          <a:lstStyle/>
          <a:p>
            <a:fld id="{51946357-78B1-4E8B-BC74-D18394D1E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/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/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/>
          <p:nvPr>
            <p:ph type="dt" sz="half" idx="10"/>
          </p:nvPr>
        </p:nvSpPr>
        <p:spPr/>
        <p:txBody>
          <a:bodyPr/>
          <a:lstStyle/>
          <a:p>
            <a:fld id="{0D4851DC-CD24-4E20-AC43-84D4817493C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/>
          <p:nvPr>
            <p:ph type="sldNum" sz="quarter" idx="12"/>
          </p:nvPr>
        </p:nvSpPr>
        <p:spPr/>
        <p:txBody>
          <a:bodyPr/>
          <a:lstStyle/>
          <a:p>
            <a:fld id="{75F1D1A5-9DB9-47CE-AB47-B90B00FE3C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EB018836-6699-441E-9BAB-C61FC75AFD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3040BF0B-87F8-415C-BAC5-F65F41346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/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2200" t="25547" r="3972"/>
          <a:stretch>
            <a:fillRect/>
          </a:stretch>
        </p:blipFill>
        <p:spPr>
          <a:xfrm>
            <a:off x="154305" y="472440"/>
            <a:ext cx="11708130" cy="18053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87630"/>
            <a:ext cx="12256770" cy="1753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-769" t="20238" r="769"/>
          <a:stretch>
            <a:fillRect/>
          </a:stretch>
        </p:blipFill>
        <p:spPr>
          <a:xfrm>
            <a:off x="7373620" y="927735"/>
            <a:ext cx="1117600" cy="576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4054" r="253" b="4561"/>
          <a:stretch>
            <a:fillRect/>
          </a:stretch>
        </p:blipFill>
        <p:spPr>
          <a:xfrm>
            <a:off x="243840" y="1841500"/>
            <a:ext cx="7047865" cy="4838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AWINGSTR_UNKNOWNSHAPENAME 2"/>
          <p:cNvSpPr/>
          <p:nvPr/>
        </p:nvSpPr>
        <p:spPr>
          <a:xfrm>
            <a:off x="0" y="0"/>
            <a:ext cx="127000" cy="12700"/>
          </a:xfrm>
          <a:prstGeom prst="rect">
            <a:avLst/>
          </a:prstGeom>
        </p:spPr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3057"/>
          <a:stretch>
            <a:fillRect/>
          </a:stretch>
        </p:blipFill>
        <p:spPr>
          <a:xfrm>
            <a:off x="0" y="197485"/>
            <a:ext cx="12263755" cy="1513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-2913" t="-10417" r="3883" b="10417"/>
          <a:stretch>
            <a:fillRect/>
          </a:stretch>
        </p:blipFill>
        <p:spPr>
          <a:xfrm>
            <a:off x="10518775" y="197485"/>
            <a:ext cx="1753870" cy="825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-98" t="14224" r="98" b="16810"/>
          <a:stretch>
            <a:fillRect/>
          </a:stretch>
        </p:blipFill>
        <p:spPr>
          <a:xfrm>
            <a:off x="274955" y="137160"/>
            <a:ext cx="11301095" cy="1770380"/>
          </a:xfrm>
          <a:prstGeom prst="rect">
            <a:avLst/>
          </a:prstGeom>
        </p:spPr>
      </p:pic>
      <p:pic>
        <p:nvPicPr>
          <p:cNvPr id="1116" name="图片 45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69265" y="1907540"/>
            <a:ext cx="5977255" cy="4719955"/>
          </a:xfrm>
          <a:prstGeom prst="rect">
            <a:avLst/>
          </a:prstGeom>
          <a:ln>
            <a:noFill/>
          </a:ln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865505"/>
            <a:ext cx="9410700" cy="812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1731645"/>
            <a:ext cx="8769350" cy="1625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70" y="3686810"/>
            <a:ext cx="9150350" cy="2247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740410"/>
            <a:ext cx="9175750" cy="857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05" y="1597660"/>
            <a:ext cx="9093200" cy="1416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2952750"/>
            <a:ext cx="8909050" cy="95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95" y="3980180"/>
            <a:ext cx="9340850" cy="22034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20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2.xml><?xml version="1.0" encoding="utf-8"?>
<p:tagLst xmlns:p="http://schemas.openxmlformats.org/presentationml/2006/main">
  <p:tag name="KSO_WM_TEMPLATE_CATEGORY" val="preset"/>
  <p:tag name="KSO_WM_TEMPLATE_INDEX" val="20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3.xml><?xml version="1.0" encoding="utf-8"?>
<p:tagLst xmlns:p="http://schemas.openxmlformats.org/presentationml/2006/main">
  <p:tag name="KSO_WM_TEMPLATE_CATEGORY" val="preset"/>
  <p:tag name="KSO_WM_TEMPLATE_INDEX" val="20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4.xml><?xml version="1.0" encoding="utf-8"?>
<p:tagLst xmlns:p="http://schemas.openxmlformats.org/presentationml/2006/main">
  <p:tag name="KSO_WM_TEMPLATE_CATEGORY" val="preset"/>
  <p:tag name="KSO_WM_TEMPLATE_INDEX" val="201"/>
  <p:tag name="KSO_WM_SLIDE_ID" val="150995295"/>
  <p:tag name="KSO_WM_SLIDE_INDEX" val="48"/>
  <p:tag name="KSO_WM_SLIDE_ITEM_CNT" val="1"/>
  <p:tag name="KSO_WM_SLIDE_LAYOUT" val="f"/>
  <p:tag name="KSO_WM_SLIDE_LAYOUT_CNT" val="1"/>
  <p:tag name="KSO_WM_SLIDE_TYPE" val="text"/>
  <p:tag name="KSO_WM_BEAUTIFY_FLAG" val="#wm#"/>
  <p:tag name="KSO_WM_SLIDE_POSITION" val="87*63"/>
  <p:tag name="KSO_WM_SLIDE_SIZE" val="785*407"/>
  <p:tag name="KSO_WM_TAG_VERSION" val="1.0"/>
</p:tagLst>
</file>

<file path=ppt/tags/tag5.xml><?xml version="1.0" encoding="utf-8"?>
<p:tagLst xmlns:p="http://schemas.openxmlformats.org/presentationml/2006/main">
  <p:tag name="KSO_WM_BEAUTIFY_FLAG" val="#wm#"/>
  <p:tag name="KSO_WM_TEMPLATE_CATEGORY" val="preset"/>
  <p:tag name="KSO_WM_TEMPLATE_INDEX" val="201"/>
</p:tagLst>
</file>

<file path=ppt/tags/tag6.xml><?xml version="1.0" encoding="utf-8"?>
<p:tagLst xmlns:p="http://schemas.openxmlformats.org/presentationml/2006/main">
  <p:tag name="KSO_WM_BEAUTIFY_FLAG" val="#wm#"/>
  <p:tag name="KSO_WM_TEMPLATE_CATEGORY" val="preset"/>
  <p:tag name="KSO_WM_TEMPLATE_INDEX" val="20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周悦</dc:creator>
  <cp:lastModifiedBy>范端喜gvhnashajb</cp:lastModifiedBy>
  <cp:revision>495</cp:revision>
  <dcterms:created xsi:type="dcterms:W3CDTF">1900-01-01T00:00:00Z</dcterms:created>
  <dcterms:modified xsi:type="dcterms:W3CDTF">2024-12-26T01:23:34Z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79599A1F74198F38ECC868675A0C3706_33</vt:lpwstr>
  </property>
</Properties>
</file>