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285" r:id="rId7"/>
    <p:sldId id="463" r:id="rId8"/>
    <p:sldId id="276" r:id="rId9"/>
    <p:sldId id="281" r:id="rId10"/>
    <p:sldId id="467" r:id="rId11"/>
    <p:sldId id="466" r:id="rId12"/>
    <p:sldId id="385" r:id="rId13"/>
    <p:sldId id="469" r:id="rId14"/>
    <p:sldId id="472" r:id="rId15"/>
    <p:sldId id="473" r:id="rId16"/>
    <p:sldId id="471" r:id="rId17"/>
    <p:sldId id="277" r:id="rId18"/>
    <p:sldId id="447" r:id="rId19"/>
    <p:sldId id="474" r:id="rId20"/>
    <p:sldId id="475" r:id="rId21"/>
    <p:sldId id="464" r:id="rId22"/>
    <p:sldId id="465" r:id="rId23"/>
    <p:sldId id="476" r:id="rId24"/>
    <p:sldId id="477" r:id="rId25"/>
    <p:sldId id="478" r:id="rId26"/>
    <p:sldId id="278" r:id="rId27"/>
    <p:sldId id="283" r:id="rId28"/>
    <p:sldId id="286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-108" y="-222"/>
      </p:cViewPr>
      <p:guideLst>
        <p:guide orient="horz" pos="22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tags" Target="tags/tag13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Relationship Id="rId2" Type="http://schemas.openxmlformats.org/officeDocument/2006/relationships/image" Target="../media/image4.emf" /><Relationship Id="rId3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2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Relationship Id="rId3" Type="http://schemas.openxmlformats.org/officeDocument/2006/relationships/image" Target="../media/image28.emf" /><Relationship Id="rId4" Type="http://schemas.openxmlformats.org/officeDocument/2006/relationships/image" Target="../media/image29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Relationship Id="rId3" Type="http://schemas.openxmlformats.org/officeDocument/2006/relationships/image" Target="../media/image36.emf" /><Relationship Id="rId4" Type="http://schemas.openxmlformats.org/officeDocument/2006/relationships/image" Target="../media/image37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Relationship Id="rId3" Type="http://schemas.openxmlformats.org/officeDocument/2006/relationships/image" Target="../media/image42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Relationship Id="rId2" Type="http://schemas.openxmlformats.org/officeDocument/2006/relationships/image" Target="../media/image44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Relationship Id="rId2" Type="http://schemas.openxmlformats.org/officeDocument/2006/relationships/image" Target="../media/image46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Relationship Id="rId2" Type="http://schemas.openxmlformats.org/officeDocument/2006/relationships/image" Target="../media/image9.emf" /><Relationship Id="rId3" Type="http://schemas.openxmlformats.org/officeDocument/2006/relationships/image" Target="../media/image1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Relationship Id="rId3" Type="http://schemas.openxmlformats.org/officeDocument/2006/relationships/image" Target="../media/image13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Relationship Id="rId3" Type="http://schemas.openxmlformats.org/officeDocument/2006/relationships/oleObject" Target="../embeddings/oleObject9.bin" TargetMode="Internal" /><Relationship Id="rId4" Type="http://schemas.openxmlformats.org/officeDocument/2006/relationships/image" Target="../media/image11.emf" /><Relationship Id="rId5" Type="http://schemas.openxmlformats.org/officeDocument/2006/relationships/oleObject" Target="../embeddings/oleObject10.bin" TargetMode="Internal" /><Relationship Id="rId6" Type="http://schemas.openxmlformats.org/officeDocument/2006/relationships/image" Target="../media/image12.emf" /><Relationship Id="rId7" Type="http://schemas.openxmlformats.org/officeDocument/2006/relationships/oleObject" Target="../embeddings/oleObject11.bin" TargetMode="Internal" /><Relationship Id="rId8" Type="http://schemas.openxmlformats.org/officeDocument/2006/relationships/image" Target="../media/image13.emf" /><Relationship Id="rId9" Type="http://schemas.openxmlformats.org/officeDocument/2006/relationships/vmlDrawing" Target="../drawings/vmlDrawing5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.xml" /><Relationship Id="rId3" Type="http://schemas.openxmlformats.org/officeDocument/2006/relationships/oleObject" Target="../embeddings/oleObject12.bin" TargetMode="Internal" /><Relationship Id="rId4" Type="http://schemas.openxmlformats.org/officeDocument/2006/relationships/image" Target="../media/image14.emf" /><Relationship Id="rId5" Type="http://schemas.openxmlformats.org/officeDocument/2006/relationships/oleObject" Target="../embeddings/oleObject13.bin" TargetMode="Internal" /><Relationship Id="rId6" Type="http://schemas.openxmlformats.org/officeDocument/2006/relationships/image" Target="../media/image15.emf" /><Relationship Id="rId7" Type="http://schemas.openxmlformats.org/officeDocument/2006/relationships/vmlDrawing" Target="../drawings/vmlDrawing6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16.emf" /><Relationship Id="rId5" Type="http://schemas.openxmlformats.org/officeDocument/2006/relationships/oleObject" Target="../embeddings/oleObject15.bin" TargetMode="Internal" /><Relationship Id="rId6" Type="http://schemas.openxmlformats.org/officeDocument/2006/relationships/image" Target="../media/image17.emf" /><Relationship Id="rId7" Type="http://schemas.openxmlformats.org/officeDocument/2006/relationships/vmlDrawing" Target="../drawings/vmlDrawing7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.xml" /><Relationship Id="rId3" Type="http://schemas.openxmlformats.org/officeDocument/2006/relationships/oleObject" Target="../embeddings/oleObject16.bin" TargetMode="Internal" /><Relationship Id="rId4" Type="http://schemas.openxmlformats.org/officeDocument/2006/relationships/image" Target="../media/image18.emf" /><Relationship Id="rId5" Type="http://schemas.openxmlformats.org/officeDocument/2006/relationships/oleObject" Target="../embeddings/oleObject17.bin" TargetMode="Internal" /><Relationship Id="rId6" Type="http://schemas.openxmlformats.org/officeDocument/2006/relationships/image" Target="../media/image19.emf" /><Relationship Id="rId7" Type="http://schemas.openxmlformats.org/officeDocument/2006/relationships/vmlDrawing" Target="../drawings/vmlDrawing8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.xml" /><Relationship Id="rId3" Type="http://schemas.openxmlformats.org/officeDocument/2006/relationships/oleObject" Target="../embeddings/oleObject18.bin" TargetMode="Internal" /><Relationship Id="rId4" Type="http://schemas.openxmlformats.org/officeDocument/2006/relationships/image" Target="../media/image20.emf" /><Relationship Id="rId5" Type="http://schemas.openxmlformats.org/officeDocument/2006/relationships/oleObject" Target="../embeddings/oleObject19.bin" TargetMode="Internal" /><Relationship Id="rId6" Type="http://schemas.openxmlformats.org/officeDocument/2006/relationships/image" Target="../media/image21.emf" /><Relationship Id="rId7" Type="http://schemas.openxmlformats.org/officeDocument/2006/relationships/vmlDrawing" Target="../drawings/vmlDrawing9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.xml" /><Relationship Id="rId3" Type="http://schemas.openxmlformats.org/officeDocument/2006/relationships/oleObject" Target="../embeddings/oleObject20.bin" TargetMode="Internal" /><Relationship Id="rId4" Type="http://schemas.openxmlformats.org/officeDocument/2006/relationships/image" Target="../media/image20.emf" /><Relationship Id="rId5" Type="http://schemas.openxmlformats.org/officeDocument/2006/relationships/oleObject" Target="../embeddings/oleObject21.bin" TargetMode="Internal" /><Relationship Id="rId6" Type="http://schemas.openxmlformats.org/officeDocument/2006/relationships/image" Target="../media/image22.emf" /><Relationship Id="rId7" Type="http://schemas.openxmlformats.org/officeDocument/2006/relationships/vmlDrawing" Target="../drawings/vmlDrawing10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.xml" /><Relationship Id="rId3" Type="http://schemas.openxmlformats.org/officeDocument/2006/relationships/oleObject" Target="../embeddings/oleObject22.bin" TargetMode="Internal" /><Relationship Id="rId4" Type="http://schemas.openxmlformats.org/officeDocument/2006/relationships/image" Target="../media/image23.emf" /><Relationship Id="rId5" Type="http://schemas.openxmlformats.org/officeDocument/2006/relationships/oleObject" Target="../embeddings/oleObject23.bin" TargetMode="Internal" /><Relationship Id="rId6" Type="http://schemas.openxmlformats.org/officeDocument/2006/relationships/image" Target="../media/image24.emf" /><Relationship Id="rId7" Type="http://schemas.openxmlformats.org/officeDocument/2006/relationships/image" Target="../media/image25.png" /><Relationship Id="rId8" Type="http://schemas.openxmlformats.org/officeDocument/2006/relationships/vmlDrawing" Target="../drawings/vmlDrawing11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2.vml" /><Relationship Id="rId2" Type="http://schemas.openxmlformats.org/officeDocument/2006/relationships/oleObject" Target="../embeddings/oleObject24.bin" TargetMode="Internal" /><Relationship Id="rId3" Type="http://schemas.openxmlformats.org/officeDocument/2006/relationships/image" Target="../media/image26.emf" /><Relationship Id="rId4" Type="http://schemas.openxmlformats.org/officeDocument/2006/relationships/oleObject" Target="../embeddings/oleObject25.bin" TargetMode="Internal" /><Relationship Id="rId5" Type="http://schemas.openxmlformats.org/officeDocument/2006/relationships/image" Target="../media/image27.emf" /><Relationship Id="rId6" Type="http://schemas.openxmlformats.org/officeDocument/2006/relationships/oleObject" Target="../embeddings/oleObject26.bin" TargetMode="Internal" /><Relationship Id="rId7" Type="http://schemas.openxmlformats.org/officeDocument/2006/relationships/image" Target="../media/image28.emf" /><Relationship Id="rId8" Type="http://schemas.openxmlformats.org/officeDocument/2006/relationships/oleObject" Target="../embeddings/oleObject27.bin" TargetMode="Internal" /><Relationship Id="rId9" Type="http://schemas.openxmlformats.org/officeDocument/2006/relationships/image" Target="../media/image29.emf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30.emf" /><Relationship Id="rId4" Type="http://schemas.openxmlformats.org/officeDocument/2006/relationships/oleObject" Target="../embeddings/oleObject29.bin" TargetMode="Internal" /><Relationship Id="rId5" Type="http://schemas.openxmlformats.org/officeDocument/2006/relationships/image" Target="../media/image31.emf" /><Relationship Id="rId6" Type="http://schemas.openxmlformats.org/officeDocument/2006/relationships/vmlDrawing" Target="../drawings/vmlDrawing13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2.emf" /><Relationship Id="rId4" Type="http://schemas.openxmlformats.org/officeDocument/2006/relationships/oleObject" Target="../embeddings/oleObject31.bin" TargetMode="Internal" /><Relationship Id="rId5" Type="http://schemas.openxmlformats.org/officeDocument/2006/relationships/image" Target="../media/image33.emf" /><Relationship Id="rId6" Type="http://schemas.openxmlformats.org/officeDocument/2006/relationships/vmlDrawing" Target="../drawings/vmlDrawing14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5.vml" /><Relationship Id="rId2" Type="http://schemas.openxmlformats.org/officeDocument/2006/relationships/oleObject" Target="../embeddings/oleObject32.bin" TargetMode="Internal" /><Relationship Id="rId3" Type="http://schemas.openxmlformats.org/officeDocument/2006/relationships/image" Target="../media/image34.emf" /><Relationship Id="rId4" Type="http://schemas.openxmlformats.org/officeDocument/2006/relationships/oleObject" Target="../embeddings/oleObject33.bin" TargetMode="Internal" /><Relationship Id="rId5" Type="http://schemas.openxmlformats.org/officeDocument/2006/relationships/image" Target="../media/image35.emf" /><Relationship Id="rId6" Type="http://schemas.openxmlformats.org/officeDocument/2006/relationships/oleObject" Target="../embeddings/oleObject34.bin" TargetMode="Internal" /><Relationship Id="rId7" Type="http://schemas.openxmlformats.org/officeDocument/2006/relationships/image" Target="../media/image36.emf" /><Relationship Id="rId8" Type="http://schemas.openxmlformats.org/officeDocument/2006/relationships/oleObject" Target="../embeddings/oleObject35.bin" TargetMode="Internal" /><Relationship Id="rId9" Type="http://schemas.openxmlformats.org/officeDocument/2006/relationships/image" Target="../media/image37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38.emf" /><Relationship Id="rId4" Type="http://schemas.openxmlformats.org/officeDocument/2006/relationships/oleObject" Target="../embeddings/oleObject37.bin" TargetMode="Internal" /><Relationship Id="rId5" Type="http://schemas.openxmlformats.org/officeDocument/2006/relationships/image" Target="../media/image39.emf" /><Relationship Id="rId6" Type="http://schemas.openxmlformats.org/officeDocument/2006/relationships/vmlDrawing" Target="../drawings/vmlDrawing16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8.bin" TargetMode="Internal" /><Relationship Id="rId3" Type="http://schemas.openxmlformats.org/officeDocument/2006/relationships/image" Target="../media/image40.emf" /><Relationship Id="rId4" Type="http://schemas.openxmlformats.org/officeDocument/2006/relationships/oleObject" Target="../embeddings/oleObject39.bin" TargetMode="Internal" /><Relationship Id="rId5" Type="http://schemas.openxmlformats.org/officeDocument/2006/relationships/image" Target="../media/image41.emf" /><Relationship Id="rId6" Type="http://schemas.openxmlformats.org/officeDocument/2006/relationships/tags" Target="../tags/tag10.xml" /><Relationship Id="rId7" Type="http://schemas.openxmlformats.org/officeDocument/2006/relationships/oleObject" Target="../embeddings/oleObject40.bin" TargetMode="Internal" /><Relationship Id="rId8" Type="http://schemas.openxmlformats.org/officeDocument/2006/relationships/image" Target="../media/image42.emf" /><Relationship Id="rId9" Type="http://schemas.openxmlformats.org/officeDocument/2006/relationships/vmlDrawing" Target="../drawings/vmlDrawing17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43.emf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44.emf" /><Relationship Id="rId6" Type="http://schemas.openxmlformats.org/officeDocument/2006/relationships/vmlDrawing" Target="../drawings/vmlDrawing18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3.bin" TargetMode="Internal" /><Relationship Id="rId3" Type="http://schemas.openxmlformats.org/officeDocument/2006/relationships/image" Target="../media/image45.emf" /><Relationship Id="rId4" Type="http://schemas.openxmlformats.org/officeDocument/2006/relationships/tags" Target="../tags/tag11.xml" /><Relationship Id="rId5" Type="http://schemas.openxmlformats.org/officeDocument/2006/relationships/oleObject" Target="../embeddings/oleObject44.bin" TargetMode="Internal" /><Relationship Id="rId6" Type="http://schemas.openxmlformats.org/officeDocument/2006/relationships/image" Target="../media/image46.emf" /><Relationship Id="rId7" Type="http://schemas.openxmlformats.org/officeDocument/2006/relationships/vmlDrawing" Target="../drawings/vmlDrawing19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3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4.e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5.emf" /><Relationship Id="rId8" Type="http://schemas.openxmlformats.org/officeDocument/2006/relationships/vmlDrawing" Target="../drawings/vmlDrawing1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6.emf" /><Relationship Id="rId4" Type="http://schemas.openxmlformats.org/officeDocument/2006/relationships/vmlDrawing" Target="../drawings/vmlDrawing2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7.emf" /><Relationship Id="rId4" Type="http://schemas.openxmlformats.org/officeDocument/2006/relationships/vmlDrawing" Target="../drawings/vmlDrawing3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4.vml" /><Relationship Id="rId2" Type="http://schemas.openxmlformats.org/officeDocument/2006/relationships/tags" Target="../tags/tag1.xml" /><Relationship Id="rId3" Type="http://schemas.openxmlformats.org/officeDocument/2006/relationships/oleObject" Target="../embeddings/oleObject6.bin" TargetMode="Internal" /><Relationship Id="rId4" Type="http://schemas.openxmlformats.org/officeDocument/2006/relationships/image" Target="../media/image8.emf" /><Relationship Id="rId5" Type="http://schemas.openxmlformats.org/officeDocument/2006/relationships/oleObject" Target="../embeddings/oleObject7.bin" TargetMode="Internal" /><Relationship Id="rId6" Type="http://schemas.openxmlformats.org/officeDocument/2006/relationships/image" Target="../media/image9.emf" /><Relationship Id="rId7" Type="http://schemas.openxmlformats.org/officeDocument/2006/relationships/tags" Target="../tags/tag2.xml" /><Relationship Id="rId8" Type="http://schemas.openxmlformats.org/officeDocument/2006/relationships/oleObject" Target="../embeddings/oleObject8.bin" TargetMode="Internal" /><Relationship Id="rId9" Type="http://schemas.openxmlformats.org/officeDocument/2006/relationships/image" Target="../media/image10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006340" y="4268470"/>
            <a:ext cx="3767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等式与不等式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715770" y="1767205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2.</a:t>
            </a:r>
            <a:r>
              <a:rPr lang="en-US" altLang="zh-CN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2.4 </a:t>
            </a:r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含绝对值不等式的求解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920"/>
            <a:ext cx="73653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绝对值不等式的解法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96035" y="728980"/>
          <a:ext cx="9772650" cy="1593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3" imgW="9772650" imgH="1593850" progId="Word.Document.12">
                  <p:embed/>
                </p:oleObj>
              </mc:Choice>
              <mc:Fallback>
                <p:oleObj r:id="rId3" imgW="97726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035" y="728980"/>
                        <a:ext cx="977265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76300" y="1929130"/>
          <a:ext cx="9772650" cy="179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5" imgW="9772650" imgH="1790700" progId="Word.Document.12">
                  <p:embed/>
                </p:oleObj>
              </mc:Choice>
              <mc:Fallback>
                <p:oleObj r:id="rId5" imgW="97726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1929130"/>
                        <a:ext cx="977265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935990" y="3608705"/>
          <a:ext cx="9772650" cy="317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7" imgW="9772650" imgH="3175000" progId="Word.Document.12">
                  <p:embed/>
                </p:oleObj>
              </mc:Choice>
              <mc:Fallback>
                <p:oleObj r:id="rId7" imgW="977265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990" y="3608705"/>
                        <a:ext cx="9772650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920"/>
            <a:ext cx="73653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绝对值不等式的解法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416050" y="692785"/>
          <a:ext cx="10182860" cy="13157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3" imgW="6191250" imgH="800100" progId="Word.Document.12">
                  <p:embed/>
                </p:oleObj>
              </mc:Choice>
              <mc:Fallback>
                <p:oleObj r:id="rId3" imgW="61912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050" y="692785"/>
                        <a:ext cx="10182860" cy="1315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35710" y="2289175"/>
          <a:ext cx="9772650" cy="2578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5" imgW="9772650" imgH="2578100" progId="Word.Document.12">
                  <p:embed/>
                </p:oleObj>
              </mc:Choice>
              <mc:Fallback>
                <p:oleObj r:id="rId5" imgW="977265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5710" y="2289175"/>
                        <a:ext cx="977265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含参数的绝对值不等式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255" y="969010"/>
            <a:ext cx="17659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196465" y="1209040"/>
          <a:ext cx="9937750" cy="666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3" imgW="9772650" imgH="603250" progId="Word.Document.12">
                  <p:embed/>
                </p:oleObj>
              </mc:Choice>
              <mc:Fallback>
                <p:oleObj r:id="rId3" imgW="97726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6465" y="1209040"/>
                        <a:ext cx="99377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995680" y="2176780"/>
          <a:ext cx="12164695" cy="32092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5" imgW="9772650" imgH="2578100" progId="Word.Document.12">
                  <p:embed/>
                </p:oleObj>
              </mc:Choice>
              <mc:Fallback>
                <p:oleObj r:id="rId5" imgW="977265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5680" y="2176780"/>
                        <a:ext cx="12164695" cy="320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含参数的绝对值不等式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45795" y="1688465"/>
          <a:ext cx="11262995" cy="1156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3" imgW="9772650" imgH="1003300" progId="Word.Document.12">
                  <p:embed/>
                </p:oleObj>
              </mc:Choice>
              <mc:Fallback>
                <p:oleObj r:id="rId3" imgW="97726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795" y="1688465"/>
                        <a:ext cx="11262995" cy="1156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96035" y="3008630"/>
          <a:ext cx="9772650" cy="2381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5" imgW="9772650" imgH="2381250" progId="Word.Document.12">
                  <p:embed/>
                </p:oleObj>
              </mc:Choice>
              <mc:Fallback>
                <p:oleObj r:id="rId5" imgW="977265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6035" y="3008630"/>
                        <a:ext cx="9772650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含参数的绝对值不等式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96035" y="1148715"/>
          <a:ext cx="10671175" cy="17418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3" imgW="9772650" imgH="1593850" progId="Word.Document.12">
                  <p:embed/>
                </p:oleObj>
              </mc:Choice>
              <mc:Fallback>
                <p:oleObj r:id="rId3" imgW="97726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035" y="1148715"/>
                        <a:ext cx="10671175" cy="174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36345" y="2708593"/>
          <a:ext cx="10671175" cy="34709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5" imgW="9772650" imgH="3175000" progId="Word.Document.12">
                  <p:embed/>
                </p:oleObj>
              </mc:Choice>
              <mc:Fallback>
                <p:oleObj r:id="rId5" imgW="977265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6345" y="2708593"/>
                        <a:ext cx="10671175" cy="347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含参数的绝对值不等式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96035" y="1148715"/>
          <a:ext cx="10671175" cy="17418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3" imgW="9772650" imgH="1593850" progId="Word.Document.12">
                  <p:embed/>
                </p:oleObj>
              </mc:Choice>
              <mc:Fallback>
                <p:oleObj r:id="rId3" imgW="97726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035" y="1148715"/>
                        <a:ext cx="10671175" cy="174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056005" y="2643506"/>
          <a:ext cx="10671175" cy="26028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5" imgW="9772650" imgH="2381250" progId="Word.Document.12">
                  <p:embed/>
                </p:oleObj>
              </mc:Choice>
              <mc:Fallback>
                <p:oleObj r:id="rId5" imgW="977265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6005" y="2643506"/>
                        <a:ext cx="10671175" cy="260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含参数的绝对值不等式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96035" y="1209040"/>
          <a:ext cx="10790555" cy="8839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3" imgW="9772650" imgH="800100" progId="Word.Document.12">
                  <p:embed/>
                </p:oleObj>
              </mc:Choice>
              <mc:Fallback>
                <p:oleObj r:id="rId3" imgW="97726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035" y="1209040"/>
                        <a:ext cx="10790555" cy="88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836420" y="2528570"/>
          <a:ext cx="9346565" cy="19640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5" imgW="6648450" imgH="1397000" progId="Word.Document.12">
                  <p:embed/>
                </p:oleObj>
              </mc:Choice>
              <mc:Fallback>
                <p:oleObj r:id="rId5" imgW="66484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6420" y="2528570"/>
                        <a:ext cx="9346565" cy="196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972800" y="104902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76580" y="368935"/>
          <a:ext cx="8864600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8864600" imgH="603250" progId="Word.Document.12">
                  <p:embed/>
                </p:oleObj>
              </mc:Choice>
              <mc:Fallback>
                <p:oleObj r:id="rId2" imgW="88646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580" y="368935"/>
                        <a:ext cx="88646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116330" y="848995"/>
          <a:ext cx="8864600" cy="1397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4" imgW="8864600" imgH="1397000" progId="Word.Document.12">
                  <p:embed/>
                </p:oleObj>
              </mc:Choice>
              <mc:Fallback>
                <p:oleObj r:id="rId4" imgW="88646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330" y="848995"/>
                        <a:ext cx="88646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996315" y="2348865"/>
          <a:ext cx="10811510" cy="8851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6" imgW="9772650" imgH="800100" progId="Word.Document.12">
                  <p:embed/>
                </p:oleObj>
              </mc:Choice>
              <mc:Fallback>
                <p:oleObj r:id="rId6" imgW="97726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6315" y="2348865"/>
                        <a:ext cx="10811510" cy="885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304925" y="2888615"/>
          <a:ext cx="8487410" cy="37998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8" imgW="8864600" imgH="3968750" progId="Word.Document.12">
                  <p:embed/>
                </p:oleObj>
              </mc:Choice>
              <mc:Fallback>
                <p:oleObj r:id="rId8" imgW="8864600" imgH="3968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4925" y="2888615"/>
                        <a:ext cx="8487410" cy="379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36270" y="658178"/>
          <a:ext cx="11214735" cy="9182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9772650" imgH="800100" progId="Word.Document.12">
                  <p:embed/>
                </p:oleObj>
              </mc:Choice>
              <mc:Fallback>
                <p:oleObj r:id="rId2" imgW="97726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6270" y="658178"/>
                        <a:ext cx="11214735" cy="91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15975" y="1329055"/>
          <a:ext cx="11214735" cy="36442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4" imgW="9772650" imgH="3175000" progId="Word.Document.12">
                  <p:embed/>
                </p:oleObj>
              </mc:Choice>
              <mc:Fallback>
                <p:oleObj r:id="rId4" imgW="977265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1329055"/>
                        <a:ext cx="11214735" cy="3644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</a:p>
        </p:txBody>
      </p:sp>
      <p:sp>
        <p:nvSpPr>
          <p:cNvPr id="4111" name="矩形 32" title=""/>
          <p:cNvSpPr/>
          <p:nvPr/>
        </p:nvSpPr>
        <p:spPr>
          <a:xfrm>
            <a:off x="315563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</a:p>
        </p:txBody>
      </p:sp>
      <p:sp>
        <p:nvSpPr>
          <p:cNvPr id="4115" name="矩形 39" title=""/>
          <p:cNvSpPr/>
          <p:nvPr/>
        </p:nvSpPr>
        <p:spPr>
          <a:xfrm>
            <a:off x="4295458" y="969010"/>
            <a:ext cx="3916680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理解绝对值的几何意义</a:t>
            </a:r>
            <a:r>
              <a:rPr lang="en-US" altLang="zh-CN" sz="2800" kern="100" smtClean="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.</a:t>
            </a:r>
            <a:endParaRPr lang="en-US" altLang="zh-CN" sz="2800" kern="10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4116070" y="2318385"/>
            <a:ext cx="803592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掌握绝对值不等式的解法</a:t>
            </a:r>
            <a:r>
              <a:rPr lang="en-US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.</a:t>
            </a:r>
            <a:endParaRPr lang="zh-CN" altLang="zh-CN" sz="1050" kern="100">
              <a:effectLst/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36270" y="658178"/>
          <a:ext cx="11214735" cy="9182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9772650" imgH="800100" progId="Word.Document.12">
                  <p:embed/>
                </p:oleObj>
              </mc:Choice>
              <mc:Fallback>
                <p:oleObj r:id="rId2" imgW="97726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6270" y="658178"/>
                        <a:ext cx="11214735" cy="91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15975" y="1784350"/>
          <a:ext cx="11214735" cy="2733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4" imgW="9772650" imgH="2381250" progId="Word.Document.12">
                  <p:embed/>
                </p:oleObj>
              </mc:Choice>
              <mc:Fallback>
                <p:oleObj r:id="rId4" imgW="977265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1784350"/>
                        <a:ext cx="11214735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396240" y="728980"/>
          <a:ext cx="11094720" cy="7550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" imgW="8864600" imgH="603250" progId="Word.Document.12">
                  <p:embed/>
                </p:oleObj>
              </mc:Choice>
              <mc:Fallback>
                <p:oleObj r:id="rId2" imgW="88646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240" y="728980"/>
                        <a:ext cx="11094720" cy="75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196465" y="1508760"/>
          <a:ext cx="5276850" cy="179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4" imgW="5276850" imgH="1790700" progId="Word.Document.12">
                  <p:embed/>
                </p:oleObj>
              </mc:Choice>
              <mc:Fallback>
                <p:oleObj r:id="rId4" imgW="52768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6465" y="1508760"/>
                        <a:ext cx="527685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456565" y="3248660"/>
          <a:ext cx="10738485" cy="6629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6" imgW="9772650" imgH="603250" progId="Word.Document.12">
                  <p:embed/>
                </p:oleObj>
              </mc:Choice>
              <mc:Fallback>
                <p:oleObj r:id="rId6" imgW="97726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565" y="3248660"/>
                        <a:ext cx="10738485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36345" y="3848735"/>
          <a:ext cx="9486900" cy="2891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8" imgW="9772650" imgH="2978150" progId="Word.Document.12">
                  <p:embed/>
                </p:oleObj>
              </mc:Choice>
              <mc:Fallback>
                <p:oleObj r:id="rId8" imgW="977265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36345" y="3848735"/>
                        <a:ext cx="9486900" cy="289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76300" y="608965"/>
          <a:ext cx="8864600" cy="800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" imgW="8864600" imgH="800100" progId="Word.Document.12">
                  <p:embed/>
                </p:oleObj>
              </mc:Choice>
              <mc:Fallback>
                <p:oleObj r:id="rId2" imgW="886460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6300" y="608965"/>
                        <a:ext cx="88646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016125" y="1568450"/>
          <a:ext cx="5276850" cy="218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4" imgW="5276850" imgH="2184400" progId="Word.Document.12">
                  <p:embed/>
                </p:oleObj>
              </mc:Choice>
              <mc:Fallback>
                <p:oleObj r:id="rId4" imgW="527685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6125" y="1568450"/>
                        <a:ext cx="527685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044575" y="488950"/>
          <a:ext cx="8864600" cy="1993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2" imgW="8864600" imgH="1993900" progId="Word.Document.12">
                  <p:embed/>
                </p:oleObj>
              </mc:Choice>
              <mc:Fallback>
                <p:oleObj r:id="rId2" imgW="8864600" imgH="1993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4575" y="488950"/>
                        <a:ext cx="8864600" cy="199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476375" y="1928495"/>
          <a:ext cx="8864600" cy="1593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4" imgW="8864600" imgH="1593850" progId="Word.Document.12">
                  <p:embed/>
                </p:oleObj>
              </mc:Choice>
              <mc:Fallback>
                <p:oleObj r:id="rId4" imgW="88646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1928495"/>
                        <a:ext cx="886460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236345" y="3548380"/>
          <a:ext cx="8864600" cy="179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7" imgW="8864600" imgH="1790700" progId="Word.Document.12">
                  <p:embed/>
                </p:oleObj>
              </mc:Choice>
              <mc:Fallback>
                <p:oleObj r:id="rId7" imgW="88646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6345" y="3548380"/>
                        <a:ext cx="886460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044575" y="885825"/>
          <a:ext cx="8864600" cy="1200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" imgW="8864600" imgH="1200150" progId="Word.Document.12">
                  <p:embed/>
                </p:oleObj>
              </mc:Choice>
              <mc:Fallback>
                <p:oleObj r:id="rId2" imgW="88646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4575" y="885825"/>
                        <a:ext cx="886460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596390" y="2348865"/>
          <a:ext cx="8864600" cy="1593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4" imgW="8864600" imgH="1593850" progId="Word.Document.12">
                  <p:embed/>
                </p:oleObj>
              </mc:Choice>
              <mc:Fallback>
                <p:oleObj r:id="rId4" imgW="88646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390" y="2348865"/>
                        <a:ext cx="886460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056005" y="788670"/>
          <a:ext cx="8864600" cy="1200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8864600" imgH="1200150" progId="Word.Document.12">
                  <p:embed/>
                </p:oleObj>
              </mc:Choice>
              <mc:Fallback>
                <p:oleObj r:id="rId2" imgW="88646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6005" y="788670"/>
                        <a:ext cx="886460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56360" y="2306955"/>
          <a:ext cx="8864600" cy="1993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5" imgW="8864600" imgH="1993900" progId="Word.Document.12">
                  <p:embed/>
                </p:oleObj>
              </mc:Choice>
              <mc:Fallback>
                <p:oleObj r:id="rId5" imgW="8864600" imgH="1993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6360" y="2306955"/>
                        <a:ext cx="8864600" cy="199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816226" y="1449358"/>
            <a:ext cx="11392669" cy="3133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知识清单：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绝对值的几何意义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几种不同的绝对值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不等式的解法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零点分段法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方法归纳：分类讨论、数形结合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altLang="zh-CN" sz="3200" b="1">
                <a:solidFill>
                  <a:schemeClr val="bg1"/>
                </a:solidFill>
              </a:rPr>
              <a:t>2.2.</a:t>
            </a:r>
            <a:r>
              <a:rPr lang="en-US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含绝对值不等式分层练习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6565" y="309245"/>
            <a:ext cx="95789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+mn-ea"/>
                <a:cs typeface="+mn-ea"/>
                <a:sym typeface="+mn-ea"/>
              </a:rPr>
              <a:t>绝对值知识回顾</a:t>
            </a:r>
          </a:p>
        </p:txBody>
      </p:sp>
      <p:sp>
        <p:nvSpPr>
          <p:cNvPr id="100" name="文本框 99" title=""/>
          <p:cNvSpPr txBox="1"/>
          <p:nvPr/>
        </p:nvSpPr>
        <p:spPr>
          <a:xfrm>
            <a:off x="696595" y="108902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sz="2800" b="1">
                <a:ea typeface="宋体" panose="02010600030101010101" pitchFamily="2" charset="-122"/>
              </a:rPr>
              <a:t>绝对值定义：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aphicFrame>
        <p:nvGraphicFramePr>
          <p:cNvPr id="3" name="对象 -2147482621" title=""/>
          <p:cNvGraphicFramePr>
            <a:graphicFrameLocks noChangeAspect="1"/>
          </p:cNvGraphicFramePr>
          <p:nvPr/>
        </p:nvGraphicFramePr>
        <p:xfrm>
          <a:off x="3096260" y="608965"/>
          <a:ext cx="2376170" cy="1641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965200" imgH="660400" progId="Equation.DSMT4">
                  <p:embed/>
                </p:oleObj>
              </mc:Choice>
              <mc:Fallback>
                <p:oleObj r:id="rId2" imgW="965200" imgH="660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6260" y="608965"/>
                        <a:ext cx="2376170" cy="164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15975" y="2289175"/>
          <a:ext cx="9772650" cy="179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9772650" imgH="1790700" progId="Word.Document.12">
                  <p:embed/>
                </p:oleObj>
              </mc:Choice>
              <mc:Fallback>
                <p:oleObj r:id="rId4" imgW="97726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2289175"/>
                        <a:ext cx="977265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776095" y="4269105"/>
          <a:ext cx="8864600" cy="2774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8864600" imgH="2774950" progId="Word.Document.12">
                  <p:embed/>
                </p:oleObj>
              </mc:Choice>
              <mc:Fallback>
                <p:oleObj r:id="rId6" imgW="886460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6095" y="4269105"/>
                        <a:ext cx="8864600" cy="27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3815715" y="30892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绝对值不等式的解法</a:t>
            </a: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374015" y="1508760"/>
          <a:ext cx="11444605" cy="3249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9772650" imgH="2774950" progId="Word.Document.12">
                  <p:embed/>
                </p:oleObj>
              </mc:Choice>
              <mc:Fallback>
                <p:oleObj r:id="rId2" imgW="977265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015" y="1508760"/>
                        <a:ext cx="11444605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3815715" y="30892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绝对值不等式的解法</a:t>
            </a: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056005" y="1268730"/>
          <a:ext cx="9772650" cy="435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9772650" imgH="4356100" progId="Word.Document.12">
                  <p:embed/>
                </p:oleObj>
              </mc:Choice>
              <mc:Fallback>
                <p:oleObj r:id="rId2" imgW="9772650" imgH="4356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6005" y="1268730"/>
                        <a:ext cx="9772650" cy="435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920"/>
            <a:ext cx="73653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绝对值不等式的解法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416050" y="728980"/>
          <a:ext cx="9772650" cy="1593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3" imgW="9772650" imgH="1593850" progId="Word.Document.12">
                  <p:embed/>
                </p:oleObj>
              </mc:Choice>
              <mc:Fallback>
                <p:oleObj r:id="rId3" imgW="97726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050" y="728980"/>
                        <a:ext cx="977265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56080" y="1868805"/>
          <a:ext cx="7224395" cy="2373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5" imgW="6648450" imgH="2184400" progId="Word.Document.12">
                  <p:embed/>
                </p:oleObj>
              </mc:Choice>
              <mc:Fallback>
                <p:oleObj r:id="rId5" imgW="664845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6080" y="1868805"/>
                        <a:ext cx="7224395" cy="237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656080" y="3848735"/>
          <a:ext cx="6687820" cy="2995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8" imgW="6648450" imgH="2978150" progId="Word.Document.12">
                  <p:embed/>
                </p:oleObj>
              </mc:Choice>
              <mc:Fallback>
                <p:oleObj r:id="rId8" imgW="664845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6080" y="3848735"/>
                        <a:ext cx="6687820" cy="299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45</Paragraphs>
  <Slides>28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3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Meiryo</vt:lpstr>
      <vt:lpstr>Times New Roman</vt:lpstr>
      <vt:lpstr>幼圆</vt:lpstr>
      <vt:lpstr>微软雅黑</vt:lpstr>
      <vt:lpstr>Courier New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2023-09-18T15:40:47.474</cp:lastPrinted>
  <dcterms:created xsi:type="dcterms:W3CDTF">2023-09-18T15:40:47Z</dcterms:created>
  <dcterms:modified xsi:type="dcterms:W3CDTF">2023-09-18T07:40:47Z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