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69" r:id="rId2"/>
    <p:sldId id="280" r:id="rId3"/>
    <p:sldId id="274" r:id="rId4"/>
    <p:sldId id="298" r:id="rId5"/>
    <p:sldId id="275" r:id="rId6"/>
    <p:sldId id="285" r:id="rId7"/>
    <p:sldId id="338" r:id="rId8"/>
    <p:sldId id="463" r:id="rId9"/>
    <p:sldId id="313" r:id="rId10"/>
    <p:sldId id="311" r:id="rId11"/>
    <p:sldId id="276" r:id="rId12"/>
    <p:sldId id="281" r:id="rId13"/>
    <p:sldId id="385" r:id="rId14"/>
    <p:sldId id="464" r:id="rId15"/>
    <p:sldId id="465" r:id="rId16"/>
    <p:sldId id="317" r:id="rId17"/>
    <p:sldId id="466" r:id="rId18"/>
    <p:sldId id="467" r:id="rId19"/>
    <p:sldId id="472" r:id="rId20"/>
    <p:sldId id="443" r:id="rId21"/>
    <p:sldId id="318" r:id="rId22"/>
    <p:sldId id="437" r:id="rId23"/>
    <p:sldId id="473" r:id="rId24"/>
    <p:sldId id="438" r:id="rId25"/>
    <p:sldId id="474" r:id="rId26"/>
    <p:sldId id="496" r:id="rId27"/>
    <p:sldId id="512" r:id="rId28"/>
    <p:sldId id="277" r:id="rId29"/>
    <p:sldId id="447" r:id="rId30"/>
    <p:sldId id="468" r:id="rId31"/>
    <p:sldId id="469" r:id="rId32"/>
    <p:sldId id="470" r:id="rId33"/>
    <p:sldId id="475" r:id="rId34"/>
    <p:sldId id="471" r:id="rId35"/>
    <p:sldId id="476" r:id="rId36"/>
    <p:sldId id="477" r:id="rId37"/>
    <p:sldId id="478" r:id="rId38"/>
    <p:sldId id="514" r:id="rId39"/>
    <p:sldId id="513" r:id="rId40"/>
    <p:sldId id="479" r:id="rId41"/>
    <p:sldId id="480" r:id="rId42"/>
    <p:sldId id="515" r:id="rId43"/>
    <p:sldId id="278" r:id="rId44"/>
    <p:sldId id="283" r:id="rId45"/>
    <p:sldId id="286" r:id="rId46"/>
  </p:sldIdLst>
  <p:sldSz cx="12192000" cy="6858000"/>
  <p:notesSz cx="6858000" cy="9144000"/>
  <p:custDataLst>
    <p:tags r:id="rId4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952" y="176"/>
      </p:cViewPr>
      <p:guideLst>
        <p:guide orient="horz" pos="22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" Type="http://schemas.openxmlformats.org/officeDocument/2006/relationships/slide" Target="slides/slide2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" Type="http://schemas.openxmlformats.org/officeDocument/2006/relationships/slide" Target="slides/slide3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tags" Target="tags/tag130.xml" /><Relationship Id="rId48" Type="http://schemas.openxmlformats.org/officeDocument/2006/relationships/presProps" Target="presProps.xml" /><Relationship Id="rId49" Type="http://schemas.openxmlformats.org/officeDocument/2006/relationships/viewProps" Target="viewProps.xml" /><Relationship Id="rId5" Type="http://schemas.openxmlformats.org/officeDocument/2006/relationships/slide" Target="slides/slide4.xml" /><Relationship Id="rId50" Type="http://schemas.openxmlformats.org/officeDocument/2006/relationships/theme" Target="theme/theme1.xml" /><Relationship Id="rId51" Type="http://schemas.openxmlformats.org/officeDocument/2006/relationships/tableStyles" Target="tableStyles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emf" /><Relationship Id="rId2" Type="http://schemas.openxmlformats.org/officeDocument/2006/relationships/image" Target="../media/image5.emf" /><Relationship Id="rId3" Type="http://schemas.openxmlformats.org/officeDocument/2006/relationships/image" Target="../media/image6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6.emf" /><Relationship Id="rId2" Type="http://schemas.openxmlformats.org/officeDocument/2006/relationships/image" Target="../media/image27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Relationship Id="rId2" Type="http://schemas.openxmlformats.org/officeDocument/2006/relationships/image" Target="../media/image30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1.emf" /><Relationship Id="rId2" Type="http://schemas.openxmlformats.org/officeDocument/2006/relationships/image" Target="../media/image32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3.emf" /><Relationship Id="rId2" Type="http://schemas.openxmlformats.org/officeDocument/2006/relationships/image" Target="../media/image34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Relationship Id="rId2" Type="http://schemas.openxmlformats.org/officeDocument/2006/relationships/image" Target="../media/image36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Relationship Id="rId2" Type="http://schemas.openxmlformats.org/officeDocument/2006/relationships/image" Target="../media/image8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Relationship Id="rId2" Type="http://schemas.openxmlformats.org/officeDocument/2006/relationships/image" Target="../media/image45.emf" /><Relationship Id="rId3" Type="http://schemas.openxmlformats.org/officeDocument/2006/relationships/image" Target="../media/image46.emf" /><Relationship Id="rId4" Type="http://schemas.openxmlformats.org/officeDocument/2006/relationships/image" Target="../media/image47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8.emf" /><Relationship Id="rId2" Type="http://schemas.openxmlformats.org/officeDocument/2006/relationships/image" Target="../media/image49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0.emf" /><Relationship Id="rId2" Type="http://schemas.openxmlformats.org/officeDocument/2006/relationships/image" Target="../media/image51.emf" /><Relationship Id="rId3" Type="http://schemas.openxmlformats.org/officeDocument/2006/relationships/image" Target="../media/image52.emf" /><Relationship Id="rId4" Type="http://schemas.openxmlformats.org/officeDocument/2006/relationships/image" Target="../media/image53.emf" /><Relationship Id="rId5" Type="http://schemas.openxmlformats.org/officeDocument/2006/relationships/image" Target="../media/image54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Relationship Id="rId2" Type="http://schemas.openxmlformats.org/officeDocument/2006/relationships/image" Target="../media/image56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7.emf" /><Relationship Id="rId2" Type="http://schemas.openxmlformats.org/officeDocument/2006/relationships/image" Target="../media/image58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emf" /><Relationship Id="rId2" Type="http://schemas.openxmlformats.org/officeDocument/2006/relationships/image" Target="../media/image60.emf" /></Relationships>
</file>

<file path=ppt/drawings/_rels/vmlDrawing2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1.emf" /></Relationships>
</file>

<file path=ppt/drawings/_rels/vmlDrawing2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2.emf" /><Relationship Id="rId2" Type="http://schemas.openxmlformats.org/officeDocument/2006/relationships/image" Target="../media/image63.emf" /><Relationship Id="rId3" Type="http://schemas.openxmlformats.org/officeDocument/2006/relationships/image" Target="../media/image64.emf" /><Relationship Id="rId4" Type="http://schemas.openxmlformats.org/officeDocument/2006/relationships/image" Target="../media/image65.emf" /></Relationships>
</file>

<file path=ppt/drawings/_rels/vmlDrawing2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6.emf" /><Relationship Id="rId2" Type="http://schemas.openxmlformats.org/officeDocument/2006/relationships/image" Target="../media/image67.emf" /></Relationships>
</file>

<file path=ppt/drawings/_rels/vmlDrawing2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8.emf" /><Relationship Id="rId2" Type="http://schemas.openxmlformats.org/officeDocument/2006/relationships/image" Target="../media/image69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Relationship Id="rId3" Type="http://schemas.openxmlformats.org/officeDocument/2006/relationships/image" Target="../media/image11.emf" /></Relationships>
</file>

<file path=ppt/drawings/_rels/vmlDrawing3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0.emf" /><Relationship Id="rId2" Type="http://schemas.openxmlformats.org/officeDocument/2006/relationships/image" Target="../media/image71.emf" /><Relationship Id="rId3" Type="http://schemas.openxmlformats.org/officeDocument/2006/relationships/image" Target="../media/image72.emf" /><Relationship Id="rId4" Type="http://schemas.openxmlformats.org/officeDocument/2006/relationships/image" Target="../media/image73.emf" /><Relationship Id="rId5" Type="http://schemas.openxmlformats.org/officeDocument/2006/relationships/image" Target="../media/image74.emf" /></Relationships>
</file>

<file path=ppt/drawings/_rels/vmlDrawing3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6.emf" /><Relationship Id="rId2" Type="http://schemas.openxmlformats.org/officeDocument/2006/relationships/image" Target="../media/image77.emf" /><Relationship Id="rId3" Type="http://schemas.openxmlformats.org/officeDocument/2006/relationships/image" Target="../media/image78.emf" /><Relationship Id="rId4" Type="http://schemas.openxmlformats.org/officeDocument/2006/relationships/image" Target="../media/image79.emf" /><Relationship Id="rId5" Type="http://schemas.openxmlformats.org/officeDocument/2006/relationships/image" Target="../media/image80.emf" /></Relationships>
</file>

<file path=ppt/drawings/_rels/vmlDrawing3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1.emf" /><Relationship Id="rId2" Type="http://schemas.openxmlformats.org/officeDocument/2006/relationships/image" Target="../media/image82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4.emf" /><Relationship Id="rId2" Type="http://schemas.openxmlformats.org/officeDocument/2006/relationships/image" Target="../media/image1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Relationship Id="rId3" Type="http://schemas.openxmlformats.org/officeDocument/2006/relationships/image" Target="../media/image19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emf" /><Relationship Id="rId2" Type="http://schemas.openxmlformats.org/officeDocument/2006/relationships/image" Target="../media/image21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/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Relationship Id="rId3" Type="http://schemas.openxmlformats.org/officeDocument/2006/relationships/tags" Target="../tags/tag20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1.xml" /><Relationship Id="rId3" Type="http://schemas.openxmlformats.org/officeDocument/2006/relationships/tags" Target="../tags/tag22.xml" /><Relationship Id="rId4" Type="http://schemas.openxmlformats.org/officeDocument/2006/relationships/oleObject" Target="../embeddings/oleObject3.bin" TargetMode="Internal" /><Relationship Id="rId5" Type="http://schemas.openxmlformats.org/officeDocument/2006/relationships/image" Target="../media/image14.emf" /><Relationship Id="rId6" Type="http://schemas.openxmlformats.org/officeDocument/2006/relationships/oleObject" Target="../embeddings/oleObject4.bin" TargetMode="Internal" /><Relationship Id="rId7" Type="http://schemas.openxmlformats.org/officeDocument/2006/relationships/image" Target="../media/image15.emf" /><Relationship Id="rId8" Type="http://schemas.openxmlformats.org/officeDocument/2006/relationships/vmlDrawing" Target="../drawings/vmlDrawing4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3.xml" /><Relationship Id="rId3" Type="http://schemas.openxmlformats.org/officeDocument/2006/relationships/oleObject" Target="../embeddings/oleObject5.bin" TargetMode="Internal" /><Relationship Id="rId4" Type="http://schemas.openxmlformats.org/officeDocument/2006/relationships/image" Target="../media/image16.emf" /><Relationship Id="rId5" Type="http://schemas.openxmlformats.org/officeDocument/2006/relationships/vmlDrawing" Target="../drawings/vmlDrawing5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28.xml" /><Relationship Id="rId11" Type="http://schemas.openxmlformats.org/officeDocument/2006/relationships/package" Target="../embeddings/Document9.docx" TargetMode="Internal" /><Relationship Id="rId12" Type="http://schemas.openxmlformats.org/officeDocument/2006/relationships/image" Target="../media/image19.emf" /><Relationship Id="rId13" Type="http://schemas.openxmlformats.org/officeDocument/2006/relationships/vmlDrawing" Target="../drawings/vmlDrawing6.vml" /><Relationship Id="rId2" Type="http://schemas.openxmlformats.org/officeDocument/2006/relationships/tags" Target="../tags/tag24.xml" /><Relationship Id="rId3" Type="http://schemas.openxmlformats.org/officeDocument/2006/relationships/tags" Target="../tags/tag25.xml" /><Relationship Id="rId4" Type="http://schemas.openxmlformats.org/officeDocument/2006/relationships/package" Target="../embeddings/Document7.docx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26.xml" /><Relationship Id="rId7" Type="http://schemas.openxmlformats.org/officeDocument/2006/relationships/tags" Target="../tags/tag27.xml" /><Relationship Id="rId8" Type="http://schemas.openxmlformats.org/officeDocument/2006/relationships/package" Target="../embeddings/Document8.docx" TargetMode="Internal" /><Relationship Id="rId9" Type="http://schemas.openxmlformats.org/officeDocument/2006/relationships/image" Target="../media/image18.e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oleObject" Target="../embeddings/oleObject6.bin" TargetMode="Internal" /><Relationship Id="rId5" Type="http://schemas.openxmlformats.org/officeDocument/2006/relationships/image" Target="../media/image20.emf" /><Relationship Id="rId6" Type="http://schemas.openxmlformats.org/officeDocument/2006/relationships/tags" Target="../tags/tag31.xml" /><Relationship Id="rId7" Type="http://schemas.openxmlformats.org/officeDocument/2006/relationships/oleObject" Target="../embeddings/oleObject7.bin" TargetMode="Internal" /><Relationship Id="rId8" Type="http://schemas.openxmlformats.org/officeDocument/2006/relationships/image" Target="../media/image21.emf" /><Relationship Id="rId9" Type="http://schemas.openxmlformats.org/officeDocument/2006/relationships/vmlDrawing" Target="../drawings/vmlDrawing7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2.xml" /><Relationship Id="rId3" Type="http://schemas.openxmlformats.org/officeDocument/2006/relationships/tags" Target="../tags/tag33.xml" /><Relationship Id="rId4" Type="http://schemas.openxmlformats.org/officeDocument/2006/relationships/package" Target="../embeddings/Document10.docx" TargetMode="Internal" /><Relationship Id="rId5" Type="http://schemas.openxmlformats.org/officeDocument/2006/relationships/image" Target="../media/image22.emf" /><Relationship Id="rId6" Type="http://schemas.openxmlformats.org/officeDocument/2006/relationships/tags" Target="../tags/tag34.xml" /><Relationship Id="rId7" Type="http://schemas.openxmlformats.org/officeDocument/2006/relationships/package" Target="../embeddings/Document11.docx" TargetMode="Internal" /><Relationship Id="rId8" Type="http://schemas.openxmlformats.org/officeDocument/2006/relationships/image" Target="../media/image23.emf" /><Relationship Id="rId9" Type="http://schemas.openxmlformats.org/officeDocument/2006/relationships/vmlDrawing" Target="../drawings/vmlDrawing8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5.xml" /><Relationship Id="rId3" Type="http://schemas.openxmlformats.org/officeDocument/2006/relationships/oleObject" Target="../embeddings/oleObject8.bin" TargetMode="Internal" /><Relationship Id="rId4" Type="http://schemas.openxmlformats.org/officeDocument/2006/relationships/image" Target="../media/image24.emf" /><Relationship Id="rId5" Type="http://schemas.openxmlformats.org/officeDocument/2006/relationships/oleObject" Target="../embeddings/oleObject9.bin" TargetMode="Internal" /><Relationship Id="rId6" Type="http://schemas.openxmlformats.org/officeDocument/2006/relationships/image" Target="../media/image25.emf" /><Relationship Id="rId7" Type="http://schemas.openxmlformats.org/officeDocument/2006/relationships/vmlDrawing" Target="../drawings/vmlDrawing9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6.xml" /><Relationship Id="rId3" Type="http://schemas.openxmlformats.org/officeDocument/2006/relationships/oleObject" Target="../embeddings/oleObject10.bin" TargetMode="Internal" /><Relationship Id="rId4" Type="http://schemas.openxmlformats.org/officeDocument/2006/relationships/image" Target="../media/image26.emf" /><Relationship Id="rId5" Type="http://schemas.openxmlformats.org/officeDocument/2006/relationships/oleObject" Target="../embeddings/oleObject11.bin" TargetMode="Internal" /><Relationship Id="rId6" Type="http://schemas.openxmlformats.org/officeDocument/2006/relationships/image" Target="../media/image27.emf" /><Relationship Id="rId7" Type="http://schemas.openxmlformats.org/officeDocument/2006/relationships/vmlDrawing" Target="../drawings/vmlDrawing10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7.xml" /><Relationship Id="rId3" Type="http://schemas.openxmlformats.org/officeDocument/2006/relationships/oleObject" Target="../embeddings/oleObject12.bin" TargetMode="Internal" /><Relationship Id="rId4" Type="http://schemas.openxmlformats.org/officeDocument/2006/relationships/image" Target="../media/image28.emf" /><Relationship Id="rId5" Type="http://schemas.openxmlformats.org/officeDocument/2006/relationships/vmlDrawing" Target="../drawings/vmlDrawing11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oleObject" Target="../embeddings/oleObject13.bin" TargetMode="Internal" /><Relationship Id="rId5" Type="http://schemas.openxmlformats.org/officeDocument/2006/relationships/image" Target="../media/image29.emf" /><Relationship Id="rId6" Type="http://schemas.openxmlformats.org/officeDocument/2006/relationships/tags" Target="../tags/tag40.xml" /><Relationship Id="rId7" Type="http://schemas.openxmlformats.org/officeDocument/2006/relationships/oleObject" Target="../embeddings/oleObject14.bin" TargetMode="Internal" /><Relationship Id="rId8" Type="http://schemas.openxmlformats.org/officeDocument/2006/relationships/image" Target="../media/image30.emf" /><Relationship Id="rId9" Type="http://schemas.openxmlformats.org/officeDocument/2006/relationships/vmlDrawing" Target="../drawings/vmlDrawing12.v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45.xml" /><Relationship Id="rId11" Type="http://schemas.openxmlformats.org/officeDocument/2006/relationships/vmlDrawing" Target="../drawings/vmlDrawing13.v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package" Target="../embeddings/Document12.docx" TargetMode="Internal" /><Relationship Id="rId5" Type="http://schemas.openxmlformats.org/officeDocument/2006/relationships/image" Target="../media/image31.emf" /><Relationship Id="rId6" Type="http://schemas.openxmlformats.org/officeDocument/2006/relationships/tags" Target="../tags/tag43.xml" /><Relationship Id="rId7" Type="http://schemas.openxmlformats.org/officeDocument/2006/relationships/tags" Target="../tags/tag44.xml" /><Relationship Id="rId8" Type="http://schemas.openxmlformats.org/officeDocument/2006/relationships/package" Target="../embeddings/Document13.docx" TargetMode="Internal" /><Relationship Id="rId9" Type="http://schemas.openxmlformats.org/officeDocument/2006/relationships/image" Target="../media/image32.emf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6.xml" /><Relationship Id="rId3" Type="http://schemas.openxmlformats.org/officeDocument/2006/relationships/tags" Target="../tags/tag47.xml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33.emf" /><Relationship Id="rId6" Type="http://schemas.openxmlformats.org/officeDocument/2006/relationships/tags" Target="../tags/tag48.xml" /><Relationship Id="rId7" Type="http://schemas.openxmlformats.org/officeDocument/2006/relationships/oleObject" Target="../embeddings/oleObject16.bin" TargetMode="Internal" /><Relationship Id="rId8" Type="http://schemas.openxmlformats.org/officeDocument/2006/relationships/image" Target="../media/image34.emf" /><Relationship Id="rId9" Type="http://schemas.openxmlformats.org/officeDocument/2006/relationships/vmlDrawing" Target="../drawings/vmlDrawing14.v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oleObject" Target="../embeddings/oleObject17.bin" TargetMode="Internal" /><Relationship Id="rId5" Type="http://schemas.openxmlformats.org/officeDocument/2006/relationships/image" Target="../media/image35.emf" /><Relationship Id="rId6" Type="http://schemas.openxmlformats.org/officeDocument/2006/relationships/tags" Target="../tags/tag51.xml" /><Relationship Id="rId7" Type="http://schemas.openxmlformats.org/officeDocument/2006/relationships/oleObject" Target="../embeddings/oleObject18.bin" TargetMode="Internal" /><Relationship Id="rId8" Type="http://schemas.openxmlformats.org/officeDocument/2006/relationships/image" Target="../media/image36.emf" /><Relationship Id="rId9" Type="http://schemas.openxmlformats.org/officeDocument/2006/relationships/vmlDrawing" Target="../drawings/vmlDrawing15.v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52.xml" /><Relationship Id="rId3" Type="http://schemas.openxmlformats.org/officeDocument/2006/relationships/oleObject" Target="../embeddings/oleObject19.bin" TargetMode="Internal" /><Relationship Id="rId4" Type="http://schemas.openxmlformats.org/officeDocument/2006/relationships/image" Target="../media/image37.emf" /><Relationship Id="rId5" Type="http://schemas.openxmlformats.org/officeDocument/2006/relationships/vmlDrawing" Target="../drawings/vmlDrawing16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15.docx" TargetMode="Internal" /><Relationship Id="rId11" Type="http://schemas.openxmlformats.org/officeDocument/2006/relationships/image" Target="../media/image39.emf" /><Relationship Id="rId12" Type="http://schemas.openxmlformats.org/officeDocument/2006/relationships/tags" Target="../tags/tag59.xml" /><Relationship Id="rId13" Type="http://schemas.openxmlformats.org/officeDocument/2006/relationships/vmlDrawing" Target="../drawings/vmlDrawing17.v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tags" Target="../tags/tag57.xml" /><Relationship Id="rId7" Type="http://schemas.openxmlformats.org/officeDocument/2006/relationships/package" Target="../embeddings/Document14.docx" TargetMode="Internal" /><Relationship Id="rId8" Type="http://schemas.openxmlformats.org/officeDocument/2006/relationships/image" Target="../media/image38.emf" /><Relationship Id="rId9" Type="http://schemas.openxmlformats.org/officeDocument/2006/relationships/tags" Target="../tags/tag58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0.xml" /><Relationship Id="rId3" Type="http://schemas.openxmlformats.org/officeDocument/2006/relationships/oleObject" Target="../embeddings/oleObject20.bin" TargetMode="Internal" /><Relationship Id="rId4" Type="http://schemas.openxmlformats.org/officeDocument/2006/relationships/image" Target="../media/image40.emf" /><Relationship Id="rId5" Type="http://schemas.openxmlformats.org/officeDocument/2006/relationships/oleObject" Target="../embeddings/oleObject21.bin" TargetMode="Internal" /><Relationship Id="rId6" Type="http://schemas.openxmlformats.org/officeDocument/2006/relationships/image" Target="../media/image41.emf" /><Relationship Id="rId7" Type="http://schemas.openxmlformats.org/officeDocument/2006/relationships/vmlDrawing" Target="../drawings/vmlDrawing18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61.xml" /><Relationship Id="rId3" Type="http://schemas.openxmlformats.org/officeDocument/2006/relationships/oleObject" Target="../embeddings/oleObject22.bin" TargetMode="Internal" /><Relationship Id="rId4" Type="http://schemas.openxmlformats.org/officeDocument/2006/relationships/image" Target="../media/image42.emf" /><Relationship Id="rId5" Type="http://schemas.openxmlformats.org/officeDocument/2006/relationships/oleObject" Target="../embeddings/oleObject23.bin" TargetMode="Internal" /><Relationship Id="rId6" Type="http://schemas.openxmlformats.org/officeDocument/2006/relationships/image" Target="../media/image43.emf" /><Relationship Id="rId7" Type="http://schemas.openxmlformats.org/officeDocument/2006/relationships/vmlDrawing" Target="../drawings/vmlDrawing19.v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66.xml" /><Relationship Id="rId11" Type="http://schemas.openxmlformats.org/officeDocument/2006/relationships/package" Target="../embeddings/Document18.docx" TargetMode="Internal" /><Relationship Id="rId12" Type="http://schemas.openxmlformats.org/officeDocument/2006/relationships/image" Target="../media/image46.emf" /><Relationship Id="rId13" Type="http://schemas.openxmlformats.org/officeDocument/2006/relationships/tags" Target="../tags/tag67.xml" /><Relationship Id="rId14" Type="http://schemas.openxmlformats.org/officeDocument/2006/relationships/package" Target="../embeddings/Document19.docx" TargetMode="Internal" /><Relationship Id="rId15" Type="http://schemas.openxmlformats.org/officeDocument/2006/relationships/image" Target="../media/image47.emf" /><Relationship Id="rId16" Type="http://schemas.openxmlformats.org/officeDocument/2006/relationships/tags" Target="../tags/tag68.xml" /><Relationship Id="rId17" Type="http://schemas.openxmlformats.org/officeDocument/2006/relationships/tags" Target="../tags/tag69.xml" /><Relationship Id="rId18" Type="http://schemas.openxmlformats.org/officeDocument/2006/relationships/vmlDrawing" Target="../drawings/vmlDrawing20.vml" /><Relationship Id="rId2" Type="http://schemas.openxmlformats.org/officeDocument/2006/relationships/tags" Target="../tags/tag62.xml" /><Relationship Id="rId3" Type="http://schemas.openxmlformats.org/officeDocument/2006/relationships/tags" Target="../tags/tag63.xml" /><Relationship Id="rId4" Type="http://schemas.openxmlformats.org/officeDocument/2006/relationships/package" Target="../embeddings/Document16.docx" TargetMode="Internal" /><Relationship Id="rId5" Type="http://schemas.openxmlformats.org/officeDocument/2006/relationships/image" Target="../media/image44.emf" /><Relationship Id="rId6" Type="http://schemas.openxmlformats.org/officeDocument/2006/relationships/tags" Target="../tags/tag64.xml" /><Relationship Id="rId7" Type="http://schemas.openxmlformats.org/officeDocument/2006/relationships/tags" Target="../tags/tag65.xml" /><Relationship Id="rId8" Type="http://schemas.openxmlformats.org/officeDocument/2006/relationships/package" Target="../embeddings/Document17.docx" TargetMode="Internal" /><Relationship Id="rId9" Type="http://schemas.openxmlformats.org/officeDocument/2006/relationships/image" Target="../media/image45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image" Target="../media/image49.emf" /><Relationship Id="rId11" Type="http://schemas.openxmlformats.org/officeDocument/2006/relationships/tags" Target="../tags/tag75.xml" /><Relationship Id="rId12" Type="http://schemas.openxmlformats.org/officeDocument/2006/relationships/vmlDrawing" Target="../drawings/vmlDrawing21.vml" /><Relationship Id="rId2" Type="http://schemas.openxmlformats.org/officeDocument/2006/relationships/tags" Target="../tags/tag70.xml" /><Relationship Id="rId3" Type="http://schemas.openxmlformats.org/officeDocument/2006/relationships/tags" Target="../tags/tag71.xml" /><Relationship Id="rId4" Type="http://schemas.openxmlformats.org/officeDocument/2006/relationships/tags" Target="../tags/tag72.xml" /><Relationship Id="rId5" Type="http://schemas.openxmlformats.org/officeDocument/2006/relationships/package" Target="../embeddings/Document20.docx" TargetMode="Internal" /><Relationship Id="rId6" Type="http://schemas.openxmlformats.org/officeDocument/2006/relationships/image" Target="../media/image48.emf" /><Relationship Id="rId7" Type="http://schemas.openxmlformats.org/officeDocument/2006/relationships/tags" Target="../tags/tag73.xml" /><Relationship Id="rId8" Type="http://schemas.openxmlformats.org/officeDocument/2006/relationships/tags" Target="../tags/tag74.xml" /><Relationship Id="rId9" Type="http://schemas.openxmlformats.org/officeDocument/2006/relationships/package" Target="../embeddings/Document21.docx" TargetMode="Interna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24.docx" TargetMode="Internal" /><Relationship Id="rId11" Type="http://schemas.openxmlformats.org/officeDocument/2006/relationships/image" Target="../media/image52.emf" /><Relationship Id="rId12" Type="http://schemas.openxmlformats.org/officeDocument/2006/relationships/tags" Target="../tags/tag80.xml" /><Relationship Id="rId13" Type="http://schemas.openxmlformats.org/officeDocument/2006/relationships/package" Target="../embeddings/Document25.docx" TargetMode="Internal" /><Relationship Id="rId14" Type="http://schemas.openxmlformats.org/officeDocument/2006/relationships/image" Target="../media/image53.emf" /><Relationship Id="rId15" Type="http://schemas.openxmlformats.org/officeDocument/2006/relationships/tags" Target="../tags/tag81.xml" /><Relationship Id="rId16" Type="http://schemas.openxmlformats.org/officeDocument/2006/relationships/package" Target="../embeddings/Document26.docx" TargetMode="Internal" /><Relationship Id="rId17" Type="http://schemas.openxmlformats.org/officeDocument/2006/relationships/image" Target="../media/image54.emf" /><Relationship Id="rId18" Type="http://schemas.openxmlformats.org/officeDocument/2006/relationships/vmlDrawing" Target="../drawings/vmlDrawing22.v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package" Target="../embeddings/Document22.docx" TargetMode="Internal" /><Relationship Id="rId5" Type="http://schemas.openxmlformats.org/officeDocument/2006/relationships/image" Target="../media/image50.emf" /><Relationship Id="rId6" Type="http://schemas.openxmlformats.org/officeDocument/2006/relationships/tags" Target="../tags/tag78.xml" /><Relationship Id="rId7" Type="http://schemas.openxmlformats.org/officeDocument/2006/relationships/package" Target="../embeddings/Document23.docx" TargetMode="Internal" /><Relationship Id="rId8" Type="http://schemas.openxmlformats.org/officeDocument/2006/relationships/image" Target="../media/image51.emf" /><Relationship Id="rId9" Type="http://schemas.openxmlformats.org/officeDocument/2006/relationships/tags" Target="../tags/tag79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23.vml" /><Relationship Id="rId2" Type="http://schemas.openxmlformats.org/officeDocument/2006/relationships/tags" Target="../tags/tag82.xml" /><Relationship Id="rId3" Type="http://schemas.openxmlformats.org/officeDocument/2006/relationships/tags" Target="../tags/tag83.xml" /><Relationship Id="rId4" Type="http://schemas.openxmlformats.org/officeDocument/2006/relationships/package" Target="../embeddings/Document27.docx" TargetMode="Internal" /><Relationship Id="rId5" Type="http://schemas.openxmlformats.org/officeDocument/2006/relationships/image" Target="../media/image55.emf" /><Relationship Id="rId6" Type="http://schemas.openxmlformats.org/officeDocument/2006/relationships/tags" Target="../tags/tag84.xml" /><Relationship Id="rId7" Type="http://schemas.openxmlformats.org/officeDocument/2006/relationships/tags" Target="../tags/tag85.xml" /><Relationship Id="rId8" Type="http://schemas.openxmlformats.org/officeDocument/2006/relationships/package" Target="../embeddings/Document28.docx" TargetMode="Internal" /><Relationship Id="rId9" Type="http://schemas.openxmlformats.org/officeDocument/2006/relationships/image" Target="../media/image56.emf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package" Target="../embeddings/Document30.docx" TargetMode="Internal" /><Relationship Id="rId11" Type="http://schemas.openxmlformats.org/officeDocument/2006/relationships/image" Target="../media/image58.emf" /><Relationship Id="rId12" Type="http://schemas.openxmlformats.org/officeDocument/2006/relationships/tags" Target="../tags/tag92.xml" /><Relationship Id="rId13" Type="http://schemas.openxmlformats.org/officeDocument/2006/relationships/tags" Target="../tags/tag93.xml" /><Relationship Id="rId14" Type="http://schemas.openxmlformats.org/officeDocument/2006/relationships/vmlDrawing" Target="../drawings/vmlDrawing24.vml" /><Relationship Id="rId2" Type="http://schemas.openxmlformats.org/officeDocument/2006/relationships/tags" Target="../tags/tag86.xml" /><Relationship Id="rId3" Type="http://schemas.openxmlformats.org/officeDocument/2006/relationships/tags" Target="../tags/tag87.xml" /><Relationship Id="rId4" Type="http://schemas.openxmlformats.org/officeDocument/2006/relationships/tags" Target="../tags/tag88.xml" /><Relationship Id="rId5" Type="http://schemas.openxmlformats.org/officeDocument/2006/relationships/tags" Target="../tags/tag89.xml" /><Relationship Id="rId6" Type="http://schemas.openxmlformats.org/officeDocument/2006/relationships/package" Target="../embeddings/Document29.docx" TargetMode="Internal" /><Relationship Id="rId7" Type="http://schemas.openxmlformats.org/officeDocument/2006/relationships/image" Target="../media/image57.emf" /><Relationship Id="rId8" Type="http://schemas.openxmlformats.org/officeDocument/2006/relationships/tags" Target="../tags/tag90.xml" /><Relationship Id="rId9" Type="http://schemas.openxmlformats.org/officeDocument/2006/relationships/tags" Target="../tags/tag91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25.vml" /><Relationship Id="rId2" Type="http://schemas.openxmlformats.org/officeDocument/2006/relationships/tags" Target="../tags/tag94.xml" /><Relationship Id="rId3" Type="http://schemas.openxmlformats.org/officeDocument/2006/relationships/package" Target="../embeddings/Document31.docx" TargetMode="Internal" /><Relationship Id="rId4" Type="http://schemas.openxmlformats.org/officeDocument/2006/relationships/image" Target="../media/image59.emf" /><Relationship Id="rId5" Type="http://schemas.openxmlformats.org/officeDocument/2006/relationships/tags" Target="../tags/tag95.xml" /><Relationship Id="rId6" Type="http://schemas.openxmlformats.org/officeDocument/2006/relationships/tags" Target="../tags/tag96.xml" /><Relationship Id="rId7" Type="http://schemas.openxmlformats.org/officeDocument/2006/relationships/package" Target="../embeddings/Document32.docx" TargetMode="Internal" /><Relationship Id="rId8" Type="http://schemas.openxmlformats.org/officeDocument/2006/relationships/image" Target="../media/image60.emf" /><Relationship Id="rId9" Type="http://schemas.openxmlformats.org/officeDocument/2006/relationships/tags" Target="../tags/tag97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98.xml" /><Relationship Id="rId3" Type="http://schemas.openxmlformats.org/officeDocument/2006/relationships/tags" Target="../tags/tag99.xml" /><Relationship Id="rId4" Type="http://schemas.openxmlformats.org/officeDocument/2006/relationships/tags" Target="../tags/tag100.xml" /><Relationship Id="rId5" Type="http://schemas.openxmlformats.org/officeDocument/2006/relationships/tags" Target="../tags/tag101.xml" /><Relationship Id="rId6" Type="http://schemas.openxmlformats.org/officeDocument/2006/relationships/package" Target="../embeddings/Document33.docx" TargetMode="Internal" /><Relationship Id="rId7" Type="http://schemas.openxmlformats.org/officeDocument/2006/relationships/image" Target="../media/image61.emf" /><Relationship Id="rId8" Type="http://schemas.openxmlformats.org/officeDocument/2006/relationships/vmlDrawing" Target="../drawings/vmlDrawing26.v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06.xml" /><Relationship Id="rId11" Type="http://schemas.openxmlformats.org/officeDocument/2006/relationships/package" Target="../embeddings/Document36.docx" TargetMode="Internal" /><Relationship Id="rId12" Type="http://schemas.openxmlformats.org/officeDocument/2006/relationships/image" Target="../media/image64.emf" /><Relationship Id="rId13" Type="http://schemas.openxmlformats.org/officeDocument/2006/relationships/tags" Target="../tags/tag107.xml" /><Relationship Id="rId14" Type="http://schemas.openxmlformats.org/officeDocument/2006/relationships/tags" Target="../tags/tag108.xml" /><Relationship Id="rId15" Type="http://schemas.openxmlformats.org/officeDocument/2006/relationships/package" Target="../embeddings/Document37.docx" TargetMode="Internal" /><Relationship Id="rId16" Type="http://schemas.openxmlformats.org/officeDocument/2006/relationships/image" Target="../media/image65.emf" /><Relationship Id="rId17" Type="http://schemas.openxmlformats.org/officeDocument/2006/relationships/vmlDrawing" Target="../drawings/vmlDrawing27.vml" /><Relationship Id="rId2" Type="http://schemas.openxmlformats.org/officeDocument/2006/relationships/tags" Target="../tags/tag102.xml" /><Relationship Id="rId3" Type="http://schemas.openxmlformats.org/officeDocument/2006/relationships/tags" Target="../tags/tag103.xml" /><Relationship Id="rId4" Type="http://schemas.openxmlformats.org/officeDocument/2006/relationships/package" Target="../embeddings/Document34.docx" TargetMode="Internal" /><Relationship Id="rId5" Type="http://schemas.openxmlformats.org/officeDocument/2006/relationships/image" Target="../media/image62.emf" /><Relationship Id="rId6" Type="http://schemas.openxmlformats.org/officeDocument/2006/relationships/tags" Target="../tags/tag104.xml" /><Relationship Id="rId7" Type="http://schemas.openxmlformats.org/officeDocument/2006/relationships/tags" Target="../tags/tag105.xml" /><Relationship Id="rId8" Type="http://schemas.openxmlformats.org/officeDocument/2006/relationships/package" Target="../embeddings/Document35.docx" TargetMode="Internal" /><Relationship Id="rId9" Type="http://schemas.openxmlformats.org/officeDocument/2006/relationships/image" Target="../media/image63.emf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09.xml" /><Relationship Id="rId3" Type="http://schemas.openxmlformats.org/officeDocument/2006/relationships/package" Target="../embeddings/Document38.docx" TargetMode="Internal" /><Relationship Id="rId4" Type="http://schemas.openxmlformats.org/officeDocument/2006/relationships/image" Target="../media/image66.emf" /><Relationship Id="rId5" Type="http://schemas.openxmlformats.org/officeDocument/2006/relationships/oleObject" Target="../embeddings/oleObject24.bin" TargetMode="Internal" /><Relationship Id="rId6" Type="http://schemas.openxmlformats.org/officeDocument/2006/relationships/image" Target="../media/image67.emf" /><Relationship Id="rId7" Type="http://schemas.openxmlformats.org/officeDocument/2006/relationships/vmlDrawing" Target="../drawings/vmlDrawing28.v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0.xml" /><Relationship Id="rId3" Type="http://schemas.openxmlformats.org/officeDocument/2006/relationships/package" Target="../embeddings/Document39.docx" TargetMode="Internal" /><Relationship Id="rId4" Type="http://schemas.openxmlformats.org/officeDocument/2006/relationships/image" Target="../media/image68.emf" /><Relationship Id="rId5" Type="http://schemas.openxmlformats.org/officeDocument/2006/relationships/oleObject" Target="../embeddings/oleObject25.bin" TargetMode="Internal" /><Relationship Id="rId6" Type="http://schemas.openxmlformats.org/officeDocument/2006/relationships/image" Target="../media/image69.emf" /><Relationship Id="rId7" Type="http://schemas.openxmlformats.org/officeDocument/2006/relationships/vmlDrawing" Target="../drawings/vmlDrawing29.v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15.xml" /><Relationship Id="rId11" Type="http://schemas.openxmlformats.org/officeDocument/2006/relationships/package" Target="../embeddings/Document42.docx" TargetMode="Internal" /><Relationship Id="rId12" Type="http://schemas.openxmlformats.org/officeDocument/2006/relationships/image" Target="../media/image72.emf" /><Relationship Id="rId13" Type="http://schemas.openxmlformats.org/officeDocument/2006/relationships/tags" Target="../tags/tag116.xml" /><Relationship Id="rId14" Type="http://schemas.openxmlformats.org/officeDocument/2006/relationships/package" Target="../embeddings/Document43.docx" TargetMode="Internal" /><Relationship Id="rId15" Type="http://schemas.openxmlformats.org/officeDocument/2006/relationships/image" Target="../media/image73.emf" /><Relationship Id="rId16" Type="http://schemas.openxmlformats.org/officeDocument/2006/relationships/tags" Target="../tags/tag117.xml" /><Relationship Id="rId17" Type="http://schemas.openxmlformats.org/officeDocument/2006/relationships/package" Target="../embeddings/Document44.docx" TargetMode="Internal" /><Relationship Id="rId18" Type="http://schemas.openxmlformats.org/officeDocument/2006/relationships/image" Target="../media/image74.emf" /><Relationship Id="rId19" Type="http://schemas.openxmlformats.org/officeDocument/2006/relationships/vmlDrawing" Target="../drawings/vmlDrawing30.vml" /><Relationship Id="rId2" Type="http://schemas.openxmlformats.org/officeDocument/2006/relationships/tags" Target="../tags/tag111.xml" /><Relationship Id="rId3" Type="http://schemas.openxmlformats.org/officeDocument/2006/relationships/package" Target="../embeddings/Document40.docx" TargetMode="Internal" /><Relationship Id="rId4" Type="http://schemas.openxmlformats.org/officeDocument/2006/relationships/image" Target="../media/image70.emf" /><Relationship Id="rId5" Type="http://schemas.openxmlformats.org/officeDocument/2006/relationships/tags" Target="../tags/tag112.xml" /><Relationship Id="rId6" Type="http://schemas.openxmlformats.org/officeDocument/2006/relationships/tags" Target="../tags/tag113.xml" /><Relationship Id="rId7" Type="http://schemas.openxmlformats.org/officeDocument/2006/relationships/package" Target="../embeddings/Document41.docx" TargetMode="Internal" /><Relationship Id="rId8" Type="http://schemas.openxmlformats.org/officeDocument/2006/relationships/image" Target="../media/image71.emf" /><Relationship Id="rId9" Type="http://schemas.openxmlformats.org/officeDocument/2006/relationships/tags" Target="../tags/tag11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2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18.xml" /><Relationship Id="rId3" Type="http://schemas.openxmlformats.org/officeDocument/2006/relationships/image" Target="../media/image75.png" /><Relationship Id="rId4" Type="http://schemas.openxmlformats.org/officeDocument/2006/relationships/tags" Target="../tags/tag119.xml" /><Relationship Id="rId5" Type="http://schemas.openxmlformats.org/officeDocument/2006/relationships/tags" Target="../tags/tag120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25.xml" /><Relationship Id="rId11" Type="http://schemas.openxmlformats.org/officeDocument/2006/relationships/package" Target="../embeddings/Document47.docx" TargetMode="Internal" /><Relationship Id="rId12" Type="http://schemas.openxmlformats.org/officeDocument/2006/relationships/image" Target="../media/image78.emf" /><Relationship Id="rId13" Type="http://schemas.openxmlformats.org/officeDocument/2006/relationships/tags" Target="../tags/tag126.xml" /><Relationship Id="rId14" Type="http://schemas.openxmlformats.org/officeDocument/2006/relationships/package" Target="../embeddings/Document48.docx" TargetMode="Internal" /><Relationship Id="rId15" Type="http://schemas.openxmlformats.org/officeDocument/2006/relationships/image" Target="../media/image79.emf" /><Relationship Id="rId16" Type="http://schemas.openxmlformats.org/officeDocument/2006/relationships/tags" Target="../tags/tag127.xml" /><Relationship Id="rId17" Type="http://schemas.openxmlformats.org/officeDocument/2006/relationships/package" Target="../embeddings/Document49.docx" TargetMode="Internal" /><Relationship Id="rId18" Type="http://schemas.openxmlformats.org/officeDocument/2006/relationships/image" Target="../media/image80.emf" /><Relationship Id="rId19" Type="http://schemas.openxmlformats.org/officeDocument/2006/relationships/tags" Target="../tags/tag128.xml" /><Relationship Id="rId2" Type="http://schemas.openxmlformats.org/officeDocument/2006/relationships/tags" Target="../tags/tag121.xml" /><Relationship Id="rId20" Type="http://schemas.openxmlformats.org/officeDocument/2006/relationships/vmlDrawing" Target="../drawings/vmlDrawing31.vml" /><Relationship Id="rId3" Type="http://schemas.openxmlformats.org/officeDocument/2006/relationships/tags" Target="../tags/tag122.xml" /><Relationship Id="rId4" Type="http://schemas.openxmlformats.org/officeDocument/2006/relationships/package" Target="../embeddings/Document45.docx" TargetMode="Internal" /><Relationship Id="rId5" Type="http://schemas.openxmlformats.org/officeDocument/2006/relationships/image" Target="../media/image76.emf" /><Relationship Id="rId6" Type="http://schemas.openxmlformats.org/officeDocument/2006/relationships/tags" Target="../tags/tag123.xml" /><Relationship Id="rId7" Type="http://schemas.openxmlformats.org/officeDocument/2006/relationships/package" Target="../embeddings/Document46.docx" TargetMode="Internal" /><Relationship Id="rId8" Type="http://schemas.openxmlformats.org/officeDocument/2006/relationships/image" Target="../media/image77.emf" /><Relationship Id="rId9" Type="http://schemas.openxmlformats.org/officeDocument/2006/relationships/tags" Target="../tags/tag124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81.emf" /><Relationship Id="rId4" Type="http://schemas.openxmlformats.org/officeDocument/2006/relationships/oleObject" Target="../embeddings/oleObject27.bin" TargetMode="Internal" /><Relationship Id="rId5" Type="http://schemas.openxmlformats.org/officeDocument/2006/relationships/image" Target="../media/image82.emf" /><Relationship Id="rId6" Type="http://schemas.openxmlformats.org/officeDocument/2006/relationships/vmlDrawing" Target="../drawings/vmlDrawing32.v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29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7.xml" /><Relationship Id="rId11" Type="http://schemas.openxmlformats.org/officeDocument/2006/relationships/package" Target="../embeddings/Document3.docx" TargetMode="Internal" /><Relationship Id="rId12" Type="http://schemas.openxmlformats.org/officeDocument/2006/relationships/image" Target="../media/image6.emf" /><Relationship Id="rId13" Type="http://schemas.openxmlformats.org/officeDocument/2006/relationships/tags" Target="../tags/tag8.xml" /><Relationship Id="rId14" Type="http://schemas.openxmlformats.org/officeDocument/2006/relationships/vmlDrawing" Target="../drawings/vmlDrawing1.vml" /><Relationship Id="rId2" Type="http://schemas.openxmlformats.org/officeDocument/2006/relationships/tags" Target="../tags/tag3.xml" /><Relationship Id="rId3" Type="http://schemas.openxmlformats.org/officeDocument/2006/relationships/tags" Target="../tags/tag4.xml" /><Relationship Id="rId4" Type="http://schemas.openxmlformats.org/officeDocument/2006/relationships/package" Target="../embeddings/Document1.docx" TargetMode="Internal" /><Relationship Id="rId5" Type="http://schemas.openxmlformats.org/officeDocument/2006/relationships/image" Target="../media/image4.emf" /><Relationship Id="rId6" Type="http://schemas.openxmlformats.org/officeDocument/2006/relationships/tags" Target="../tags/tag5.xml" /><Relationship Id="rId7" Type="http://schemas.openxmlformats.org/officeDocument/2006/relationships/tags" Target="../tags/tag6.xml" /><Relationship Id="rId8" Type="http://schemas.openxmlformats.org/officeDocument/2006/relationships/package" Target="../embeddings/Document2.docx" TargetMode="Internal" /><Relationship Id="rId9" Type="http://schemas.openxmlformats.org/officeDocument/2006/relationships/image" Target="../media/image5.e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vmlDrawing" Target="../drawings/vmlDrawing2.vml" /><Relationship Id="rId2" Type="http://schemas.openxmlformats.org/officeDocument/2006/relationships/tags" Target="../tags/tag9.xml" /><Relationship Id="rId3" Type="http://schemas.openxmlformats.org/officeDocument/2006/relationships/tags" Target="../tags/tag10.xml" /><Relationship Id="rId4" Type="http://schemas.openxmlformats.org/officeDocument/2006/relationships/package" Target="../embeddings/Document4.docx" TargetMode="Internal" /><Relationship Id="rId5" Type="http://schemas.openxmlformats.org/officeDocument/2006/relationships/image" Target="../media/image7.emf" /><Relationship Id="rId6" Type="http://schemas.openxmlformats.org/officeDocument/2006/relationships/tags" Target="../tags/tag11.xml" /><Relationship Id="rId7" Type="http://schemas.openxmlformats.org/officeDocument/2006/relationships/package" Target="../embeddings/Document5.docx" TargetMode="Internal" /><Relationship Id="rId8" Type="http://schemas.openxmlformats.org/officeDocument/2006/relationships/image" Target="../media/image8.emf" /><Relationship Id="rId9" Type="http://schemas.openxmlformats.org/officeDocument/2006/relationships/tags" Target="../tags/tag1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tags" Target="../tags/tag17.xml" /><Relationship Id="rId11" Type="http://schemas.openxmlformats.org/officeDocument/2006/relationships/oleObject" Target="../embeddings/oleObject2.bin" TargetMode="Internal" /><Relationship Id="rId12" Type="http://schemas.openxmlformats.org/officeDocument/2006/relationships/image" Target="../media/image11.emf" /><Relationship Id="rId13" Type="http://schemas.openxmlformats.org/officeDocument/2006/relationships/vmlDrawing" Target="../drawings/vmlDrawing3.vml" /><Relationship Id="rId2" Type="http://schemas.openxmlformats.org/officeDocument/2006/relationships/tags" Target="../tags/tag13.xml" /><Relationship Id="rId3" Type="http://schemas.openxmlformats.org/officeDocument/2006/relationships/tags" Target="../tags/tag14.xml" /><Relationship Id="rId4" Type="http://schemas.openxmlformats.org/officeDocument/2006/relationships/tags" Target="../tags/tag15.xml" /><Relationship Id="rId5" Type="http://schemas.openxmlformats.org/officeDocument/2006/relationships/package" Target="../embeddings/Document6.docx" TargetMode="Internal" /><Relationship Id="rId6" Type="http://schemas.openxmlformats.org/officeDocument/2006/relationships/image" Target="../media/image9.emf" /><Relationship Id="rId7" Type="http://schemas.openxmlformats.org/officeDocument/2006/relationships/tags" Target="../tags/tag16.xml" /><Relationship Id="rId8" Type="http://schemas.openxmlformats.org/officeDocument/2006/relationships/oleObject" Target="../embeddings/oleObject1.bin" TargetMode="Internal" /><Relationship Id="rId9" Type="http://schemas.openxmlformats.org/officeDocument/2006/relationships/image" Target="../media/image10.e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18.xml" /><Relationship Id="rId3" Type="http://schemas.openxmlformats.org/officeDocument/2006/relationships/image" Target="../media/image12.png" /><Relationship Id="rId4" Type="http://schemas.openxmlformats.org/officeDocument/2006/relationships/tags" Target="../tags/tag1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006340" y="4268470"/>
            <a:ext cx="3767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第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章</a:t>
            </a: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等式与不等式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 title=""/>
          <p:cNvSpPr txBox="1"/>
          <p:nvPr/>
        </p:nvSpPr>
        <p:spPr>
          <a:xfrm>
            <a:off x="1715770" y="1767205"/>
            <a:ext cx="84620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 2.3 </a:t>
            </a:r>
            <a:r>
              <a:rPr sz="48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</a:rPr>
              <a:t>基本不等式及其应用</a:t>
            </a:r>
            <a:endParaRPr sz="48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319000" y="112776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43" name="任意多边形 22" title=""/>
          <p:cNvSpPr/>
          <p:nvPr/>
        </p:nvSpPr>
        <p:spPr>
          <a:xfrm rot="10800000">
            <a:off x="10415905" y="8890"/>
            <a:ext cx="1875155" cy="847725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D8E164"/>
          </a:solidFill>
          <a:ln w="12700" cap="flat" cmpd="sng">
            <a:solidFill>
              <a:srgbClr val="D8E16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4" name="任意多边形 23" title=""/>
          <p:cNvSpPr/>
          <p:nvPr/>
        </p:nvSpPr>
        <p:spPr>
          <a:xfrm>
            <a:off x="-984250" y="6188710"/>
            <a:ext cx="3941445" cy="65405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B2D138"/>
          </a:solidFill>
          <a:ln w="12700" cap="flat" cmpd="sng">
            <a:solidFill>
              <a:srgbClr val="B2D13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96520" y="9208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600" b="1">
                <a:solidFill>
                  <a:schemeClr val="accent6"/>
                </a:solidFill>
                <a:sym typeface="+mn-ea"/>
              </a:rPr>
              <a:t>三角不等式</a:t>
            </a:r>
            <a:endParaRPr lang="zh-CN" altLang="en-US" sz="3600" b="1">
              <a:solidFill>
                <a:schemeClr val="accent6"/>
              </a:solidFill>
              <a:sym typeface="+mn-ea"/>
            </a:endParaRPr>
          </a:p>
        </p:txBody>
      </p:sp>
      <p:pic>
        <p:nvPicPr>
          <p:cNvPr id="3" name="图片 2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6080" y="2048510"/>
            <a:ext cx="8932545" cy="200025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3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126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2CA933"/>
          </a:solidFill>
          <a:ln w="12700" cap="flat" cmpd="sng">
            <a:solidFill>
              <a:srgbClr val="2CA9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4FB231"/>
          </a:solidFill>
          <a:ln w="12700" cap="flat" cmpd="sng">
            <a:solidFill>
              <a:srgbClr val="4FB23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87C033"/>
          </a:solidFill>
          <a:ln w="12700" cap="flat" cmpd="sng">
            <a:solidFill>
              <a:srgbClr val="87C03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67B732"/>
          </a:solidFill>
          <a:ln w="12700" cap="flat" cmpd="sng">
            <a:solidFill>
              <a:srgbClr val="67B73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99F3B"/>
          </a:solidFill>
          <a:ln w="12700" cap="flat" cmpd="sng">
            <a:solidFill>
              <a:srgbClr val="099F3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1DAA3A"/>
          </a:solidFill>
          <a:ln w="12700" cap="flat" cmpd="sng">
            <a:solidFill>
              <a:srgbClr val="1DAA3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74" name="文本框 12" title=""/>
          <p:cNvSpPr/>
          <p:nvPr/>
        </p:nvSpPr>
        <p:spPr>
          <a:xfrm>
            <a:off x="6245225" y="3657600"/>
            <a:ext cx="5543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题型总结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456565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题型一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不等式的理解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395732" y="548550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477032" y="692696"/>
            <a:ext cx="11237936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3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15695" y="848678"/>
          <a:ext cx="11483340" cy="27965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4" imgW="11677650" imgH="2851150" progId="Word.Document.12">
                  <p:embed/>
                </p:oleObj>
              </mc:Choice>
              <mc:Fallback>
                <p:oleObj r:id="rId4" imgW="11677650" imgH="2851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95" y="848678"/>
                        <a:ext cx="11483340" cy="2796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对象 1" title=""/>
          <p:cNvGraphicFramePr>
            <a:graphicFrameLocks noChangeAspect="1"/>
          </p:cNvGraphicFramePr>
          <p:nvPr/>
        </p:nvGraphicFramePr>
        <p:xfrm>
          <a:off x="515620" y="3308668"/>
          <a:ext cx="11483340" cy="3571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6" imgW="11677650" imgH="3638550" progId="Word.Document.12">
                  <p:embed/>
                </p:oleObj>
              </mc:Choice>
              <mc:Fallback>
                <p:oleObj r:id="rId6" imgW="11677650" imgH="3638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620" y="3308668"/>
                        <a:ext cx="11483340" cy="357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 title=""/>
          <p:cNvSpPr txBox="1"/>
          <p:nvPr/>
        </p:nvSpPr>
        <p:spPr>
          <a:xfrm>
            <a:off x="4116070" y="788670"/>
            <a:ext cx="896620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graphicFrame>
        <p:nvGraphicFramePr>
          <p:cNvPr id="3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56285" y="1446213"/>
          <a:ext cx="11483340" cy="3589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3" imgW="11677650" imgH="3663950" progId="Word.Document.12">
                  <p:embed/>
                </p:oleObj>
              </mc:Choice>
              <mc:Fallback>
                <p:oleObj r:id="rId3" imgW="11677650" imgH="3663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285" y="1446213"/>
                        <a:ext cx="11483340" cy="3589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利用基本不等式求最值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82825" y="1011550"/>
          <a:ext cx="8598535" cy="9956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文档" r:id="rId4" imgW="8610600" imgH="1003300" progId="Word.Document.12">
                  <p:embed/>
                </p:oleObj>
              </mc:Choice>
              <mc:Fallback>
                <p:oleObj name="文档" r:id="rId4" imgW="8610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2825" y="1011550"/>
                        <a:ext cx="8598535" cy="99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title=""/>
          <p:cNvSpPr/>
          <p:nvPr>
            <p:custDataLst>
              <p:tags r:id="rId6"/>
            </p:custDataLst>
          </p:nvPr>
        </p:nvSpPr>
        <p:spPr>
          <a:xfrm>
            <a:off x="1282212" y="2064782"/>
            <a:ext cx="11237936" cy="657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&gt;0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56043" y="2888303"/>
          <a:ext cx="6584950" cy="9944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8" imgW="6591300" imgH="1003300" progId="Word.Document.12">
                  <p:embed/>
                </p:oleObj>
              </mc:Choice>
              <mc:Fallback>
                <p:oleObj name="文档" r:id="rId8" imgW="65913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6043" y="2888303"/>
                        <a:ext cx="6584950" cy="99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362393" y="4005238"/>
          <a:ext cx="11087100" cy="1004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11" imgW="11099800" imgH="1003300" progId="Word.Document.12">
                  <p:embed/>
                </p:oleObj>
              </mc:Choice>
              <mc:Fallback>
                <p:oleObj name="文档" r:id="rId11" imgW="110998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62393" y="4005238"/>
                        <a:ext cx="11087100" cy="100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309245"/>
            <a:ext cx="8098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题型二</a:t>
            </a:r>
            <a:r>
              <a:rPr lang="en-US" altLang="zh-CN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利用基本不等式求最值</a:t>
            </a:r>
            <a:endParaRPr lang="zh-CN" altLang="en-US" sz="3600" b="1">
              <a:solidFill>
                <a:srgbClr val="099F3B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Hexin Shape 2" title=""/>
          <p:cNvSpPr/>
          <p:nvPr/>
        </p:nvSpPr>
        <p:spPr>
          <a:xfrm>
            <a:off x="276352" y="368845"/>
            <a:ext cx="11402568" cy="10779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20000"/>
              </a:lnSpc>
            </a:pPr>
            <a:endParaRPr lang="en-US" altLang="zh-CN" sz="3200"/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16402" y="968921"/>
            <a:ext cx="11237936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）</a:t>
            </a:r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</a:rPr>
              <a:t>　</a:t>
            </a:r>
            <a:endParaRPr lang="zh-CN" altLang="zh-CN" sz="3200" b="1" kern="100">
              <a:effectLst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38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076450" y="1202373"/>
          <a:ext cx="11483340" cy="690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4" imgW="11677650" imgH="704850" progId="Word.Document.12">
                  <p:embed/>
                </p:oleObj>
              </mc:Choice>
              <mc:Fallback>
                <p:oleObj r:id="rId4" imgW="11677650" imgH="704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6450" y="1202373"/>
                        <a:ext cx="11483340" cy="690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55930" y="2588896"/>
          <a:ext cx="11483340" cy="23704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7" imgW="11677650" imgH="2419350" progId="Word.Document.12">
                  <p:embed/>
                </p:oleObj>
              </mc:Choice>
              <mc:Fallback>
                <p:oleObj r:id="rId7" imgW="11677650" imgH="24193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930" y="2588896"/>
                        <a:ext cx="11483340" cy="2370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" name="矩形 8" title=""/>
          <p:cNvSpPr/>
          <p:nvPr>
            <p:custDataLst>
              <p:tags r:id="rId2"/>
            </p:custDataLst>
          </p:nvPr>
        </p:nvSpPr>
        <p:spPr>
          <a:xfrm>
            <a:off x="576264" y="369099"/>
            <a:ext cx="11080112" cy="61239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和积定理</a:t>
            </a:r>
            <a:endParaRPr lang="zh-CN" altLang="zh-CN" sz="28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都为正数，则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如果积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等于定值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P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，那么当且仅当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时，和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有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最小值</a:t>
            </a:r>
            <a:r>
              <a:rPr lang="en-US" altLang="zh-CN" sz="2800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如果和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等于定值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S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，那么当且仅当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时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积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有最大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值</a:t>
            </a:r>
            <a:r>
              <a:rPr lang="en-US" altLang="zh-CN" sz="2800" i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简记为：积定和最小，和定积最大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en-US" altLang="zh-CN" sz="2800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注意点：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三个关键点：一正、二定、三相等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一正：各项必须为正；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二定：各项之和或各项之积为定值；</a:t>
            </a:r>
            <a:r>
              <a:rPr lang="en-US" altLang="zh-CN" sz="2800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③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三相等：必须验证取等号时的条件是否具备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.(2)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探求过程中常需依据具体的问题进行合理的拆项、凑项、配项等变换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07425" y="1699071"/>
          <a:ext cx="835025" cy="619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4" imgW="836930" imgH="621665" progId="Word.Document.12">
                  <p:embed/>
                </p:oleObj>
              </mc:Choice>
              <mc:Fallback>
                <p:oleObj name="文档" r:id="rId4" imgW="836930" imgH="6216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7425" y="1699071"/>
                        <a:ext cx="8350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895010" y="2180951"/>
          <a:ext cx="635000" cy="10302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7" imgW="636905" imgH="1031875" progId="Word.Document.12">
                  <p:embed/>
                </p:oleObj>
              </mc:Choice>
              <mc:Fallback>
                <p:oleObj name="文档" r:id="rId7" imgW="636905" imgH="103187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010" y="2180951"/>
                        <a:ext cx="635000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配凑法求最值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457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6065" y="1268730"/>
          <a:ext cx="11483340" cy="17138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r:id="rId3" imgW="11677650" imgH="1746250" progId="Word.Document.12">
                  <p:embed/>
                </p:oleObj>
              </mc:Choice>
              <mc:Fallback>
                <p:oleObj r:id="rId3" imgW="11677650" imgH="1746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6065" y="1268730"/>
                        <a:ext cx="11483340" cy="1713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对象 1" title=""/>
          <p:cNvGraphicFramePr>
            <a:graphicFrameLocks noChangeAspect="1"/>
          </p:cNvGraphicFramePr>
          <p:nvPr/>
        </p:nvGraphicFramePr>
        <p:xfrm>
          <a:off x="815975" y="2408238"/>
          <a:ext cx="11483340" cy="35528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r:id="rId5" imgW="11677650" imgH="3625850" progId="Word.Document.12">
                  <p:embed/>
                </p:oleObj>
              </mc:Choice>
              <mc:Fallback>
                <p:oleObj r:id="rId5" imgW="11677650" imgH="362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975" y="2408238"/>
                        <a:ext cx="11483340" cy="355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76580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题型三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配凑法求最值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685165" y="1329055"/>
            <a:ext cx="108216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 b="1" kern="10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3  </a:t>
            </a:r>
            <a:endParaRPr lang="en-US" altLang="zh-CN" sz="3200" b="1" kern="100" smtClean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4578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56080" y="1208723"/>
          <a:ext cx="11483340" cy="1663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r:id="rId3" imgW="11677650" imgH="1695450" progId="Word.Document.12">
                  <p:embed/>
                </p:oleObj>
              </mc:Choice>
              <mc:Fallback>
                <p:oleObj r:id="rId3" imgW="11677650" imgH="1695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6080" y="1208723"/>
                        <a:ext cx="11483340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对象 1" title=""/>
          <p:cNvGraphicFramePr>
            <a:graphicFrameLocks noChangeAspect="1"/>
          </p:cNvGraphicFramePr>
          <p:nvPr/>
        </p:nvGraphicFramePr>
        <p:xfrm>
          <a:off x="709930" y="2168208"/>
          <a:ext cx="11483340" cy="41059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r:id="rId5" imgW="11677650" imgH="4184650" progId="Word.Document.12">
                  <p:embed/>
                </p:oleObj>
              </mc:Choice>
              <mc:Fallback>
                <p:oleObj r:id="rId5" imgW="11677650" imgH="41846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930" y="2168208"/>
                        <a:ext cx="11483340" cy="4105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3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3072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6240" y="908685"/>
          <a:ext cx="11483340" cy="47523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r:id="rId3" imgW="11677650" imgH="4845050" progId="Word.Document.12">
                  <p:embed/>
                </p:oleObj>
              </mc:Choice>
              <mc:Fallback>
                <p:oleObj r:id="rId3" imgW="11677650" imgH="48450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908685"/>
                        <a:ext cx="11483340" cy="4752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8" name="文本框 28" title=""/>
          <p:cNvSpPr/>
          <p:nvPr/>
        </p:nvSpPr>
        <p:spPr>
          <a:xfrm>
            <a:off x="575945" y="2588895"/>
            <a:ext cx="1258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solidFill>
                  <a:srgbClr val="757070"/>
                </a:solidFill>
                <a:latin typeface="Yuanti SC Bold" panose="02010600040101010101" charset="-122"/>
                <a:ea typeface="Yuanti SC Bold" panose="02010600040101010101" charset="-122"/>
                <a:cs typeface="Yuanti SC Bold" panose="02010600040101010101" charset="-122"/>
                <a:sym typeface="方正兰亭粗黑_GBK" charset="-122"/>
              </a:rPr>
              <a:t> 学习任务</a:t>
            </a:r>
            <a:endParaRPr lang="zh-CN" altLang="en-US" sz="4800" b="1">
              <a:solidFill>
                <a:srgbClr val="757070"/>
              </a:solidFill>
              <a:latin typeface="Yuanti SC Bold" panose="02010600040101010101" charset="-122"/>
              <a:ea typeface="Yuanti SC Bold" panose="02010600040101010101" charset="-122"/>
              <a:cs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4109" name="直接连接符 30" title=""/>
          <p:cNvSpPr/>
          <p:nvPr/>
        </p:nvSpPr>
        <p:spPr>
          <a:xfrm flipH="1">
            <a:off x="2855595" y="608648"/>
            <a:ext cx="0" cy="534035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4110" name="矩形 31" title=""/>
          <p:cNvSpPr/>
          <p:nvPr/>
        </p:nvSpPr>
        <p:spPr>
          <a:xfrm>
            <a:off x="3215958" y="102838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1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1" name="矩形 32" title=""/>
          <p:cNvSpPr/>
          <p:nvPr/>
        </p:nvSpPr>
        <p:spPr>
          <a:xfrm>
            <a:off x="3215958" y="2228533"/>
            <a:ext cx="720725" cy="72072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2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2" name="矩形 33" title=""/>
          <p:cNvSpPr/>
          <p:nvPr/>
        </p:nvSpPr>
        <p:spPr>
          <a:xfrm>
            <a:off x="3216275" y="3442335"/>
            <a:ext cx="720725" cy="634365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3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4115" name="矩形 39" title=""/>
          <p:cNvSpPr/>
          <p:nvPr/>
        </p:nvSpPr>
        <p:spPr>
          <a:xfrm>
            <a:off x="4092258" y="941070"/>
            <a:ext cx="8183880" cy="1383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理解两个基本不等式，知道其应用条件及几何解释.</a:t>
            </a:r>
            <a:endParaRPr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</p:txBody>
      </p:sp>
      <p:sp>
        <p:nvSpPr>
          <p:cNvPr id="3" name="矩形 2" title=""/>
          <p:cNvSpPr/>
          <p:nvPr/>
        </p:nvSpPr>
        <p:spPr>
          <a:xfrm>
            <a:off x="4156075" y="2058670"/>
            <a:ext cx="803592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会用基本不等式证明简单的不等式</a:t>
            </a:r>
            <a:r>
              <a:rPr 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或比较代数式的大小</a:t>
            </a: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.</a:t>
            </a:r>
            <a:endParaRPr lang="zh-CN" altLang="zh-CN" sz="1050" kern="100">
              <a:effectLst/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116070" y="4688840"/>
            <a:ext cx="969645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</a:rPr>
              <a:t>会利用基本不等式求一些简单的代数式的最值.</a:t>
            </a:r>
            <a:endParaRPr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046220" y="18059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矩形 33" title=""/>
          <p:cNvSpPr/>
          <p:nvPr>
            <p:custDataLst>
              <p:tags r:id="rId2"/>
            </p:custDataLst>
          </p:nvPr>
        </p:nvSpPr>
        <p:spPr>
          <a:xfrm>
            <a:off x="3215958" y="4688840"/>
            <a:ext cx="720725" cy="719138"/>
          </a:xfrm>
          <a:prstGeom prst="rect">
            <a:avLst/>
          </a:prstGeom>
          <a:noFill/>
          <a:ln w="12700" cap="flat" cmpd="sng">
            <a:solidFill>
              <a:srgbClr val="005596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800">
                <a:solidFill>
                  <a:srgbClr val="005596"/>
                </a:solidFill>
                <a:latin typeface="Times New Roman Regular" panose="02020603050405020304" charset="0"/>
                <a:ea typeface="宋体" panose="02010600030101010101" pitchFamily="2" charset="-122"/>
                <a:cs typeface="Times New Roman Regular" panose="02020603050405020304" charset="0"/>
                <a:sym typeface="微软雅黑 Light" panose="020b0502040204020203" pitchFamily="2" charset="-122"/>
              </a:rPr>
              <a:t>4</a:t>
            </a:r>
            <a:endParaRPr lang="en-US" altLang="zh-CN" sz="2800">
              <a:solidFill>
                <a:srgbClr val="005596"/>
              </a:solidFill>
              <a:latin typeface="Times New Roman Regular" panose="02020603050405020304" charset="0"/>
              <a:ea typeface="宋体" panose="02010600030101010101" pitchFamily="2" charset="-122"/>
              <a:cs typeface="Times New Roman Regular" panose="02020603050405020304" charset="0"/>
              <a:sym typeface="微软雅黑 Light" panose="020b0502040204020203" pitchFamily="2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116070" y="3368675"/>
            <a:ext cx="804164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altLang="zh-CN" sz="2800" kern="100"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+mn-ea"/>
              </a:rPr>
              <a:t>会从基本不等式中归纳出“和积定理”.</a:t>
            </a:r>
            <a:endParaRPr lang="zh-CN" altLang="zh-CN" sz="2800" kern="100"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 sz="2800"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516255" y="300355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题型四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“1”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的代换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399667" y="980728"/>
            <a:ext cx="6632438" cy="7664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　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3794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5725" y="1089025"/>
          <a:ext cx="11483340" cy="1063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r:id="rId4" imgW="11677650" imgH="1085850" progId="Word.Document.12">
                  <p:embed/>
                </p:oleObj>
              </mc:Choice>
              <mc:Fallback>
                <p:oleObj r:id="rId4" imgW="11677650" imgH="1085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5725" y="1089025"/>
                        <a:ext cx="1148334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176020" y="2348548"/>
          <a:ext cx="11483340" cy="28155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r:id="rId7" imgW="11677650" imgH="2870200" progId="Word.Document.12">
                  <p:embed/>
                </p:oleObj>
              </mc:Choice>
              <mc:Fallback>
                <p:oleObj r:id="rId7" imgW="11677650" imgH="2870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6020" y="2348548"/>
                        <a:ext cx="11483340" cy="2815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题型五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比大小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16013" y="1268453"/>
          <a:ext cx="11582400" cy="7943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4" imgW="11595100" imgH="793750" progId="Word.Document.12">
                  <p:embed/>
                </p:oleObj>
              </mc:Choice>
              <mc:Fallback>
                <p:oleObj name="文档" r:id="rId4" imgW="11595100" imgH="793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013" y="1268453"/>
                        <a:ext cx="11582400" cy="79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 title=""/>
          <p:cNvSpPr/>
          <p:nvPr>
            <p:custDataLst>
              <p:tags r:id="rId6"/>
            </p:custDataLst>
          </p:nvPr>
        </p:nvSpPr>
        <p:spPr>
          <a:xfrm>
            <a:off x="1776347" y="1775108"/>
            <a:ext cx="6416414" cy="67437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en-US" altLang="zh-CN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0&lt;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&lt;1,0&lt;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&lt;1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 err="1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b="1" i="1" kern="10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928178" y="2639071"/>
          <a:ext cx="7766050" cy="6019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文档" r:id="rId8" imgW="7772400" imgH="603250" progId="Word.Document.12">
                  <p:embed/>
                </p:oleObj>
              </mc:Choice>
              <mc:Fallback>
                <p:oleObj name="文档" r:id="rId8" imgW="77724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8178" y="2639071"/>
                        <a:ext cx="776605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title=""/>
          <p:cNvSpPr/>
          <p:nvPr>
            <p:custDataLst>
              <p:tags r:id="rId10"/>
            </p:custDataLst>
          </p:nvPr>
        </p:nvSpPr>
        <p:spPr>
          <a:xfrm>
            <a:off x="1776347" y="3115320"/>
            <a:ext cx="6416414" cy="34442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四个数中最大的应从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中选择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1)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0&lt;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&lt;1,0&lt;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&lt;1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1)&lt;0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1)&lt;0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)&lt;0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b="1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b="1" kern="1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∴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b="1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最大</a:t>
            </a:r>
            <a:r>
              <a:rPr lang="en-US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en-US" altLang="zh-CN" sz="1050" b="1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不等式的证明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2" name="Object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76225" y="1329055"/>
          <a:ext cx="10556240" cy="10445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r:id="rId4" imgW="9880600" imgH="977900" progId="Word.Document.8">
                  <p:embed/>
                </p:oleObj>
              </mc:Choice>
              <mc:Fallback>
                <p:oleObj r:id="rId4" imgW="9880600" imgH="9779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225" y="1329055"/>
                        <a:ext cx="10556240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776254" y="2108677"/>
          <a:ext cx="7978775" cy="30556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r:id="rId7" imgW="8540750" imgH="3282950" progId="Word.Document.8">
                  <p:embed/>
                </p:oleObj>
              </mc:Choice>
              <mc:Fallback>
                <p:oleObj r:id="rId7" imgW="8540750" imgH="32829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6254" y="2108677"/>
                        <a:ext cx="7978775" cy="3055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72853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题型六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不等式的证明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0550" y="11247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2" name="Object 2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35990" y="848995"/>
          <a:ext cx="10723880" cy="14408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r:id="rId4" imgW="9880600" imgH="1327150" progId="Word.Document.8">
                  <p:embed/>
                </p:oleObj>
              </mc:Choice>
              <mc:Fallback>
                <p:oleObj r:id="rId4" imgW="9880600" imgH="13271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5990" y="848995"/>
                        <a:ext cx="10723880" cy="1440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36140" y="1808480"/>
          <a:ext cx="8673465" cy="49764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r:id="rId7" imgW="8515350" imgH="4857750" progId="Word.Document.8">
                  <p:embed/>
                </p:oleObj>
              </mc:Choice>
              <mc:Fallback>
                <p:oleObj r:id="rId7" imgW="8515350" imgH="4857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6140" y="1808480"/>
                        <a:ext cx="8673465" cy="4976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23554" name="Object 2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16050" y="908685"/>
          <a:ext cx="10158730" cy="45573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r:id="rId3" imgW="8515350" imgH="3797300" progId="Word.Document.8">
                  <p:embed/>
                </p:oleObj>
              </mc:Choice>
              <mc:Fallback>
                <p:oleObj r:id="rId3" imgW="8515350" imgH="379730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050" y="908685"/>
                        <a:ext cx="10158730" cy="4557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题型七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应用题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36600" y="9088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 title=""/>
          <p:cNvSpPr/>
          <p:nvPr>
            <p:custDataLst>
              <p:tags r:id="rId3"/>
            </p:custDataLst>
          </p:nvPr>
        </p:nvSpPr>
        <p:spPr>
          <a:xfrm>
            <a:off x="876551" y="903010"/>
            <a:ext cx="11392669" cy="122809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某公司一年购买某种货物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400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吨，每次都购买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吨，运费为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万元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/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次，一年的总存储费用为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万元，要使一年的总运费与总存储费用之和最小，则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＝</a:t>
            </a:r>
            <a:r>
              <a:rPr lang="en-US" altLang="zh-CN" kern="100" smtClean="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_____.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9762490" y="1563370"/>
            <a:ext cx="574675" cy="44196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400" kern="1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4" name="矩形 13" title=""/>
          <p:cNvSpPr/>
          <p:nvPr>
            <p:custDataLst>
              <p:tags r:id="rId5"/>
            </p:custDataLst>
          </p:nvPr>
        </p:nvSpPr>
        <p:spPr>
          <a:xfrm>
            <a:off x="876552" y="2527424"/>
            <a:ext cx="6920470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总运费与总存储费用之和</a:t>
            </a:r>
            <a:endParaRPr lang="zh-CN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85206" y="3536702"/>
          <a:ext cx="8113395" cy="9436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文档" r:id="rId7" imgW="8108950" imgH="946150" progId="Word.Document.12">
                  <p:embed/>
                </p:oleObj>
              </mc:Choice>
              <mc:Fallback>
                <p:oleObj name="文档" r:id="rId7" imgW="8108950" imgH="946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206" y="3536702"/>
                        <a:ext cx="8113395" cy="94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64530" y="4523968"/>
          <a:ext cx="8103870" cy="9296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文档" r:id="rId10" imgW="8108950" imgH="933450" progId="Word.Document.12">
                  <p:embed/>
                </p:oleObj>
              </mc:Choice>
              <mc:Fallback>
                <p:oleObj name="文档" r:id="rId10" imgW="81089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4530" y="4523968"/>
                        <a:ext cx="8103870" cy="92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 title=""/>
          <p:cNvSpPr/>
          <p:nvPr>
            <p:custDataLst>
              <p:tags r:id="rId12"/>
            </p:custDataLst>
          </p:nvPr>
        </p:nvSpPr>
        <p:spPr>
          <a:xfrm>
            <a:off x="876552" y="5192553"/>
            <a:ext cx="6920470" cy="60700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时取等号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/>
      <p:bldP spid="14" grpId="1"/>
      <p:bldP spid="21" grpId="0"/>
      <p:bldP spid="2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题型八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三角不等式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36600" y="9088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35710" y="1074103"/>
          <a:ext cx="9466580" cy="17106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r:id="rId3" imgW="6648450" imgH="1200150" progId="Word.Document.12">
                  <p:embed/>
                </p:oleObj>
              </mc:Choice>
              <mc:Fallback>
                <p:oleObj r:id="rId3" imgW="66484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5710" y="1074103"/>
                        <a:ext cx="9466580" cy="171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95960" y="2349500"/>
          <a:ext cx="11184890" cy="40062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r:id="rId5" imgW="8864600" imgH="3175000" progId="Word.Document.12">
                  <p:embed/>
                </p:oleObj>
              </mc:Choice>
              <mc:Fallback>
                <p:oleObj r:id="rId5" imgW="8864600" imgH="3175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960" y="2349500"/>
                        <a:ext cx="11184890" cy="400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290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1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2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4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12295" name="文本框 21" title=""/>
          <p:cNvSpPr/>
          <p:nvPr/>
        </p:nvSpPr>
        <p:spPr>
          <a:xfrm>
            <a:off x="756285" y="429260"/>
            <a:ext cx="106286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题型八</a:t>
            </a:r>
            <a:r>
              <a:rPr lang="en-US" altLang="zh-CN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 </a:t>
            </a:r>
            <a:r>
              <a:rPr lang="zh-CN" altLang="en-US" sz="3600" b="1">
                <a:solidFill>
                  <a:srgbClr val="099F3B"/>
                </a:solidFill>
                <a:latin typeface="Yuanti SC Regular" panose="02010600040101010101" charset="-122"/>
                <a:ea typeface="Yuanti SC Regular" panose="02010600040101010101" charset="-122"/>
                <a:cs typeface="Yuanti SC Regular" panose="02010600040101010101" charset="-122"/>
                <a:sym typeface="方正兰亭粗黑_GBK" charset="-122"/>
              </a:rPr>
              <a:t>三角不等式</a:t>
            </a:r>
            <a:endParaRPr lang="zh-CN" altLang="en-US" sz="3600" b="1">
              <a:solidFill>
                <a:srgbClr val="099F3B"/>
              </a:solidFill>
              <a:latin typeface="Yuanti SC Regular" panose="02010600040101010101" charset="-122"/>
              <a:ea typeface="Yuanti SC Regular" panose="02010600040101010101" charset="-122"/>
              <a:cs typeface="Yuanti SC Regular" panose="02010600040101010101" charset="-122"/>
              <a:sym typeface="方正兰亭粗黑_GBK" charset="-122"/>
            </a:endParaRPr>
          </a:p>
        </p:txBody>
      </p:sp>
      <p:sp>
        <p:nvSpPr>
          <p:cNvPr id="1809410" name="Rectangle 2" title="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36600" y="908844"/>
            <a:ext cx="7719017" cy="80292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None/>
              <a:tabLst>
                <a:tab pos="1882775"/>
                <a:tab pos="5465445"/>
                <a:tab pos="10226675"/>
              </a:tabLs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r>
              <a:rPr lang="en-US" altLang="zh-CN" sz="28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235710" y="968693"/>
          <a:ext cx="9466580" cy="2552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r:id="rId3" imgW="6648450" imgH="1790700" progId="Word.Document.12">
                  <p:embed/>
                </p:oleObj>
              </mc:Choice>
              <mc:Fallback>
                <p:oleObj r:id="rId3" imgW="664845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5710" y="968693"/>
                        <a:ext cx="9466580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335915" y="2468880"/>
          <a:ext cx="12054205" cy="37738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r:id="rId5" imgW="8864600" imgH="2774950" progId="Word.Document.12">
                  <p:embed/>
                </p:oleObj>
              </mc:Choice>
              <mc:Fallback>
                <p:oleObj r:id="rId5" imgW="886460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15" y="2468880"/>
                        <a:ext cx="12054205" cy="3773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4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4339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9852B2"/>
          </a:solidFill>
          <a:ln w="12700" cap="flat" cmpd="sng">
            <a:solidFill>
              <a:srgbClr val="9852B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A365BB"/>
          </a:solidFill>
          <a:ln w="12700" cap="flat" cmpd="sng">
            <a:solidFill>
              <a:srgbClr val="A365B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1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B789C9"/>
          </a:solidFill>
          <a:ln w="12700" cap="flat" cmpd="sng">
            <a:solidFill>
              <a:srgbClr val="B789C9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A469BD"/>
          </a:solidFill>
          <a:ln w="12700" cap="flat" cmpd="sng">
            <a:solidFill>
              <a:srgbClr val="A469B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8D44AD"/>
          </a:solidFill>
          <a:ln w="12700" cap="flat" cmpd="sng">
            <a:solidFill>
              <a:srgbClr val="8D44A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9958B4"/>
          </a:solidFill>
          <a:ln w="12700" cap="flat" cmpd="sng">
            <a:solidFill>
              <a:srgbClr val="9958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6" name="文本框 12" title=""/>
          <p:cNvSpPr/>
          <p:nvPr/>
        </p:nvSpPr>
        <p:spPr>
          <a:xfrm>
            <a:off x="6245225" y="3657600"/>
            <a:ext cx="5610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课堂练习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>
            <p:custDataLst>
              <p:tags r:id="rId2"/>
            </p:custDataLst>
          </p:nvPr>
        </p:nvSpPr>
        <p:spPr>
          <a:xfrm>
            <a:off x="390000" y="428531"/>
            <a:ext cx="11412000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下列不等式中正确的是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36345" y="1177925"/>
          <a:ext cx="8029575" cy="1819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6" name="文档" r:id="rId4" imgW="8035925" imgH="1824355" progId="Word.Document.12">
                  <p:embed/>
                </p:oleObj>
              </mc:Choice>
              <mc:Fallback>
                <p:oleObj name="文档" r:id="rId4" imgW="8035925" imgH="182435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6345" y="1177925"/>
                        <a:ext cx="802957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19" title=""/>
          <p:cNvSpPr txBox="1"/>
          <p:nvPr>
            <p:custDataLst>
              <p:tags r:id="rId6"/>
            </p:custDataLst>
          </p:nvPr>
        </p:nvSpPr>
        <p:spPr>
          <a:xfrm>
            <a:off x="4476142" y="609134"/>
            <a:ext cx="7560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3200" b="1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76580" y="2948960"/>
          <a:ext cx="8601075" cy="1114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7" name="文档" r:id="rId8" imgW="8613775" imgH="1113790" progId="Word.Document.12">
                  <p:embed/>
                </p:oleObj>
              </mc:Choice>
              <mc:Fallback>
                <p:oleObj name="文档" r:id="rId8" imgW="8613775" imgH="11137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6580" y="2948960"/>
                        <a:ext cx="8601075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76300" y="4449123"/>
          <a:ext cx="10967720" cy="1004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8" name="文档" r:id="rId11" imgW="10979150" imgH="1003300" progId="Word.Document.12">
                  <p:embed/>
                </p:oleObj>
              </mc:Choice>
              <mc:Fallback>
                <p:oleObj name="文档" r:id="rId11" imgW="109791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6300" y="4449123"/>
                        <a:ext cx="10967720" cy="100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95643" y="5289148"/>
          <a:ext cx="11087100" cy="10102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9" name="文档" r:id="rId14" imgW="11099800" imgH="1003300" progId="Word.Document.12">
                  <p:embed/>
                </p:oleObj>
              </mc:Choice>
              <mc:Fallback>
                <p:oleObj name="文档" r:id="rId14" imgW="110998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5643" y="5289148"/>
                        <a:ext cx="11087100" cy="101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 title=""/>
          <p:cNvSpPr/>
          <p:nvPr>
            <p:custDataLst>
              <p:tags r:id="rId16"/>
            </p:custDataLst>
          </p:nvPr>
        </p:nvSpPr>
        <p:spPr>
          <a:xfrm>
            <a:off x="689943" y="3908316"/>
            <a:ext cx="70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&gt;1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，故有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1&gt;0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 title=""/>
          <p:cNvSpPr/>
          <p:nvPr>
            <p:custDataLst>
              <p:tags r:id="rId17"/>
            </p:custDataLst>
          </p:nvPr>
        </p:nvSpPr>
        <p:spPr>
          <a:xfrm>
            <a:off x="7727648" y="5469374"/>
            <a:ext cx="7037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因此所求最小值为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5.</a:t>
            </a:r>
            <a:endParaRPr lang="en-US" altLang="zh-CN" sz="2800" kern="1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新课导入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500544" y="574988"/>
            <a:ext cx="11190913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3.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设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18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xy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的最大值为</a:t>
            </a:r>
            <a:endParaRPr lang="zh-CN" altLang="zh-CN" sz="1050" kern="100" smtClean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A.80  			B.77			C.81  			D.82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9" name="矩形 8" title=""/>
          <p:cNvSpPr/>
          <p:nvPr>
            <p:custDataLst>
              <p:tags r:id="rId3"/>
            </p:custDataLst>
          </p:nvPr>
        </p:nvSpPr>
        <p:spPr>
          <a:xfrm>
            <a:off x="696124" y="2049160"/>
            <a:ext cx="11190913" cy="657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&gt;0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&gt;0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655770" y="1928977"/>
          <a:ext cx="6799580" cy="10007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0" name="文档" r:id="rId5" imgW="6800850" imgH="1003300" progId="Word.Document.12">
                  <p:embed/>
                </p:oleObj>
              </mc:Choice>
              <mc:Fallback>
                <p:oleObj name="文档" r:id="rId5" imgW="68008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5770" y="1928977"/>
                        <a:ext cx="6799580" cy="100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9" title=""/>
          <p:cNvSpPr txBox="1"/>
          <p:nvPr>
            <p:custDataLst>
              <p:tags r:id="rId7"/>
            </p:custDataLst>
          </p:nvPr>
        </p:nvSpPr>
        <p:spPr>
          <a:xfrm>
            <a:off x="7823888" y="574978"/>
            <a:ext cx="7560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3200" b="1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35940" y="2829441"/>
          <a:ext cx="6799580" cy="9994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1" name="文档" r:id="rId9" imgW="6800850" imgH="1003300" progId="Word.Document.12">
                  <p:embed/>
                </p:oleObj>
              </mc:Choice>
              <mc:Fallback>
                <p:oleObj name="文档" r:id="rId9" imgW="68008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5940" y="2829441"/>
                        <a:ext cx="6799580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 title=""/>
          <p:cNvSpPr/>
          <p:nvPr>
            <p:custDataLst>
              <p:tags r:id="rId11"/>
            </p:custDataLst>
          </p:nvPr>
        </p:nvSpPr>
        <p:spPr>
          <a:xfrm>
            <a:off x="3996219" y="3009094"/>
            <a:ext cx="11190913" cy="657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9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en-US" altLang="zh-CN" sz="2800" i="1" kern="10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xy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r>
              <a:rPr lang="en-US" altLang="zh-CN" sz="2800" kern="100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max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81.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500544" y="1079044"/>
            <a:ext cx="11190913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4.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0&lt;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&lt;   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(1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的最大值为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____.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6" name="对象 5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03568" y="2435657"/>
          <a:ext cx="11194415" cy="12014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2" name="文档" r:id="rId4" imgW="11207750" imgH="1200150" progId="Word.Document.12">
                  <p:embed/>
                </p:oleObj>
              </mc:Choice>
              <mc:Fallback>
                <p:oleObj name="文档" r:id="rId4" imgW="112077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568" y="2435657"/>
                        <a:ext cx="11194415" cy="120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98170" y="3672647"/>
          <a:ext cx="8242935" cy="1002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3" name="文档" r:id="rId7" imgW="8248650" imgH="1003300" progId="Word.Document.12">
                  <p:embed/>
                </p:oleObj>
              </mc:Choice>
              <mc:Fallback>
                <p:oleObj name="文档" r:id="rId7" imgW="82486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170" y="3672647"/>
                        <a:ext cx="8242935" cy="10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505125" y="974218"/>
          <a:ext cx="349250" cy="1049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4" name="文档" r:id="rId10" imgW="351790" imgH="1050290" progId="Word.Document.12">
                  <p:embed/>
                </p:oleObj>
              </mc:Choice>
              <mc:Fallback>
                <p:oleObj name="文档" r:id="rId10" imgW="351790" imgH="105029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05125" y="974218"/>
                        <a:ext cx="34925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 title="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215485" y="785961"/>
          <a:ext cx="349250" cy="10493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5" name="文档" r:id="rId13" imgW="351790" imgH="1052830" progId="Word.Document.12">
                  <p:embed/>
                </p:oleObj>
              </mc:Choice>
              <mc:Fallback>
                <p:oleObj name="文档" r:id="rId13" imgW="351790" imgH="105283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15485" y="785961"/>
                        <a:ext cx="349250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 title="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98170" y="4777199"/>
          <a:ext cx="8242935" cy="9988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6" name="文档" r:id="rId16" imgW="8248650" imgH="1003300" progId="Word.Document.12">
                  <p:embed/>
                </p:oleObj>
              </mc:Choice>
              <mc:Fallback>
                <p:oleObj name="文档" r:id="rId16" imgW="82486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8170" y="4777199"/>
                        <a:ext cx="8242935" cy="99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500544" y="774229"/>
            <a:ext cx="11190913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5.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</a:rPr>
              <a:t>b</a:t>
            </a:r>
            <a:r>
              <a:rPr lang="en-US" altLang="zh-CN" sz="2800" kern="100" err="1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kern="100" err="1">
                <a:latin typeface="Times New Roman" panose="02020603050405020304" pitchFamily="18" charset="0"/>
                <a:ea typeface="方正中等线简体" panose="03000509000000000000" pitchFamily="65" charset="-122"/>
              </a:rPr>
              <a:t>R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时，下列不等关系成立的是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______.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09600" y="1556792"/>
          <a:ext cx="10610850" cy="12192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7" name="文档" r:id="rId4" imgW="10623550" imgH="1219200" progId="Word.Document.12">
                  <p:embed/>
                </p:oleObj>
              </mc:Choice>
              <mc:Fallback>
                <p:oleObj name="文档" r:id="rId4" imgW="10623550" imgH="12192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556792"/>
                        <a:ext cx="1061085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 title=""/>
          <p:cNvSpPr/>
          <p:nvPr>
            <p:custDataLst>
              <p:tags r:id="rId6"/>
            </p:custDataLst>
          </p:nvPr>
        </p:nvSpPr>
        <p:spPr>
          <a:xfrm>
            <a:off x="7022579" y="90596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③</a:t>
            </a:r>
            <a:endParaRPr lang="zh-CN" altLang="en-US"/>
          </a:p>
        </p:txBody>
      </p:sp>
      <p:graphicFrame>
        <p:nvGraphicFramePr>
          <p:cNvPr id="15" name="对象 14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12458" y="2919864"/>
          <a:ext cx="10605135" cy="159131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8" name="文档" r:id="rId8" imgW="10617200" imgH="1593850" progId="Word.Document.12">
                  <p:embed/>
                </p:oleObj>
              </mc:Choice>
              <mc:Fallback>
                <p:oleObj name="文档" r:id="rId8" imgW="106172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2458" y="2919864"/>
                        <a:ext cx="10605135" cy="159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>
            <p:custDataLst>
              <p:tags r:id="rId2"/>
            </p:custDataLst>
          </p:nvPr>
        </p:nvSpPr>
        <p:spPr>
          <a:xfrm>
            <a:off x="587748" y="846237"/>
            <a:ext cx="11016504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6.(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多选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下列条件可</a:t>
            </a:r>
            <a:r>
              <a:rPr lang="zh-CN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使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kern="100" smtClean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成立的有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ab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  	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		B.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ab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&lt;0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C.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  	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	D.</a:t>
            </a:r>
            <a:r>
              <a:rPr lang="en-US" altLang="zh-CN" sz="2800" i="1" kern="100" err="1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&lt;0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0" name="TextBox 19" title=""/>
          <p:cNvSpPr txBox="1"/>
          <p:nvPr>
            <p:custDataLst>
              <p:tags r:id="rId3"/>
            </p:custDataLst>
          </p:nvPr>
        </p:nvSpPr>
        <p:spPr>
          <a:xfrm>
            <a:off x="426418" y="156631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TextBox 19" title=""/>
          <p:cNvSpPr txBox="1"/>
          <p:nvPr>
            <p:custDataLst>
              <p:tags r:id="rId4"/>
            </p:custDataLst>
          </p:nvPr>
        </p:nvSpPr>
        <p:spPr>
          <a:xfrm>
            <a:off x="433833" y="2142381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3" name="对象 2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079776" y="729605"/>
          <a:ext cx="996950" cy="1058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89" name="文档" r:id="rId6" imgW="998220" imgH="1060450" progId="Word.Document.12">
                  <p:embed/>
                </p:oleObj>
              </mc:Choice>
              <mc:Fallback>
                <p:oleObj name="文档" r:id="rId6" imgW="998220" imgH="1060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9776" y="729605"/>
                        <a:ext cx="996950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9" title=""/>
          <p:cNvSpPr txBox="1"/>
          <p:nvPr>
            <p:custDataLst>
              <p:tags r:id="rId8"/>
            </p:custDataLst>
          </p:nvPr>
        </p:nvSpPr>
        <p:spPr>
          <a:xfrm>
            <a:off x="4976793" y="221212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5" name="对象 24" title="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15938" y="3489211"/>
          <a:ext cx="11176635" cy="17881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0" name="文档" r:id="rId10" imgW="11188700" imgH="1790700" progId="Word.Document.12">
                  <p:embed/>
                </p:oleObj>
              </mc:Choice>
              <mc:Fallback>
                <p:oleObj name="文档" r:id="rId10" imgW="111887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5938" y="3489211"/>
                        <a:ext cx="11176635" cy="178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title=""/>
          <p:cNvSpPr/>
          <p:nvPr>
            <p:custDataLst>
              <p:tags r:id="rId12"/>
            </p:custDataLst>
          </p:nvPr>
        </p:nvSpPr>
        <p:spPr>
          <a:xfrm>
            <a:off x="3267368" y="460125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endParaRPr lang="zh-CN" altLang="en-US"/>
          </a:p>
        </p:txBody>
      </p:sp>
      <p:sp>
        <p:nvSpPr>
          <p:cNvPr id="9" name="矩形 8" title=""/>
          <p:cNvSpPr/>
          <p:nvPr>
            <p:custDataLst>
              <p:tags r:id="rId13"/>
            </p:custDataLst>
          </p:nvPr>
        </p:nvSpPr>
        <p:spPr>
          <a:xfrm>
            <a:off x="487631" y="5658758"/>
            <a:ext cx="5660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由基本不等式可知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②④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正确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.</a:t>
            </a:r>
            <a:endParaRPr lang="en-US" altLang="zh-CN" sz="2800" kern="1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  <p:bldP spid="26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6" name="对象 25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28015" y="2995249"/>
          <a:ext cx="11144885" cy="100393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1" name="文档" r:id="rId3" imgW="11156950" imgH="1003300" progId="Word.Document.12">
                  <p:embed/>
                </p:oleObj>
              </mc:Choice>
              <mc:Fallback>
                <p:oleObj name="文档" r:id="rId3" imgW="1115695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015" y="2995249"/>
                        <a:ext cx="11144885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 title=""/>
          <p:cNvSpPr/>
          <p:nvPr>
            <p:custDataLst>
              <p:tags r:id="rId5"/>
            </p:custDataLst>
          </p:nvPr>
        </p:nvSpPr>
        <p:spPr>
          <a:xfrm>
            <a:off x="839308" y="4121150"/>
            <a:ext cx="1135031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即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时等号成立</a:t>
            </a: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en-US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故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最大值为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50703" y="856049"/>
          <a:ext cx="8679815" cy="19989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2" name="文档" r:id="rId7" imgW="8680450" imgH="2000250" progId="Word.Document.12">
                  <p:embed/>
                </p:oleObj>
              </mc:Choice>
              <mc:Fallback>
                <p:oleObj name="文档" r:id="rId7" imgW="8680450" imgH="2000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703" y="856049"/>
                        <a:ext cx="8679815" cy="199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19" title=""/>
          <p:cNvSpPr txBox="1"/>
          <p:nvPr>
            <p:custDataLst>
              <p:tags r:id="rId9"/>
            </p:custDataLst>
          </p:nvPr>
        </p:nvSpPr>
        <p:spPr>
          <a:xfrm>
            <a:off x="4955876" y="669082"/>
            <a:ext cx="75609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4500" b="1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endParaRPr lang="en-US" altLang="zh-CN" sz="4500" b="1" smtClean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23" name="矩形 22" title=""/>
          <p:cNvSpPr/>
          <p:nvPr>
            <p:custDataLst>
              <p:tags r:id="rId2"/>
            </p:custDataLst>
          </p:nvPr>
        </p:nvSpPr>
        <p:spPr>
          <a:xfrm>
            <a:off x="446495" y="692696"/>
            <a:ext cx="1129901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，且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)(1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的最大值为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A.16  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		B.9  		C.4  		D.36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" name="TextBox 19" title=""/>
          <p:cNvSpPr txBox="1"/>
          <p:nvPr>
            <p:custDataLst>
              <p:tags r:id="rId3"/>
            </p:custDataLst>
          </p:nvPr>
        </p:nvSpPr>
        <p:spPr>
          <a:xfrm>
            <a:off x="9768437" y="908699"/>
            <a:ext cx="75609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en-US" altLang="zh-CN" sz="3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3200" b="1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 title=""/>
          <p:cNvSpPr/>
          <p:nvPr>
            <p:custDataLst>
              <p:tags r:id="rId4"/>
            </p:custDataLst>
          </p:nvPr>
        </p:nvSpPr>
        <p:spPr>
          <a:xfrm>
            <a:off x="446495" y="3484450"/>
            <a:ext cx="1129901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即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时，等号成立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.</a:t>
            </a:r>
            <a:endParaRPr lang="en-US" altLang="zh-CN" sz="2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charset="-122"/>
              <a:cs typeface="Courier New" panose="02070309020205020404" pitchFamily="49" charset="0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26762" y="2469879"/>
          <a:ext cx="10335895" cy="10020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3" name="文档" r:id="rId6" imgW="10337800" imgH="1003300" progId="Word.Document.12">
                  <p:embed/>
                </p:oleObj>
              </mc:Choice>
              <mc:Fallback>
                <p:oleObj name="文档" r:id="rId6" imgW="103378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762" y="2469879"/>
                        <a:ext cx="10335895" cy="100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3" name="矩形 2" title=""/>
          <p:cNvSpPr/>
          <p:nvPr>
            <p:custDataLst>
              <p:tags r:id="rId2"/>
            </p:custDataLst>
          </p:nvPr>
        </p:nvSpPr>
        <p:spPr>
          <a:xfrm>
            <a:off x="444589" y="476672"/>
            <a:ext cx="11302822" cy="7372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10.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&gt;0,2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800" i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 err="1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xy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的最大值为</a:t>
            </a:r>
            <a:r>
              <a:rPr lang="en-US" altLang="zh-CN" sz="2800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____.</a:t>
            </a:r>
            <a:endParaRPr lang="en-US" altLang="zh-CN" sz="2800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  <p:graphicFrame>
        <p:nvGraphicFramePr>
          <p:cNvPr id="4" name="对象 3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824192" y="193457"/>
          <a:ext cx="377825" cy="10588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4" name="文档" r:id="rId4" imgW="379730" imgH="1060450" progId="Word.Document.12">
                  <p:embed/>
                </p:oleObj>
              </mc:Choice>
              <mc:Fallback>
                <p:oleObj name="文档" r:id="rId4" imgW="379730" imgH="1060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4192" y="193457"/>
                        <a:ext cx="377825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 title=""/>
          <p:cNvSpPr/>
          <p:nvPr>
            <p:custDataLst>
              <p:tags r:id="rId6"/>
            </p:custDataLst>
          </p:nvPr>
        </p:nvSpPr>
        <p:spPr>
          <a:xfrm>
            <a:off x="444589" y="1402976"/>
            <a:ext cx="11302822" cy="657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解析　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en-US" altLang="zh-CN" sz="2800" kern="1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&gt;0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&gt;0,2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6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30551" y="2052355"/>
          <a:ext cx="9003030" cy="11988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5" name="文档" r:id="rId8" imgW="9004300" imgH="1200150" progId="Word.Document.12">
                  <p:embed/>
                </p:oleObj>
              </mc:Choice>
              <mc:Fallback>
                <p:oleObj name="文档" r:id="rId8" imgW="90043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551" y="2052355"/>
                        <a:ext cx="9003030" cy="119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30551" y="3088724"/>
          <a:ext cx="9003030" cy="119951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6" name="文档" r:id="rId11" imgW="9004300" imgH="1200150" progId="Word.Document.12">
                  <p:embed/>
                </p:oleObj>
              </mc:Choice>
              <mc:Fallback>
                <p:oleObj name="文档" r:id="rId11" imgW="90043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0551" y="3088724"/>
                        <a:ext cx="9003030" cy="1199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 title=""/>
          <p:cNvSpPr/>
          <p:nvPr>
            <p:custDataLst>
              <p:tags r:id="rId13"/>
            </p:custDataLst>
          </p:nvPr>
        </p:nvSpPr>
        <p:spPr>
          <a:xfrm>
            <a:off x="444589" y="4158605"/>
            <a:ext cx="11302822" cy="6578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 title="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50871" y="5012496"/>
          <a:ext cx="9003030" cy="100520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7" name="文档" r:id="rId15" imgW="9004300" imgH="1003300" progId="Word.Document.12">
                  <p:embed/>
                </p:oleObj>
              </mc:Choice>
              <mc:Fallback>
                <p:oleObj name="文档" r:id="rId15" imgW="90043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871" y="5012496"/>
                        <a:ext cx="9003030" cy="10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6225" y="488950"/>
          <a:ext cx="11811635" cy="8045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8" name="文档" r:id="rId3" imgW="8864600" imgH="603250" progId="Word.Document.12">
                  <p:embed/>
                </p:oleObj>
              </mc:Choice>
              <mc:Fallback>
                <p:oleObj name="文档" r:id="rId3" imgW="88646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" y="488950"/>
                        <a:ext cx="11811635" cy="804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36270" y="2229485"/>
          <a:ext cx="11368405" cy="20440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99" r:id="rId5" imgW="8864600" imgH="1593850" progId="Word.Document.12">
                  <p:embed/>
                </p:oleObj>
              </mc:Choice>
              <mc:Fallback>
                <p:oleObj r:id="rId5" imgW="886460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270" y="2229485"/>
                        <a:ext cx="11368405" cy="204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76225" y="221933"/>
          <a:ext cx="11811635" cy="133858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0" name="文档" r:id="rId3" imgW="8864600" imgH="1003300" progId="Word.Document.12">
                  <p:embed/>
                </p:oleObj>
              </mc:Choice>
              <mc:Fallback>
                <p:oleObj name="文档" r:id="rId3" imgW="88646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25" y="221933"/>
                        <a:ext cx="11811635" cy="1338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636270" y="1724343"/>
          <a:ext cx="11368405" cy="3054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1" r:id="rId5" imgW="8864600" imgH="2381250" progId="Word.Document.12">
                  <p:embed/>
                </p:oleObj>
              </mc:Choice>
              <mc:Fallback>
                <p:oleObj r:id="rId5" imgW="886460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270" y="1724343"/>
                        <a:ext cx="11368405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45783" y="551855"/>
          <a:ext cx="11100435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2" name="文档" r:id="rId3" imgW="11112500" imgH="603250" progId="Word.Document.12">
                  <p:embed/>
                </p:oleObj>
              </mc:Choice>
              <mc:Fallback>
                <p:oleObj name="文档" r:id="rId3" imgW="111125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783" y="551855"/>
                        <a:ext cx="1110043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>
            <p:custDataLst>
              <p:tags r:id="rId5"/>
            </p:custDataLst>
          </p:nvPr>
        </p:nvSpPr>
        <p:spPr>
          <a:xfrm>
            <a:off x="514882" y="1446570"/>
            <a:ext cx="5846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en-US" altLang="zh-CN" sz="2800" kern="10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∵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为正实数，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10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45783" y="2197562"/>
          <a:ext cx="11100435" cy="6051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3" name="文档" r:id="rId7" imgW="11112500" imgH="603250" progId="Word.Document.12">
                  <p:embed/>
                </p:oleObj>
              </mc:Choice>
              <mc:Fallback>
                <p:oleObj name="文档" r:id="rId7" imgW="111125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5783" y="2197562"/>
                        <a:ext cx="11100435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 title=""/>
          <p:cNvSpPr/>
          <p:nvPr>
            <p:custDataLst>
              <p:tags r:id="rId9"/>
            </p:custDataLst>
          </p:nvPr>
        </p:nvSpPr>
        <p:spPr>
          <a:xfrm>
            <a:off x="514882" y="2905894"/>
            <a:ext cx="4839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,3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x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en-US" altLang="zh-CN" sz="2800" i="1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10</a:t>
            </a:r>
            <a:r>
              <a:rPr lang="zh-CN" altLang="zh-CN" sz="2800" kern="1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2800" kern="1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45783" y="3512542"/>
          <a:ext cx="11100435" cy="1003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4" name="文档" r:id="rId11" imgW="11112500" imgH="1003300" progId="Word.Document.12">
                  <p:embed/>
                </p:oleObj>
              </mc:Choice>
              <mc:Fallback>
                <p:oleObj name="文档" r:id="rId11" imgW="111125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5783" y="3512542"/>
                        <a:ext cx="11100435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45783" y="4608860"/>
          <a:ext cx="11100435" cy="6032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5" name="文档" r:id="rId14" imgW="11112500" imgH="603250" progId="Word.Document.12">
                  <p:embed/>
                </p:oleObj>
              </mc:Choice>
              <mc:Fallback>
                <p:oleObj name="文档" r:id="rId14" imgW="1111250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5783" y="4608860"/>
                        <a:ext cx="11100435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 title="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41655" y="5458996"/>
          <a:ext cx="3707765" cy="60134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6" name="文档" r:id="rId17" imgW="3714750" imgH="603250" progId="Word.Document.12">
                  <p:embed/>
                </p:oleObj>
              </mc:Choice>
              <mc:Fallback>
                <p:oleObj name="文档" r:id="rId17" imgW="3714750" imgH="603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1655" y="5458996"/>
                        <a:ext cx="3707765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矩形 15" title=""/>
          <p:cNvSpPr/>
          <p:nvPr>
            <p:custDataLst>
              <p:tags r:id="rId2"/>
            </p:custDataLst>
          </p:nvPr>
        </p:nvSpPr>
        <p:spPr>
          <a:xfrm>
            <a:off x="612646" y="1189053"/>
            <a:ext cx="10966708" cy="389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从前有个金店的天平坏了，天平的两臂长短不相等，店主不想购置新的天平，又怕别人说他缺斤少两，于是他想出一个办法：先把顾客要购买的黄金放入左边的托盘中，右边托盘中加砝码得到一个读数，再把黄金放入右边的托盘中，在左边托盘加砝码得到第二个读数，然后把两个读数相加除以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作为黄金的最终质量出售</a:t>
            </a:r>
            <a:r>
              <a:rPr lang="en-US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</a:t>
            </a:r>
            <a:r>
              <a:rPr lang="zh-CN" altLang="zh-CN" sz="2800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你觉得店主这个买卖做到诚信无欺了吗？要解决这个问题，我们一起进入今天的课堂吧！</a:t>
            </a:r>
            <a:endParaRPr lang="zh-CN" altLang="zh-CN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396491" y="369480"/>
            <a:ext cx="11392669" cy="233616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14.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围建一个面积为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360 m</a:t>
            </a:r>
            <a:r>
              <a:rPr lang="en-US" altLang="zh-CN" kern="100" baseline="300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的矩形场地，要求矩形场地的一面利用旧墙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利用的旧墙需维修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，其他三面围墙要新建，在旧墙对面的新墙上要留一个宽度为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2 m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的进出口，如图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已知旧墙的维修费用为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45 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元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/m</a:t>
            </a:r>
            <a:r>
              <a:rPr lang="zh-CN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，新墙的造价为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180 </a:t>
            </a:r>
            <a:r>
              <a:rPr lang="zh-CN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元</a:t>
            </a:r>
            <a:r>
              <a:rPr lang="en-US" altLang="zh-CN" kern="100">
                <a:latin typeface="IPAPANNEW" panose="02000500070000020004" pitchFamily="2" charset="0"/>
                <a:ea typeface="微软雅黑" panose="020b0503020204020204" charset="-122"/>
                <a:cs typeface="Times New Roman" panose="02020603050405020304" pitchFamily="18" charset="0"/>
              </a:rPr>
              <a:t>/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m.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设利用的旧墙长度为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单位：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m)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，修建此矩形场地围墙的总费用为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y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(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单位：元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).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02763" name="Picture 11" title="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537" y="2889167"/>
            <a:ext cx="3538696" cy="140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 title=""/>
          <p:cNvSpPr/>
          <p:nvPr>
            <p:custDataLst>
              <p:tags r:id="rId5"/>
            </p:custDataLst>
          </p:nvPr>
        </p:nvSpPr>
        <p:spPr>
          <a:xfrm>
            <a:off x="456182" y="4389035"/>
            <a:ext cx="9584766" cy="6770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试确定</a:t>
            </a:r>
            <a:r>
              <a:rPr lang="en-US" altLang="zh-CN" i="1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，使修建此矩形场地围墙的总费用最小，并求出最小总费用</a:t>
            </a:r>
            <a:r>
              <a:rPr lang="en-US" altLang="zh-CN" kern="100">
                <a:latin typeface="Times New Roman" panose="02020603050405020304" pitchFamily="18" charset="0"/>
                <a:ea typeface="微软雅黑" panose="020b0503020204020204" charset="-122"/>
                <a:cs typeface="Courier New" panose="02070309020205020404" pitchFamily="49" charset="0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399666" y="332656"/>
            <a:ext cx="11392669" cy="116183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b="1" kern="1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解　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设矩形的另一边长为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 m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y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45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180(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2)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180</a:t>
            </a: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×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225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360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360.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24828" y="1636787"/>
          <a:ext cx="8656320" cy="9334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7" name="文档" r:id="rId4" imgW="8667750" imgH="933450" progId="Word.Document.12">
                  <p:embed/>
                </p:oleObj>
              </mc:Choice>
              <mc:Fallback>
                <p:oleObj name="文档" r:id="rId4" imgW="86677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4828" y="1636787"/>
                        <a:ext cx="865632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24828" y="2427923"/>
          <a:ext cx="8656320" cy="9353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8" name="文档" r:id="rId7" imgW="8667750" imgH="933450" progId="Word.Document.12">
                  <p:embed/>
                </p:oleObj>
              </mc:Choice>
              <mc:Fallback>
                <p:oleObj name="文档" r:id="rId7" imgW="86677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828" y="2427923"/>
                        <a:ext cx="8656320" cy="935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 title=""/>
          <p:cNvSpPr/>
          <p:nvPr>
            <p:custDataLst>
              <p:tags r:id="rId9"/>
            </p:custDataLst>
          </p:nvPr>
        </p:nvSpPr>
        <p:spPr>
          <a:xfrm>
            <a:off x="399666" y="3068960"/>
            <a:ext cx="11392669" cy="60700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en-US" altLang="zh-CN" kern="100">
                <a:solidFill>
                  <a:srgbClr val="FF0000"/>
                </a:solidFill>
                <a:latin typeface="宋体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∵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&gt;0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24828" y="3867448"/>
          <a:ext cx="8656320" cy="93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09" name="文档" r:id="rId11" imgW="8667750" imgH="933450" progId="Word.Document.12">
                  <p:embed/>
                </p:oleObj>
              </mc:Choice>
              <mc:Fallback>
                <p:oleObj name="文档" r:id="rId11" imgW="86677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4828" y="3867448"/>
                        <a:ext cx="865632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 title="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24828" y="4645581"/>
          <a:ext cx="8656320" cy="9378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0" name="文档" r:id="rId14" imgW="8667750" imgH="933450" progId="Word.Document.12">
                  <p:embed/>
                </p:oleObj>
              </mc:Choice>
              <mc:Fallback>
                <p:oleObj name="文档" r:id="rId14" imgW="86677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4828" y="4645581"/>
                        <a:ext cx="8656320" cy="93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 title="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24828" y="5450354"/>
          <a:ext cx="8656320" cy="9391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1" name="文档" r:id="rId17" imgW="8667750" imgH="933450" progId="Word.Document.12">
                  <p:embed/>
                </p:oleObj>
              </mc:Choice>
              <mc:Fallback>
                <p:oleObj name="文档" r:id="rId17" imgW="8667750" imgH="933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4828" y="5450354"/>
                        <a:ext cx="8656320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 title=""/>
          <p:cNvSpPr/>
          <p:nvPr>
            <p:custDataLst>
              <p:tags r:id="rId19"/>
            </p:custDataLst>
          </p:nvPr>
        </p:nvSpPr>
        <p:spPr>
          <a:xfrm>
            <a:off x="399666" y="6093296"/>
            <a:ext cx="11392669" cy="60700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  <a:tabLst>
                <a:tab pos="2250440"/>
              </a:tabLst>
            </a:pP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即当</a:t>
            </a:r>
            <a:r>
              <a:rPr lang="en-US" altLang="zh-CN" i="1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24 m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时，修建围墙的总费用最小，最小总费用是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10 440</a:t>
            </a:r>
            <a:r>
              <a:rPr lang="zh-CN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kern="10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Courier New" panose="02070309020205020404" pitchFamily="49" charset="0"/>
              </a:rPr>
              <a:t>.</a:t>
            </a:r>
            <a:endParaRPr lang="en-US" altLang="zh-CN" sz="105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楷体_GB2312" panose="0201060903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3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4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5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15366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graphicFrame>
        <p:nvGraphicFramePr>
          <p:cNvPr id="2" name="对象 1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156210" y="309245"/>
          <a:ext cx="11931650" cy="16154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2" r:id="rId2" imgW="8864600" imgH="1200150" progId="Word.Document.12">
                  <p:embed/>
                </p:oleObj>
              </mc:Choice>
              <mc:Fallback>
                <p:oleObj r:id="rId2" imgW="88646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210" y="309245"/>
                        <a:ext cx="11931650" cy="161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"/>
          </p:cNvPr>
          <p:cNvGraphicFramePr>
            <a:graphicFrameLocks noChangeAspect="1"/>
          </p:cNvGraphicFramePr>
          <p:nvPr/>
        </p:nvGraphicFramePr>
        <p:xfrm>
          <a:off x="876300" y="1869440"/>
          <a:ext cx="9277350" cy="47053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113" r:id="rId4" imgW="6648450" imgH="3371850" progId="Word.Document.12">
                  <p:embed/>
                </p:oleObj>
              </mc:Choice>
              <mc:Fallback>
                <p:oleObj r:id="rId4" imgW="6648450" imgH="3371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1869440"/>
                        <a:ext cx="9277350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5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1741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A605E"/>
          </a:solidFill>
          <a:ln w="12700" cap="flat" cmpd="sng">
            <a:solidFill>
              <a:srgbClr val="EA605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E83D43"/>
          </a:solidFill>
          <a:ln w="12700" cap="flat" cmpd="sng">
            <a:solidFill>
              <a:srgbClr val="E83D4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D50D2A"/>
          </a:solidFill>
          <a:ln w="12700" cap="flat" cmpd="sng">
            <a:solidFill>
              <a:srgbClr val="D50D2A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81E34"/>
          </a:solidFill>
          <a:ln w="12700" cap="flat" cmpd="sng">
            <a:solidFill>
              <a:srgbClr val="E81E3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文本框 12" title=""/>
          <p:cNvSpPr/>
          <p:nvPr/>
        </p:nvSpPr>
        <p:spPr>
          <a:xfrm>
            <a:off x="6454775" y="3319463"/>
            <a:ext cx="5751513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课堂小结</a:t>
            </a:r>
            <a:endParaRPr lang="zh-CN" altLang="en-US" sz="4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7" title=""/>
          <p:cNvSpPr/>
          <p:nvPr>
            <p:custDataLst>
              <p:tags r:id="rId2"/>
            </p:custDataLst>
          </p:nvPr>
        </p:nvSpPr>
        <p:spPr>
          <a:xfrm>
            <a:off x="516506" y="909608"/>
            <a:ext cx="11392669" cy="45523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1.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知识清单：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(1)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基本不等式的推导与证明</a:t>
            </a: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(2)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求简单代数式的最值</a:t>
            </a: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(3)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和积定理</a:t>
            </a: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en-US" altLang="zh-CN" kern="10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（</a:t>
            </a: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4</a:t>
            </a:r>
            <a:r>
              <a:rPr lang="zh-CN" altLang="en-US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）三角不等式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2.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方法归纳：拼凑法；</a:t>
            </a: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“1”</a:t>
            </a:r>
            <a:r>
              <a:rPr lang="zh-CN" altLang="en-US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的代换</a:t>
            </a: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.</a:t>
            </a:r>
            <a:endParaRPr lang="zh-CN" altLang="zh-CN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3.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常见误区：利用基本不等式的条件</a:t>
            </a:r>
            <a:r>
              <a:rPr lang="en-US" altLang="zh-CN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一正、二定、三相等</a:t>
            </a:r>
            <a:r>
              <a:rPr lang="en-US" altLang="zh-CN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缺一不可，</a:t>
            </a:r>
            <a:endParaRPr lang="zh-CN" altLang="zh-CN" kern="10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尤其是</a:t>
            </a:r>
            <a:r>
              <a:rPr lang="en-US" altLang="zh-CN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当且仅当，等号成立</a:t>
            </a:r>
            <a:r>
              <a:rPr lang="en-US" altLang="zh-CN" kern="10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  <a:sym typeface="+mn-ea"/>
              </a:rPr>
              <a:t>这八个字，更是不能缺少</a:t>
            </a:r>
            <a:r>
              <a:rPr lang="en-US" altLang="zh-CN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  <a:sym typeface="+mn-ea"/>
              </a:rPr>
              <a:t>.</a:t>
            </a: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  <a:endParaRPr lang="en-US" altLang="zh-CN" sz="5400" b="1">
              <a:solidFill>
                <a:schemeClr val="bg1"/>
              </a:solidFill>
              <a:latin typeface="Yuanti SC Bold" panose="02010600040101010101" charset="-122"/>
              <a:ea typeface="Yuanti SC Bold" panose="02010600040101010101" charset="-122"/>
              <a:sym typeface="方正兰亭粗黑_GBK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96465" y="3488690"/>
            <a:ext cx="861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lang="en-US" sz="3200" b="1">
                <a:solidFill>
                  <a:schemeClr val="bg1"/>
                </a:solidFill>
              </a:rPr>
              <a:t>2.3</a:t>
            </a:r>
            <a:r>
              <a:rPr lang="zh-CN" altLang="en-US" sz="3200" b="1">
                <a:solidFill>
                  <a:schemeClr val="bg1"/>
                </a:solidFill>
              </a:rPr>
              <a:t>基本不等式分层练习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文本框 12" title=""/>
          <p:cNvSpPr/>
          <p:nvPr/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知识梳理</a:t>
            </a:r>
            <a:endParaRPr lang="zh-CN" altLang="en-US" sz="4400">
              <a:solidFill>
                <a:schemeClr val="bg1"/>
              </a:solidFill>
              <a:latin typeface="Yuanti SC Regular" panose="02010600040101010101" charset="-122"/>
              <a:ea typeface="Yuanti SC Regular" panose="02010600040101010101" charset="-122"/>
              <a:sym typeface="方正兰亭粗黑_GBK" charset="-122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/>
        </p:nvSpPr>
        <p:spPr>
          <a:xfrm>
            <a:off x="4116070" y="24860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平均值不等式</a:t>
            </a:r>
            <a:endParaRPr lang="zh-CN" altLang="zh-CN" sz="3600" b="1">
              <a:solidFill>
                <a:srgbClr val="000000"/>
              </a:solidFill>
              <a:latin typeface="Yuanti SC Regular" panose="02010600040101010101" charset="-122"/>
              <a:ea typeface="Yuanti SC Regular" panose="02010600040101010101" charset="-122"/>
              <a:sym typeface="+mn-ea"/>
            </a:endParaRPr>
          </a:p>
        </p:txBody>
      </p:sp>
      <p:sp>
        <p:nvSpPr>
          <p:cNvPr id="6" name="矩形 5" title=""/>
          <p:cNvSpPr/>
          <p:nvPr>
            <p:custDataLst>
              <p:tags r:id="rId2"/>
            </p:custDataLst>
          </p:nvPr>
        </p:nvSpPr>
        <p:spPr>
          <a:xfrm>
            <a:off x="555944" y="1615440"/>
            <a:ext cx="11080112" cy="3107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定理：如果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u="sng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，当且仅当</a:t>
            </a:r>
            <a:r>
              <a:rPr lang="zh-CN" altLang="en-US" sz="2800" i="1" u="sng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 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，等号成立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u="sng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的算术平均数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u="sng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的几何平均数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两个正数的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算术平均数</a:t>
            </a:r>
            <a:r>
              <a:rPr lang="zh-CN" altLang="en-US" sz="2800" u="sng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u="sng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 u="sng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的几何平均数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105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830639" y="1347542"/>
          <a:ext cx="1903095" cy="100266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文档" r:id="rId4" imgW="1905000" imgH="1003300" progId="Word.Document.12">
                  <p:embed/>
                </p:oleObj>
              </mc:Choice>
              <mc:Fallback>
                <p:oleObj name="文档" r:id="rId4" imgW="1905000" imgH="10033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0639" y="1347542"/>
                        <a:ext cx="1903095" cy="100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 title=""/>
          <p:cNvSpPr/>
          <p:nvPr>
            <p:custDataLst>
              <p:tags r:id="rId6"/>
            </p:custDataLst>
          </p:nvPr>
        </p:nvSpPr>
        <p:spPr>
          <a:xfrm>
            <a:off x="8495997" y="176285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＝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endParaRPr lang="zh-CN" altLang="en-US" sz="2800" i="1" kern="10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  <p:graphicFrame>
        <p:nvGraphicFramePr>
          <p:cNvPr id="21" name="对象 20" title="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716212" y="2408550"/>
          <a:ext cx="914400" cy="1038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8" imgW="922020" imgH="1040765" progId="Word.Document.12">
                  <p:embed/>
                </p:oleObj>
              </mc:Choice>
              <mc:Fallback>
                <p:oleObj name="文档" r:id="rId8" imgW="922020" imgH="104076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6212" y="2408550"/>
                        <a:ext cx="914400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936298" y="2469054"/>
          <a:ext cx="1343025" cy="676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文档" r:id="rId11" imgW="1351915" imgH="678180" progId="Word.Document.12">
                  <p:embed/>
                </p:oleObj>
              </mc:Choice>
              <mc:Fallback>
                <p:oleObj name="文档" r:id="rId11" imgW="1351915" imgH="67818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36298" y="2469054"/>
                        <a:ext cx="134302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 title=""/>
          <p:cNvSpPr/>
          <p:nvPr>
            <p:custDataLst>
              <p:tags r:id="rId13"/>
            </p:custDataLst>
          </p:nvPr>
        </p:nvSpPr>
        <p:spPr>
          <a:xfrm>
            <a:off x="4656486" y="4088874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大于等于</a:t>
            </a:r>
            <a:endParaRPr lang="zh-CN" altLang="zh-CN" sz="2800" kern="10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6" name="矩形 5" title=""/>
          <p:cNvSpPr/>
          <p:nvPr>
            <p:custDataLst>
              <p:tags r:id="rId2"/>
            </p:custDataLst>
          </p:nvPr>
        </p:nvSpPr>
        <p:spPr>
          <a:xfrm>
            <a:off x="520166" y="1709847"/>
            <a:ext cx="1122367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作差法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endParaRPr lang="zh-CN" altLang="en-US" sz="2800"/>
          </a:p>
        </p:txBody>
      </p:sp>
      <p:graphicFrame>
        <p:nvGraphicFramePr>
          <p:cNvPr id="8" name="对象 7" title="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25475" y="2357983"/>
          <a:ext cx="9964738" cy="9794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4" imgW="10081260" imgH="990600" progId="Word.Document.12">
                  <p:embed/>
                </p:oleObj>
              </mc:Choice>
              <mc:Fallback>
                <p:oleObj name="文档" r:id="rId4" imgW="10081260" imgH="990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5475" y="2357983"/>
                        <a:ext cx="9964738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25475" y="3265462"/>
          <a:ext cx="9964738" cy="979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7" imgW="10081260" imgH="990600" progId="Word.Document.12">
                  <p:embed/>
                </p:oleObj>
              </mc:Choice>
              <mc:Fallback>
                <p:oleObj name="文档" r:id="rId7" imgW="10081260" imgH="990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475" y="3265462"/>
                        <a:ext cx="9964738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 title=""/>
          <p:cNvSpPr/>
          <p:nvPr>
            <p:custDataLst>
              <p:tags r:id="rId9"/>
            </p:custDataLst>
          </p:nvPr>
        </p:nvSpPr>
        <p:spPr>
          <a:xfrm>
            <a:off x="520166" y="4138611"/>
            <a:ext cx="1122367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i="1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b</a:t>
            </a:r>
            <a:r>
              <a:rPr lang="zh-CN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时，等号成立</a:t>
            </a:r>
            <a:r>
              <a:rPr lang="en-US" altLang="zh-CN" sz="2800" kern="1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.</a:t>
            </a:r>
            <a:endParaRPr lang="en-US" altLang="zh-CN" sz="2800" kern="10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4" name="矩形 3" title=""/>
          <p:cNvSpPr/>
          <p:nvPr>
            <p:custDataLst>
              <p:tags r:id="rId2"/>
            </p:custDataLst>
          </p:nvPr>
        </p:nvSpPr>
        <p:spPr>
          <a:xfrm>
            <a:off x="576681" y="488732"/>
            <a:ext cx="11223676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 spc="-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zh-CN" altLang="zh-CN" sz="2800" b="1" kern="1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现在我们讨论一种特别的情况，如果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，我们</a:t>
            </a: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i="1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800" kern="1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替换上式中的</a:t>
            </a:r>
            <a:r>
              <a:rPr lang="en-US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zh-CN" sz="28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能得到什么样结论？</a:t>
            </a:r>
            <a:endParaRPr lang="zh-CN" altLang="zh-CN" sz="2800" kern="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5496026" y="2048198"/>
            <a:ext cx="458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b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时，等号成立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.</a:t>
            </a:r>
            <a:endParaRPr lang="zh-CN" altLang="en-US" sz="2800"/>
          </a:p>
        </p:txBody>
      </p:sp>
      <p:graphicFrame>
        <p:nvGraphicFramePr>
          <p:cNvPr id="5" name="对象 4" title="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635784" y="1237903"/>
          <a:ext cx="1498600" cy="63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文档" r:id="rId5" imgW="1501140" imgH="636905" progId="Word.Document.12">
                  <p:embed/>
                </p:oleObj>
              </mc:Choice>
              <mc:Fallback>
                <p:oleObj name="文档" r:id="rId5" imgW="1501140" imgH="636905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784" y="1237903"/>
                        <a:ext cx="14986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 title=""/>
          <p:cNvSpPr/>
          <p:nvPr>
            <p:custDataLst>
              <p:tags r:id="rId7"/>
            </p:custDataLst>
          </p:nvPr>
        </p:nvSpPr>
        <p:spPr>
          <a:xfrm>
            <a:off x="696061" y="1928199"/>
            <a:ext cx="11223676" cy="97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常用不等式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      a</a:t>
            </a:r>
            <a:r>
              <a:rPr lang="en-US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b</a:t>
            </a:r>
            <a:r>
              <a:rPr lang="en-US" altLang="zh-CN" sz="2800" kern="100" baseline="30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charset="-122"/>
                <a:cs typeface="Times New Roman" panose="02020603050405020304" pitchFamily="18" charset="0"/>
              </a:rPr>
              <a:t>≥</a:t>
            </a:r>
            <a:r>
              <a:rPr lang="en-US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2</a:t>
            </a:r>
            <a:r>
              <a:rPr lang="en-US" altLang="zh-CN" sz="2800" i="1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Courier New" panose="02070309020205020404" pitchFamily="49" charset="0"/>
              </a:rPr>
              <a:t>ab</a:t>
            </a:r>
            <a:r>
              <a:rPr lang="zh-CN" altLang="zh-CN" sz="28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endParaRPr lang="zh-CN" altLang="zh-CN" sz="105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endParaRPr lang="zh-CN" altLang="zh-CN" sz="105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0242" name="Object 2" title=""/>
          <p:cNvGraphicFramePr>
            <a:graphicFrameLocks noChangeAspect="1"/>
          </p:cNvGraphicFramePr>
          <p:nvPr/>
        </p:nvGraphicFramePr>
        <p:xfrm>
          <a:off x="815658" y="2854643"/>
          <a:ext cx="10163810" cy="19926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8" imgW="9880600" imgH="1924050" progId="Word.Document.8">
                  <p:embed/>
                </p:oleObj>
              </mc:Choice>
              <mc:Fallback>
                <p:oleObj r:id="rId8" imgW="9880600" imgH="19240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5658" y="2854643"/>
                        <a:ext cx="10163810" cy="1992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 title="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76254" y="4809014"/>
          <a:ext cx="7943215" cy="16776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11" imgW="8515350" imgH="1809750" progId="Word.Document.8">
                  <p:embed/>
                </p:oleObj>
              </mc:Choice>
              <mc:Fallback>
                <p:oleObj r:id="rId11" imgW="8515350" imgH="1809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76254" y="4809014"/>
                        <a:ext cx="7943215" cy="1677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Times New Roman Regular" panose="02020603050405020304" charset="0"/>
              <a:ea typeface="Yuanti SC Regular" panose="02010600040101010101" charset="-122"/>
              <a:cs typeface="Times New Roman Regular" panose="02020603050405020304" charset="0"/>
              <a:sym typeface="宋体" panose="02010600030101010101" pitchFamily="2" charset="-122"/>
            </a:endParaRPr>
          </a:p>
        </p:txBody>
      </p:sp>
      <p:sp>
        <p:nvSpPr>
          <p:cNvPr id="9223" name="文本框 21" title=""/>
          <p:cNvSpPr/>
          <p:nvPr>
            <p:custDataLst>
              <p:tags r:id="rId2"/>
            </p:custDataLst>
          </p:nvPr>
        </p:nvSpPr>
        <p:spPr>
          <a:xfrm>
            <a:off x="3936365" y="488633"/>
            <a:ext cx="5580063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b="1">
                <a:solidFill>
                  <a:srgbClr val="000000"/>
                </a:solidFill>
                <a:latin typeface="Yuanti SC Regular" panose="02010600040101010101" charset="-122"/>
                <a:ea typeface="Yuanti SC Regular" panose="02010600040101010101" charset="-122"/>
                <a:sym typeface="+mn-ea"/>
              </a:rPr>
              <a:t>其他不等式</a:t>
            </a:r>
            <a:endParaRPr lang="zh-CN" altLang="en-US" sz="3600" b="1">
              <a:solidFill>
                <a:srgbClr val="000000"/>
              </a:solidFill>
              <a:latin typeface="Yuanti SC Regular" panose="02010600040101010101" charset="-122"/>
              <a:ea typeface="Yuanti SC Regular" panose="02010600040101010101" charset="-122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08125" y="1688465"/>
            <a:ext cx="9183370" cy="255524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129</Paragraphs>
  <Slides>45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baseType="lpstr" size="65">
      <vt:lpstr>Arial</vt:lpstr>
      <vt:lpstr>Calibri Light</vt:lpstr>
      <vt:lpstr>宋体</vt:lpstr>
      <vt:lpstr>Calibri</vt:lpstr>
      <vt:lpstr>Yuanti SC Bold</vt:lpstr>
      <vt:lpstr>方正兰亭粗黑_GBK</vt:lpstr>
      <vt:lpstr>Times New Roman Regular</vt:lpstr>
      <vt:lpstr>微软雅黑 Light</vt:lpstr>
      <vt:lpstr>Yuanti SC Regular</vt:lpstr>
      <vt:lpstr>Meiryo</vt:lpstr>
      <vt:lpstr>Times New Roman</vt:lpstr>
      <vt:lpstr>方正中等线简体</vt:lpstr>
      <vt:lpstr>Courier New</vt:lpstr>
      <vt:lpstr>黑体</vt:lpstr>
      <vt:lpstr>幼圆</vt:lpstr>
      <vt:lpstr>微软雅黑</vt:lpstr>
      <vt:lpstr>楷体_GB2312</vt:lpstr>
      <vt:lpstr>华文细黑</vt:lpstr>
      <vt:lpstr>IPAPANNEW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2023-09-27T17:13:50.049</cp:lastPrinted>
  <dcterms:created xsi:type="dcterms:W3CDTF">2023-09-27T17:13:50Z</dcterms:created>
  <dcterms:modified xsi:type="dcterms:W3CDTF">2023-09-27T09:13:50Z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