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
  </p:sldMasterIdLst>
  <p:sldIdLst>
    <p:sldId id="269" r:id="rId2"/>
    <p:sldId id="280" r:id="rId3"/>
    <p:sldId id="274" r:id="rId4"/>
    <p:sldId id="298" r:id="rId5"/>
    <p:sldId id="275" r:id="rId6"/>
    <p:sldId id="285" r:id="rId7"/>
    <p:sldId id="276" r:id="rId8"/>
    <p:sldId id="281" r:id="rId9"/>
    <p:sldId id="456" r:id="rId10"/>
    <p:sldId id="457" r:id="rId11"/>
    <p:sldId id="458" r:id="rId12"/>
    <p:sldId id="459" r:id="rId13"/>
    <p:sldId id="468" r:id="rId14"/>
    <p:sldId id="385" r:id="rId15"/>
    <p:sldId id="317" r:id="rId16"/>
    <p:sldId id="471" r:id="rId17"/>
    <p:sldId id="277" r:id="rId18"/>
    <p:sldId id="447" r:id="rId19"/>
    <p:sldId id="453" r:id="rId20"/>
    <p:sldId id="480" r:id="rId21"/>
    <p:sldId id="454" r:id="rId22"/>
    <p:sldId id="466" r:id="rId23"/>
    <p:sldId id="467" r:id="rId24"/>
    <p:sldId id="475" r:id="rId25"/>
    <p:sldId id="455" r:id="rId26"/>
    <p:sldId id="478" r:id="rId27"/>
    <p:sldId id="278" r:id="rId28"/>
    <p:sldId id="283" r:id="rId29"/>
    <p:sldId id="286" r:id="rId30"/>
  </p:sldIdLst>
  <p:sldSz cx="12192000" cy="6858000"/>
  <p:notesSz cx="6858000" cy="9144000"/>
  <p:custDataLst>
    <p:tags r:id="rId31"/>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2231" userDrawn="1">
          <p15:clr>
            <a:srgbClr val="A4A3A4"/>
          </p15:clr>
        </p15:guide>
        <p15:guide id="2" pos="384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20"/>
  </p:normalViewPr>
  <p:slideViewPr>
    <p:cSldViewPr showGuides="1">
      <p:cViewPr varScale="1">
        <p:scale>
          <a:sx n="102" d="100"/>
          <a:sy n="102" d="100"/>
        </p:scale>
        <p:origin x="952" y="176"/>
      </p:cViewPr>
      <p:guideLst>
        <p:guide orient="horz" pos="2231"/>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59998" cy="5999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tags" Target="tags/tag70.xml" /><Relationship Id="rId32" Type="http://schemas.openxmlformats.org/officeDocument/2006/relationships/presProps" Target="presProps.xml" /><Relationship Id="rId33" Type="http://schemas.openxmlformats.org/officeDocument/2006/relationships/viewProps" Target="viewProps.xml" /><Relationship Id="rId34" Type="http://schemas.openxmlformats.org/officeDocument/2006/relationships/theme" Target="theme/theme1.xml" /><Relationship Id="rId35"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4.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29.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0.emf" /><Relationship Id="rId2" Type="http://schemas.openxmlformats.org/officeDocument/2006/relationships/image" Target="../media/image31.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2.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33.emf" /><Relationship Id="rId2" Type="http://schemas.openxmlformats.org/officeDocument/2006/relationships/image" Target="../media/image34.emf" /><Relationship Id="rId3" Type="http://schemas.openxmlformats.org/officeDocument/2006/relationships/image" Target="../media/image35.emf" /><Relationship Id="rId4" Type="http://schemas.openxmlformats.org/officeDocument/2006/relationships/image" Target="../media/image36.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37.emf" /><Relationship Id="rId2" Type="http://schemas.openxmlformats.org/officeDocument/2006/relationships/image" Target="../media/image38.emf" /><Relationship Id="rId3" Type="http://schemas.openxmlformats.org/officeDocument/2006/relationships/image" Target="../media/image39.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0.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2.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3.emf" /><Relationship Id="rId2" Type="http://schemas.openxmlformats.org/officeDocument/2006/relationships/image" Target="../media/image44.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45.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image" Target="../media/image7.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emf" /><Relationship Id="rId2" Type="http://schemas.openxmlformats.org/officeDocument/2006/relationships/image" Target="../media/image9.emf" /><Relationship Id="rId3" Type="http://schemas.openxmlformats.org/officeDocument/2006/relationships/image" Target="../media/image10.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2.emf" /><Relationship Id="rId2" Type="http://schemas.openxmlformats.org/officeDocument/2006/relationships/image" Target="../media/image13.emf" /><Relationship Id="rId3" Type="http://schemas.openxmlformats.org/officeDocument/2006/relationships/image" Target="../media/image14.emf" /><Relationship Id="rId4" Type="http://schemas.openxmlformats.org/officeDocument/2006/relationships/image" Target="../media/image15.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6.emf" /><Relationship Id="rId2" Type="http://schemas.openxmlformats.org/officeDocument/2006/relationships/image" Target="../media/image17.emf" /><Relationship Id="rId3" Type="http://schemas.openxmlformats.org/officeDocument/2006/relationships/image" Target="../media/image18.emf" /><Relationship Id="rId4" Type="http://schemas.openxmlformats.org/officeDocument/2006/relationships/image" Target="../media/image19.emf" /><Relationship Id="rId5" Type="http://schemas.openxmlformats.org/officeDocument/2006/relationships/image" Target="../media/image20.emf" /><Relationship Id="rId6" Type="http://schemas.openxmlformats.org/officeDocument/2006/relationships/image" Target="../media/image21.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2.emf" /><Relationship Id="rId2" Type="http://schemas.openxmlformats.org/officeDocument/2006/relationships/image" Target="../media/image2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4.emf" /><Relationship Id="rId2" Type="http://schemas.openxmlformats.org/officeDocument/2006/relationships/image" Target="../media/image25.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6.emf" /><Relationship Id="rId2" Type="http://schemas.openxmlformats.org/officeDocument/2006/relationships/image" Target="../media/image27.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8.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版">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a:t/>
            </a:fld>
            <a:endParaRPr lang="zh-CN" altLang="en-US">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a:t/>
            </a:fld>
            <a:endParaRPr lang="zh-CN" altLang="en-US">
              <a:ea typeface="宋体" panose="02010600030101010101" pitchFamily="2" charset="-122"/>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file:///D:\qq&#25991;&#20214;\712321467\Image\C2C\Image2\%7b75232B38-A165-1FB7-499C-2E1C792CACB5%7d.png" TargetMode="External" /><Relationship Id="rId13" Type="http://schemas.openxmlformats.org/officeDocument/2006/relationships/image" Target="../media/image1.png"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a:xfrm>
          <a:off x="0" y="0"/>
          <a: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chorCtr="0">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nchorCtr="0"/>
          <a:lstStyle>
            <a:lvl1pPr algn="l">
              <a:defRPr sz="1200">
                <a:solidFill>
                  <a:srgbClr val="898989"/>
                </a:solidFill>
                <a:ea typeface="宋体" panose="02010600030101010101" pitchFamily="2" charset="-122"/>
              </a:defRPr>
            </a:lvl1pPr>
          </a:lstStyle>
          <a:p>
            <a:pPr lvl="0"/>
            <a:fld id="{BB962C8B-B14F-4D97-AF65-F5344CB8AC3E}" type="datetime1">
              <a:rPr lang="zh-CN" altLang="en-US"/>
              <a:t/>
            </a:fld>
            <a:endParaRPr lang="zh-CN" altLang="en-US">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nchorCtr="0"/>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nchorCtr="0"/>
          <a:lstStyle>
            <a:lvl1pPr algn="r">
              <a:defRPr sz="1200">
                <a:solidFill>
                  <a:srgbClr val="898989"/>
                </a:solidFill>
                <a:ea typeface="宋体" panose="02010600030101010101" pitchFamily="2" charset="-122"/>
              </a:defRPr>
            </a:lvl1pPr>
          </a:lstStyle>
          <a:p>
            <a:pPr lvl="0"/>
            <a:fld id="{9A0DB2DC-4C9A-4742-B13C-FB6460FD3503}" type="slidenum">
              <a:rPr lang="zh-CN" altLang="en-US"/>
              <a:t/>
            </a:fld>
            <a:endParaRPr lang="zh-CN" altLang="en-US">
              <a:ea typeface="宋体" panose="02010600030101010101" pitchFamily="2" charset="-122"/>
            </a:endParaRPr>
          </a:p>
        </p:txBody>
      </p:sp>
      <p:pic>
        <p:nvPicPr>
          <p:cNvPr id="1031" name="图片 1073743875" descr="学科网 zxxk.com" title=""/>
          <p:cNvPicPr>
            <a:picLocks noChangeAspect="1"/>
          </p:cNvPicPr>
          <p:nvPr/>
        </p:nvPicPr>
        <p:blipFill>
          <a:blip r:embed="rId13" r:link="rId1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a:ea typeface="宋体" panose="02010600030101010101" pitchFamily="2" charset="-122"/>
          <a:cs typeface="+mn-cs"/>
          <a:sym typeface="Calibri"/>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a:ea typeface="宋体" panose="02010600030101010101" pitchFamily="2" charset="-122"/>
          <a:cs typeface="+mn-cs"/>
          <a:sym typeface="Calibri"/>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a:ea typeface="宋体" panose="02010600030101010101" pitchFamily="2" charset="-122"/>
          <a:cs typeface="+mn-cs"/>
          <a:sym typeface="Calibri"/>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package" Target="../embeddings/Document3.docx" TargetMode="Internal" /><Relationship Id="rId11" Type="http://schemas.openxmlformats.org/officeDocument/2006/relationships/image" Target="../media/image14.emf" /><Relationship Id="rId12" Type="http://schemas.openxmlformats.org/officeDocument/2006/relationships/tags" Target="../tags/tag21.xml" /><Relationship Id="rId13" Type="http://schemas.openxmlformats.org/officeDocument/2006/relationships/package" Target="../embeddings/Document4.docx" TargetMode="Internal" /><Relationship Id="rId14" Type="http://schemas.openxmlformats.org/officeDocument/2006/relationships/image" Target="../media/image15.emf" /><Relationship Id="rId15" Type="http://schemas.openxmlformats.org/officeDocument/2006/relationships/tags" Target="../tags/tag22.xml" /><Relationship Id="rId16" Type="http://schemas.openxmlformats.org/officeDocument/2006/relationships/vmlDrawing" Target="../drawings/vmlDrawing4.v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package" Target="../embeddings/Document1.docx" TargetMode="Internal" /><Relationship Id="rId5" Type="http://schemas.openxmlformats.org/officeDocument/2006/relationships/image" Target="../media/image12.emf" /><Relationship Id="rId6" Type="http://schemas.openxmlformats.org/officeDocument/2006/relationships/tags" Target="../tags/tag19.xml" /><Relationship Id="rId7" Type="http://schemas.openxmlformats.org/officeDocument/2006/relationships/package" Target="../embeddings/Document2.docx" TargetMode="Internal" /><Relationship Id="rId8" Type="http://schemas.openxmlformats.org/officeDocument/2006/relationships/image" Target="../media/image13.emf" /><Relationship Id="rId9" Type="http://schemas.openxmlformats.org/officeDocument/2006/relationships/tags" Target="../tags/tag2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package" Target="../embeddings/Document7.docx" TargetMode="Internal" /><Relationship Id="rId11" Type="http://schemas.openxmlformats.org/officeDocument/2006/relationships/image" Target="../media/image18.emf" /><Relationship Id="rId12" Type="http://schemas.openxmlformats.org/officeDocument/2006/relationships/tags" Target="../tags/tag27.xml" /><Relationship Id="rId13" Type="http://schemas.openxmlformats.org/officeDocument/2006/relationships/package" Target="../embeddings/Document8.docx" TargetMode="Internal" /><Relationship Id="rId14" Type="http://schemas.openxmlformats.org/officeDocument/2006/relationships/image" Target="../media/image19.emf" /><Relationship Id="rId15" Type="http://schemas.openxmlformats.org/officeDocument/2006/relationships/tags" Target="../tags/tag28.xml" /><Relationship Id="rId16" Type="http://schemas.openxmlformats.org/officeDocument/2006/relationships/package" Target="../embeddings/Document9.docx" TargetMode="Internal" /><Relationship Id="rId17" Type="http://schemas.openxmlformats.org/officeDocument/2006/relationships/image" Target="../media/image20.emf" /><Relationship Id="rId18" Type="http://schemas.openxmlformats.org/officeDocument/2006/relationships/tags" Target="../tags/tag29.xml" /><Relationship Id="rId19" Type="http://schemas.openxmlformats.org/officeDocument/2006/relationships/package" Target="../embeddings/Document10.docx" TargetMode="Internal" /><Relationship Id="rId2" Type="http://schemas.openxmlformats.org/officeDocument/2006/relationships/tags" Target="../tags/tag23.xml" /><Relationship Id="rId20" Type="http://schemas.openxmlformats.org/officeDocument/2006/relationships/image" Target="../media/image21.emf" /><Relationship Id="rId21" Type="http://schemas.openxmlformats.org/officeDocument/2006/relationships/vmlDrawing" Target="../drawings/vmlDrawing5.vml" /><Relationship Id="rId3" Type="http://schemas.openxmlformats.org/officeDocument/2006/relationships/tags" Target="../tags/tag24.xml" /><Relationship Id="rId4" Type="http://schemas.openxmlformats.org/officeDocument/2006/relationships/package" Target="../embeddings/Document5.docx" TargetMode="Internal" /><Relationship Id="rId5" Type="http://schemas.openxmlformats.org/officeDocument/2006/relationships/image" Target="../media/image16.emf" /><Relationship Id="rId6" Type="http://schemas.openxmlformats.org/officeDocument/2006/relationships/tags" Target="../tags/tag25.xml" /><Relationship Id="rId7" Type="http://schemas.openxmlformats.org/officeDocument/2006/relationships/package" Target="../embeddings/Document6.docx" TargetMode="Internal" /><Relationship Id="rId8" Type="http://schemas.openxmlformats.org/officeDocument/2006/relationships/image" Target="../media/image17.emf" /><Relationship Id="rId9" Type="http://schemas.openxmlformats.org/officeDocument/2006/relationships/tags" Target="../tags/tag26.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0.xml" /><Relationship Id="rId3" Type="http://schemas.openxmlformats.org/officeDocument/2006/relationships/tags" Target="../tags/tag31.xml" /><Relationship Id="rId4" Type="http://schemas.openxmlformats.org/officeDocument/2006/relationships/package" Target="../embeddings/Document11.docx" TargetMode="Internal" /><Relationship Id="rId5" Type="http://schemas.openxmlformats.org/officeDocument/2006/relationships/image" Target="../media/image22.emf" /><Relationship Id="rId6" Type="http://schemas.openxmlformats.org/officeDocument/2006/relationships/tags" Target="../tags/tag32.xml" /><Relationship Id="rId7" Type="http://schemas.openxmlformats.org/officeDocument/2006/relationships/package" Target="../embeddings/Document12.docx" TargetMode="Internal" /><Relationship Id="rId8" Type="http://schemas.openxmlformats.org/officeDocument/2006/relationships/image" Target="../media/image23.emf" /><Relationship Id="rId9" Type="http://schemas.openxmlformats.org/officeDocument/2006/relationships/vmlDrawing" Target="../drawings/vmlDrawing6.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3.xml" /><Relationship Id="rId3" Type="http://schemas.openxmlformats.org/officeDocument/2006/relationships/tags" Target="../tags/tag34.xml" /><Relationship Id="rId4" Type="http://schemas.openxmlformats.org/officeDocument/2006/relationships/oleObject" Target="../embeddings/oleObject7.bin" TargetMode="Internal" /><Relationship Id="rId5" Type="http://schemas.openxmlformats.org/officeDocument/2006/relationships/image" Target="../media/image24.emf" /><Relationship Id="rId6" Type="http://schemas.openxmlformats.org/officeDocument/2006/relationships/tags" Target="../tags/tag35.xml" /><Relationship Id="rId7" Type="http://schemas.openxmlformats.org/officeDocument/2006/relationships/oleObject" Target="../embeddings/oleObject8.bin" TargetMode="Internal" /><Relationship Id="rId8" Type="http://schemas.openxmlformats.org/officeDocument/2006/relationships/image" Target="../media/image25.emf" /><Relationship Id="rId9" Type="http://schemas.openxmlformats.org/officeDocument/2006/relationships/vmlDrawing" Target="../drawings/vmlDrawing7.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package" Target="../embeddings/Document13.docx" TargetMode="Internal" /><Relationship Id="rId5" Type="http://schemas.openxmlformats.org/officeDocument/2006/relationships/image" Target="../media/image26.emf" /><Relationship Id="rId6" Type="http://schemas.openxmlformats.org/officeDocument/2006/relationships/package" Target="../embeddings/Document14.docx" TargetMode="Internal" /><Relationship Id="rId7" Type="http://schemas.openxmlformats.org/officeDocument/2006/relationships/image" Target="../media/image27.emf" /><Relationship Id="rId8" Type="http://schemas.openxmlformats.org/officeDocument/2006/relationships/vmlDrawing" Target="../drawings/vmlDrawing8.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package" Target="../embeddings/Document15.docx" TargetMode="Internal" /><Relationship Id="rId5" Type="http://schemas.openxmlformats.org/officeDocument/2006/relationships/image" Target="../media/image28.emf" /><Relationship Id="rId6" Type="http://schemas.openxmlformats.org/officeDocument/2006/relationships/tags" Target="../tags/tag40.xml" /><Relationship Id="rId7" Type="http://schemas.openxmlformats.org/officeDocument/2006/relationships/vmlDrawing" Target="../drawings/vmlDrawing9.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package" Target="../embeddings/Document16.docx" TargetMode="Internal" /><Relationship Id="rId5" Type="http://schemas.openxmlformats.org/officeDocument/2006/relationships/image" Target="../media/image29.emf" /><Relationship Id="rId6" Type="http://schemas.openxmlformats.org/officeDocument/2006/relationships/tags" Target="../tags/tag43.xml" /><Relationship Id="rId7" Type="http://schemas.openxmlformats.org/officeDocument/2006/relationships/vmlDrawing" Target="../drawings/vmlDrawing10.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44.xml" /><Relationship Id="rId3" Type="http://schemas.openxmlformats.org/officeDocument/2006/relationships/oleObject" Target="../embeddings/oleObject9.bin" TargetMode="Internal" /><Relationship Id="rId4" Type="http://schemas.openxmlformats.org/officeDocument/2006/relationships/image" Target="../media/image30.emf" /><Relationship Id="rId5" Type="http://schemas.openxmlformats.org/officeDocument/2006/relationships/tags" Target="../tags/tag45.xml" /><Relationship Id="rId6" Type="http://schemas.openxmlformats.org/officeDocument/2006/relationships/oleObject" Target="../embeddings/oleObject10.bin" TargetMode="Internal" /><Relationship Id="rId7" Type="http://schemas.openxmlformats.org/officeDocument/2006/relationships/image" Target="../media/image31.emf" /><Relationship Id="rId8" Type="http://schemas.openxmlformats.org/officeDocument/2006/relationships/vmlDrawing" Target="../drawings/vmlDrawing11.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46.xml" /><Relationship Id="rId3" Type="http://schemas.openxmlformats.org/officeDocument/2006/relationships/package" Target="../embeddings/Document17.docx" TargetMode="Internal" /><Relationship Id="rId4" Type="http://schemas.openxmlformats.org/officeDocument/2006/relationships/image" Target="../media/image32.emf" /><Relationship Id="rId5" Type="http://schemas.openxmlformats.org/officeDocument/2006/relationships/tags" Target="../tags/tag47.xml" /><Relationship Id="rId6" Type="http://schemas.openxmlformats.org/officeDocument/2006/relationships/tags" Target="../tags/tag48.xml" /><Relationship Id="rId7" Type="http://schemas.openxmlformats.org/officeDocument/2006/relationships/tags" Target="../tags/tag49.xml" /><Relationship Id="rId8" Type="http://schemas.openxmlformats.org/officeDocument/2006/relationships/vmlDrawing" Target="../drawings/vmlDrawing12.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xml" /><Relationship Id="rId3" Type="http://schemas.openxmlformats.org/officeDocument/2006/relationships/tags" Target="../tags/tag2.xml" /><Relationship Id="rId4" Type="http://schemas.openxmlformats.org/officeDocument/2006/relationships/tags" Target="../tags/tag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5.emf" /><Relationship Id="rId11" Type="http://schemas.openxmlformats.org/officeDocument/2006/relationships/tags" Target="../tags/tag53.xml" /><Relationship Id="rId12" Type="http://schemas.openxmlformats.org/officeDocument/2006/relationships/tags" Target="../tags/tag54.xml" /><Relationship Id="rId13" Type="http://schemas.openxmlformats.org/officeDocument/2006/relationships/package" Target="../embeddings/Document19.docx" TargetMode="Internal" /><Relationship Id="rId14" Type="http://schemas.openxmlformats.org/officeDocument/2006/relationships/image" Target="../media/image36.emf" /><Relationship Id="rId15" Type="http://schemas.openxmlformats.org/officeDocument/2006/relationships/vmlDrawing" Target="../drawings/vmlDrawing13.vml" /><Relationship Id="rId2" Type="http://schemas.openxmlformats.org/officeDocument/2006/relationships/tags" Target="../tags/tag50.xml" /><Relationship Id="rId3" Type="http://schemas.openxmlformats.org/officeDocument/2006/relationships/oleObject" Target="../embeddings/oleObject11.bin" TargetMode="Internal" /><Relationship Id="rId4" Type="http://schemas.openxmlformats.org/officeDocument/2006/relationships/image" Target="../media/image33.emf" /><Relationship Id="rId5" Type="http://schemas.openxmlformats.org/officeDocument/2006/relationships/tags" Target="../tags/tag51.xml" /><Relationship Id="rId6" Type="http://schemas.openxmlformats.org/officeDocument/2006/relationships/oleObject" Target="../embeddings/oleObject12.bin" TargetMode="Internal" /><Relationship Id="rId7" Type="http://schemas.openxmlformats.org/officeDocument/2006/relationships/image" Target="../media/image34.emf" /><Relationship Id="rId8" Type="http://schemas.openxmlformats.org/officeDocument/2006/relationships/tags" Target="../tags/tag52.xml" /><Relationship Id="rId9" Type="http://schemas.openxmlformats.org/officeDocument/2006/relationships/package" Target="../embeddings/Document18.docx" TargetMode="In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9.emf" /><Relationship Id="rId11" Type="http://schemas.openxmlformats.org/officeDocument/2006/relationships/vmlDrawing" Target="../drawings/vmlDrawing14.vml" /><Relationship Id="rId2" Type="http://schemas.openxmlformats.org/officeDocument/2006/relationships/tags" Target="../tags/tag55.xml" /><Relationship Id="rId3" Type="http://schemas.openxmlformats.org/officeDocument/2006/relationships/oleObject" Target="../embeddings/oleObject13.bin" TargetMode="Internal" /><Relationship Id="rId4" Type="http://schemas.openxmlformats.org/officeDocument/2006/relationships/image" Target="../media/image37.emf" /><Relationship Id="rId5" Type="http://schemas.openxmlformats.org/officeDocument/2006/relationships/tags" Target="../tags/tag56.xml" /><Relationship Id="rId6" Type="http://schemas.openxmlformats.org/officeDocument/2006/relationships/oleObject" Target="../embeddings/oleObject14.bin" TargetMode="Internal" /><Relationship Id="rId7" Type="http://schemas.openxmlformats.org/officeDocument/2006/relationships/image" Target="../media/image38.emf" /><Relationship Id="rId8" Type="http://schemas.openxmlformats.org/officeDocument/2006/relationships/tags" Target="../tags/tag57.xml" /><Relationship Id="rId9" Type="http://schemas.openxmlformats.org/officeDocument/2006/relationships/oleObject" Target="../embeddings/oleObject15.bin" TargetMode="In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8.xml" /><Relationship Id="rId3" Type="http://schemas.openxmlformats.org/officeDocument/2006/relationships/tags" Target="../tags/tag59.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0.xml" /><Relationship Id="rId3" Type="http://schemas.openxmlformats.org/officeDocument/2006/relationships/tags" Target="../tags/tag61.xml" /><Relationship Id="rId4" Type="http://schemas.openxmlformats.org/officeDocument/2006/relationships/package" Target="../embeddings/Document20.docx" TargetMode="Internal" /><Relationship Id="rId5" Type="http://schemas.openxmlformats.org/officeDocument/2006/relationships/image" Target="../media/image40.emf" /><Relationship Id="rId6" Type="http://schemas.openxmlformats.org/officeDocument/2006/relationships/vmlDrawing" Target="../drawings/vmlDrawing15.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2.xml" /><Relationship Id="rId3" Type="http://schemas.openxmlformats.org/officeDocument/2006/relationships/oleObject" Target="../embeddings/oleObject16.bin" TargetMode="Internal" /><Relationship Id="rId4" Type="http://schemas.openxmlformats.org/officeDocument/2006/relationships/image" Target="../media/image41.emf" /><Relationship Id="rId5" Type="http://schemas.openxmlformats.org/officeDocument/2006/relationships/tags" Target="../tags/tag63.xml" /><Relationship Id="rId6" Type="http://schemas.openxmlformats.org/officeDocument/2006/relationships/oleObject" Target="../embeddings/oleObject17.bin" TargetMode="Internal" /><Relationship Id="rId7" Type="http://schemas.openxmlformats.org/officeDocument/2006/relationships/image" Target="../media/image42.emf" /><Relationship Id="rId8" Type="http://schemas.openxmlformats.org/officeDocument/2006/relationships/vmlDrawing" Target="../drawings/vmlDrawing16.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4.xml" /><Relationship Id="rId3" Type="http://schemas.openxmlformats.org/officeDocument/2006/relationships/oleObject" Target="../embeddings/oleObject18.bin" TargetMode="Internal" /><Relationship Id="rId4" Type="http://schemas.openxmlformats.org/officeDocument/2006/relationships/image" Target="../media/image43.emf" /><Relationship Id="rId5" Type="http://schemas.openxmlformats.org/officeDocument/2006/relationships/tags" Target="../tags/tag65.xml" /><Relationship Id="rId6" Type="http://schemas.openxmlformats.org/officeDocument/2006/relationships/oleObject" Target="../embeddings/oleObject19.bin" TargetMode="Internal" /><Relationship Id="rId7" Type="http://schemas.openxmlformats.org/officeDocument/2006/relationships/image" Target="../media/image44.emf" /><Relationship Id="rId8" Type="http://schemas.openxmlformats.org/officeDocument/2006/relationships/vmlDrawing" Target="../drawings/vmlDrawing17.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6.xml" /><Relationship Id="rId3" Type="http://schemas.openxmlformats.org/officeDocument/2006/relationships/oleObject" Target="../embeddings/oleObject20.bin" TargetMode="Internal" /><Relationship Id="rId4" Type="http://schemas.openxmlformats.org/officeDocument/2006/relationships/image" Target="../media/image45.emf" /><Relationship Id="rId5" Type="http://schemas.openxmlformats.org/officeDocument/2006/relationships/vmlDrawing" Target="../drawings/vmlDrawing18.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7.xml" /><Relationship Id="rId3" Type="http://schemas.openxmlformats.org/officeDocument/2006/relationships/image" Target="../media/image46.png" /><Relationship Id="rId4" Type="http://schemas.openxmlformats.org/officeDocument/2006/relationships/tags" Target="../tags/tag68.xml" /><Relationship Id="rId5" Type="http://schemas.openxmlformats.org/officeDocument/2006/relationships/tags" Target="../tags/tag69.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 Id="rId3" Type="http://schemas.openxmlformats.org/officeDocument/2006/relationships/tags" Target="../tags/tag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5.xml" /><Relationship Id="rId3" Type="http://schemas.openxmlformats.org/officeDocument/2006/relationships/oleObject" Target="../embeddings/oleObject1.bin" TargetMode="Internal" /><Relationship Id="rId4" Type="http://schemas.openxmlformats.org/officeDocument/2006/relationships/image" Target="../media/image4.emf" /><Relationship Id="rId5" Type="http://schemas.openxmlformats.org/officeDocument/2006/relationships/tags" Target="../tags/tag6.xml" /><Relationship Id="rId6" Type="http://schemas.openxmlformats.org/officeDocument/2006/relationships/tags" Target="../tags/tag7.xml" /><Relationship Id="rId7" Type="http://schemas.openxmlformats.org/officeDocument/2006/relationships/vmlDrawing" Target="../drawings/vmlDrawing1.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vmlDrawing" Target="../drawings/vmlDrawing2.v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oleObject" Target="../embeddings/oleObject2.bin" TargetMode="Internal" /><Relationship Id="rId5" Type="http://schemas.openxmlformats.org/officeDocument/2006/relationships/image" Target="../media/image5.emf" /><Relationship Id="rId6" Type="http://schemas.openxmlformats.org/officeDocument/2006/relationships/image" Target="../media/image6.png" /><Relationship Id="rId7" Type="http://schemas.openxmlformats.org/officeDocument/2006/relationships/tags" Target="../tags/tag10.xml" /><Relationship Id="rId8" Type="http://schemas.openxmlformats.org/officeDocument/2006/relationships/oleObject" Target="../embeddings/oleObject3.bin" TargetMode="Internal" /><Relationship Id="rId9" Type="http://schemas.openxmlformats.org/officeDocument/2006/relationships/image" Target="../media/image7.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9.emf" /><Relationship Id="rId11" Type="http://schemas.openxmlformats.org/officeDocument/2006/relationships/tags" Target="../tags/tag16.xml" /><Relationship Id="rId12" Type="http://schemas.openxmlformats.org/officeDocument/2006/relationships/oleObject" Target="../embeddings/oleObject6.bin" TargetMode="Internal" /><Relationship Id="rId13" Type="http://schemas.openxmlformats.org/officeDocument/2006/relationships/image" Target="../media/image10.emf" /><Relationship Id="rId14" Type="http://schemas.openxmlformats.org/officeDocument/2006/relationships/image" Target="../media/image11.png" /><Relationship Id="rId15" Type="http://schemas.openxmlformats.org/officeDocument/2006/relationships/vmlDrawing" Target="../drawings/vmlDrawing3.vml" /><Relationship Id="rId2" Type="http://schemas.openxmlformats.org/officeDocument/2006/relationships/tags" Target="../tags/tag11.xml" /><Relationship Id="rId3" Type="http://schemas.openxmlformats.org/officeDocument/2006/relationships/tags" Target="../tags/tag12.xml" /><Relationship Id="rId4" Type="http://schemas.openxmlformats.org/officeDocument/2006/relationships/tags" Target="../tags/tag13.xml" /><Relationship Id="rId5" Type="http://schemas.openxmlformats.org/officeDocument/2006/relationships/tags" Target="../tags/tag14.xml" /><Relationship Id="rId6" Type="http://schemas.openxmlformats.org/officeDocument/2006/relationships/oleObject" Target="../embeddings/oleObject4.bin" TargetMode="Internal" /><Relationship Id="rId7" Type="http://schemas.openxmlformats.org/officeDocument/2006/relationships/image" Target="../media/image8.emf" /><Relationship Id="rId8" Type="http://schemas.openxmlformats.org/officeDocument/2006/relationships/tags" Target="../tags/tag15.xml" /><Relationship Id="rId9" Type="http://schemas.openxmlformats.org/officeDocument/2006/relationships/oleObject" Target="../embeddings/oleObject5.bin" TargetMode="In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074"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5"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6"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 name="文本框 3" title=""/>
          <p:cNvSpPr txBox="1"/>
          <p:nvPr/>
        </p:nvSpPr>
        <p:spPr>
          <a:xfrm>
            <a:off x="3556635" y="4268470"/>
            <a:ext cx="6398260" cy="521970"/>
          </a:xfrm>
          <a:prstGeom prst="rect">
            <a:avLst/>
          </a:prstGeom>
          <a:noFill/>
        </p:spPr>
        <p:txBody>
          <a:bodyPr wrap="square" rtlCol="0">
            <a:spAutoFit/>
          </a:bodyPr>
          <a:lstStyle/>
          <a:p>
            <a:r>
              <a:rPr sz="2800" b="1">
                <a:solidFill>
                  <a:schemeClr val="bg1"/>
                </a:solidFill>
              </a:rPr>
              <a:t>第5章 函数的概念、性质及应用</a:t>
            </a:r>
            <a:endParaRPr sz="2800" b="1">
              <a:solidFill>
                <a:schemeClr val="bg1"/>
              </a:solidFill>
            </a:endParaRPr>
          </a:p>
        </p:txBody>
      </p:sp>
      <p:sp>
        <p:nvSpPr>
          <p:cNvPr id="6" name="文本框 5" title=""/>
          <p:cNvSpPr txBox="1"/>
          <p:nvPr/>
        </p:nvSpPr>
        <p:spPr>
          <a:xfrm>
            <a:off x="4217670" y="5132070"/>
            <a:ext cx="4556125" cy="521970"/>
          </a:xfrm>
          <a:prstGeom prst="rect">
            <a:avLst/>
          </a:prstGeom>
          <a:noFill/>
        </p:spPr>
        <p:txBody>
          <a:bodyPr wrap="square" rtlCol="0">
            <a:prstTxWarp prst="textDoubleWave1">
              <a:avLst/>
            </a:prstTxWarp>
            <a:spAutoFit/>
          </a:bodyPr>
          <a:lstStyle/>
          <a:p>
            <a:r>
              <a:rPr lang="zh-CN" altLang="en-US" sz="2800" b="1">
                <a:solidFill>
                  <a:schemeClr val="bg1"/>
                </a:solidFill>
              </a:rPr>
              <a:t>沪教版</a:t>
            </a:r>
            <a:r>
              <a:rPr lang="zh-CN" altLang="en-US" sz="2800" b="1">
                <a:solidFill>
                  <a:srgbClr val="00B050"/>
                </a:solidFill>
              </a:rPr>
              <a:t>（</a:t>
            </a:r>
            <a:r>
              <a:rPr lang="en-US" altLang="zh-CN" sz="2800" b="1">
                <a:solidFill>
                  <a:srgbClr val="00B050"/>
                </a:solidFill>
              </a:rPr>
              <a:t>2020</a:t>
            </a:r>
            <a:r>
              <a:rPr lang="zh-CN" altLang="en-US" sz="2800" b="1">
                <a:solidFill>
                  <a:srgbClr val="00B050"/>
                </a:solidFill>
              </a:rPr>
              <a:t>）</a:t>
            </a:r>
            <a:r>
              <a:rPr lang="zh-CN" altLang="en-US" sz="2800" b="1">
                <a:solidFill>
                  <a:srgbClr val="C00000"/>
                </a:solidFill>
              </a:rPr>
              <a:t>必修</a:t>
            </a:r>
            <a:r>
              <a:rPr lang="zh-CN" altLang="en-US" sz="2800" b="1">
                <a:solidFill>
                  <a:srgbClr val="FFC000"/>
                </a:solidFill>
              </a:rPr>
              <a:t>第一册</a:t>
            </a:r>
            <a:endParaRPr lang="zh-CN" altLang="en-US" sz="2800" b="1">
              <a:solidFill>
                <a:srgbClr val="FFC000"/>
              </a:solidFill>
            </a:endParaRPr>
          </a:p>
        </p:txBody>
      </p:sp>
      <p:grpSp>
        <p:nvGrpSpPr>
          <p:cNvPr id="3" name="组合 10" title=""/>
          <p:cNvGrpSpPr/>
          <p:nvPr/>
        </p:nvGrpSpPr>
        <p:grpSpPr>
          <a:xfrm>
            <a:off x="3399790" y="1322705"/>
            <a:ext cx="6346190" cy="85090"/>
            <a:chExt cx="3502347" cy="133691"/>
          </a:xfrm>
        </p:grpSpPr>
        <p:sp>
          <p:nvSpPr>
            <p:cNvPr id="5" name="直接连接符 2"/>
            <p:cNvSpPr/>
            <p:nvPr/>
          </p:nvSpPr>
          <p:spPr>
            <a:xfrm>
              <a:off x="116664"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7" name="椭圆 8"/>
            <p:cNvSpPr/>
            <p:nvPr/>
          </p:nvSpPr>
          <p:spPr>
            <a:xfrm>
              <a:off x="0"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8" name="组合 11" title=""/>
          <p:cNvGrpSpPr/>
          <p:nvPr/>
        </p:nvGrpSpPr>
        <p:grpSpPr>
          <a:xfrm>
            <a:off x="1056005" y="2917825"/>
            <a:ext cx="5737860" cy="76200"/>
            <a:chExt cx="3519374" cy="133691"/>
          </a:xfrm>
        </p:grpSpPr>
        <p:sp>
          <p:nvSpPr>
            <p:cNvPr id="9" name="直接连接符 5"/>
            <p:cNvSpPr/>
            <p:nvPr/>
          </p:nvSpPr>
          <p:spPr>
            <a:xfrm>
              <a:off x="0" y="66846"/>
              <a:ext cx="3385683" cy="1"/>
            </a:xfrm>
            <a:prstGeom prst="line">
              <a:avLst/>
            </a:prstGeom>
            <a:ln w="9525" cap="flat" cmpd="sng">
              <a:solidFill>
                <a:schemeClr val="bg1"/>
              </a:solidFill>
              <a:prstDash val="solid"/>
              <a:bevel/>
              <a:headEnd type="none" w="med" len="med"/>
              <a:tailEnd type="none" w="med" len="med"/>
            </a:ln>
          </p:spPr>
          <p:txBody>
            <a:bodyPr/>
            <a:lstStyle/>
            <a:p/>
          </p:txBody>
        </p:sp>
        <p:sp>
          <p:nvSpPr>
            <p:cNvPr id="10" name="椭圆 9"/>
            <p:cNvSpPr/>
            <p:nvPr/>
          </p:nvSpPr>
          <p:spPr>
            <a:xfrm>
              <a:off x="3385683" y="0"/>
              <a:ext cx="133691" cy="133691"/>
            </a:xfrm>
            <a:prstGeom prst="ellipse">
              <a:avLst/>
            </a:prstGeom>
            <a:solidFill>
              <a:schemeClr val="bg1"/>
            </a:solidFill>
            <a:ln w="25400" cap="flat" cmpd="sng">
              <a:solidFill>
                <a:schemeClr val="bg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文本框 1" title=""/>
          <p:cNvSpPr txBox="1"/>
          <p:nvPr/>
        </p:nvSpPr>
        <p:spPr>
          <a:xfrm>
            <a:off x="1355725" y="1747520"/>
            <a:ext cx="8462010" cy="829945"/>
          </a:xfrm>
          <a:prstGeom prst="rect">
            <a:avLst/>
          </a:prstGeom>
          <a:noFill/>
        </p:spPr>
        <p:txBody>
          <a:bodyPr wrap="square" rtlCol="0">
            <a:spAutoFit/>
            <a:scene3d>
              <a:camera prst="orthographicFront"/>
              <a:lightRig rig="threePt" dir="t"/>
            </a:scene3d>
          </a:bodyPr>
          <a:lstStyle/>
          <a:p>
            <a:pPr algn="ctr"/>
            <a:r>
              <a:rPr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5.</a:t>
            </a:r>
            <a:r>
              <a:rPr lang="en-US"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2.</a:t>
            </a:r>
            <a:r>
              <a:rPr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rPr>
              <a:t>3 函数的最值</a:t>
            </a:r>
            <a:endParaRPr sz="4800">
              <a:ln w="9525">
                <a:solidFill>
                  <a:schemeClr val="bg1"/>
                </a:solidFill>
                <a:prstDash val="solid"/>
              </a:ln>
              <a:solidFill>
                <a:schemeClr val="tx1"/>
              </a:solidFill>
              <a:effectLst>
                <a:outerShdw blurRad="12700" dist="38100" dir="2700000" algn="tl" rotWithShape="0">
                  <a:schemeClr val="bg1">
                    <a:lumMod val="50000"/>
                    <a:lumMod val="50000"/>
                  </a:schemeClr>
                </a:outerShdw>
              </a:effectLst>
            </a:endParaRPr>
          </a:p>
        </p:txBody>
      </p:sp>
      <p:pic>
        <p:nvPicPr>
          <p:cNvPr id="14"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495" y="69215"/>
            <a:ext cx="2900680" cy="859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p:tgtEl>
                                          <p:spTgt spid="3"/>
                                        </p:tgtEl>
                                        <p:attrNameLst>
                                          <p:attrName>ppt_x</p:attrName>
                                        </p:attrNameLst>
                                      </p:cBhvr>
                                      <p:tavLst>
                                        <p:tav tm="0">
                                          <p:val>
                                            <p:strVal val="#ppt_x+#ppt_w*1.125000"/>
                                          </p:val>
                                        </p:tav>
                                        <p:tav tm="100000">
                                          <p:val>
                                            <p:strVal val="#ppt_x"/>
                                          </p:val>
                                        </p:tav>
                                      </p:tavLst>
                                    </p:anim>
                                    <p:animEffect filter="wipe(left)">
                                      <p:cBhvr>
                                        <p:cTn id="8" dur="300"/>
                                        <p:tgtEl>
                                          <p:spTgt spid="3"/>
                                        </p:tgtEl>
                                      </p:cBhvr>
                                    </p:animEffect>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filter="wipe(left)">
                                      <p:cBhvr>
                                        <p:cTn id="11"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60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函数的最值</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graphicFrame>
        <p:nvGraphicFramePr>
          <p:cNvPr id="7" name="对象 6" title=""/>
          <p:cNvGraphicFramePr>
            <a:graphicFrameLocks noChangeAspect="1"/>
          </p:cNvGraphicFramePr>
          <p:nvPr>
            <p:custDataLst>
              <p:tags r:id="rId3"/>
            </p:custDataLst>
          </p:nvPr>
        </p:nvGraphicFramePr>
        <p:xfrm>
          <a:off x="1296670" y="789529"/>
          <a:ext cx="7366635" cy="1609725"/>
        </p:xfrm>
        <a:graphic>
          <a:graphicData uri="http://schemas.openxmlformats.org/presentationml/2006/ole">
            <mc:AlternateContent>
              <mc:Choice xmlns:v="urn:schemas-microsoft-com:vml" Requires="v">
                <p:oleObj spid="_x0000_s1044" name="文档" r:id="rId4" imgW="7372350" imgH="1619250" progId="Word.Document.12">
                  <p:embed/>
                </p:oleObj>
              </mc:Choice>
              <mc:Fallback>
                <p:oleObj name="文档" r:id="rId4" imgW="7372350" imgH="1619250" progId="Word.Document.12">
                  <p:embed/>
                  <p:pic>
                    <p:nvPicPr>
                      <p:cNvPr id="0" name="OLE substitute image"/>
                      <p:cNvPicPr/>
                      <p:nvPr/>
                    </p:nvPicPr>
                    <p:blipFill>
                      <a:blip r:embed="rId5"/>
                      <a:stretch>
                        <a:fillRect/>
                      </a:stretch>
                    </p:blipFill>
                    <p:spPr>
                      <a:xfrm>
                        <a:off x="1296670" y="789529"/>
                        <a:ext cx="7366635" cy="1609725"/>
                      </a:xfrm>
                      <a:prstGeom prst="rect">
                        <a:avLst/>
                      </a:prstGeom>
                    </p:spPr>
                  </p:pic>
                </p:oleObj>
              </mc:Fallback>
            </mc:AlternateContent>
          </a:graphicData>
        </a:graphic>
      </p:graphicFrame>
      <p:sp>
        <p:nvSpPr>
          <p:cNvPr id="6" name="矩形 5" title=""/>
          <p:cNvSpPr/>
          <p:nvPr/>
        </p:nvSpPr>
        <p:spPr>
          <a:xfrm>
            <a:off x="864487" y="2169155"/>
            <a:ext cx="5984366"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解　由</a:t>
            </a:r>
            <a:r>
              <a:rPr lang="en-US"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知，</a:t>
            </a:r>
            <a:r>
              <a:rPr lang="en-US" altLang="zh-CN" sz="2800" b="1" i="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zh-CN" sz="2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上为增函数，</a:t>
            </a:r>
            <a:endParaRPr lang="zh-CN" altLang="zh-CN" sz="28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对象 7" title=""/>
          <p:cNvGraphicFramePr>
            <a:graphicFrameLocks noChangeAspect="1"/>
          </p:cNvGraphicFramePr>
          <p:nvPr>
            <p:custDataLst>
              <p:tags r:id="rId6"/>
            </p:custDataLst>
          </p:nvPr>
        </p:nvGraphicFramePr>
        <p:xfrm>
          <a:off x="6720840" y="2228974"/>
          <a:ext cx="4958080" cy="932815"/>
        </p:xfrm>
        <a:graphic>
          <a:graphicData uri="http://schemas.openxmlformats.org/presentationml/2006/ole">
            <mc:AlternateContent>
              <mc:Choice xmlns:v="urn:schemas-microsoft-com:vml" Requires="v">
                <p:oleObj spid="_x0000_s1045" name="文档" r:id="rId7" imgW="4965700" imgH="933450" progId="Word.Document.12">
                  <p:embed/>
                </p:oleObj>
              </mc:Choice>
              <mc:Fallback>
                <p:oleObj name="文档" r:id="rId7" imgW="4965700" imgH="933450" progId="Word.Document.12">
                  <p:embed/>
                  <p:pic>
                    <p:nvPicPr>
                      <p:cNvPr id="0" name="OLE substitute image"/>
                      <p:cNvPicPr/>
                      <p:nvPr/>
                    </p:nvPicPr>
                    <p:blipFill>
                      <a:blip r:embed="rId8"/>
                      <a:stretch>
                        <a:fillRect/>
                      </a:stretch>
                    </p:blipFill>
                    <p:spPr>
                      <a:xfrm>
                        <a:off x="6720840" y="2228974"/>
                        <a:ext cx="4958080" cy="932815"/>
                      </a:xfrm>
                      <a:prstGeom prst="rect">
                        <a:avLst/>
                      </a:prstGeom>
                    </p:spPr>
                  </p:pic>
                </p:oleObj>
              </mc:Fallback>
            </mc:AlternateContent>
          </a:graphicData>
        </a:graphic>
      </p:graphicFrame>
      <p:graphicFrame>
        <p:nvGraphicFramePr>
          <p:cNvPr id="10" name="对象 9" title=""/>
          <p:cNvGraphicFramePr>
            <a:graphicFrameLocks noChangeAspect="1"/>
          </p:cNvGraphicFramePr>
          <p:nvPr>
            <p:custDataLst>
              <p:tags r:id="rId9"/>
            </p:custDataLst>
          </p:nvPr>
        </p:nvGraphicFramePr>
        <p:xfrm>
          <a:off x="9455483" y="2169145"/>
          <a:ext cx="4958080" cy="930275"/>
        </p:xfrm>
        <a:graphic>
          <a:graphicData uri="http://schemas.openxmlformats.org/presentationml/2006/ole">
            <mc:AlternateContent>
              <mc:Choice xmlns:v="urn:schemas-microsoft-com:vml" Requires="v">
                <p:oleObj spid="_x0000_s1046" name="文档" r:id="rId10" imgW="4965700" imgH="933450" progId="Word.Document.12">
                  <p:embed/>
                </p:oleObj>
              </mc:Choice>
              <mc:Fallback>
                <p:oleObj name="文档" r:id="rId10" imgW="4965700" imgH="933450" progId="Word.Document.12">
                  <p:embed/>
                  <p:pic>
                    <p:nvPicPr>
                      <p:cNvPr id="0" name="OLE substitute image"/>
                      <p:cNvPicPr/>
                      <p:nvPr/>
                    </p:nvPicPr>
                    <p:blipFill>
                      <a:blip r:embed="rId11"/>
                      <a:stretch>
                        <a:fillRect/>
                      </a:stretch>
                    </p:blipFill>
                    <p:spPr>
                      <a:xfrm>
                        <a:off x="9455483" y="2169145"/>
                        <a:ext cx="4958080" cy="930275"/>
                      </a:xfrm>
                      <a:prstGeom prst="rect">
                        <a:avLst/>
                      </a:prstGeom>
                    </p:spPr>
                  </p:pic>
                </p:oleObj>
              </mc:Fallback>
            </mc:AlternateContent>
          </a:graphicData>
        </a:graphic>
      </p:graphicFrame>
      <p:graphicFrame>
        <p:nvGraphicFramePr>
          <p:cNvPr id="15" name="对象 14" title=""/>
          <p:cNvGraphicFramePr>
            <a:graphicFrameLocks noChangeAspect="1"/>
          </p:cNvGraphicFramePr>
          <p:nvPr>
            <p:custDataLst>
              <p:tags r:id="rId12"/>
            </p:custDataLst>
          </p:nvPr>
        </p:nvGraphicFramePr>
        <p:xfrm>
          <a:off x="696168" y="3128804"/>
          <a:ext cx="11187430" cy="979170"/>
        </p:xfrm>
        <a:graphic>
          <a:graphicData uri="http://schemas.openxmlformats.org/presentationml/2006/ole">
            <mc:AlternateContent>
              <mc:Choice xmlns:v="urn:schemas-microsoft-com:vml" Requires="v">
                <p:oleObj spid="_x0000_s1047" name="文档" r:id="rId13" imgW="11188700" imgH="977900" progId="Word.Document.12">
                  <p:embed/>
                </p:oleObj>
              </mc:Choice>
              <mc:Fallback>
                <p:oleObj name="文档" r:id="rId13" imgW="11188700" imgH="977900" progId="Word.Document.12">
                  <p:embed/>
                  <p:pic>
                    <p:nvPicPr>
                      <p:cNvPr id="0" name="OLE substitute image"/>
                      <p:cNvPicPr/>
                      <p:nvPr/>
                    </p:nvPicPr>
                    <p:blipFill>
                      <a:blip r:embed="rId14"/>
                      <a:stretch>
                        <a:fillRect/>
                      </a:stretch>
                    </p:blipFill>
                    <p:spPr>
                      <a:xfrm>
                        <a:off x="696168" y="3128804"/>
                        <a:ext cx="11187430" cy="979170"/>
                      </a:xfrm>
                      <a:prstGeom prst="rect">
                        <a:avLst/>
                      </a:prstGeom>
                    </p:spPr>
                  </p:pic>
                </p:oleObj>
              </mc:Fallback>
            </mc:AlternateContent>
          </a:graphicData>
        </a:graphic>
      </p:graphicFrame>
      <p:sp>
        <p:nvSpPr>
          <p:cNvPr id="3" name="矩形 2" title=""/>
          <p:cNvSpPr/>
          <p:nvPr>
            <p:custDataLst>
              <p:tags r:id="rId15"/>
            </p:custDataLst>
          </p:nvPr>
        </p:nvSpPr>
        <p:spPr>
          <a:xfrm>
            <a:off x="1416302" y="4301161"/>
            <a:ext cx="7064486" cy="122809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在</a:t>
            </a:r>
            <a:r>
              <a:rPr lang="en-US" altLang="zh-CN" kern="100">
                <a:solidFill>
                  <a:srgbClr val="FF0000"/>
                </a:solidFill>
                <a:latin typeface="IPAPANNEW" panose="02000500070000020004" pitchFamily="2"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2,4</a:t>
            </a:r>
            <a:r>
              <a:rPr lang="en-US" altLang="zh-CN" kern="100">
                <a:solidFill>
                  <a:srgbClr val="FF0000"/>
                </a:solidFill>
                <a:latin typeface="IPAPANNEW" panose="02000500070000020004" pitchFamily="2" charset="0"/>
                <a:ea typeface="楷体_GB2312" panose="02010609030101010101" pitchFamily="49" charset="-122"/>
                <a:cs typeface="Times New Roman" panose="02020603050405020304" pitchFamily="18"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上是增函数，</a:t>
            </a:r>
            <a:endParaRPr lang="zh-CN" altLang="zh-CN" sz="105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所以</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kern="100" baseline="-250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max</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(4)</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1</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kern="100" baseline="-250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min</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(2)</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3.</a:t>
            </a:r>
            <a:endParaRPr lang="en-US" altLang="zh-CN" sz="1050" kern="100">
              <a:solidFill>
                <a:srgbClr val="FF0000"/>
              </a:solidFill>
              <a:effectLst/>
              <a:latin typeface="Times New Roman" panose="02020603050405020304" pitchFamily="18" charset="0"/>
              <a:ea typeface="楷体_GB2312" panose="02010609030101010101" pitchFamily="49"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750"/>
                                        <p:tgtEl>
                                          <p:spTgt spid="3">
                                            <p:txEl>
                                              <p:pRg st="0" end="0"/>
                                            </p:txEl>
                                          </p:spTgt>
                                        </p:tgtEl>
                                      </p:cBhvr>
                                    </p:animEffect>
                                  </p:childTnLst>
                                </p:cTn>
                              </p:par>
                            </p:childTnLst>
                          </p:cTn>
                        </p:par>
                        <p:par>
                          <p:cTn id="28" fill="hold" nodeType="afterGroup">
                            <p:stCondLst>
                              <p:cond delay="1250"/>
                            </p:stCondLst>
                            <p:childTnLst>
                              <p:par>
                                <p:cTn id="29" presetID="3" presetClass="entr" presetSubtype="10" fill="hold"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60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函数的最值</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 </a:t>
            </a:r>
            <a:r>
              <a:rPr lang="zh-CN" altLang="en-US" sz="2800" b="1" kern="100" smtClean="0">
                <a:solidFill>
                  <a:srgbClr val="0000FF"/>
                </a:solidFill>
                <a:latin typeface="Times New Roman" panose="02020603050405020304" pitchFamily="18" charset="0"/>
                <a:cs typeface="Times New Roman" panose="02020603050405020304" pitchFamily="18" charset="0"/>
              </a:rPr>
              <a:t>求下列函数的值域</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graphicFrame>
        <p:nvGraphicFramePr>
          <p:cNvPr id="5" name="Object 33" title=""/>
          <p:cNvGraphicFramePr>
            <a:graphicFrameLocks noChangeAspect="1"/>
          </p:cNvGraphicFramePr>
          <p:nvPr>
            <p:custDataLst>
              <p:tags r:id="rId3"/>
            </p:custDataLst>
          </p:nvPr>
        </p:nvGraphicFramePr>
        <p:xfrm>
          <a:off x="1236345" y="1360170"/>
          <a:ext cx="9712960" cy="628650"/>
        </p:xfrm>
        <a:graphic>
          <a:graphicData uri="http://schemas.openxmlformats.org/presentationml/2006/ole">
            <mc:AlternateContent>
              <mc:Choice xmlns:v="urn:schemas-microsoft-com:vml" Requires="v">
                <p:oleObj spid="_x0000_s1048" name="文档" r:id="rId4" imgW="9321800" imgH="603250" progId="Word.Document.12">
                  <p:embed/>
                </p:oleObj>
              </mc:Choice>
              <mc:Fallback>
                <p:oleObj name="文档" r:id="rId4" imgW="9321800" imgH="603250" progId="Word.Document.12">
                  <p:embed/>
                  <p:pic>
                    <p:nvPicPr>
                      <p:cNvPr id="0" name="OLE substitute image"/>
                      <p:cNvPicPr/>
                      <p:nvPr/>
                    </p:nvPicPr>
                    <p:blipFill>
                      <a:blip r:embed="rId5"/>
                      <a:stretch>
                        <a:fillRect/>
                      </a:stretch>
                    </p:blipFill>
                    <p:spPr>
                      <a:xfrm>
                        <a:off x="1236345" y="1360170"/>
                        <a:ext cx="9712960" cy="628650"/>
                      </a:xfrm>
                      <a:prstGeom prst="rect">
                        <a:avLst/>
                      </a:prstGeom>
                      <a:noFill/>
                      <a:ln w="9525">
                        <a:noFill/>
                      </a:ln>
                    </p:spPr>
                  </p:pic>
                </p:oleObj>
              </mc:Fallback>
            </mc:AlternateContent>
          </a:graphicData>
        </a:graphic>
      </p:graphicFrame>
      <p:graphicFrame>
        <p:nvGraphicFramePr>
          <p:cNvPr id="3" name="Object 33" title=""/>
          <p:cNvGraphicFramePr>
            <a:graphicFrameLocks noChangeAspect="1"/>
          </p:cNvGraphicFramePr>
          <p:nvPr>
            <p:custDataLst>
              <p:tags r:id="rId6"/>
            </p:custDataLst>
          </p:nvPr>
        </p:nvGraphicFramePr>
        <p:xfrm>
          <a:off x="1236345" y="1988820"/>
          <a:ext cx="8625840" cy="1112520"/>
        </p:xfrm>
        <a:graphic>
          <a:graphicData uri="http://schemas.openxmlformats.org/presentationml/2006/ole">
            <mc:AlternateContent>
              <mc:Choice xmlns:v="urn:schemas-microsoft-com:vml" Requires="v">
                <p:oleObj spid="_x0000_s1049" name="文档" r:id="rId7" imgW="9321800" imgH="1200150" progId="Word.Document.12">
                  <p:embed/>
                </p:oleObj>
              </mc:Choice>
              <mc:Fallback>
                <p:oleObj name="文档" r:id="rId7" imgW="9321800" imgH="1200150" progId="Word.Document.12">
                  <p:embed/>
                  <p:pic>
                    <p:nvPicPr>
                      <p:cNvPr id="0" name="OLE substitute image"/>
                      <p:cNvPicPr/>
                      <p:nvPr/>
                    </p:nvPicPr>
                    <p:blipFill>
                      <a:blip r:embed="rId8"/>
                      <a:stretch>
                        <a:fillRect/>
                      </a:stretch>
                    </p:blipFill>
                    <p:spPr>
                      <a:xfrm>
                        <a:off x="1236345" y="1988820"/>
                        <a:ext cx="8625840" cy="1112520"/>
                      </a:xfrm>
                      <a:prstGeom prst="rect">
                        <a:avLst/>
                      </a:prstGeom>
                      <a:noFill/>
                      <a:ln w="9525">
                        <a:noFill/>
                      </a:ln>
                    </p:spPr>
                  </p:pic>
                </p:oleObj>
              </mc:Fallback>
            </mc:AlternateContent>
          </a:graphicData>
        </a:graphic>
      </p:graphicFrame>
      <p:graphicFrame>
        <p:nvGraphicFramePr>
          <p:cNvPr id="4" name="Object 33" title=""/>
          <p:cNvGraphicFramePr>
            <a:graphicFrameLocks noChangeAspect="1"/>
          </p:cNvGraphicFramePr>
          <p:nvPr>
            <p:custDataLst>
              <p:tags r:id="rId9"/>
            </p:custDataLst>
          </p:nvPr>
        </p:nvGraphicFramePr>
        <p:xfrm>
          <a:off x="1116330" y="3068955"/>
          <a:ext cx="2983230" cy="804545"/>
        </p:xfrm>
        <a:graphic>
          <a:graphicData uri="http://schemas.openxmlformats.org/presentationml/2006/ole">
            <mc:AlternateContent>
              <mc:Choice xmlns:v="urn:schemas-microsoft-com:vml" Requires="v">
                <p:oleObj spid="_x0000_s1050" name="文档" r:id="rId10" imgW="2959100" imgH="800100" progId="Word.Document.12">
                  <p:embed/>
                </p:oleObj>
              </mc:Choice>
              <mc:Fallback>
                <p:oleObj name="文档" r:id="rId10" imgW="2959100" imgH="800100" progId="Word.Document.12">
                  <p:embed/>
                  <p:pic>
                    <p:nvPicPr>
                      <p:cNvPr id="0" name="OLE substitute image"/>
                      <p:cNvPicPr/>
                      <p:nvPr/>
                    </p:nvPicPr>
                    <p:blipFill>
                      <a:blip r:embed="rId11"/>
                      <a:stretch>
                        <a:fillRect/>
                      </a:stretch>
                    </p:blipFill>
                    <p:spPr>
                      <a:xfrm>
                        <a:off x="1116330" y="3068955"/>
                        <a:ext cx="2983230" cy="804545"/>
                      </a:xfrm>
                      <a:prstGeom prst="rect">
                        <a:avLst/>
                      </a:prstGeom>
                      <a:noFill/>
                      <a:ln w="9525">
                        <a:noFill/>
                      </a:ln>
                    </p:spPr>
                  </p:pic>
                </p:oleObj>
              </mc:Fallback>
            </mc:AlternateContent>
          </a:graphicData>
        </a:graphic>
      </p:graphicFrame>
      <p:graphicFrame>
        <p:nvGraphicFramePr>
          <p:cNvPr id="6" name="Object 33" title=""/>
          <p:cNvGraphicFramePr>
            <a:graphicFrameLocks noChangeAspect="1"/>
          </p:cNvGraphicFramePr>
          <p:nvPr>
            <p:custDataLst>
              <p:tags r:id="rId12"/>
            </p:custDataLst>
          </p:nvPr>
        </p:nvGraphicFramePr>
        <p:xfrm>
          <a:off x="1056005" y="3789045"/>
          <a:ext cx="9428480" cy="2807970"/>
        </p:xfrm>
        <a:graphic>
          <a:graphicData uri="http://schemas.openxmlformats.org/presentationml/2006/ole">
            <mc:AlternateContent>
              <mc:Choice xmlns:v="urn:schemas-microsoft-com:vml" Requires="v">
                <p:oleObj spid="_x0000_s1051" name="文档" r:id="rId13" imgW="9321800" imgH="2774950" progId="Word.Document.12">
                  <p:embed/>
                </p:oleObj>
              </mc:Choice>
              <mc:Fallback>
                <p:oleObj name="文档" r:id="rId13" imgW="9321800" imgH="2774950" progId="Word.Document.12">
                  <p:embed/>
                  <p:pic>
                    <p:nvPicPr>
                      <p:cNvPr id="0" name="OLE substitute image"/>
                      <p:cNvPicPr/>
                      <p:nvPr/>
                    </p:nvPicPr>
                    <p:blipFill>
                      <a:blip r:embed="rId14"/>
                      <a:stretch>
                        <a:fillRect/>
                      </a:stretch>
                    </p:blipFill>
                    <p:spPr>
                      <a:xfrm>
                        <a:off x="1056005" y="3789045"/>
                        <a:ext cx="9428480" cy="2807970"/>
                      </a:xfrm>
                      <a:prstGeom prst="rect">
                        <a:avLst/>
                      </a:prstGeom>
                      <a:noFill/>
                      <a:ln w="9525">
                        <a:noFill/>
                      </a:ln>
                    </p:spPr>
                  </p:pic>
                </p:oleObj>
              </mc:Fallback>
            </mc:AlternateContent>
          </a:graphicData>
        </a:graphic>
      </p:graphicFrame>
      <p:graphicFrame>
        <p:nvGraphicFramePr>
          <p:cNvPr id="7" name="Object 33" title=""/>
          <p:cNvGraphicFramePr>
            <a:graphicFrameLocks noChangeAspect="1"/>
          </p:cNvGraphicFramePr>
          <p:nvPr>
            <p:custDataLst>
              <p:tags r:id="rId15"/>
            </p:custDataLst>
          </p:nvPr>
        </p:nvGraphicFramePr>
        <p:xfrm>
          <a:off x="6995795" y="1388745"/>
          <a:ext cx="3459480" cy="474345"/>
        </p:xfrm>
        <a:graphic>
          <a:graphicData uri="http://schemas.openxmlformats.org/presentationml/2006/ole">
            <mc:AlternateContent>
              <mc:Choice xmlns:v="urn:schemas-microsoft-com:vml" Requires="v">
                <p:oleObj spid="_x0000_s1052" name="文档" r:id="rId16" imgW="2959100" imgH="406400" progId="Word.Document.12">
                  <p:embed/>
                </p:oleObj>
              </mc:Choice>
              <mc:Fallback>
                <p:oleObj name="文档" r:id="rId16" imgW="2959100" imgH="406400" progId="Word.Document.12">
                  <p:embed/>
                  <p:pic>
                    <p:nvPicPr>
                      <p:cNvPr id="0" name="OLE substitute image"/>
                      <p:cNvPicPr/>
                      <p:nvPr/>
                    </p:nvPicPr>
                    <p:blipFill>
                      <a:blip r:embed="rId17"/>
                      <a:stretch>
                        <a:fillRect/>
                      </a:stretch>
                    </p:blipFill>
                    <p:spPr>
                      <a:xfrm>
                        <a:off x="6995795" y="1388745"/>
                        <a:ext cx="3459480" cy="474345"/>
                      </a:xfrm>
                      <a:prstGeom prst="rect">
                        <a:avLst/>
                      </a:prstGeom>
                      <a:noFill/>
                      <a:ln w="9525">
                        <a:noFill/>
                      </a:ln>
                    </p:spPr>
                  </p:pic>
                </p:oleObj>
              </mc:Fallback>
            </mc:AlternateContent>
          </a:graphicData>
        </a:graphic>
      </p:graphicFrame>
      <p:graphicFrame>
        <p:nvGraphicFramePr>
          <p:cNvPr id="8" name="Object 33" title=""/>
          <p:cNvGraphicFramePr>
            <a:graphicFrameLocks noChangeAspect="1"/>
          </p:cNvGraphicFramePr>
          <p:nvPr>
            <p:custDataLst>
              <p:tags r:id="rId18"/>
            </p:custDataLst>
          </p:nvPr>
        </p:nvGraphicFramePr>
        <p:xfrm>
          <a:off x="7296150" y="2326005"/>
          <a:ext cx="10107295" cy="3222625"/>
        </p:xfrm>
        <a:graphic>
          <a:graphicData uri="http://schemas.openxmlformats.org/presentationml/2006/ole">
            <mc:AlternateContent>
              <mc:Choice xmlns:v="urn:schemas-microsoft-com:vml" Requires="v">
                <p:oleObj spid="_x0000_s1053" name="文档" r:id="rId19" imgW="9321800" imgH="2978150" progId="Word.Document.12">
                  <p:embed/>
                </p:oleObj>
              </mc:Choice>
              <mc:Fallback>
                <p:oleObj name="文档" r:id="rId19" imgW="9321800" imgH="2978150" progId="Word.Document.12">
                  <p:embed/>
                  <p:pic>
                    <p:nvPicPr>
                      <p:cNvPr id="0" name="OLE substitute image"/>
                      <p:cNvPicPr/>
                      <p:nvPr/>
                    </p:nvPicPr>
                    <p:blipFill>
                      <a:blip r:embed="rId20"/>
                      <a:stretch>
                        <a:fillRect/>
                      </a:stretch>
                    </p:blipFill>
                    <p:spPr>
                      <a:xfrm>
                        <a:off x="7296150" y="2326005"/>
                        <a:ext cx="10107295" cy="32226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60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函数的最值</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graphicFrame>
        <p:nvGraphicFramePr>
          <p:cNvPr id="5" name="Object 33" title=""/>
          <p:cNvGraphicFramePr>
            <a:graphicFrameLocks noChangeAspect="1"/>
          </p:cNvGraphicFramePr>
          <p:nvPr>
            <p:custDataLst>
              <p:tags r:id="rId3"/>
            </p:custDataLst>
          </p:nvPr>
        </p:nvGraphicFramePr>
        <p:xfrm>
          <a:off x="1416050" y="789305"/>
          <a:ext cx="12198350" cy="784860"/>
        </p:xfrm>
        <a:graphic>
          <a:graphicData uri="http://schemas.openxmlformats.org/presentationml/2006/ole">
            <mc:AlternateContent>
              <mc:Choice xmlns:v="urn:schemas-microsoft-com:vml" Requires="v">
                <p:oleObj spid="_x0000_s1054" name="文档" r:id="rId4" imgW="9321800" imgH="603250" progId="Word.Document.12">
                  <p:embed/>
                </p:oleObj>
              </mc:Choice>
              <mc:Fallback>
                <p:oleObj name="文档" r:id="rId4" imgW="9321800" imgH="603250" progId="Word.Document.12">
                  <p:embed/>
                  <p:pic>
                    <p:nvPicPr>
                      <p:cNvPr id="0" name="OLE substitute image"/>
                      <p:cNvPicPr/>
                      <p:nvPr/>
                    </p:nvPicPr>
                    <p:blipFill>
                      <a:blip r:embed="rId5"/>
                      <a:stretch>
                        <a:fillRect/>
                      </a:stretch>
                    </p:blipFill>
                    <p:spPr>
                      <a:xfrm>
                        <a:off x="1416050" y="789305"/>
                        <a:ext cx="12198350" cy="784860"/>
                      </a:xfrm>
                      <a:prstGeom prst="rect">
                        <a:avLst/>
                      </a:prstGeom>
                      <a:noFill/>
                      <a:ln w="9525">
                        <a:noFill/>
                      </a:ln>
                    </p:spPr>
                  </p:pic>
                </p:oleObj>
              </mc:Fallback>
            </mc:AlternateContent>
          </a:graphicData>
        </a:graphic>
      </p:graphicFrame>
      <p:graphicFrame>
        <p:nvGraphicFramePr>
          <p:cNvPr id="3" name="Object 33" title=""/>
          <p:cNvGraphicFramePr>
            <a:graphicFrameLocks noChangeAspect="1"/>
          </p:cNvGraphicFramePr>
          <p:nvPr>
            <p:custDataLst>
              <p:tags r:id="rId6"/>
            </p:custDataLst>
          </p:nvPr>
        </p:nvGraphicFramePr>
        <p:xfrm>
          <a:off x="1236345" y="1899920"/>
          <a:ext cx="11043285" cy="3057525"/>
        </p:xfrm>
        <a:graphic>
          <a:graphicData uri="http://schemas.openxmlformats.org/presentationml/2006/ole">
            <mc:AlternateContent>
              <mc:Choice xmlns:v="urn:schemas-microsoft-com:vml" Requires="v">
                <p:oleObj spid="_x0000_s1055" name="文档" r:id="rId7" imgW="9321800" imgH="2578100" progId="Word.Document.12">
                  <p:embed/>
                </p:oleObj>
              </mc:Choice>
              <mc:Fallback>
                <p:oleObj name="文档" r:id="rId7" imgW="9321800" imgH="2578100" progId="Word.Document.12">
                  <p:embed/>
                  <p:pic>
                    <p:nvPicPr>
                      <p:cNvPr id="0" name="OLE substitute image"/>
                      <p:cNvPicPr/>
                      <p:nvPr/>
                    </p:nvPicPr>
                    <p:blipFill>
                      <a:blip r:embed="rId8"/>
                      <a:stretch>
                        <a:fillRect/>
                      </a:stretch>
                    </p:blipFill>
                    <p:spPr>
                      <a:xfrm>
                        <a:off x="1236345" y="1899920"/>
                        <a:ext cx="11043285" cy="305752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576580" y="309245"/>
            <a:ext cx="809879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题型二</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函数最值求参数</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516402" y="968921"/>
            <a:ext cx="11237936" cy="829945"/>
          </a:xfrm>
          <a:prstGeom prst="rect">
            <a:avLst/>
          </a:prstGeom>
        </p:spPr>
        <p:txBody>
          <a:bodyPr>
            <a:spAutoFit/>
          </a:bodyPr>
          <a:lstStyle/>
          <a:p>
            <a:pPr algn="just">
              <a:lnSpc>
                <a:spcPct val="150000"/>
              </a:lnSpc>
              <a:spcAft>
                <a:spcPct val="0"/>
              </a:spcAft>
            </a:pPr>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2</a:t>
            </a:r>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　</a:t>
            </a:r>
            <a:endParaRPr lang="zh-CN" altLang="zh-CN" sz="3200" b="1" kern="100">
              <a:effectLst/>
              <a:latin typeface="Times New Roman" panose="02020603050405020304" pitchFamily="18" charset="0"/>
              <a:ea typeface="幼圆" panose="02010509060101010101" charset="-122"/>
              <a:cs typeface="Times New Roman" panose="02020603050405020304" pitchFamily="18" charset="0"/>
            </a:endParaRPr>
          </a:p>
        </p:txBody>
      </p:sp>
      <p:graphicFrame>
        <p:nvGraphicFramePr>
          <p:cNvPr id="14338" name="对象 14337" title=""/>
          <p:cNvGraphicFramePr>
            <a:graphicFrameLocks noChangeAspect="1"/>
          </p:cNvGraphicFramePr>
          <p:nvPr>
            <p:custDataLst>
              <p:tags r:id="rId3"/>
            </p:custDataLst>
          </p:nvPr>
        </p:nvGraphicFramePr>
        <p:xfrm>
          <a:off x="1296670" y="1089184"/>
          <a:ext cx="8566785" cy="1607820"/>
        </p:xfrm>
        <a:graphic>
          <a:graphicData uri="http://schemas.openxmlformats.org/presentationml/2006/ole">
            <mc:AlternateContent>
              <mc:Choice xmlns:v="urn:schemas-microsoft-com:vml" Requires="v">
                <p:oleObj spid="_x0000_s1056" r:id="rId4" imgW="9156700" imgH="1765300" progId="Word.Document.8">
                  <p:embed/>
                </p:oleObj>
              </mc:Choice>
              <mc:Fallback>
                <p:oleObj r:id="rId4" imgW="9156700" imgH="1765300" progId="Word.Document.8">
                  <p:embed/>
                  <p:pic>
                    <p:nvPicPr>
                      <p:cNvPr id="0" name="OLE substitute image"/>
                      <p:cNvPicPr/>
                      <p:nvPr/>
                    </p:nvPicPr>
                    <p:blipFill>
                      <a:blip r:embed="rId5"/>
                      <a:stretch>
                        <a:fillRect/>
                      </a:stretch>
                    </p:blipFill>
                    <p:spPr>
                      <a:xfrm>
                        <a:off x="1296670" y="1089184"/>
                        <a:ext cx="8566785" cy="1607820"/>
                      </a:xfrm>
                      <a:prstGeom prst="rect">
                        <a:avLst/>
                      </a:prstGeom>
                      <a:noFill/>
                      <a:ln w="38100">
                        <a:noFill/>
                        <a:miter/>
                      </a:ln>
                    </p:spPr>
                  </p:pic>
                </p:oleObj>
              </mc:Fallback>
            </mc:AlternateContent>
          </a:graphicData>
        </a:graphic>
      </p:graphicFrame>
      <p:graphicFrame>
        <p:nvGraphicFramePr>
          <p:cNvPr id="14340" name="对象 14339" title=""/>
          <p:cNvGraphicFramePr>
            <a:graphicFrameLocks noChangeAspect="1"/>
          </p:cNvGraphicFramePr>
          <p:nvPr>
            <p:custDataLst>
              <p:tags r:id="rId6"/>
            </p:custDataLst>
          </p:nvPr>
        </p:nvGraphicFramePr>
        <p:xfrm>
          <a:off x="1414780" y="2774950"/>
          <a:ext cx="8296910" cy="1583690"/>
        </p:xfrm>
        <a:graphic>
          <a:graphicData uri="http://schemas.openxmlformats.org/presentationml/2006/ole">
            <mc:AlternateContent>
              <mc:Choice xmlns:v="urn:schemas-microsoft-com:vml" Requires="v">
                <p:oleObj spid="_x0000_s1057" r:id="rId7" imgW="9156700" imgH="1758950" progId="Word.Document.8">
                  <p:embed/>
                </p:oleObj>
              </mc:Choice>
              <mc:Fallback>
                <p:oleObj r:id="rId7" imgW="9156700" imgH="1758950" progId="Word.Document.8">
                  <p:embed/>
                  <p:pic>
                    <p:nvPicPr>
                      <p:cNvPr id="0" name="OLE substitute image"/>
                      <p:cNvPicPr/>
                      <p:nvPr/>
                    </p:nvPicPr>
                    <p:blipFill>
                      <a:blip r:embed="rId8"/>
                      <a:stretch>
                        <a:fillRect/>
                      </a:stretch>
                    </p:blipFill>
                    <p:spPr>
                      <a:xfrm>
                        <a:off x="1414780" y="2774950"/>
                        <a:ext cx="8296910" cy="158369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576580" y="309245"/>
            <a:ext cx="8098790"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题型二</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函数最值求参数</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516402" y="968921"/>
            <a:ext cx="11237936" cy="829945"/>
          </a:xfrm>
          <a:prstGeom prst="rect">
            <a:avLst/>
          </a:prstGeom>
        </p:spPr>
        <p:txBody>
          <a:bodyPr>
            <a:spAutoFit/>
          </a:bodyPr>
          <a:lstStyle/>
          <a:p>
            <a:pPr algn="just">
              <a:lnSpc>
                <a:spcPct val="150000"/>
              </a:lnSpc>
              <a:spcAft>
                <a:spcPct val="0"/>
              </a:spcAft>
            </a:pPr>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2</a:t>
            </a:r>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rPr>
              <a:t>　</a:t>
            </a:r>
            <a:endParaRPr lang="zh-CN" altLang="zh-CN" sz="3200" b="1" kern="100">
              <a:effectLst/>
              <a:latin typeface="Times New Roman" panose="02020603050405020304" pitchFamily="18" charset="0"/>
              <a:ea typeface="幼圆" panose="02010509060101010101" charset="-122"/>
              <a:cs typeface="Times New Roman" panose="02020603050405020304" pitchFamily="18" charset="0"/>
            </a:endParaRPr>
          </a:p>
        </p:txBody>
      </p:sp>
      <p:graphicFrame>
        <p:nvGraphicFramePr>
          <p:cNvPr id="140289" name="Object 1" title=""/>
          <p:cNvGraphicFramePr>
            <a:graphicFrameLocks noChangeAspect="1"/>
          </p:cNvGraphicFramePr>
          <p:nvPr>
            <p:custDataLst>
              <p:tags r:id="rId3"/>
            </p:custDataLst>
          </p:nvPr>
        </p:nvGraphicFramePr>
        <p:xfrm>
          <a:off x="1226185" y="1149350"/>
          <a:ext cx="10452735" cy="1337310"/>
        </p:xfrm>
        <a:graphic>
          <a:graphicData uri="http://schemas.openxmlformats.org/presentationml/2006/ole">
            <mc:AlternateContent>
              <mc:Choice xmlns:v="urn:schemas-microsoft-com:vml" Requires="v">
                <p:oleObj spid="_x0000_s1058" name="文档" r:id="rId4" imgW="9321800" imgH="1200150" progId="Word.Document.12">
                  <p:embed/>
                </p:oleObj>
              </mc:Choice>
              <mc:Fallback>
                <p:oleObj name="文档" r:id="rId4" imgW="9321800" imgH="1200150" progId="Word.Document.12">
                  <p:embed/>
                  <p:pic>
                    <p:nvPicPr>
                      <p:cNvPr id="0" name="OLE substitute image"/>
                      <p:cNvPicPr/>
                      <p:nvPr/>
                    </p:nvPicPr>
                    <p:blipFill>
                      <a:blip r:embed="rId5"/>
                      <a:stretch>
                        <a:fillRect/>
                      </a:stretch>
                    </p:blipFill>
                    <p:spPr>
                      <a:xfrm>
                        <a:off x="1226185" y="1149350"/>
                        <a:ext cx="10452735" cy="1337310"/>
                      </a:xfrm>
                      <a:prstGeom prst="rect">
                        <a:avLst/>
                      </a:prstGeom>
                      <a:noFill/>
                      <a:ln w="9525">
                        <a:noFill/>
                      </a:ln>
                    </p:spPr>
                  </p:pic>
                </p:oleObj>
              </mc:Fallback>
            </mc:AlternateContent>
          </a:graphicData>
        </a:graphic>
      </p:graphicFrame>
      <p:graphicFrame>
        <p:nvGraphicFramePr>
          <p:cNvPr id="139265" name="Object 1" title=""/>
          <p:cNvGraphicFramePr>
            <a:graphicFrameLocks noChangeAspect="1"/>
          </p:cNvGraphicFramePr>
          <p:nvPr/>
        </p:nvGraphicFramePr>
        <p:xfrm>
          <a:off x="2016125" y="1868805"/>
          <a:ext cx="11538585" cy="3435350"/>
        </p:xfrm>
        <a:graphic>
          <a:graphicData uri="http://schemas.openxmlformats.org/presentationml/2006/ole">
            <mc:AlternateContent>
              <mc:Choice xmlns:v="urn:schemas-microsoft-com:vml" Requires="v">
                <p:oleObj spid="_x0000_s1059" name="文档" r:id="rId6" imgW="9321800" imgH="2774950" progId="Word.Document.12">
                  <p:embed/>
                </p:oleObj>
              </mc:Choice>
              <mc:Fallback>
                <p:oleObj name="文档" r:id="rId6" imgW="9321800" imgH="2774950" progId="Word.Document.12">
                  <p:embed/>
                  <p:pic>
                    <p:nvPicPr>
                      <p:cNvPr id="0" name="OLE substitute image"/>
                      <p:cNvPicPr/>
                      <p:nvPr/>
                    </p:nvPicPr>
                    <p:blipFill>
                      <a:blip r:embed="rId7"/>
                      <a:stretch>
                        <a:fillRect/>
                      </a:stretch>
                    </p:blipFill>
                    <p:spPr>
                      <a:xfrm>
                        <a:off x="2016125" y="1868805"/>
                        <a:ext cx="11538585" cy="343535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9265"/>
                                        </p:tgtEl>
                                        <p:attrNameLst>
                                          <p:attrName>style.visibility</p:attrName>
                                        </p:attrNameLst>
                                      </p:cBhvr>
                                      <p:to>
                                        <p:strVal val="visible"/>
                                      </p:to>
                                    </p:set>
                                    <p:animEffect transition="in" filter="checkerboard(across)">
                                      <p:cBhvr>
                                        <p:cTn id="7" dur="500"/>
                                        <p:tgtEl>
                                          <p:spTgt spid="13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76580" y="18891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题型三</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函数最值的应用</a:t>
            </a:r>
            <a:endPar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endParaRPr>
          </a:p>
        </p:txBody>
      </p:sp>
      <p:sp>
        <p:nvSpPr>
          <p:cNvPr id="4" name="文本框 3" title=""/>
          <p:cNvSpPr txBox="1"/>
          <p:nvPr/>
        </p:nvSpPr>
        <p:spPr>
          <a:xfrm>
            <a:off x="576580" y="969010"/>
            <a:ext cx="10821670" cy="583565"/>
          </a:xfrm>
          <a:prstGeom prst="rect">
            <a:avLst/>
          </a:prstGeom>
          <a:noFill/>
        </p:spPr>
        <p:txBody>
          <a:bodyPr wrap="square" rtlCol="0" anchor="t">
            <a:spAutoFit/>
          </a:bodyPr>
          <a:lstStyle/>
          <a:p>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3  </a:t>
            </a:r>
            <a:endParaRPr lang="en-US" altLang="zh-CN" sz="3200" b="1" kern="100" smtClean="0">
              <a:solidFill>
                <a:schemeClr val="tx1"/>
              </a:solidFill>
              <a:latin typeface="Times New Roman" panose="02020603050405020304" pitchFamily="18" charset="0"/>
              <a:ea typeface="幼圆" panose="02010509060101010101" charset="-122"/>
              <a:cs typeface="Times New Roman" panose="02020603050405020304" pitchFamily="18" charset="0"/>
              <a:sym typeface="+mn-ea"/>
            </a:endParaRPr>
          </a:p>
        </p:txBody>
      </p:sp>
      <p:sp>
        <p:nvSpPr>
          <p:cNvPr id="14" name="矩形 13" title=""/>
          <p:cNvSpPr/>
          <p:nvPr>
            <p:custDataLst>
              <p:tags r:id="rId2"/>
            </p:custDataLst>
          </p:nvPr>
        </p:nvSpPr>
        <p:spPr>
          <a:xfrm>
            <a:off x="1116330" y="834390"/>
            <a:ext cx="10596245" cy="233616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kern="100">
                <a:latin typeface="Times New Roman" panose="02020603050405020304" pitchFamily="18" charset="0"/>
                <a:ea typeface="微软雅黑" panose="020b0503020204020204" charset="-122"/>
                <a:cs typeface="Times New Roman" panose="02020603050405020304" pitchFamily="18" charset="0"/>
              </a:rPr>
              <a:t>　某产品生产厂家根据以往的销售经验得到下面有关生产销售的统计规律：每生产产品</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百台</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，其总成本为</a:t>
            </a:r>
            <a:r>
              <a:rPr lang="en-US" altLang="zh-CN" i="1" kern="100">
                <a:latin typeface="Times New Roman" panose="02020603050405020304" pitchFamily="18" charset="0"/>
                <a:ea typeface="微软雅黑" panose="020b0503020204020204" charset="-122"/>
                <a:cs typeface="Courier New" panose="02070309020205020404" pitchFamily="49" charset="0"/>
              </a:rPr>
              <a:t>G</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万元</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，其中固定成本为</a:t>
            </a:r>
            <a:r>
              <a:rPr lang="en-US" altLang="zh-CN" kern="100">
                <a:latin typeface="Times New Roman" panose="02020603050405020304" pitchFamily="18" charset="0"/>
                <a:ea typeface="微软雅黑" panose="020b0503020204020204" charset="-122"/>
                <a:cs typeface="Courier New" panose="02070309020205020404" pitchFamily="49" charset="0"/>
              </a:rPr>
              <a:t>2.8</a:t>
            </a:r>
            <a:r>
              <a:rPr lang="zh-CN" altLang="zh-CN" kern="100">
                <a:latin typeface="Times New Roman" panose="02020603050405020304" pitchFamily="18" charset="0"/>
                <a:ea typeface="微软雅黑" panose="020b0503020204020204" charset="-122"/>
                <a:cs typeface="Times New Roman" panose="02020603050405020304" pitchFamily="18" charset="0"/>
              </a:rPr>
              <a:t>万元，并且每生产</a:t>
            </a:r>
            <a:r>
              <a:rPr lang="en-US" altLang="zh-CN" kern="100">
                <a:latin typeface="Times New Roman" panose="02020603050405020304" pitchFamily="18" charset="0"/>
                <a:ea typeface="微软雅黑" panose="020b0503020204020204" charset="-122"/>
                <a:cs typeface="Courier New" panose="02070309020205020404" pitchFamily="49" charset="0"/>
              </a:rPr>
              <a:t>1</a:t>
            </a:r>
            <a:r>
              <a:rPr lang="zh-CN" altLang="zh-CN" kern="100">
                <a:latin typeface="Times New Roman" panose="02020603050405020304" pitchFamily="18" charset="0"/>
                <a:ea typeface="微软雅黑" panose="020b0503020204020204" charset="-122"/>
                <a:cs typeface="Times New Roman" panose="02020603050405020304" pitchFamily="18" charset="0"/>
              </a:rPr>
              <a:t>百台的生产成本为</a:t>
            </a:r>
            <a:r>
              <a:rPr lang="en-US" altLang="zh-CN" kern="100">
                <a:latin typeface="Times New Roman" panose="02020603050405020304" pitchFamily="18" charset="0"/>
                <a:ea typeface="微软雅黑" panose="020b0503020204020204" charset="-122"/>
                <a:cs typeface="Courier New" panose="02070309020205020404" pitchFamily="49" charset="0"/>
              </a:rPr>
              <a:t>1</a:t>
            </a:r>
            <a:r>
              <a:rPr lang="zh-CN" altLang="zh-CN" kern="100">
                <a:latin typeface="Times New Roman" panose="02020603050405020304" pitchFamily="18" charset="0"/>
                <a:ea typeface="微软雅黑" panose="020b0503020204020204" charset="-122"/>
                <a:cs typeface="Times New Roman" panose="02020603050405020304" pitchFamily="18" charset="0"/>
              </a:rPr>
              <a:t>万元</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总成本＝固定成本＋生产成本</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销售收入</a:t>
            </a:r>
            <a:r>
              <a:rPr lang="en-US" altLang="zh-CN" i="1" kern="100">
                <a:latin typeface="Times New Roman" panose="02020603050405020304" pitchFamily="18" charset="0"/>
                <a:ea typeface="微软雅黑" panose="020b0503020204020204" charset="-122"/>
                <a:cs typeface="Courier New" panose="02070309020205020404" pitchFamily="49" charset="0"/>
              </a:rPr>
              <a:t>R</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万元</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满足：</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graphicFrame>
        <p:nvGraphicFramePr>
          <p:cNvPr id="15" name="对象 14" title=""/>
          <p:cNvGraphicFramePr>
            <a:graphicFrameLocks noChangeAspect="1"/>
          </p:cNvGraphicFramePr>
          <p:nvPr>
            <p:custDataLst>
              <p:tags r:id="rId3"/>
            </p:custDataLst>
          </p:nvPr>
        </p:nvGraphicFramePr>
        <p:xfrm>
          <a:off x="3636010" y="2589158"/>
          <a:ext cx="11182350" cy="1476375"/>
        </p:xfrm>
        <a:graphic>
          <a:graphicData uri="http://schemas.openxmlformats.org/presentationml/2006/ole">
            <mc:AlternateContent>
              <mc:Choice xmlns:v="urn:schemas-microsoft-com:vml" Requires="v">
                <p:oleObj spid="_x0000_s1060" name="文档" r:id="rId4" imgW="11195050" imgH="1477010" progId="Word.Document.12">
                  <p:embed/>
                </p:oleObj>
              </mc:Choice>
              <mc:Fallback>
                <p:oleObj name="文档" r:id="rId4" imgW="11195050" imgH="1477010" progId="Word.Document.12">
                  <p:embed/>
                  <p:pic>
                    <p:nvPicPr>
                      <p:cNvPr id="0" name="OLE substitute image"/>
                      <p:cNvPicPr/>
                      <p:nvPr/>
                    </p:nvPicPr>
                    <p:blipFill>
                      <a:blip r:embed="rId5"/>
                      <a:stretch>
                        <a:fillRect/>
                      </a:stretch>
                    </p:blipFill>
                    <p:spPr>
                      <a:xfrm>
                        <a:off x="3636010" y="2589158"/>
                        <a:ext cx="11182350" cy="1476375"/>
                      </a:xfrm>
                      <a:prstGeom prst="rect">
                        <a:avLst/>
                      </a:prstGeom>
                    </p:spPr>
                  </p:pic>
                </p:oleObj>
              </mc:Fallback>
            </mc:AlternateContent>
          </a:graphicData>
        </a:graphic>
      </p:graphicFrame>
      <p:sp>
        <p:nvSpPr>
          <p:cNvPr id="10" name="矩形 9" title=""/>
          <p:cNvSpPr/>
          <p:nvPr>
            <p:custDataLst>
              <p:tags r:id="rId6"/>
            </p:custDataLst>
          </p:nvPr>
        </p:nvSpPr>
        <p:spPr>
          <a:xfrm>
            <a:off x="399666" y="3986014"/>
            <a:ext cx="11392669" cy="178508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kern="100" spc="80">
                <a:latin typeface="Times New Roman" panose="02020603050405020304" pitchFamily="18" charset="0"/>
                <a:ea typeface="微软雅黑" panose="020b0503020204020204" charset="-122"/>
                <a:cs typeface="Times New Roman" panose="02020603050405020304" pitchFamily="18" charset="0"/>
              </a:rPr>
              <a:t>假定该产品产销平衡</a:t>
            </a:r>
            <a:r>
              <a:rPr lang="en-US" altLang="zh-CN" kern="100" spc="80">
                <a:latin typeface="Times New Roman" panose="02020603050405020304" pitchFamily="18" charset="0"/>
                <a:ea typeface="微软雅黑" panose="020b0503020204020204" charset="-122"/>
                <a:cs typeface="Courier New" panose="02070309020205020404" pitchFamily="49" charset="0"/>
              </a:rPr>
              <a:t>(</a:t>
            </a:r>
            <a:r>
              <a:rPr lang="zh-CN" altLang="zh-CN" kern="100" spc="80">
                <a:latin typeface="Times New Roman" panose="02020603050405020304" pitchFamily="18" charset="0"/>
                <a:ea typeface="微软雅黑" panose="020b0503020204020204" charset="-122"/>
                <a:cs typeface="Times New Roman" panose="02020603050405020304" pitchFamily="18" charset="0"/>
              </a:rPr>
              <a:t>即生产的产品都能卖掉</a:t>
            </a:r>
            <a:r>
              <a:rPr lang="en-US" altLang="zh-CN" kern="100" spc="80">
                <a:latin typeface="Times New Roman" panose="02020603050405020304" pitchFamily="18" charset="0"/>
                <a:ea typeface="微软雅黑" panose="020b0503020204020204" charset="-122"/>
                <a:cs typeface="Courier New" panose="02070309020205020404" pitchFamily="49" charset="0"/>
              </a:rPr>
              <a:t>)</a:t>
            </a:r>
            <a:r>
              <a:rPr lang="zh-CN" altLang="zh-CN" kern="100" spc="80">
                <a:latin typeface="Times New Roman" panose="02020603050405020304" pitchFamily="18" charset="0"/>
                <a:ea typeface="微软雅黑" panose="020b0503020204020204" charset="-122"/>
                <a:cs typeface="Times New Roman" panose="02020603050405020304" pitchFamily="18" charset="0"/>
              </a:rPr>
              <a:t>，根据上述统计规律，请完成下列问题：</a:t>
            </a:r>
            <a:endParaRPr lang="zh-CN" altLang="zh-CN" sz="1050" kern="100" spc="8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(1)</a:t>
            </a:r>
            <a:r>
              <a:rPr lang="zh-CN" altLang="zh-CN" kern="100">
                <a:latin typeface="Times New Roman" panose="02020603050405020304" pitchFamily="18" charset="0"/>
                <a:ea typeface="微软雅黑" panose="020b0503020204020204" charset="-122"/>
                <a:cs typeface="Times New Roman" panose="02020603050405020304" pitchFamily="18" charset="0"/>
              </a:rPr>
              <a:t>写出利润函数</a:t>
            </a:r>
            <a:r>
              <a:rPr lang="en-US" altLang="zh-CN" i="1" kern="100">
                <a:latin typeface="Times New Roman" panose="02020603050405020304" pitchFamily="18" charset="0"/>
                <a:ea typeface="微软雅黑" panose="020b0503020204020204" charset="-122"/>
                <a:cs typeface="Courier New" panose="02070309020205020404" pitchFamily="49" charset="0"/>
              </a:rPr>
              <a:t>y</a:t>
            </a:r>
            <a:r>
              <a:rPr lang="zh-CN" altLang="zh-CN" kern="100">
                <a:latin typeface="Times New Roman" panose="02020603050405020304" pitchFamily="18" charset="0"/>
                <a:ea typeface="微软雅黑" panose="020b0503020204020204" charset="-122"/>
                <a:cs typeface="Times New Roman" panose="02020603050405020304" pitchFamily="18"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f</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en-US" altLang="zh-CN" i="1" kern="100">
                <a:latin typeface="Times New Roman" panose="02020603050405020304" pitchFamily="18" charset="0"/>
                <a:ea typeface="微软雅黑" panose="020b0503020204020204" charset="-122"/>
                <a:cs typeface="Courier New" panose="02070309020205020404" pitchFamily="49" charset="0"/>
              </a:rPr>
              <a:t>x</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的解析式</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利润＝销售收入－总成本</a:t>
            </a:r>
            <a:r>
              <a:rPr lang="en-US" altLang="zh-CN" kern="100">
                <a:latin typeface="Times New Roman" panose="02020603050405020304" pitchFamily="18" charset="0"/>
                <a:ea typeface="微软雅黑" panose="020b0503020204020204" charset="-122"/>
                <a:cs typeface="Courier New" panose="02070309020205020404" pitchFamily="49" charset="0"/>
              </a:rPr>
              <a:t>)</a:t>
            </a:r>
            <a:r>
              <a:rPr lang="zh-CN" altLang="zh-CN" kern="100">
                <a:latin typeface="Times New Roman" panose="02020603050405020304" pitchFamily="18" charset="0"/>
                <a:ea typeface="微软雅黑" panose="020b0503020204020204" charset="-122"/>
                <a:cs typeface="Times New Roman" panose="02020603050405020304" pitchFamily="18" charset="0"/>
              </a:rPr>
              <a:t>；</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0"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12295" name="文本框 21" title=""/>
          <p:cNvSpPr/>
          <p:nvPr/>
        </p:nvSpPr>
        <p:spPr>
          <a:xfrm>
            <a:off x="576580" y="48863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题型三</a:t>
            </a:r>
            <a:r>
              <a:rPr lang="en-US" altLang="zh-CN"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 </a:t>
            </a:r>
            <a:r>
              <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rPr>
              <a:t>函数最值的应用</a:t>
            </a:r>
            <a:endParaRPr lang="zh-CN" altLang="en-US" sz="3600" b="1">
              <a:solidFill>
                <a:srgbClr val="099F3B"/>
              </a:solidFill>
              <a:latin typeface="Yuanti SC Regular" panose="02010600040101010101" charset="-122"/>
              <a:ea typeface="Yuanti SC Regular" panose="02010600040101010101" charset="-122"/>
              <a:cs typeface="Yuanti SC Regular" panose="02010600040101010101" charset="-122"/>
              <a:sym typeface="方正兰亭粗黑_GBK" charset="-122"/>
            </a:endParaRPr>
          </a:p>
        </p:txBody>
      </p:sp>
      <p:sp>
        <p:nvSpPr>
          <p:cNvPr id="4" name="文本框 3" title=""/>
          <p:cNvSpPr txBox="1"/>
          <p:nvPr/>
        </p:nvSpPr>
        <p:spPr>
          <a:xfrm>
            <a:off x="685165" y="1089025"/>
            <a:ext cx="10821670" cy="583565"/>
          </a:xfrm>
          <a:prstGeom prst="rect">
            <a:avLst/>
          </a:prstGeom>
          <a:noFill/>
        </p:spPr>
        <p:txBody>
          <a:bodyPr wrap="square" rtlCol="0" anchor="t">
            <a:spAutoFit/>
          </a:bodyPr>
          <a:lstStyle/>
          <a:p>
            <a:r>
              <a:rPr lang="zh-CN"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例</a:t>
            </a:r>
            <a:r>
              <a:rPr lang="en-US" altLang="zh-CN" sz="3200" b="1" kern="100" smtClean="0">
                <a:solidFill>
                  <a:srgbClr val="0000FF"/>
                </a:solidFill>
                <a:latin typeface="Times New Roman" panose="02020603050405020304" pitchFamily="18" charset="0"/>
                <a:ea typeface="幼圆" panose="02010509060101010101" charset="-122"/>
                <a:cs typeface="Times New Roman" panose="02020603050405020304" pitchFamily="18" charset="0"/>
                <a:sym typeface="+mn-ea"/>
              </a:rPr>
              <a:t>3  </a:t>
            </a:r>
            <a:endParaRPr lang="en-US" altLang="zh-CN" sz="3200" b="1" kern="100" smtClean="0">
              <a:solidFill>
                <a:schemeClr val="tx1"/>
              </a:solidFill>
              <a:latin typeface="Times New Roman" panose="02020603050405020304" pitchFamily="18" charset="0"/>
              <a:ea typeface="幼圆" panose="02010509060101010101" charset="-122"/>
              <a:cs typeface="Times New Roman" panose="02020603050405020304" pitchFamily="18" charset="0"/>
              <a:sym typeface="+mn-ea"/>
            </a:endParaRPr>
          </a:p>
        </p:txBody>
      </p:sp>
      <p:sp>
        <p:nvSpPr>
          <p:cNvPr id="14" name="矩形 13" title=""/>
          <p:cNvSpPr/>
          <p:nvPr>
            <p:custDataLst>
              <p:tags r:id="rId2"/>
            </p:custDataLst>
          </p:nvPr>
        </p:nvSpPr>
        <p:spPr>
          <a:xfrm>
            <a:off x="1656331" y="1088807"/>
            <a:ext cx="11392669" cy="1160999"/>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b="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解　</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由题意得</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G</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2.8</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zh-CN" altLang="zh-CN" kern="10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kern="10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所以</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R</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G</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smtClean="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endParaRPr lang="en-US" altLang="zh-CN" kern="100" smtClean="0">
              <a:solidFill>
                <a:srgbClr val="FF0000"/>
              </a:solidFill>
              <a:effectLst/>
              <a:latin typeface="Times New Roman" panose="02020603050405020304" pitchFamily="18" charset="0"/>
              <a:ea typeface="楷体_GB2312" panose="02010609030101010101" pitchFamily="49" charset="-122"/>
              <a:cs typeface="Courier New" panose="02070309020205020404" pitchFamily="49" charset="0"/>
            </a:endParaRPr>
          </a:p>
        </p:txBody>
      </p:sp>
      <p:graphicFrame>
        <p:nvGraphicFramePr>
          <p:cNvPr id="15" name="对象 14" title=""/>
          <p:cNvGraphicFramePr>
            <a:graphicFrameLocks noChangeAspect="1"/>
          </p:cNvGraphicFramePr>
          <p:nvPr>
            <p:custDataLst>
              <p:tags r:id="rId3"/>
            </p:custDataLst>
          </p:nvPr>
        </p:nvGraphicFramePr>
        <p:xfrm>
          <a:off x="4835843" y="1628711"/>
          <a:ext cx="8992235" cy="1049020"/>
        </p:xfrm>
        <a:graphic>
          <a:graphicData uri="http://schemas.openxmlformats.org/presentationml/2006/ole">
            <mc:AlternateContent>
              <mc:Choice xmlns:v="urn:schemas-microsoft-com:vml" Requires="v">
                <p:oleObj spid="_x0000_s1061" name="文档" r:id="rId4" imgW="9004300" imgH="1047750" progId="Word.Document.12">
                  <p:embed/>
                </p:oleObj>
              </mc:Choice>
              <mc:Fallback>
                <p:oleObj name="文档" r:id="rId4" imgW="9004300" imgH="1047750" progId="Word.Document.12">
                  <p:embed/>
                  <p:pic>
                    <p:nvPicPr>
                      <p:cNvPr id="0" name="OLE substitute image"/>
                      <p:cNvPicPr/>
                      <p:nvPr/>
                    </p:nvPicPr>
                    <p:blipFill>
                      <a:blip r:embed="rId5"/>
                      <a:stretch>
                        <a:fillRect/>
                      </a:stretch>
                    </p:blipFill>
                    <p:spPr>
                      <a:xfrm>
                        <a:off x="4835843" y="1628711"/>
                        <a:ext cx="8992235" cy="1049020"/>
                      </a:xfrm>
                      <a:prstGeom prst="rect">
                        <a:avLst/>
                      </a:prstGeom>
                    </p:spPr>
                  </p:pic>
                </p:oleObj>
              </mc:Fallback>
            </mc:AlternateContent>
          </a:graphicData>
        </a:graphic>
      </p:graphicFrame>
      <p:sp>
        <p:nvSpPr>
          <p:cNvPr id="2" name="矩形 1" title=""/>
          <p:cNvSpPr/>
          <p:nvPr>
            <p:custDataLst>
              <p:tags r:id="rId6"/>
            </p:custDataLst>
          </p:nvPr>
        </p:nvSpPr>
        <p:spPr>
          <a:xfrm>
            <a:off x="576197" y="2737907"/>
            <a:ext cx="8216614" cy="677084"/>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(2)</a:t>
            </a:r>
            <a:r>
              <a:rPr lang="zh-CN" altLang="zh-CN" kern="100">
                <a:latin typeface="Times New Roman" panose="02020603050405020304" pitchFamily="18" charset="0"/>
                <a:ea typeface="微软雅黑" panose="020b0503020204020204" charset="-122"/>
                <a:cs typeface="Times New Roman" panose="02020603050405020304" pitchFamily="18" charset="0"/>
              </a:rPr>
              <a:t>工厂生产多少台产品时，可使盈利最多？</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title=""/>
          <p:cNvSpPr/>
          <p:nvPr/>
        </p:nvSpPr>
        <p:spPr>
          <a:xfrm>
            <a:off x="816227" y="3483074"/>
            <a:ext cx="8216614" cy="289307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zh-CN" b="1" kern="100">
                <a:solidFill>
                  <a:srgbClr val="FF0000"/>
                </a:solidFill>
                <a:latin typeface="Times New Roman" panose="02020603050405020304" pitchFamily="18" charset="0"/>
                <a:ea typeface="微软雅黑" panose="020b0503020204020204" charset="-122"/>
                <a:cs typeface="Times New Roman" panose="02020603050405020304" pitchFamily="18" charset="0"/>
              </a:rPr>
              <a:t>解　</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&gt;5</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时，因为函数</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单调递减，</a:t>
            </a:r>
            <a:endParaRPr lang="zh-CN" altLang="zh-CN" sz="105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所以</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)&lt;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(5)</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3.2(</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万元</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zh-CN" sz="105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0</a:t>
            </a:r>
            <a:r>
              <a:rPr lang="en-US" altLang="zh-CN" kern="100">
                <a:solidFill>
                  <a:srgbClr val="FF0000"/>
                </a:solidFill>
                <a:latin typeface="宋体" panose="02010600030101010101" pitchFamily="2" charset="-122"/>
                <a:ea typeface="微软雅黑" panose="020b0503020204020204" charset="-122"/>
                <a:cs typeface="Times New Roman" panose="02020603050405020304" pitchFamily="18"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宋体" panose="02010600030101010101" pitchFamily="2" charset="-122"/>
                <a:ea typeface="微软雅黑" panose="020b0503020204020204"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5</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时，函数</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0.4(</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4)</a:t>
            </a:r>
            <a:r>
              <a:rPr lang="en-US" altLang="zh-CN" kern="100" baseline="300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2</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3.6</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zh-CN" sz="105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4</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时，</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f</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en-US" altLang="zh-CN" i="1"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x</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有最大值为</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3.6(</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万元</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zh-CN" sz="1050" kern="100">
              <a:solidFill>
                <a:srgbClr val="FF0000"/>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所以当工厂生产</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4</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百台产品时，可使盈利最大为</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3.6</a:t>
            </a:r>
            <a:r>
              <a:rPr lang="zh-CN" altLang="zh-CN" kern="1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万元</a:t>
            </a:r>
            <a:r>
              <a:rPr lang="en-US" altLang="zh-CN" kern="100">
                <a:solidFill>
                  <a:srgbClr val="FF0000"/>
                </a:solidFill>
                <a:latin typeface="Times New Roman" panose="02020603050405020304" pitchFamily="18" charset="0"/>
                <a:ea typeface="楷体_GB2312" panose="02010609030101010101" pitchFamily="49" charset="-122"/>
                <a:cs typeface="Courier New" panose="02070309020205020404" pitchFamily="49" charset="0"/>
              </a:rPr>
              <a:t>.</a:t>
            </a:r>
            <a:endParaRPr lang="en-US" altLang="zh-CN" sz="1050" kern="100">
              <a:solidFill>
                <a:srgbClr val="FF0000"/>
              </a:solidFill>
              <a:effectLst/>
              <a:latin typeface="Times New Roman" panose="02020603050405020304" pitchFamily="18" charset="0"/>
              <a:ea typeface="楷体_GB2312" panose="02010609030101010101" pitchFamily="49"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750"/>
                                        <p:tgtEl>
                                          <p:spTgt spid="14">
                                            <p:txEl>
                                              <p:pRg st="0" end="0"/>
                                            </p:txEl>
                                          </p:spTgt>
                                        </p:tgtEl>
                                      </p:cBhvr>
                                    </p:animEffect>
                                  </p:childTnLst>
                                </p:cTn>
                              </p:par>
                            </p:childTnLst>
                          </p:cTn>
                        </p:par>
                        <p:par>
                          <p:cTn id="8" fill="hold" nodeType="afterGroup">
                            <p:stCondLst>
                              <p:cond delay="750"/>
                            </p:stCondLst>
                            <p:childTnLst>
                              <p:par>
                                <p:cTn id="9" presetID="3" presetClass="entr" presetSubtype="1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blinds(horizontal)">
                                      <p:cBhvr>
                                        <p:cTn id="11" dur="750"/>
                                        <p:tgtEl>
                                          <p:spTgt spid="14">
                                            <p:txEl>
                                              <p:pRg st="1" end="1"/>
                                            </p:txEl>
                                          </p:spTgt>
                                        </p:tgtEl>
                                      </p:cBhvr>
                                    </p:animEffect>
                                  </p:childTnLst>
                                </p:cTn>
                              </p:par>
                            </p:childTnLst>
                          </p:cTn>
                        </p:par>
                        <p:par>
                          <p:cTn id="12" fill="hold" nodeType="afterGroup">
                            <p:stCondLst>
                              <p:cond delay="1500"/>
                            </p:stCondLst>
                            <p:childTnLst>
                              <p:par>
                                <p:cTn id="13" presetID="3"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750"/>
                                        <p:tgtEl>
                                          <p:spTgt spid="15"/>
                                        </p:tgtEl>
                                      </p:cBhvr>
                                    </p:animEffect>
                                  </p:childTnLst>
                                </p:cTn>
                              </p:par>
                            </p:childTnLst>
                          </p:cTn>
                        </p:par>
                      </p:childTnLst>
                    </p:cTn>
                  </p:par>
                  <p:par>
                    <p:cTn id="16" fill="hold" nodeType="clickPar">
                      <p:stCondLst>
                        <p:cond delay="indefinite"/>
                        <p:cond evt="onBegin" delay="0">
                          <p:tn val="15"/>
                        </p:cond>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338"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4</a:t>
            </a:r>
            <a:endParaRPr lang="zh-CN" altLang="en-US" sz="59500" b="1">
              <a:solidFill>
                <a:srgbClr val="D9D9D9"/>
              </a:solidFill>
              <a:latin typeface="Meiryo" pitchFamily="2" charset="-128"/>
              <a:ea typeface="Meiryo" pitchFamily="2" charset="-128"/>
              <a:sym typeface="Meiryo" pitchFamily="2" charset="-128"/>
            </a:endParaRPr>
          </a:p>
        </p:txBody>
      </p:sp>
      <p:sp>
        <p:nvSpPr>
          <p:cNvPr id="14339"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9852B2"/>
          </a:solidFill>
          <a:ln w="12700" cap="flat" cmpd="sng">
            <a:solidFill>
              <a:srgbClr val="9852B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0"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A365BB"/>
          </a:solidFill>
          <a:ln w="12700" cap="flat" cmpd="sng">
            <a:solidFill>
              <a:srgbClr val="A365B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1"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B789C9"/>
          </a:solidFill>
          <a:ln w="12700" cap="flat" cmpd="sng">
            <a:solidFill>
              <a:srgbClr val="B789C9"/>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A469BD"/>
          </a:solidFill>
          <a:ln w="12700" cap="flat" cmpd="sng">
            <a:solidFill>
              <a:srgbClr val="A469B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3"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8D44AD"/>
          </a:solidFill>
          <a:ln w="12700" cap="flat" cmpd="sng">
            <a:solidFill>
              <a:srgbClr val="8D44AD"/>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4"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9958B4"/>
          </a:solidFill>
          <a:ln w="12700" cap="flat" cmpd="sng">
            <a:solidFill>
              <a:srgbClr val="9958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6" name="文本框 12" title=""/>
          <p:cNvSpPr/>
          <p:nvPr/>
        </p:nvSpPr>
        <p:spPr>
          <a:xfrm>
            <a:off x="6245225" y="3657600"/>
            <a:ext cx="5610225"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Yuanti SC Bold" panose="02010600040101010101" charset="-122"/>
                <a:ea typeface="Yuanti SC Bold" panose="02010600040101010101" charset="-122"/>
                <a:sym typeface="方正兰亭粗黑_GBK" charset="-122"/>
              </a:rPr>
              <a:t>课堂练习</a:t>
            </a:r>
            <a:endParaRPr lang="zh-CN" altLang="en-US" sz="4400" b="1">
              <a:solidFill>
                <a:schemeClr val="bg1"/>
              </a:solidFill>
              <a:latin typeface="Yuanti SC Bold" panose="02010600040101010101" charset="-122"/>
              <a:ea typeface="Yuanti SC Bold" panose="02010600040101010101" charset="-122"/>
              <a:sym typeface="方正兰亭粗黑_GBK" charset="-122"/>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19458" name="对象 1" title=""/>
          <p:cNvGraphicFramePr>
            <a:graphicFrameLocks noChangeAspect="1"/>
          </p:cNvGraphicFramePr>
          <p:nvPr>
            <p:custDataLst>
              <p:tags r:id="rId2"/>
            </p:custDataLst>
          </p:nvPr>
        </p:nvGraphicFramePr>
        <p:xfrm>
          <a:off x="455295" y="361633"/>
          <a:ext cx="11483340" cy="1614170"/>
        </p:xfrm>
        <a:graphic>
          <a:graphicData uri="http://schemas.openxmlformats.org/presentationml/2006/ole">
            <mc:AlternateContent>
              <mc:Choice xmlns:v="urn:schemas-microsoft-com:vml" Requires="v">
                <p:oleObj spid="_x0000_s1062" r:id="rId3" imgW="11677650" imgH="1644650" progId="Word.Document.12">
                  <p:embed/>
                </p:oleObj>
              </mc:Choice>
              <mc:Fallback>
                <p:oleObj r:id="rId3" imgW="11677650" imgH="1644650" progId="Word.Document.12">
                  <p:embed/>
                  <p:pic>
                    <p:nvPicPr>
                      <p:cNvPr id="0" name="OLE substitute image"/>
                      <p:cNvPicPr/>
                      <p:nvPr/>
                    </p:nvPicPr>
                    <p:blipFill>
                      <a:blip r:embed="rId4"/>
                      <a:stretch>
                        <a:fillRect/>
                      </a:stretch>
                    </p:blipFill>
                    <p:spPr>
                      <a:xfrm>
                        <a:off x="455295" y="361633"/>
                        <a:ext cx="11483340" cy="1614170"/>
                      </a:xfrm>
                      <a:prstGeom prst="rect">
                        <a:avLst/>
                      </a:prstGeom>
                      <a:noFill/>
                      <a:ln w="38100">
                        <a:noFill/>
                        <a:miter/>
                      </a:ln>
                    </p:spPr>
                  </p:pic>
                </p:oleObj>
              </mc:Fallback>
            </mc:AlternateContent>
          </a:graphicData>
        </a:graphic>
      </p:graphicFrame>
      <p:graphicFrame>
        <p:nvGraphicFramePr>
          <p:cNvPr id="3" name="对象 1" title=""/>
          <p:cNvGraphicFramePr>
            <a:graphicFrameLocks noChangeAspect="1"/>
          </p:cNvGraphicFramePr>
          <p:nvPr>
            <p:custDataLst>
              <p:tags r:id="rId5"/>
            </p:custDataLst>
          </p:nvPr>
        </p:nvGraphicFramePr>
        <p:xfrm>
          <a:off x="455295" y="2258696"/>
          <a:ext cx="11483340" cy="2868295"/>
        </p:xfrm>
        <a:graphic>
          <a:graphicData uri="http://schemas.openxmlformats.org/presentationml/2006/ole">
            <mc:AlternateContent>
              <mc:Choice xmlns:v="urn:schemas-microsoft-com:vml" Requires="v">
                <p:oleObj spid="_x0000_s1063" r:id="rId6" imgW="11677650" imgH="2921000" progId="Word.Document.12">
                  <p:embed/>
                </p:oleObj>
              </mc:Choice>
              <mc:Fallback>
                <p:oleObj r:id="rId6" imgW="11677650" imgH="2921000" progId="Word.Document.12">
                  <p:embed/>
                  <p:pic>
                    <p:nvPicPr>
                      <p:cNvPr id="0" name="OLE substitute image"/>
                      <p:cNvPicPr/>
                      <p:nvPr/>
                    </p:nvPicPr>
                    <p:blipFill>
                      <a:blip r:embed="rId7"/>
                      <a:stretch>
                        <a:fillRect/>
                      </a:stretch>
                    </p:blipFill>
                    <p:spPr>
                      <a:xfrm>
                        <a:off x="455295" y="2258696"/>
                        <a:ext cx="11483340" cy="286829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149505" name="Object 1" title=""/>
          <p:cNvGraphicFramePr>
            <a:graphicFrameLocks noChangeAspect="1"/>
          </p:cNvGraphicFramePr>
          <p:nvPr>
            <p:custDataLst>
              <p:tags r:id="rId2"/>
            </p:custDataLst>
          </p:nvPr>
        </p:nvGraphicFramePr>
        <p:xfrm>
          <a:off x="636270" y="549275"/>
          <a:ext cx="12706985" cy="1627505"/>
        </p:xfrm>
        <a:graphic>
          <a:graphicData uri="http://schemas.openxmlformats.org/presentationml/2006/ole">
            <mc:AlternateContent>
              <mc:Choice xmlns:v="urn:schemas-microsoft-com:vml" Requires="v">
                <p:oleObj spid="_x0000_s1064" name="文档" r:id="rId3" imgW="9321800" imgH="1200150" progId="Word.Document.12">
                  <p:embed/>
                </p:oleObj>
              </mc:Choice>
              <mc:Fallback>
                <p:oleObj name="文档" r:id="rId3" imgW="9321800" imgH="1200150" progId="Word.Document.12">
                  <p:embed/>
                  <p:pic>
                    <p:nvPicPr>
                      <p:cNvPr id="0" name="OLE substitute image"/>
                      <p:cNvPicPr/>
                      <p:nvPr/>
                    </p:nvPicPr>
                    <p:blipFill>
                      <a:blip r:embed="rId4"/>
                      <a:stretch>
                        <a:fillRect/>
                      </a:stretch>
                    </p:blipFill>
                    <p:spPr>
                      <a:xfrm>
                        <a:off x="636270" y="549275"/>
                        <a:ext cx="12706985" cy="1627505"/>
                      </a:xfrm>
                      <a:prstGeom prst="rect">
                        <a:avLst/>
                      </a:prstGeom>
                      <a:noFill/>
                      <a:ln w="9525">
                        <a:noFill/>
                      </a:ln>
                    </p:spPr>
                  </p:pic>
                </p:oleObj>
              </mc:Fallback>
            </mc:AlternateContent>
          </a:graphicData>
        </a:graphic>
      </p:graphicFrame>
      <p:sp>
        <p:nvSpPr>
          <p:cNvPr id="755099" name="Rectangle 411" title=""/>
          <p:cNvSpPr>
            <a:spLocks noChangeArrowheads="1"/>
          </p:cNvSpPr>
          <p:nvPr>
            <p:custDataLst>
              <p:tags r:id="rId5"/>
            </p:custDataLst>
          </p:nvPr>
        </p:nvSpPr>
        <p:spPr bwMode="auto">
          <a:xfrm>
            <a:off x="6035520" y="731357"/>
            <a:ext cx="876300" cy="521970"/>
          </a:xfrm>
          <a:prstGeom prst="rect">
            <a:avLst/>
          </a:prstGeom>
          <a:noFill/>
          <a:ln w="9525" algn="ctr">
            <a:noFill/>
            <a:miter lim="800000"/>
          </a:ln>
        </p:spPr>
        <p:txBody>
          <a:bodyPr>
            <a:spAutoFit/>
          </a:bodyPr>
          <a:lstStyle/>
          <a:p>
            <a:pPr defTabSz="685800"/>
            <a:r>
              <a:rPr lang="en-US" altLang="zh-CN" sz="2800" b="1" smtClean="0">
                <a:solidFill>
                  <a:srgbClr val="FF0000"/>
                </a:solidFill>
                <a:latin typeface="Times New Roman" panose="02020603050405020304" pitchFamily="18" charset="0"/>
                <a:cs typeface="Times New Roman" panose="02020603050405020304" pitchFamily="18" charset="0"/>
              </a:rPr>
              <a:t>C</a:t>
            </a:r>
            <a:endParaRPr lang="en-US" altLang="zh-CN" sz="2800" b="1" smtClean="0">
              <a:solidFill>
                <a:srgbClr val="FF0000"/>
              </a:solidFill>
              <a:latin typeface="Times New Roman" panose="02020603050405020304" pitchFamily="18" charset="0"/>
              <a:cs typeface="Times New Roman" panose="02020603050405020304" pitchFamily="18" charset="0"/>
            </a:endParaRPr>
          </a:p>
        </p:txBody>
      </p:sp>
      <p:sp>
        <p:nvSpPr>
          <p:cNvPr id="6" name="TextBox 5" title=""/>
          <p:cNvSpPr txBox="1"/>
          <p:nvPr>
            <p:custDataLst>
              <p:tags r:id="rId6"/>
            </p:custDataLst>
          </p:nvPr>
        </p:nvSpPr>
        <p:spPr>
          <a:xfrm>
            <a:off x="455930" y="2289175"/>
            <a:ext cx="11118850" cy="953135"/>
          </a:xfrm>
          <a:prstGeom prst="rect">
            <a:avLst/>
          </a:prstGeom>
          <a:noFill/>
        </p:spPr>
        <p:txBody>
          <a:bodyPr wrap="square" rtlCol="0">
            <a:spAutoFit/>
          </a:bodyPr>
          <a:lstStyle/>
          <a:p>
            <a:pPr algn="l"/>
            <a:r>
              <a:rPr lang="en-US" sz="2800" smtClean="0">
                <a:latin typeface="Times New Roman" panose="02020603050405020304" pitchFamily="18" charset="0"/>
                <a:cs typeface="Times New Roman" panose="02020603050405020304" pitchFamily="18" charset="0"/>
              </a:rPr>
              <a:t>3.</a:t>
            </a:r>
            <a:r>
              <a:rPr lang="zh-CN" altLang="en-US" sz="2800" smtClean="0">
                <a:latin typeface="Times New Roman" panose="02020603050405020304" pitchFamily="18" charset="0"/>
                <a:cs typeface="Times New Roman" panose="02020603050405020304" pitchFamily="18" charset="0"/>
              </a:rPr>
              <a:t>若函数</a:t>
            </a:r>
            <a:r>
              <a:rPr lang="en-US" sz="2800" i="1" smtClean="0">
                <a:latin typeface="Times New Roman" panose="02020603050405020304" pitchFamily="18" charset="0"/>
                <a:cs typeface="Times New Roman" panose="02020603050405020304" pitchFamily="18" charset="0"/>
              </a:rPr>
              <a:t>f</a:t>
            </a:r>
            <a:r>
              <a:rPr lang="en-US" sz="2800" smtClean="0">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smtClean="0">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aseline="30000" smtClean="0">
                <a:latin typeface="Times New Roman" panose="02020603050405020304" pitchFamily="18" charset="0"/>
                <a:cs typeface="Times New Roman" panose="02020603050405020304" pitchFamily="18" charset="0"/>
              </a:rPr>
              <a:t>2</a:t>
            </a:r>
            <a:r>
              <a:rPr lang="en-US" sz="2800" smtClean="0">
                <a:latin typeface="Times New Roman" panose="02020603050405020304" pitchFamily="18" charset="0"/>
                <a:cs typeface="Times New Roman" panose="02020603050405020304" pitchFamily="18" charset="0"/>
              </a:rPr>
              <a:t>-6</a:t>
            </a:r>
            <a:r>
              <a:rPr lang="en-US" sz="2800" i="1" smtClean="0">
                <a:latin typeface="Times New Roman" panose="02020603050405020304" pitchFamily="18" charset="0"/>
                <a:cs typeface="Times New Roman" panose="02020603050405020304" pitchFamily="18" charset="0"/>
              </a:rPr>
              <a:t>x</a:t>
            </a:r>
            <a:r>
              <a:rPr lang="en-US" sz="2800" smtClean="0">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m</a:t>
            </a:r>
            <a:r>
              <a:rPr lang="zh-CN" altLang="en-US" sz="2800" smtClean="0">
                <a:latin typeface="Times New Roman" panose="02020603050405020304" pitchFamily="18" charset="0"/>
                <a:cs typeface="Times New Roman" panose="02020603050405020304" pitchFamily="18" charset="0"/>
              </a:rPr>
              <a:t>在区间</a:t>
            </a:r>
            <a:r>
              <a:rPr lang="en-US" sz="2800" smtClean="0">
                <a:latin typeface="Times New Roman" panose="02020603050405020304" pitchFamily="18" charset="0"/>
                <a:cs typeface="Times New Roman" panose="02020603050405020304" pitchFamily="18" charset="0"/>
              </a:rPr>
              <a:t>[2,+</a:t>
            </a:r>
            <a:r>
              <a:rPr lang="zh-CN" altLang="en-US" sz="2800" smtClean="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上的最小值是</a:t>
            </a:r>
            <a:r>
              <a:rPr lang="en-US" sz="2800" smtClean="0">
                <a:latin typeface="Times New Roman" panose="02020603050405020304" pitchFamily="18" charset="0"/>
                <a:cs typeface="Times New Roman" panose="02020603050405020304" pitchFamily="18" charset="0"/>
              </a:rPr>
              <a:t>-3,</a:t>
            </a:r>
            <a:r>
              <a:rPr lang="zh-CN" altLang="en-US" sz="2800" smtClean="0">
                <a:latin typeface="Times New Roman" panose="02020603050405020304" pitchFamily="18" charset="0"/>
                <a:cs typeface="Times New Roman" panose="02020603050405020304" pitchFamily="18" charset="0"/>
              </a:rPr>
              <a:t>则实数</a:t>
            </a:r>
            <a:r>
              <a:rPr lang="en-US" sz="2800" i="1" smtClean="0">
                <a:latin typeface="Times New Roman" panose="02020603050405020304" pitchFamily="18" charset="0"/>
                <a:cs typeface="Times New Roman" panose="02020603050405020304" pitchFamily="18" charset="0"/>
              </a:rPr>
              <a:t>m</a:t>
            </a:r>
            <a:r>
              <a:rPr lang="zh-CN" altLang="en-US" sz="2800" smtClean="0">
                <a:latin typeface="Times New Roman" panose="02020603050405020304" pitchFamily="18" charset="0"/>
                <a:cs typeface="Times New Roman" panose="02020603050405020304" pitchFamily="18" charset="0"/>
              </a:rPr>
              <a:t>的值</a:t>
            </a:r>
            <a:endParaRPr lang="en-US" altLang="zh-CN" sz="2800" smtClean="0">
              <a:latin typeface="Times New Roman" panose="02020603050405020304" pitchFamily="18" charset="0"/>
              <a:cs typeface="Times New Roman" panose="02020603050405020304" pitchFamily="18" charset="0"/>
            </a:endParaRPr>
          </a:p>
          <a:p>
            <a:pPr algn="l"/>
            <a:r>
              <a:rPr lang="zh-CN" altLang="en-US" sz="2800" smtClean="0">
                <a:latin typeface="Times New Roman" panose="02020603050405020304" pitchFamily="18" charset="0"/>
                <a:cs typeface="Times New Roman" panose="02020603050405020304" pitchFamily="18" charset="0"/>
              </a:rPr>
              <a:t>为</a:t>
            </a:r>
            <a:r>
              <a:rPr lang="zh-CN" altLang="en-US" sz="2800" u="sng"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p:txBody>
      </p:sp>
      <p:sp>
        <p:nvSpPr>
          <p:cNvPr id="9" name="TextBox 8" title=""/>
          <p:cNvSpPr txBox="1">
            <a:spLocks noChangeArrowheads="1"/>
          </p:cNvSpPr>
          <p:nvPr>
            <p:custDataLst>
              <p:tags r:id="rId7"/>
            </p:custDataLst>
          </p:nvPr>
        </p:nvSpPr>
        <p:spPr bwMode="auto">
          <a:xfrm>
            <a:off x="575945" y="3368675"/>
            <a:ext cx="10759440" cy="2676525"/>
          </a:xfrm>
          <a:prstGeom prst="rect">
            <a:avLst/>
          </a:prstGeom>
          <a:noFill/>
          <a:ln w="9525">
            <a:noFill/>
            <a:miter lim="800000"/>
          </a:ln>
        </p:spPr>
        <p:txBody>
          <a:bodyPr wrap="square">
            <a:spAutoFit/>
          </a:bodyPr>
          <a:lstStyle/>
          <a:p>
            <a:pPr>
              <a:lnSpc>
                <a:spcPct val="150000"/>
              </a:lnSpc>
            </a:pPr>
            <a:r>
              <a:rPr lang="zh-CN" altLang="en-US" sz="2800" smtClean="0">
                <a:solidFill>
                  <a:srgbClr val="FF0000"/>
                </a:solidFill>
                <a:latin typeface="Times New Roman" panose="02020603050405020304" pitchFamily="18" charset="0"/>
                <a:cs typeface="Times New Roman" panose="02020603050405020304" pitchFamily="18" charset="0"/>
              </a:rPr>
              <a:t>解析</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函数</a:t>
            </a:r>
            <a:r>
              <a:rPr lang="en-US" altLang="zh-CN" sz="2800" smtClean="0">
                <a:solidFill>
                  <a:srgbClr val="FF0000"/>
                </a:solidFill>
                <a:latin typeface="Times New Roman" panose="02020603050405020304" pitchFamily="18" charset="0"/>
                <a:cs typeface="Times New Roman" panose="02020603050405020304" pitchFamily="18" charset="0"/>
              </a:rPr>
              <a:t>f(x)=x</a:t>
            </a:r>
            <a:r>
              <a:rPr lang="en-US" altLang="zh-CN" sz="2800" baseline="30000" smtClean="0">
                <a:solidFill>
                  <a:srgbClr val="FF0000"/>
                </a:solidFill>
                <a:latin typeface="Times New Roman" panose="02020603050405020304" pitchFamily="18" charset="0"/>
                <a:cs typeface="Times New Roman" panose="02020603050405020304" pitchFamily="18" charset="0"/>
              </a:rPr>
              <a:t>2</a:t>
            </a:r>
            <a:r>
              <a:rPr lang="en-US" altLang="zh-CN" sz="2800" smtClean="0">
                <a:solidFill>
                  <a:srgbClr val="FF0000"/>
                </a:solidFill>
                <a:latin typeface="Times New Roman" panose="02020603050405020304" pitchFamily="18" charset="0"/>
                <a:cs typeface="Times New Roman" panose="02020603050405020304" pitchFamily="18" charset="0"/>
              </a:rPr>
              <a:t>-6x+m</a:t>
            </a:r>
            <a:r>
              <a:rPr lang="zh-CN" altLang="en-US" sz="2800" smtClean="0">
                <a:solidFill>
                  <a:srgbClr val="FF0000"/>
                </a:solidFill>
                <a:latin typeface="Times New Roman" panose="02020603050405020304" pitchFamily="18" charset="0"/>
                <a:cs typeface="Times New Roman" panose="02020603050405020304" pitchFamily="18" charset="0"/>
              </a:rPr>
              <a:t>的对称轴是直线</a:t>
            </a:r>
            <a:r>
              <a:rPr lang="en-US" altLang="zh-CN" sz="2800" smtClean="0">
                <a:solidFill>
                  <a:srgbClr val="FF0000"/>
                </a:solidFill>
                <a:latin typeface="Times New Roman" panose="02020603050405020304" pitchFamily="18" charset="0"/>
                <a:cs typeface="Times New Roman" panose="02020603050405020304" pitchFamily="18" charset="0"/>
              </a:rPr>
              <a:t>x=3,</a:t>
            </a:r>
            <a:r>
              <a:rPr lang="zh-CN" altLang="en-US" sz="2800" smtClean="0">
                <a:solidFill>
                  <a:srgbClr val="FF0000"/>
                </a:solidFill>
                <a:latin typeface="Times New Roman" panose="02020603050405020304" pitchFamily="18" charset="0"/>
                <a:cs typeface="Times New Roman" panose="02020603050405020304" pitchFamily="18" charset="0"/>
              </a:rPr>
              <a:t>开口向上</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所以函数</a:t>
            </a:r>
            <a:r>
              <a:rPr lang="en-US" altLang="zh-CN" sz="2800" smtClean="0">
                <a:solidFill>
                  <a:srgbClr val="FF0000"/>
                </a:solidFill>
                <a:latin typeface="Times New Roman" panose="02020603050405020304" pitchFamily="18" charset="0"/>
                <a:cs typeface="Times New Roman" panose="02020603050405020304" pitchFamily="18" charset="0"/>
              </a:rPr>
              <a:t>f(x)</a:t>
            </a:r>
            <a:r>
              <a:rPr lang="zh-CN" altLang="en-US" sz="2800" smtClean="0">
                <a:solidFill>
                  <a:srgbClr val="FF0000"/>
                </a:solidFill>
                <a:latin typeface="Times New Roman" panose="02020603050405020304" pitchFamily="18" charset="0"/>
                <a:cs typeface="Times New Roman" panose="02020603050405020304" pitchFamily="18" charset="0"/>
              </a:rPr>
              <a:t>在</a:t>
            </a:r>
            <a:r>
              <a:rPr lang="en-US" altLang="zh-CN" sz="2800" smtClean="0">
                <a:solidFill>
                  <a:srgbClr val="FF0000"/>
                </a:solidFill>
                <a:latin typeface="Times New Roman" panose="02020603050405020304" pitchFamily="18" charset="0"/>
                <a:cs typeface="Times New Roman" panose="02020603050405020304" pitchFamily="18" charset="0"/>
              </a:rPr>
              <a:t>[2,3]</a:t>
            </a:r>
            <a:r>
              <a:rPr lang="zh-CN" altLang="en-US" sz="2800" smtClean="0">
                <a:solidFill>
                  <a:srgbClr val="FF0000"/>
                </a:solidFill>
                <a:latin typeface="Times New Roman" panose="02020603050405020304" pitchFamily="18" charset="0"/>
                <a:cs typeface="Times New Roman" panose="02020603050405020304" pitchFamily="18" charset="0"/>
              </a:rPr>
              <a:t>上单调递减</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在</a:t>
            </a:r>
            <a:r>
              <a:rPr lang="en-US" altLang="zh-CN" sz="2800" smtClean="0">
                <a:solidFill>
                  <a:srgbClr val="FF0000"/>
                </a:solidFill>
                <a:latin typeface="Times New Roman" panose="02020603050405020304" pitchFamily="18" charset="0"/>
                <a:cs typeface="Times New Roman" panose="02020603050405020304" pitchFamily="18" charset="0"/>
              </a:rPr>
              <a:t>(3,+</a:t>
            </a:r>
            <a:r>
              <a:rPr lang="zh-CN" altLang="en-US" sz="2800" smtClean="0">
                <a:solidFill>
                  <a:srgbClr val="FF0000"/>
                </a:solidFill>
                <a:latin typeface="Times New Roman" panose="02020603050405020304" pitchFamily="18" charset="0"/>
                <a:cs typeface="Times New Roman" panose="02020603050405020304" pitchFamily="18" charset="0"/>
              </a:rPr>
              <a:t>∞</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上单调递增</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故函数在</a:t>
            </a:r>
            <a:r>
              <a:rPr lang="en-US" altLang="zh-CN" sz="2800" smtClean="0">
                <a:solidFill>
                  <a:srgbClr val="FF0000"/>
                </a:solidFill>
                <a:latin typeface="Times New Roman" panose="02020603050405020304" pitchFamily="18" charset="0"/>
                <a:cs typeface="Times New Roman" panose="02020603050405020304" pitchFamily="18" charset="0"/>
              </a:rPr>
              <a:t>x=3</a:t>
            </a:r>
            <a:r>
              <a:rPr lang="zh-CN" altLang="en-US" sz="2800" smtClean="0">
                <a:solidFill>
                  <a:srgbClr val="FF0000"/>
                </a:solidFill>
                <a:latin typeface="Times New Roman" panose="02020603050405020304" pitchFamily="18" charset="0"/>
                <a:cs typeface="Times New Roman" panose="02020603050405020304" pitchFamily="18" charset="0"/>
              </a:rPr>
              <a:t>处取得最小值</a:t>
            </a:r>
            <a:r>
              <a:rPr lang="en-US" altLang="zh-CN" sz="2800" smtClean="0">
                <a:solidFill>
                  <a:srgbClr val="FF0000"/>
                </a:solidFill>
                <a:latin typeface="Times New Roman" panose="02020603050405020304" pitchFamily="18" charset="0"/>
                <a:cs typeface="Times New Roman" panose="02020603050405020304" pitchFamily="18" charset="0"/>
              </a:rPr>
              <a:t>,</a:t>
            </a:r>
            <a:r>
              <a:rPr lang="zh-CN" altLang="en-US" sz="2800" smtClean="0">
                <a:solidFill>
                  <a:srgbClr val="FF0000"/>
                </a:solidFill>
                <a:latin typeface="Times New Roman" panose="02020603050405020304" pitchFamily="18" charset="0"/>
                <a:cs typeface="Times New Roman" panose="02020603050405020304" pitchFamily="18" charset="0"/>
              </a:rPr>
              <a:t>由</a:t>
            </a:r>
            <a:r>
              <a:rPr lang="en-US" altLang="zh-CN" sz="2800" smtClean="0">
                <a:solidFill>
                  <a:srgbClr val="FF0000"/>
                </a:solidFill>
                <a:latin typeface="Times New Roman" panose="02020603050405020304" pitchFamily="18" charset="0"/>
                <a:cs typeface="Times New Roman" panose="02020603050405020304" pitchFamily="18" charset="0"/>
              </a:rPr>
              <a:t>f(3)=3</a:t>
            </a:r>
            <a:r>
              <a:rPr lang="en-US" altLang="zh-CN" sz="2800" baseline="30000" smtClean="0">
                <a:solidFill>
                  <a:srgbClr val="FF0000"/>
                </a:solidFill>
                <a:latin typeface="Times New Roman" panose="02020603050405020304" pitchFamily="18" charset="0"/>
                <a:cs typeface="Times New Roman" panose="02020603050405020304" pitchFamily="18" charset="0"/>
              </a:rPr>
              <a:t>2</a:t>
            </a:r>
            <a:r>
              <a:rPr lang="en-US" altLang="zh-CN" sz="2800" smtClean="0">
                <a:solidFill>
                  <a:srgbClr val="FF0000"/>
                </a:solidFill>
                <a:latin typeface="Times New Roman" panose="02020603050405020304" pitchFamily="18" charset="0"/>
                <a:cs typeface="Times New Roman" panose="02020603050405020304" pitchFamily="18" charset="0"/>
              </a:rPr>
              <a:t>-6×3+m=-3,</a:t>
            </a:r>
            <a:r>
              <a:rPr lang="zh-CN" altLang="en-US" sz="2800" smtClean="0">
                <a:solidFill>
                  <a:srgbClr val="FF0000"/>
                </a:solidFill>
                <a:latin typeface="Times New Roman" panose="02020603050405020304" pitchFamily="18" charset="0"/>
                <a:cs typeface="Times New Roman" panose="02020603050405020304" pitchFamily="18" charset="0"/>
              </a:rPr>
              <a:t>解得</a:t>
            </a:r>
            <a:r>
              <a:rPr lang="en-US" altLang="zh-CN" sz="2800" smtClean="0">
                <a:solidFill>
                  <a:srgbClr val="FF0000"/>
                </a:solidFill>
                <a:latin typeface="Times New Roman" panose="02020603050405020304" pitchFamily="18" charset="0"/>
                <a:cs typeface="Times New Roman" panose="02020603050405020304" pitchFamily="18" charset="0"/>
              </a:rPr>
              <a:t>m=6.</a:t>
            </a:r>
            <a:endParaRPr lang="zh-CN" altLang="en-US" sz="280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en-US" sz="2800" smtClean="0">
                <a:solidFill>
                  <a:srgbClr val="FF0000"/>
                </a:solidFill>
                <a:latin typeface="Times New Roman" panose="02020603050405020304" pitchFamily="18" charset="0"/>
                <a:cs typeface="Times New Roman" panose="02020603050405020304" pitchFamily="18" charset="0"/>
              </a:rPr>
              <a:t>故实数</a:t>
            </a:r>
            <a:r>
              <a:rPr lang="en-US" altLang="zh-CN" sz="2800" smtClean="0">
                <a:solidFill>
                  <a:srgbClr val="FF0000"/>
                </a:solidFill>
                <a:latin typeface="Times New Roman" panose="02020603050405020304" pitchFamily="18" charset="0"/>
                <a:cs typeface="Times New Roman" panose="02020603050405020304" pitchFamily="18" charset="0"/>
              </a:rPr>
              <a:t>m</a:t>
            </a:r>
            <a:r>
              <a:rPr lang="zh-CN" altLang="en-US" sz="2800" smtClean="0">
                <a:solidFill>
                  <a:srgbClr val="FF0000"/>
                </a:solidFill>
                <a:latin typeface="Times New Roman" panose="02020603050405020304" pitchFamily="18" charset="0"/>
                <a:cs typeface="Times New Roman" panose="02020603050405020304" pitchFamily="18" charset="0"/>
              </a:rPr>
              <a:t>的值为</a:t>
            </a:r>
            <a:r>
              <a:rPr lang="en-US" altLang="zh-CN" sz="2800" smtClean="0">
                <a:solidFill>
                  <a:srgbClr val="FF0000"/>
                </a:solidFill>
                <a:latin typeface="Times New Roman" panose="02020603050405020304" pitchFamily="18" charset="0"/>
                <a:cs typeface="Times New Roman" panose="02020603050405020304" pitchFamily="18" charset="0"/>
              </a:rPr>
              <a:t>6.</a:t>
            </a:r>
            <a:endParaRPr lang="en-US" altLang="zh-CN" sz="280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5099"/>
                                        </p:tgtEl>
                                        <p:attrNameLst>
                                          <p:attrName>style.visibility</p:attrName>
                                        </p:attrNameLst>
                                      </p:cBhvr>
                                      <p:to>
                                        <p:strVal val="visible"/>
                                      </p:to>
                                    </p:set>
                                    <p:animEffect transition="in" filter="box(in)">
                                      <p:cBhvr>
                                        <p:cTn id="7" dur="500"/>
                                        <p:tgtEl>
                                          <p:spTgt spid="75509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099" grpId="0"/>
      <p:bldP spid="9"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09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8" name="文本框 28" title=""/>
          <p:cNvSpPr/>
          <p:nvPr/>
        </p:nvSpPr>
        <p:spPr>
          <a:xfrm>
            <a:off x="575945" y="2588895"/>
            <a:ext cx="1258570" cy="3046095"/>
          </a:xfrm>
          <a:prstGeom prst="rect">
            <a:avLst/>
          </a:prstGeom>
          <a:noFill/>
          <a:ln w="9525">
            <a:noFill/>
          </a:ln>
        </p:spPr>
        <p:txBody>
          <a:bodyPr wrap="square">
            <a:spAutoFit/>
          </a:bodyPr>
          <a:lstStyle/>
          <a:p>
            <a:pPr algn="ctr">
              <a:lnSpc>
                <a:spcPct val="100000"/>
              </a:lnSpc>
            </a:pPr>
            <a:r>
              <a:rPr lang="zh-CN" altLang="en-US" sz="4800" b="1">
                <a:solidFill>
                  <a:srgbClr val="757070"/>
                </a:solidFill>
                <a:latin typeface="Yuanti SC Bold" panose="02010600040101010101" charset="-122"/>
                <a:ea typeface="Yuanti SC Bold" panose="02010600040101010101" charset="-122"/>
                <a:cs typeface="Yuanti SC Bold" panose="02010600040101010101" charset="-122"/>
                <a:sym typeface="方正兰亭粗黑_GBK" charset="-122"/>
              </a:rPr>
              <a:t>学习任务</a:t>
            </a:r>
            <a:endParaRPr lang="zh-CN" altLang="en-US" sz="4800" b="1">
              <a:solidFill>
                <a:srgbClr val="757070"/>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4109" name="直接连接符 30" title=""/>
          <p:cNvSpPr/>
          <p:nvPr/>
        </p:nvSpPr>
        <p:spPr>
          <a:xfrm flipH="1">
            <a:off x="2855595" y="608648"/>
            <a:ext cx="0" cy="5340350"/>
          </a:xfrm>
          <a:prstGeom prst="line">
            <a:avLst/>
          </a:prstGeom>
          <a:ln w="38100" cap="flat" cmpd="sng">
            <a:solidFill>
              <a:schemeClr val="accent1"/>
            </a:solidFill>
            <a:prstDash val="solid"/>
            <a:bevel/>
            <a:headEnd type="none" w="med" len="med"/>
            <a:tailEnd type="none" w="med" len="med"/>
          </a:ln>
        </p:spPr>
        <p:txBody>
          <a:bodyPr/>
          <a:lstStyle/>
          <a:p/>
        </p:txBody>
      </p:sp>
      <p:sp>
        <p:nvSpPr>
          <p:cNvPr id="4110" name="矩形 31" title=""/>
          <p:cNvSpPr/>
          <p:nvPr/>
        </p:nvSpPr>
        <p:spPr>
          <a:xfrm>
            <a:off x="3095308" y="940753"/>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1</a:t>
            </a:r>
            <a:endPar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endParaRPr>
          </a:p>
        </p:txBody>
      </p:sp>
      <p:sp>
        <p:nvSpPr>
          <p:cNvPr id="4111" name="矩形 32" title=""/>
          <p:cNvSpPr/>
          <p:nvPr/>
        </p:nvSpPr>
        <p:spPr>
          <a:xfrm>
            <a:off x="3095308" y="2528888"/>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2</a:t>
            </a:r>
            <a:endPar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endParaRPr>
          </a:p>
        </p:txBody>
      </p:sp>
      <p:sp>
        <p:nvSpPr>
          <p:cNvPr id="4" name="文本框 3" title=""/>
          <p:cNvSpPr txBox="1"/>
          <p:nvPr/>
        </p:nvSpPr>
        <p:spPr>
          <a:xfrm>
            <a:off x="4046220" y="1805940"/>
            <a:ext cx="309880" cy="368300"/>
          </a:xfrm>
          <a:prstGeom prst="rect">
            <a:avLst/>
          </a:prstGeom>
          <a:noFill/>
        </p:spPr>
        <p:txBody>
          <a:bodyPr wrap="none" rtlCol="0">
            <a:spAutoFit/>
          </a:bodyPr>
          <a:lstStyle/>
          <a:p>
            <a:endParaRPr lang="zh-CN" altLang="en-US"/>
          </a:p>
        </p:txBody>
      </p:sp>
      <p:sp>
        <p:nvSpPr>
          <p:cNvPr id="2" name="矩形 1" title=""/>
          <p:cNvSpPr/>
          <p:nvPr>
            <p:custDataLst>
              <p:tags r:id="rId2"/>
            </p:custDataLst>
          </p:nvPr>
        </p:nvSpPr>
        <p:spPr>
          <a:xfrm>
            <a:off x="4056326" y="2480331"/>
            <a:ext cx="10307219"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en-US" sz="2800" kern="100">
                <a:latin typeface="Times New Roman" panose="02020603050405020304" pitchFamily="18" charset="0"/>
                <a:ea typeface="微软雅黑" panose="020b0503020204020204" charset="-122"/>
                <a:cs typeface="Courier New" panose="02070309020205020404" pitchFamily="49" charset="0"/>
              </a:rPr>
              <a:t>会求函数的最大值、最小值</a:t>
            </a:r>
            <a:endParaRPr lang="zh-CN" altLang="en-US" sz="2800" kern="100">
              <a:latin typeface="Times New Roman" panose="02020603050405020304" pitchFamily="18" charset="0"/>
              <a:ea typeface="微软雅黑" panose="020b0503020204020204" charset="-122"/>
              <a:cs typeface="Courier New" panose="02070309020205020404" pitchFamily="49" charset="0"/>
            </a:endParaRPr>
          </a:p>
        </p:txBody>
      </p:sp>
      <p:sp>
        <p:nvSpPr>
          <p:cNvPr id="3" name="文本框 2" title=""/>
          <p:cNvSpPr txBox="1"/>
          <p:nvPr/>
        </p:nvSpPr>
        <p:spPr>
          <a:xfrm>
            <a:off x="3876675" y="969010"/>
            <a:ext cx="6096000" cy="521970"/>
          </a:xfrm>
          <a:prstGeom prst="rect">
            <a:avLst/>
          </a:prstGeom>
          <a:noFill/>
        </p:spPr>
        <p:txBody>
          <a:bodyPr wrap="square" rtlCol="0" anchor="t">
            <a:spAutoFit/>
          </a:bodyPr>
          <a:lstStyle/>
          <a:p>
            <a:r>
              <a:rPr lang="zh-CN" altLang="zh-CN" sz="2800" kern="100">
                <a:latin typeface="Times New Roman" panose="02020603050405020304" pitchFamily="18" charset="0"/>
                <a:ea typeface="微软雅黑" panose="020b0503020204020204" charset="-122"/>
                <a:cs typeface="Times New Roman" panose="02020603050405020304" pitchFamily="18" charset="0"/>
                <a:sym typeface="+mn-ea"/>
              </a:rPr>
              <a:t>了解函数的最大</a:t>
            </a:r>
            <a:r>
              <a:rPr lang="en-US" altLang="zh-CN" sz="2800" kern="100">
                <a:latin typeface="Times New Roman" panose="02020603050405020304" pitchFamily="18" charset="0"/>
                <a:ea typeface="微软雅黑" panose="020b0503020204020204" charset="-122"/>
                <a:cs typeface="Courier New" panose="02070309020205020404" pitchFamily="49" charset="0"/>
                <a:sym typeface="+mn-ea"/>
              </a:rPr>
              <a:t>(</a:t>
            </a:r>
            <a:r>
              <a:rPr lang="zh-CN" altLang="zh-CN" sz="2800" kern="100">
                <a:latin typeface="Times New Roman" panose="02020603050405020304" pitchFamily="18" charset="0"/>
                <a:ea typeface="微软雅黑" panose="020b0503020204020204" charset="-122"/>
                <a:cs typeface="Times New Roman" panose="02020603050405020304" pitchFamily="18" charset="0"/>
                <a:sym typeface="+mn-ea"/>
              </a:rPr>
              <a:t>小</a:t>
            </a:r>
            <a:r>
              <a:rPr lang="en-US" altLang="zh-CN" sz="2800" kern="100">
                <a:latin typeface="Times New Roman" panose="02020603050405020304" pitchFamily="18" charset="0"/>
                <a:ea typeface="微软雅黑" panose="020b0503020204020204" charset="-122"/>
                <a:cs typeface="Courier New" panose="02070309020205020404" pitchFamily="49" charset="0"/>
                <a:sym typeface="+mn-ea"/>
              </a:rPr>
              <a:t>)</a:t>
            </a:r>
            <a:r>
              <a:rPr lang="zh-CN" altLang="zh-CN" sz="2800" kern="100">
                <a:latin typeface="Times New Roman" panose="02020603050405020304" pitchFamily="18" charset="0"/>
                <a:ea typeface="微软雅黑" panose="020b0503020204020204" charset="-122"/>
                <a:cs typeface="Times New Roman" panose="02020603050405020304" pitchFamily="18" charset="0"/>
                <a:sym typeface="+mn-ea"/>
              </a:rPr>
              <a:t>值的概念</a:t>
            </a:r>
            <a:endParaRPr lang="zh-CN" altLang="zh-CN" sz="2800" kern="10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6" name="矩形 32" title=""/>
          <p:cNvSpPr/>
          <p:nvPr>
            <p:custDataLst>
              <p:tags r:id="rId3"/>
            </p:custDataLst>
          </p:nvPr>
        </p:nvSpPr>
        <p:spPr>
          <a:xfrm>
            <a:off x="3155633" y="4268788"/>
            <a:ext cx="720725" cy="720725"/>
          </a:xfrm>
          <a:prstGeom prst="rect">
            <a:avLst/>
          </a:prstGeom>
          <a:noFill/>
          <a:ln w="12700" cap="flat" cmpd="sng">
            <a:solidFill>
              <a:srgbClr val="005596"/>
            </a:solidFill>
            <a:prstDash val="solid"/>
            <a:bevel/>
            <a:headEnd type="none" w="med" len="med"/>
            <a:tailEnd type="none" w="med" len="med"/>
          </a:ln>
        </p:spPr>
        <p:txBody>
          <a:bodyPr anchor="ctr" anchorCtr="0"/>
          <a:lstStyle/>
          <a:p>
            <a:pPr algn="ctr">
              <a:lnSpc>
                <a:spcPct val="100000"/>
              </a:lnSpc>
            </a:pPr>
            <a:r>
              <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rPr>
              <a:t>3</a:t>
            </a:r>
            <a:endParaRPr lang="en-US" altLang="zh-CN" sz="2800">
              <a:solidFill>
                <a:srgbClr val="005596"/>
              </a:solidFill>
              <a:latin typeface="Times New Roman Regular" panose="02020603050405020304" charset="0"/>
              <a:ea typeface="宋体" panose="02010600030101010101" pitchFamily="2" charset="-122"/>
              <a:cs typeface="Times New Roman Regular" panose="02020603050405020304" charset="0"/>
              <a:sym typeface="微软雅黑 Light" panose="020b0502040204020203" pitchFamily="2" charset="-122"/>
            </a:endParaRPr>
          </a:p>
        </p:txBody>
      </p:sp>
      <p:sp>
        <p:nvSpPr>
          <p:cNvPr id="7" name="矩形 6" title=""/>
          <p:cNvSpPr/>
          <p:nvPr>
            <p:custDataLst>
              <p:tags r:id="rId4"/>
            </p:custDataLst>
          </p:nvPr>
        </p:nvSpPr>
        <p:spPr>
          <a:xfrm>
            <a:off x="4116016" y="4220866"/>
            <a:ext cx="10307219" cy="7664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en-US" sz="2800" kern="100">
                <a:latin typeface="Times New Roman" panose="02020603050405020304" pitchFamily="18" charset="0"/>
                <a:ea typeface="微软雅黑" panose="020b0503020204020204" charset="-122"/>
                <a:cs typeface="Courier New" panose="02070309020205020404" pitchFamily="49" charset="0"/>
              </a:rPr>
              <a:t>会利用最值解决实际问题</a:t>
            </a:r>
            <a:endParaRPr lang="zh-CN" altLang="en-US" sz="2800" kern="100">
              <a:latin typeface="Times New Roman" panose="02020603050405020304" pitchFamily="18" charset="0"/>
              <a:ea typeface="微软雅黑" panose="020b0503020204020204" charset="-122"/>
              <a:cs typeface="Courier New" panose="02070309020205020404" pitchFamily="49"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34818" name="对象 1" title=""/>
          <p:cNvGraphicFramePr>
            <a:graphicFrameLocks noChangeAspect="1"/>
          </p:cNvGraphicFramePr>
          <p:nvPr>
            <p:custDataLst>
              <p:tags r:id="rId2"/>
            </p:custDataLst>
          </p:nvPr>
        </p:nvGraphicFramePr>
        <p:xfrm>
          <a:off x="575945" y="429260"/>
          <a:ext cx="11480800" cy="1041400"/>
        </p:xfrm>
        <a:graphic>
          <a:graphicData uri="http://schemas.openxmlformats.org/presentationml/2006/ole">
            <mc:AlternateContent>
              <mc:Choice xmlns:v="urn:schemas-microsoft-com:vml" Requires="v">
                <p:oleObj spid="_x0000_s1065" r:id="rId3" imgW="11675110" imgH="1063625" progId="Word.Document.12">
                  <p:embed/>
                </p:oleObj>
              </mc:Choice>
              <mc:Fallback>
                <p:oleObj r:id="rId3" imgW="11675110" imgH="1063625" progId="Word.Document.12">
                  <p:embed/>
                  <p:pic>
                    <p:nvPicPr>
                      <p:cNvPr id="0" name="OLE substitute image"/>
                      <p:cNvPicPr/>
                      <p:nvPr/>
                    </p:nvPicPr>
                    <p:blipFill>
                      <a:blip r:embed="rId4"/>
                      <a:stretch>
                        <a:fillRect/>
                      </a:stretch>
                    </p:blipFill>
                    <p:spPr>
                      <a:xfrm>
                        <a:off x="575945" y="429260"/>
                        <a:ext cx="11480800" cy="1041400"/>
                      </a:xfrm>
                      <a:prstGeom prst="rect">
                        <a:avLst/>
                      </a:prstGeom>
                      <a:noFill/>
                      <a:ln w="38100">
                        <a:noFill/>
                        <a:miter/>
                      </a:ln>
                    </p:spPr>
                  </p:pic>
                </p:oleObj>
              </mc:Fallback>
            </mc:AlternateContent>
          </a:graphicData>
        </a:graphic>
      </p:graphicFrame>
      <p:graphicFrame>
        <p:nvGraphicFramePr>
          <p:cNvPr id="3" name="对象 1" title=""/>
          <p:cNvGraphicFramePr>
            <a:graphicFrameLocks noChangeAspect="1"/>
          </p:cNvGraphicFramePr>
          <p:nvPr>
            <p:custDataLst>
              <p:tags r:id="rId5"/>
            </p:custDataLst>
          </p:nvPr>
        </p:nvGraphicFramePr>
        <p:xfrm>
          <a:off x="1296035" y="1353185"/>
          <a:ext cx="9386570" cy="1419225"/>
        </p:xfrm>
        <a:graphic>
          <a:graphicData uri="http://schemas.openxmlformats.org/presentationml/2006/ole">
            <mc:AlternateContent>
              <mc:Choice xmlns:v="urn:schemas-microsoft-com:vml" Requires="v">
                <p:oleObj spid="_x0000_s1066" r:id="rId6" imgW="11677650" imgH="1771650" progId="Word.Document.12">
                  <p:embed/>
                </p:oleObj>
              </mc:Choice>
              <mc:Fallback>
                <p:oleObj r:id="rId6" imgW="11677650" imgH="1771650" progId="Word.Document.12">
                  <p:embed/>
                  <p:pic>
                    <p:nvPicPr>
                      <p:cNvPr id="0" name="OLE substitute image"/>
                      <p:cNvPicPr/>
                      <p:nvPr/>
                    </p:nvPicPr>
                    <p:blipFill>
                      <a:blip r:embed="rId7"/>
                      <a:stretch>
                        <a:fillRect/>
                      </a:stretch>
                    </p:blipFill>
                    <p:spPr>
                      <a:xfrm>
                        <a:off x="1296035" y="1353185"/>
                        <a:ext cx="9386570" cy="1419225"/>
                      </a:xfrm>
                      <a:prstGeom prst="rect">
                        <a:avLst/>
                      </a:prstGeom>
                      <a:noFill/>
                      <a:ln w="38100">
                        <a:noFill/>
                        <a:miter/>
                      </a:ln>
                    </p:spPr>
                  </p:pic>
                </p:oleObj>
              </mc:Fallback>
            </mc:AlternateContent>
          </a:graphicData>
        </a:graphic>
      </p:graphicFrame>
      <p:graphicFrame>
        <p:nvGraphicFramePr>
          <p:cNvPr id="160770" name="Object 2" title=""/>
          <p:cNvGraphicFramePr>
            <a:graphicFrameLocks noChangeAspect="1"/>
          </p:cNvGraphicFramePr>
          <p:nvPr>
            <p:custDataLst>
              <p:tags r:id="rId8"/>
            </p:custDataLst>
          </p:nvPr>
        </p:nvGraphicFramePr>
        <p:xfrm>
          <a:off x="636270" y="2888615"/>
          <a:ext cx="12139295" cy="1035685"/>
        </p:xfrm>
        <a:graphic>
          <a:graphicData uri="http://schemas.openxmlformats.org/presentationml/2006/ole">
            <mc:AlternateContent>
              <mc:Choice xmlns:v="urn:schemas-microsoft-com:vml" Requires="v">
                <p:oleObj spid="_x0000_s1067" name="文档" r:id="rId9" imgW="9321800" imgH="800100" progId="Word.Document.12">
                  <p:embed/>
                </p:oleObj>
              </mc:Choice>
              <mc:Fallback>
                <p:oleObj name="文档" r:id="rId9" imgW="9321800" imgH="800100" progId="Word.Document.12">
                  <p:embed/>
                  <p:pic>
                    <p:nvPicPr>
                      <p:cNvPr id="0" name="OLE substitute image"/>
                      <p:cNvPicPr/>
                      <p:nvPr/>
                    </p:nvPicPr>
                    <p:blipFill>
                      <a:blip r:embed="rId10"/>
                      <a:stretch>
                        <a:fillRect/>
                      </a:stretch>
                    </p:blipFill>
                    <p:spPr>
                      <a:xfrm>
                        <a:off x="636270" y="2888615"/>
                        <a:ext cx="12139295" cy="1035685"/>
                      </a:xfrm>
                      <a:prstGeom prst="rect">
                        <a:avLst/>
                      </a:prstGeom>
                      <a:noFill/>
                      <a:ln w="9525">
                        <a:noFill/>
                      </a:ln>
                    </p:spPr>
                  </p:pic>
                </p:oleObj>
              </mc:Fallback>
            </mc:AlternateContent>
          </a:graphicData>
        </a:graphic>
      </p:graphicFrame>
      <p:sp>
        <p:nvSpPr>
          <p:cNvPr id="5" name="TextBox 4" title=""/>
          <p:cNvSpPr txBox="1"/>
          <p:nvPr>
            <p:custDataLst>
              <p:tags r:id="rId11"/>
            </p:custDataLst>
          </p:nvPr>
        </p:nvSpPr>
        <p:spPr>
          <a:xfrm>
            <a:off x="558929" y="3488516"/>
            <a:ext cx="8572560" cy="521970"/>
          </a:xfrm>
          <a:prstGeom prst="rect">
            <a:avLst/>
          </a:prstGeom>
          <a:noFill/>
        </p:spPr>
        <p:txBody>
          <a:bodyPr wrap="square" rtlCol="0">
            <a:spAutoFit/>
          </a:bodyPr>
          <a:lstStyle/>
          <a:p>
            <a:r>
              <a:rPr lang="zh-CN" altLang="en-US" sz="2800" b="1" smtClean="0">
                <a:latin typeface="Times New Roman" panose="02020603050405020304" pitchFamily="18" charset="0"/>
                <a:cs typeface="Times New Roman" panose="02020603050405020304" pitchFamily="18" charset="0"/>
              </a:rPr>
              <a:t>求函数</a:t>
            </a:r>
            <a:r>
              <a:rPr lang="en-US" sz="2800" b="1" i="1" smtClean="0">
                <a:latin typeface="Times New Roman" panose="02020603050405020304" pitchFamily="18" charset="0"/>
                <a:cs typeface="Times New Roman" panose="02020603050405020304" pitchFamily="18" charset="0"/>
              </a:rPr>
              <a:t>f</a:t>
            </a:r>
            <a:r>
              <a:rPr lang="en-US" sz="2800" b="1"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x</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在</a:t>
            </a:r>
            <a:r>
              <a:rPr lang="en-US" sz="2800" b="1" smtClean="0">
                <a:latin typeface="Times New Roman" panose="02020603050405020304" pitchFamily="18" charset="0"/>
                <a:cs typeface="Times New Roman" panose="02020603050405020304" pitchFamily="18" charset="0"/>
              </a:rPr>
              <a:t>[-3,0]</a:t>
            </a:r>
            <a:r>
              <a:rPr lang="zh-CN" altLang="en-US" sz="2800" b="1" smtClean="0">
                <a:latin typeface="Times New Roman" panose="02020603050405020304" pitchFamily="18" charset="0"/>
                <a:cs typeface="Times New Roman" panose="02020603050405020304" pitchFamily="18" charset="0"/>
              </a:rPr>
              <a:t>上的最大值与最小值</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 </a:t>
            </a:r>
            <a:endParaRPr lang="zh-CN" altLang="en-US" sz="2800" b="1" smtClean="0">
              <a:latin typeface="Times New Roman" panose="02020603050405020304" pitchFamily="18" charset="0"/>
              <a:cs typeface="Times New Roman" panose="02020603050405020304" pitchFamily="18" charset="0"/>
            </a:endParaRPr>
          </a:p>
        </p:txBody>
      </p:sp>
      <p:graphicFrame>
        <p:nvGraphicFramePr>
          <p:cNvPr id="7" name="对象 6" title=""/>
          <p:cNvGraphicFramePr>
            <a:graphicFrameLocks noChangeAspect="1"/>
          </p:cNvGraphicFramePr>
          <p:nvPr>
            <p:custDataLst>
              <p:tags r:id="rId12"/>
            </p:custDataLst>
          </p:nvPr>
        </p:nvGraphicFramePr>
        <p:xfrm>
          <a:off x="935990" y="4197985"/>
          <a:ext cx="11511915" cy="1971675"/>
        </p:xfrm>
        <a:graphic>
          <a:graphicData uri="http://schemas.openxmlformats.org/presentationml/2006/ole">
            <mc:AlternateContent>
              <mc:Choice xmlns:v="urn:schemas-microsoft-com:vml" Requires="v">
                <p:oleObj spid="_x0000_s1068" name="文档" r:id="rId13" imgW="9321800" imgH="1593850" progId="Word.Document.12">
                  <p:embed/>
                </p:oleObj>
              </mc:Choice>
              <mc:Fallback>
                <p:oleObj name="文档" r:id="rId13" imgW="9321800" imgH="1593850" progId="Word.Document.12">
                  <p:embed/>
                  <p:pic>
                    <p:nvPicPr>
                      <p:cNvPr id="0" name="OLE substitute image"/>
                      <p:cNvPicPr/>
                      <p:nvPr/>
                    </p:nvPicPr>
                    <p:blipFill>
                      <a:blip r:embed="rId14"/>
                      <a:stretch>
                        <a:fillRect/>
                      </a:stretch>
                    </p:blipFill>
                    <p:spPr>
                      <a:xfrm>
                        <a:off x="935990" y="4197985"/>
                        <a:ext cx="11511915" cy="197167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35842" name="对象 1" title=""/>
          <p:cNvGraphicFramePr>
            <a:graphicFrameLocks noChangeAspect="1"/>
          </p:cNvGraphicFramePr>
          <p:nvPr>
            <p:custDataLst>
              <p:tags r:id="rId2"/>
            </p:custDataLst>
          </p:nvPr>
        </p:nvGraphicFramePr>
        <p:xfrm>
          <a:off x="396240" y="429260"/>
          <a:ext cx="11483340" cy="1362710"/>
        </p:xfrm>
        <a:graphic>
          <a:graphicData uri="http://schemas.openxmlformats.org/presentationml/2006/ole">
            <mc:AlternateContent>
              <mc:Choice xmlns:v="urn:schemas-microsoft-com:vml" Requires="v">
                <p:oleObj spid="_x0000_s1069" r:id="rId3" imgW="11677650" imgH="1390650" progId="Word.Document.12">
                  <p:embed/>
                </p:oleObj>
              </mc:Choice>
              <mc:Fallback>
                <p:oleObj r:id="rId3" imgW="11677650" imgH="1390650" progId="Word.Document.12">
                  <p:embed/>
                  <p:pic>
                    <p:nvPicPr>
                      <p:cNvPr id="0" name="OLE substitute image"/>
                      <p:cNvPicPr/>
                      <p:nvPr/>
                    </p:nvPicPr>
                    <p:blipFill>
                      <a:blip r:embed="rId4"/>
                      <a:stretch>
                        <a:fillRect/>
                      </a:stretch>
                    </p:blipFill>
                    <p:spPr>
                      <a:xfrm>
                        <a:off x="396240" y="429260"/>
                        <a:ext cx="11483340" cy="1362710"/>
                      </a:xfrm>
                      <a:prstGeom prst="rect">
                        <a:avLst/>
                      </a:prstGeom>
                      <a:noFill/>
                      <a:ln w="38100">
                        <a:noFill/>
                        <a:miter/>
                      </a:ln>
                    </p:spPr>
                  </p:pic>
                </p:oleObj>
              </mc:Fallback>
            </mc:AlternateContent>
          </a:graphicData>
        </a:graphic>
      </p:graphicFrame>
      <p:graphicFrame>
        <p:nvGraphicFramePr>
          <p:cNvPr id="2" name="对象 1" title=""/>
          <p:cNvGraphicFramePr>
            <a:graphicFrameLocks noChangeAspect="1"/>
          </p:cNvGraphicFramePr>
          <p:nvPr>
            <p:custDataLst>
              <p:tags r:id="rId5"/>
            </p:custDataLst>
          </p:nvPr>
        </p:nvGraphicFramePr>
        <p:xfrm>
          <a:off x="996315" y="1868805"/>
          <a:ext cx="10459720" cy="2193925"/>
        </p:xfrm>
        <a:graphic>
          <a:graphicData uri="http://schemas.openxmlformats.org/presentationml/2006/ole">
            <mc:AlternateContent>
              <mc:Choice xmlns:v="urn:schemas-microsoft-com:vml" Requires="v">
                <p:oleObj spid="_x0000_s1070" r:id="rId6" imgW="11677650" imgH="2457450" progId="Word.Document.12">
                  <p:embed/>
                </p:oleObj>
              </mc:Choice>
              <mc:Fallback>
                <p:oleObj r:id="rId6" imgW="11677650" imgH="2457450" progId="Word.Document.12">
                  <p:embed/>
                  <p:pic>
                    <p:nvPicPr>
                      <p:cNvPr id="0" name="OLE substitute image"/>
                      <p:cNvPicPr/>
                      <p:nvPr/>
                    </p:nvPicPr>
                    <p:blipFill>
                      <a:blip r:embed="rId7"/>
                      <a:stretch>
                        <a:fillRect/>
                      </a:stretch>
                    </p:blipFill>
                    <p:spPr>
                      <a:xfrm>
                        <a:off x="996315" y="1868805"/>
                        <a:ext cx="10459720" cy="2193925"/>
                      </a:xfrm>
                      <a:prstGeom prst="rect">
                        <a:avLst/>
                      </a:prstGeom>
                      <a:noFill/>
                      <a:ln w="38100">
                        <a:noFill/>
                        <a:miter/>
                      </a:ln>
                    </p:spPr>
                  </p:pic>
                </p:oleObj>
              </mc:Fallback>
            </mc:AlternateContent>
          </a:graphicData>
        </a:graphic>
      </p:graphicFrame>
      <p:graphicFrame>
        <p:nvGraphicFramePr>
          <p:cNvPr id="36866" name="对象 1" title=""/>
          <p:cNvGraphicFramePr>
            <a:graphicFrameLocks noChangeAspect="1"/>
          </p:cNvGraphicFramePr>
          <p:nvPr>
            <p:custDataLst>
              <p:tags r:id="rId8"/>
            </p:custDataLst>
          </p:nvPr>
        </p:nvGraphicFramePr>
        <p:xfrm>
          <a:off x="1116330" y="3969385"/>
          <a:ext cx="9937750" cy="2349500"/>
        </p:xfrm>
        <a:graphic>
          <a:graphicData uri="http://schemas.openxmlformats.org/presentationml/2006/ole">
            <mc:AlternateContent>
              <mc:Choice xmlns:v="urn:schemas-microsoft-com:vml" Requires="v">
                <p:oleObj spid="_x0000_s1071" r:id="rId9" imgW="11677650" imgH="2768600" progId="Word.Document.12">
                  <p:embed/>
                </p:oleObj>
              </mc:Choice>
              <mc:Fallback>
                <p:oleObj r:id="rId9" imgW="11677650" imgH="2768600" progId="Word.Document.12">
                  <p:embed/>
                  <p:pic>
                    <p:nvPicPr>
                      <p:cNvPr id="0" name="OLE substitute image"/>
                      <p:cNvPicPr/>
                      <p:nvPr/>
                    </p:nvPicPr>
                    <p:blipFill>
                      <a:blip r:embed="rId10"/>
                      <a:stretch>
                        <a:fillRect/>
                      </a:stretch>
                    </p:blipFill>
                    <p:spPr>
                      <a:xfrm>
                        <a:off x="1116330" y="3969385"/>
                        <a:ext cx="9937750" cy="2349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6" name="TextBox 5" title=""/>
          <p:cNvSpPr txBox="1"/>
          <p:nvPr>
            <p:custDataLst>
              <p:tags r:id="rId2"/>
            </p:custDataLst>
          </p:nvPr>
        </p:nvSpPr>
        <p:spPr>
          <a:xfrm>
            <a:off x="286385" y="489585"/>
            <a:ext cx="11269345" cy="2115185"/>
          </a:xfrm>
          <a:prstGeom prst="rect">
            <a:avLst/>
          </a:prstGeom>
          <a:noFill/>
        </p:spPr>
        <p:txBody>
          <a:bodyPr wrap="square" rtlCol="0">
            <a:noAutofit/>
          </a:bodyPr>
          <a:lstStyle/>
          <a:p>
            <a:pPr>
              <a:lnSpc>
                <a:spcPct val="150000"/>
              </a:lnSpc>
            </a:pPr>
            <a:r>
              <a:rPr lang="en-US" sz="2000" b="1" smtClean="0">
                <a:latin typeface="Times New Roman" panose="02020603050405020304" pitchFamily="18" charset="0"/>
                <a:cs typeface="Times New Roman" panose="02020603050405020304" pitchFamily="18" charset="0"/>
              </a:rPr>
              <a:t>7.</a:t>
            </a:r>
            <a:r>
              <a:rPr lang="zh-CN" altLang="en-US" sz="2000" b="1" smtClean="0">
                <a:latin typeface="Times New Roman" panose="02020603050405020304" pitchFamily="18" charset="0"/>
                <a:cs typeface="Times New Roman" panose="02020603050405020304" pitchFamily="18" charset="0"/>
              </a:rPr>
              <a:t>设函数</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的定义域为</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以下三种说法</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①若存在常数</a:t>
            </a:r>
            <a:r>
              <a:rPr lang="en-US" sz="2000" b="1" smtClean="0">
                <a:latin typeface="Times New Roman" panose="02020603050405020304" pitchFamily="18" charset="0"/>
                <a:cs typeface="Times New Roman" panose="02020603050405020304" pitchFamily="18" charset="0"/>
              </a:rPr>
              <a:t>M,</a:t>
            </a:r>
            <a:r>
              <a:rPr lang="zh-CN" altLang="en-US" sz="2000" b="1" smtClean="0">
                <a:latin typeface="Times New Roman" panose="02020603050405020304" pitchFamily="18" charset="0"/>
                <a:cs typeface="Times New Roman" panose="02020603050405020304" pitchFamily="18" charset="0"/>
              </a:rPr>
              <a:t>使得对任意</a:t>
            </a:r>
            <a:r>
              <a:rPr lang="en-US" sz="2000" b="1" smtClean="0">
                <a:latin typeface="Times New Roman" panose="02020603050405020304" pitchFamily="18" charset="0"/>
                <a:cs typeface="Times New Roman" panose="02020603050405020304" pitchFamily="18" charset="0"/>
              </a:rPr>
              <a:t>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有</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M,</a:t>
            </a:r>
            <a:r>
              <a:rPr lang="zh-CN" altLang="en-US" sz="2000" b="1" smtClean="0">
                <a:latin typeface="Times New Roman" panose="02020603050405020304" pitchFamily="18" charset="0"/>
                <a:cs typeface="Times New Roman" panose="02020603050405020304" pitchFamily="18" charset="0"/>
              </a:rPr>
              <a:t>则</a:t>
            </a:r>
            <a:r>
              <a:rPr lang="en-US" sz="2000" b="1" smtClean="0">
                <a:latin typeface="Times New Roman" panose="02020603050405020304" pitchFamily="18" charset="0"/>
                <a:cs typeface="Times New Roman" panose="02020603050405020304" pitchFamily="18" charset="0"/>
              </a:rPr>
              <a:t>M</a:t>
            </a:r>
            <a:r>
              <a:rPr lang="zh-CN" altLang="en-US" sz="2000" b="1" smtClean="0">
                <a:latin typeface="Times New Roman" panose="02020603050405020304" pitchFamily="18" charset="0"/>
                <a:cs typeface="Times New Roman" panose="02020603050405020304" pitchFamily="18" charset="0"/>
              </a:rPr>
              <a:t>是</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的最大值</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②若存在</a:t>
            </a:r>
            <a:r>
              <a:rPr lang="en-US" sz="2000" b="1" smtClean="0">
                <a:latin typeface="Times New Roman" panose="02020603050405020304" pitchFamily="18" charset="0"/>
                <a:cs typeface="Times New Roman" panose="02020603050405020304" pitchFamily="18" charset="0"/>
              </a:rPr>
              <a:t>x</a:t>
            </a:r>
            <a:r>
              <a:rPr lang="en-US" sz="2000" b="1" baseline="-25000" smtClean="0">
                <a:latin typeface="Times New Roman" panose="02020603050405020304" pitchFamily="18" charset="0"/>
                <a:cs typeface="Times New Roman" panose="02020603050405020304" pitchFamily="18" charset="0"/>
              </a:rPr>
              <a:t>0</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使得对任意</a:t>
            </a:r>
            <a:r>
              <a:rPr lang="en-US" sz="2000" b="1" smtClean="0">
                <a:latin typeface="Times New Roman" panose="02020603050405020304" pitchFamily="18" charset="0"/>
                <a:cs typeface="Times New Roman" panose="02020603050405020304" pitchFamily="18" charset="0"/>
              </a:rPr>
              <a:t>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有</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f(x</a:t>
            </a:r>
            <a:r>
              <a:rPr lang="en-US" sz="2000" b="1" baseline="-25000" smtClean="0">
                <a:latin typeface="Times New Roman" panose="02020603050405020304" pitchFamily="18" charset="0"/>
                <a:cs typeface="Times New Roman" panose="02020603050405020304" pitchFamily="18" charset="0"/>
              </a:rPr>
              <a:t>0</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则</a:t>
            </a:r>
            <a:r>
              <a:rPr lang="en-US" sz="2000" b="1" smtClean="0">
                <a:latin typeface="Times New Roman" panose="02020603050405020304" pitchFamily="18" charset="0"/>
                <a:cs typeface="Times New Roman" panose="02020603050405020304" pitchFamily="18" charset="0"/>
              </a:rPr>
              <a:t>f(x</a:t>
            </a:r>
            <a:r>
              <a:rPr lang="en-US" sz="2000" b="1" baseline="-25000" smtClean="0">
                <a:latin typeface="Times New Roman" panose="02020603050405020304" pitchFamily="18" charset="0"/>
                <a:cs typeface="Times New Roman" panose="02020603050405020304" pitchFamily="18" charset="0"/>
              </a:rPr>
              <a:t>0</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是</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的最大值</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③若存在</a:t>
            </a:r>
            <a:r>
              <a:rPr lang="en-US" sz="2000" b="1" smtClean="0">
                <a:latin typeface="Times New Roman" panose="02020603050405020304" pitchFamily="18" charset="0"/>
                <a:cs typeface="Times New Roman" panose="02020603050405020304" pitchFamily="18" charset="0"/>
              </a:rPr>
              <a:t>x</a:t>
            </a:r>
            <a:r>
              <a:rPr lang="en-US" sz="2000" b="1" baseline="-25000" smtClean="0">
                <a:latin typeface="Times New Roman" panose="02020603050405020304" pitchFamily="18" charset="0"/>
                <a:cs typeface="Times New Roman" panose="02020603050405020304" pitchFamily="18" charset="0"/>
              </a:rPr>
              <a:t>0</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使得对任意</a:t>
            </a:r>
            <a:r>
              <a:rPr lang="en-US" sz="2000" b="1" smtClean="0">
                <a:latin typeface="Times New Roman" panose="02020603050405020304" pitchFamily="18" charset="0"/>
                <a:cs typeface="Times New Roman" panose="02020603050405020304" pitchFamily="18" charset="0"/>
              </a:rPr>
              <a:t>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R,</a:t>
            </a:r>
            <a:r>
              <a:rPr lang="zh-CN" altLang="en-US" sz="2000" b="1" smtClean="0">
                <a:latin typeface="Times New Roman" panose="02020603050405020304" pitchFamily="18" charset="0"/>
                <a:cs typeface="Times New Roman" panose="02020603050405020304" pitchFamily="18" charset="0"/>
              </a:rPr>
              <a:t>且</a:t>
            </a:r>
            <a:r>
              <a:rPr lang="en-US" sz="2000" b="1" smtClean="0">
                <a:latin typeface="Times New Roman" panose="02020603050405020304" pitchFamily="18" charset="0"/>
                <a:cs typeface="Times New Roman" panose="02020603050405020304" pitchFamily="18" charset="0"/>
              </a:rPr>
              <a:t>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x</a:t>
            </a:r>
            <a:r>
              <a:rPr lang="en-US" sz="2000" b="1" baseline="-25000" smtClean="0">
                <a:latin typeface="Times New Roman" panose="02020603050405020304" pitchFamily="18" charset="0"/>
                <a:cs typeface="Times New Roman" panose="02020603050405020304" pitchFamily="18" charset="0"/>
              </a:rPr>
              <a:t>0</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有</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cs typeface="Times New Roman" panose="02020603050405020304" pitchFamily="18" charset="0"/>
              </a:rPr>
              <a:t>f(x</a:t>
            </a:r>
            <a:r>
              <a:rPr lang="en-US" sz="2000" b="1" baseline="-25000" smtClean="0">
                <a:latin typeface="Times New Roman" panose="02020603050405020304" pitchFamily="18" charset="0"/>
                <a:cs typeface="Times New Roman" panose="02020603050405020304" pitchFamily="18" charset="0"/>
              </a:rPr>
              <a:t>0</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则</a:t>
            </a:r>
            <a:r>
              <a:rPr lang="en-US" sz="2000" b="1" smtClean="0">
                <a:latin typeface="Times New Roman" panose="02020603050405020304" pitchFamily="18" charset="0"/>
                <a:cs typeface="Times New Roman" panose="02020603050405020304" pitchFamily="18" charset="0"/>
              </a:rPr>
              <a:t>f(x</a:t>
            </a:r>
            <a:r>
              <a:rPr lang="en-US" sz="2000" b="1" baseline="-25000" smtClean="0">
                <a:latin typeface="Times New Roman" panose="02020603050405020304" pitchFamily="18" charset="0"/>
                <a:cs typeface="Times New Roman" panose="02020603050405020304" pitchFamily="18" charset="0"/>
              </a:rPr>
              <a:t>0</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是</a:t>
            </a:r>
            <a:r>
              <a:rPr lang="en-US" sz="2000" b="1" smtClean="0">
                <a:latin typeface="Times New Roman" panose="02020603050405020304" pitchFamily="18" charset="0"/>
                <a:cs typeface="Times New Roman" panose="02020603050405020304" pitchFamily="18" charset="0"/>
              </a:rPr>
              <a:t>f(x)</a:t>
            </a:r>
            <a:r>
              <a:rPr lang="zh-CN" altLang="en-US" sz="2000" b="1" smtClean="0">
                <a:latin typeface="Times New Roman" panose="02020603050405020304" pitchFamily="18" charset="0"/>
                <a:cs typeface="Times New Roman" panose="02020603050405020304" pitchFamily="18" charset="0"/>
              </a:rPr>
              <a:t>的最大值</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其中正确说法的个数为</a:t>
            </a:r>
            <a:r>
              <a:rPr lang="en-US" sz="2000" b="1" smtClean="0">
                <a:latin typeface="Times New Roman" panose="02020603050405020304" pitchFamily="18" charset="0"/>
                <a:cs typeface="Times New Roman" panose="02020603050405020304" pitchFamily="18" charset="0"/>
              </a:rPr>
              <a:t>(</a:t>
            </a:r>
            <a:r>
              <a:rPr lang="zh-CN" altLang="en-US" sz="2000" b="1" smtClean="0">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a:t>
            </a:r>
            <a:endParaRPr lang="zh-CN" altLang="en-US" sz="2000" b="1" smtClean="0">
              <a:latin typeface="Times New Roman" panose="02020603050405020304" pitchFamily="18" charset="0"/>
              <a:cs typeface="Times New Roman" panose="02020603050405020304" pitchFamily="18" charset="0"/>
            </a:endParaRPr>
          </a:p>
          <a:p>
            <a:pPr>
              <a:lnSpc>
                <a:spcPct val="150000"/>
              </a:lnSpc>
            </a:pPr>
            <a:r>
              <a:rPr lang="en-US" sz="2000" b="1" smtClean="0">
                <a:latin typeface="Times New Roman" panose="02020603050405020304" pitchFamily="18" charset="0"/>
                <a:cs typeface="Times New Roman" panose="02020603050405020304" pitchFamily="18" charset="0"/>
              </a:rPr>
              <a:t>(A)0	(B)1	(C)2	(D)3</a:t>
            </a:r>
            <a:endParaRPr lang="zh-CN" altLang="en-US" sz="2000" b="1" smtClean="0">
              <a:latin typeface="Times New Roman" panose="02020603050405020304" pitchFamily="18" charset="0"/>
              <a:cs typeface="Times New Roman" panose="02020603050405020304" pitchFamily="18" charset="0"/>
            </a:endParaRPr>
          </a:p>
        </p:txBody>
      </p:sp>
      <p:sp>
        <p:nvSpPr>
          <p:cNvPr id="8" name="TextBox 7" title=""/>
          <p:cNvSpPr txBox="1"/>
          <p:nvPr>
            <p:custDataLst>
              <p:tags r:id="rId3"/>
            </p:custDataLst>
          </p:nvPr>
        </p:nvSpPr>
        <p:spPr>
          <a:xfrm>
            <a:off x="576580" y="2769235"/>
            <a:ext cx="9841865" cy="2752090"/>
          </a:xfrm>
          <a:prstGeom prst="rect">
            <a:avLst/>
          </a:prstGeom>
          <a:noFill/>
        </p:spPr>
        <p:txBody>
          <a:bodyPr wrap="square" rtlCol="0">
            <a:noAutofit/>
          </a:bodyPr>
          <a:lstStyle/>
          <a:p>
            <a:pPr>
              <a:lnSpc>
                <a:spcPct val="150000"/>
              </a:lnSpc>
            </a:pPr>
            <a:r>
              <a:rPr lang="zh-CN" altLang="en-US" sz="2400" b="1" smtClean="0">
                <a:solidFill>
                  <a:srgbClr val="FF0000"/>
                </a:solidFill>
                <a:latin typeface="Times New Roman" panose="02020603050405020304" pitchFamily="18" charset="0"/>
                <a:cs typeface="Times New Roman" panose="02020603050405020304" pitchFamily="18" charset="0"/>
              </a:rPr>
              <a:t>解</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若</a:t>
            </a:r>
            <a:r>
              <a:rPr lang="en-US" altLang="zh-CN" sz="2400" b="1" smtClean="0">
                <a:solidFill>
                  <a:srgbClr val="FF0000"/>
                </a:solidFill>
                <a:latin typeface="Times New Roman" panose="02020603050405020304" pitchFamily="18" charset="0"/>
                <a:cs typeface="Times New Roman" panose="02020603050405020304" pitchFamily="18" charset="0"/>
              </a:rPr>
              <a:t>f(x)≤M,</a:t>
            </a:r>
            <a:r>
              <a:rPr lang="zh-CN" altLang="en-US" sz="2400" b="1" smtClean="0">
                <a:solidFill>
                  <a:srgbClr val="FF0000"/>
                </a:solidFill>
                <a:latin typeface="Times New Roman" panose="02020603050405020304" pitchFamily="18" charset="0"/>
                <a:cs typeface="Times New Roman" panose="02020603050405020304" pitchFamily="18" charset="0"/>
              </a:rPr>
              <a:t>只是强调</a:t>
            </a:r>
            <a:r>
              <a:rPr lang="en-US" altLang="zh-CN" sz="2400" b="1" smtClean="0">
                <a:solidFill>
                  <a:srgbClr val="FF0000"/>
                </a:solidFill>
                <a:latin typeface="Times New Roman" panose="02020603050405020304" pitchFamily="18" charset="0"/>
                <a:cs typeface="Times New Roman" panose="02020603050405020304" pitchFamily="18" charset="0"/>
              </a:rPr>
              <a:t>f(x)</a:t>
            </a:r>
            <a:r>
              <a:rPr lang="zh-CN" altLang="en-US" sz="2400" b="1" smtClean="0">
                <a:solidFill>
                  <a:srgbClr val="FF0000"/>
                </a:solidFill>
                <a:latin typeface="Times New Roman" panose="02020603050405020304" pitchFamily="18" charset="0"/>
                <a:cs typeface="Times New Roman" panose="02020603050405020304" pitchFamily="18" charset="0"/>
              </a:rPr>
              <a:t>与</a:t>
            </a:r>
            <a:r>
              <a:rPr lang="en-US" altLang="zh-CN" sz="2400" b="1" smtClean="0">
                <a:solidFill>
                  <a:srgbClr val="FF0000"/>
                </a:solidFill>
                <a:latin typeface="Times New Roman" panose="02020603050405020304" pitchFamily="18" charset="0"/>
                <a:cs typeface="Times New Roman" panose="02020603050405020304" pitchFamily="18" charset="0"/>
              </a:rPr>
              <a:t>M</a:t>
            </a:r>
            <a:r>
              <a:rPr lang="zh-CN" altLang="en-US" sz="2400" b="1" smtClean="0">
                <a:solidFill>
                  <a:srgbClr val="FF0000"/>
                </a:solidFill>
                <a:latin typeface="Times New Roman" panose="02020603050405020304" pitchFamily="18" charset="0"/>
                <a:cs typeface="Times New Roman" panose="02020603050405020304" pitchFamily="18" charset="0"/>
              </a:rPr>
              <a:t>的关系</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而没有说明是否在定义域内存在</a:t>
            </a:r>
            <a:r>
              <a:rPr lang="en-US" altLang="zh-CN" sz="2400" b="1" smtClean="0">
                <a:solidFill>
                  <a:srgbClr val="FF0000"/>
                </a:solidFill>
                <a:latin typeface="Times New Roman" panose="02020603050405020304" pitchFamily="18" charset="0"/>
                <a:cs typeface="Times New Roman" panose="02020603050405020304" pitchFamily="18" charset="0"/>
              </a:rPr>
              <a:t>x0,</a:t>
            </a:r>
            <a:r>
              <a:rPr lang="zh-CN" altLang="en-US" sz="2400" b="1" smtClean="0">
                <a:solidFill>
                  <a:srgbClr val="FF0000"/>
                </a:solidFill>
                <a:latin typeface="Times New Roman" panose="02020603050405020304" pitchFamily="18" charset="0"/>
                <a:cs typeface="Times New Roman" panose="02020603050405020304" pitchFamily="18" charset="0"/>
              </a:rPr>
              <a:t>使</a:t>
            </a:r>
            <a:r>
              <a:rPr lang="en-US" altLang="zh-CN" sz="2400" b="1" smtClean="0">
                <a:solidFill>
                  <a:srgbClr val="FF0000"/>
                </a:solidFill>
                <a:latin typeface="Times New Roman" panose="02020603050405020304" pitchFamily="18" charset="0"/>
                <a:cs typeface="Times New Roman" panose="02020603050405020304" pitchFamily="18" charset="0"/>
              </a:rPr>
              <a:t>f(x0)=M;</a:t>
            </a:r>
            <a:r>
              <a:rPr lang="zh-CN" altLang="en-US" sz="2400" b="1" smtClean="0">
                <a:solidFill>
                  <a:srgbClr val="FF0000"/>
                </a:solidFill>
                <a:latin typeface="Times New Roman" panose="02020603050405020304" pitchFamily="18" charset="0"/>
                <a:cs typeface="Times New Roman" panose="02020603050405020304" pitchFamily="18" charset="0"/>
              </a:rPr>
              <a:t>因此</a:t>
            </a:r>
            <a:r>
              <a:rPr lang="en-US" altLang="zh-CN" sz="2400" b="1" smtClean="0">
                <a:solidFill>
                  <a:srgbClr val="FF0000"/>
                </a:solidFill>
                <a:latin typeface="Times New Roman" panose="02020603050405020304" pitchFamily="18" charset="0"/>
                <a:cs typeface="Times New Roman" panose="02020603050405020304" pitchFamily="18" charset="0"/>
              </a:rPr>
              <a:t>M</a:t>
            </a:r>
            <a:r>
              <a:rPr lang="zh-CN" altLang="en-US" sz="2400" b="1" smtClean="0">
                <a:solidFill>
                  <a:srgbClr val="FF0000"/>
                </a:solidFill>
                <a:latin typeface="Times New Roman" panose="02020603050405020304" pitchFamily="18" charset="0"/>
                <a:cs typeface="Times New Roman" panose="02020603050405020304" pitchFamily="18" charset="0"/>
              </a:rPr>
              <a:t>不一定是函数的最大值</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如</a:t>
            </a:r>
            <a:r>
              <a:rPr lang="en-US" altLang="zh-CN" sz="2400" b="1" smtClean="0">
                <a:solidFill>
                  <a:srgbClr val="FF0000"/>
                </a:solidFill>
                <a:latin typeface="Times New Roman" panose="02020603050405020304" pitchFamily="18" charset="0"/>
                <a:cs typeface="Times New Roman" panose="02020603050405020304" pitchFamily="18" charset="0"/>
              </a:rPr>
              <a:t>f(x)=x</a:t>
            </a:r>
            <a:r>
              <a:rPr lang="en-US" altLang="zh-CN" sz="2400" b="1" baseline="30000" smtClean="0">
                <a:solidFill>
                  <a:srgbClr val="FF0000"/>
                </a:solidFill>
                <a:latin typeface="Times New Roman" panose="02020603050405020304" pitchFamily="18" charset="0"/>
                <a:cs typeface="Times New Roman" panose="02020603050405020304" pitchFamily="18" charset="0"/>
              </a:rPr>
              <a:t>2</a:t>
            </a:r>
            <a:r>
              <a:rPr lang="en-US" altLang="zh-CN" sz="2400" b="1" smtClean="0">
                <a:solidFill>
                  <a:srgbClr val="FF0000"/>
                </a:solidFill>
                <a:latin typeface="Times New Roman" panose="02020603050405020304" pitchFamily="18" charset="0"/>
                <a:cs typeface="Times New Roman" panose="02020603050405020304" pitchFamily="18" charset="0"/>
              </a:rPr>
              <a:t>,x∈[0,1]</a:t>
            </a:r>
            <a:r>
              <a:rPr lang="zh-CN" altLang="en-US" sz="2400" b="1" smtClean="0">
                <a:solidFill>
                  <a:srgbClr val="FF0000"/>
                </a:solidFill>
                <a:latin typeface="Times New Roman" panose="02020603050405020304" pitchFamily="18" charset="0"/>
                <a:cs typeface="Times New Roman" panose="02020603050405020304" pitchFamily="18" charset="0"/>
              </a:rPr>
              <a:t>时</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函数值域为</a:t>
            </a:r>
            <a:r>
              <a:rPr lang="en-US" altLang="zh-CN" sz="2400" b="1" smtClean="0">
                <a:solidFill>
                  <a:srgbClr val="FF0000"/>
                </a:solidFill>
                <a:latin typeface="Times New Roman" panose="02020603050405020304" pitchFamily="18" charset="0"/>
                <a:cs typeface="Times New Roman" panose="02020603050405020304" pitchFamily="18" charset="0"/>
              </a:rPr>
              <a:t>[0,1],</a:t>
            </a:r>
            <a:r>
              <a:rPr lang="zh-CN" altLang="en-US" sz="2400" b="1" smtClean="0">
                <a:solidFill>
                  <a:srgbClr val="FF0000"/>
                </a:solidFill>
                <a:latin typeface="Times New Roman" panose="02020603050405020304" pitchFamily="18" charset="0"/>
                <a:cs typeface="Times New Roman" panose="02020603050405020304" pitchFamily="18" charset="0"/>
              </a:rPr>
              <a:t>但</a:t>
            </a:r>
            <a:r>
              <a:rPr lang="en-US" altLang="zh-CN" sz="2400" b="1" smtClean="0">
                <a:solidFill>
                  <a:srgbClr val="FF0000"/>
                </a:solidFill>
                <a:latin typeface="Times New Roman" panose="02020603050405020304" pitchFamily="18" charset="0"/>
                <a:cs typeface="Times New Roman" panose="02020603050405020304" pitchFamily="18" charset="0"/>
              </a:rPr>
              <a:t>f(x)≤2</a:t>
            </a:r>
            <a:r>
              <a:rPr lang="zh-CN" altLang="en-US" sz="2400" b="1" smtClean="0">
                <a:solidFill>
                  <a:srgbClr val="FF0000"/>
                </a:solidFill>
                <a:latin typeface="Times New Roman" panose="02020603050405020304" pitchFamily="18" charset="0"/>
                <a:cs typeface="Times New Roman" panose="02020603050405020304" pitchFamily="18" charset="0"/>
              </a:rPr>
              <a:t>总成立</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但</a:t>
            </a:r>
            <a:r>
              <a:rPr lang="en-US" altLang="zh-CN" sz="2400" b="1" smtClean="0">
                <a:solidFill>
                  <a:srgbClr val="FF0000"/>
                </a:solidFill>
                <a:latin typeface="Times New Roman" panose="02020603050405020304" pitchFamily="18" charset="0"/>
                <a:cs typeface="Times New Roman" panose="02020603050405020304" pitchFamily="18" charset="0"/>
              </a:rPr>
              <a:t>2</a:t>
            </a:r>
            <a:r>
              <a:rPr lang="zh-CN" altLang="en-US" sz="2400" b="1" smtClean="0">
                <a:solidFill>
                  <a:srgbClr val="FF0000"/>
                </a:solidFill>
                <a:latin typeface="Times New Roman" panose="02020603050405020304" pitchFamily="18" charset="0"/>
                <a:cs typeface="Times New Roman" panose="02020603050405020304" pitchFamily="18" charset="0"/>
              </a:rPr>
              <a:t>却不是函数的最大值</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结合最值定义知②③正确</a:t>
            </a:r>
            <a:r>
              <a:rPr lang="en-US" altLang="zh-CN" sz="2400" b="1" smtClean="0">
                <a:solidFill>
                  <a:srgbClr val="FF0000"/>
                </a:solidFill>
                <a:latin typeface="Times New Roman" panose="02020603050405020304" pitchFamily="18" charset="0"/>
                <a:cs typeface="Times New Roman" panose="02020603050405020304" pitchFamily="18" charset="0"/>
              </a:rPr>
              <a:t>,</a:t>
            </a:r>
            <a:r>
              <a:rPr lang="zh-CN" altLang="en-US" sz="2400" b="1" smtClean="0">
                <a:solidFill>
                  <a:srgbClr val="FF0000"/>
                </a:solidFill>
                <a:latin typeface="Times New Roman" panose="02020603050405020304" pitchFamily="18" charset="0"/>
                <a:cs typeface="Times New Roman" panose="02020603050405020304" pitchFamily="18" charset="0"/>
              </a:rPr>
              <a:t>故选</a:t>
            </a:r>
            <a:r>
              <a:rPr lang="en-US" altLang="zh-CN" sz="2400" b="1" smtClean="0">
                <a:solidFill>
                  <a:srgbClr val="FF0000"/>
                </a:solidFill>
                <a:latin typeface="Times New Roman" panose="02020603050405020304" pitchFamily="18" charset="0"/>
                <a:cs typeface="Times New Roman" panose="02020603050405020304" pitchFamily="18" charset="0"/>
              </a:rPr>
              <a:t>C.</a:t>
            </a:r>
            <a:endParaRPr lang="en-US" altLang="zh-CN" sz="2400" b="1"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7" name="TextBox 6" title=""/>
          <p:cNvSpPr txBox="1"/>
          <p:nvPr>
            <p:custDataLst>
              <p:tags r:id="rId2"/>
            </p:custDataLst>
          </p:nvPr>
        </p:nvSpPr>
        <p:spPr>
          <a:xfrm>
            <a:off x="503555" y="692150"/>
            <a:ext cx="10259695" cy="1001395"/>
          </a:xfrm>
          <a:prstGeom prst="rect">
            <a:avLst/>
          </a:prstGeom>
          <a:noFill/>
        </p:spPr>
        <p:txBody>
          <a:bodyPr wrap="square" rtlCol="0">
            <a:noAutofit/>
          </a:bodyPr>
          <a:lstStyle/>
          <a:p>
            <a:r>
              <a:rPr lang="en-US" sz="2800" b="1" smtClean="0">
                <a:latin typeface="Times New Roman" panose="02020603050405020304" pitchFamily="18" charset="0"/>
                <a:cs typeface="Times New Roman" panose="02020603050405020304" pitchFamily="18" charset="0"/>
              </a:rPr>
              <a:t>8.</a:t>
            </a:r>
            <a:r>
              <a:rPr lang="zh-CN" altLang="en-US" sz="2800" b="1" smtClean="0">
                <a:latin typeface="Times New Roman" panose="02020603050405020304" pitchFamily="18" charset="0"/>
                <a:cs typeface="Times New Roman" panose="02020603050405020304" pitchFamily="18" charset="0"/>
              </a:rPr>
              <a:t>已知</a:t>
            </a:r>
            <a:r>
              <a:rPr lang="en-US" sz="2800" b="1" i="1" smtClean="0">
                <a:latin typeface="Times New Roman" panose="02020603050405020304" pitchFamily="18" charset="0"/>
                <a:cs typeface="Times New Roman" panose="02020603050405020304" pitchFamily="18" charset="0"/>
              </a:rPr>
              <a:t>x</a:t>
            </a:r>
            <a:r>
              <a:rPr lang="en-US" sz="2800" b="1" baseline="30000" smtClean="0">
                <a:latin typeface="Times New Roman" panose="02020603050405020304" pitchFamily="18" charset="0"/>
                <a:cs typeface="Times New Roman" panose="02020603050405020304" pitchFamily="18" charset="0"/>
              </a:rPr>
              <a:t>2</a:t>
            </a:r>
            <a:r>
              <a:rPr lang="en-US" sz="2800" b="1"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x</a:t>
            </a:r>
            <a:r>
              <a:rPr lang="en-US" sz="2800" b="1"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a</a:t>
            </a:r>
            <a:r>
              <a:rPr lang="en-US" sz="2800" b="1" smtClean="0">
                <a:latin typeface="Times New Roman" panose="02020603050405020304" pitchFamily="18" charset="0"/>
                <a:cs typeface="Times New Roman" panose="02020603050405020304" pitchFamily="18" charset="0"/>
              </a:rPr>
              <a:t>&gt;0</a:t>
            </a:r>
            <a:r>
              <a:rPr lang="zh-CN" altLang="en-US" sz="2800" b="1" smtClean="0">
                <a:latin typeface="Times New Roman" panose="02020603050405020304" pitchFamily="18" charset="0"/>
                <a:cs typeface="Times New Roman" panose="02020603050405020304" pitchFamily="18" charset="0"/>
              </a:rPr>
              <a:t>对任意</a:t>
            </a:r>
            <a:r>
              <a:rPr lang="en-US" sz="2800" b="1" i="1" smtClean="0">
                <a:latin typeface="Times New Roman" panose="02020603050405020304" pitchFamily="18" charset="0"/>
                <a:cs typeface="Times New Roman" panose="02020603050405020304" pitchFamily="18" charset="0"/>
              </a:rPr>
              <a:t>x</a:t>
            </a:r>
            <a:r>
              <a:rPr lang="zh-CN" altLang="en-US" sz="2800" b="1" smtClean="0">
                <a:latin typeface="Times New Roman" panose="02020603050405020304" pitchFamily="18" charset="0"/>
                <a:cs typeface="Times New Roman" panose="02020603050405020304" pitchFamily="18" charset="0"/>
              </a:rPr>
              <a:t>∈</a:t>
            </a:r>
            <a:r>
              <a:rPr lang="en-US" sz="2800" b="1" smtClean="0">
                <a:latin typeface="Times New Roman" panose="02020603050405020304" pitchFamily="18" charset="0"/>
                <a:cs typeface="Times New Roman" panose="02020603050405020304" pitchFamily="18" charset="0"/>
              </a:rPr>
              <a:t>(0,+</a:t>
            </a:r>
            <a:r>
              <a:rPr lang="zh-CN" altLang="en-US" sz="2800" b="1" smtClean="0">
                <a:latin typeface="Times New Roman" panose="02020603050405020304" pitchFamily="18" charset="0"/>
                <a:cs typeface="Times New Roman" panose="02020603050405020304" pitchFamily="18" charset="0"/>
              </a:rPr>
              <a:t>∞</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恒成立</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求实数</a:t>
            </a:r>
            <a:r>
              <a:rPr lang="en-US" sz="2800" b="1" i="1" smtClean="0">
                <a:latin typeface="Times New Roman" panose="02020603050405020304" pitchFamily="18" charset="0"/>
                <a:cs typeface="Times New Roman" panose="02020603050405020304" pitchFamily="18" charset="0"/>
              </a:rPr>
              <a:t>a</a:t>
            </a:r>
            <a:r>
              <a:rPr lang="zh-CN" altLang="en-US" sz="2800" b="1" smtClean="0">
                <a:latin typeface="Times New Roman" panose="02020603050405020304" pitchFamily="18" charset="0"/>
                <a:cs typeface="Times New Roman" panose="02020603050405020304" pitchFamily="18" charset="0"/>
              </a:rPr>
              <a:t>的取值范围</a:t>
            </a:r>
            <a:r>
              <a:rPr lang="en-US" sz="2800" b="1" smtClean="0">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graphicFrame>
        <p:nvGraphicFramePr>
          <p:cNvPr id="137217" name="Object 1" title=""/>
          <p:cNvGraphicFramePr>
            <a:graphicFrameLocks noChangeAspect="1"/>
          </p:cNvGraphicFramePr>
          <p:nvPr>
            <p:custDataLst>
              <p:tags r:id="rId3"/>
            </p:custDataLst>
          </p:nvPr>
        </p:nvGraphicFramePr>
        <p:xfrm>
          <a:off x="1835785" y="1628775"/>
          <a:ext cx="12601575" cy="2694305"/>
        </p:xfrm>
        <a:graphic>
          <a:graphicData uri="http://schemas.openxmlformats.org/presentationml/2006/ole">
            <mc:AlternateContent>
              <mc:Choice xmlns:v="urn:schemas-microsoft-com:vml" Requires="v">
                <p:oleObj spid="_x0000_s1072" name="文档" r:id="rId4" imgW="9321800" imgH="1993900" progId="Word.Document.12">
                  <p:embed/>
                </p:oleObj>
              </mc:Choice>
              <mc:Fallback>
                <p:oleObj name="文档" r:id="rId4" imgW="9321800" imgH="1993900" progId="Word.Document.12">
                  <p:embed/>
                  <p:pic>
                    <p:nvPicPr>
                      <p:cNvPr id="0" name="OLE substitute image"/>
                      <p:cNvPicPr/>
                      <p:nvPr/>
                    </p:nvPicPr>
                    <p:blipFill>
                      <a:blip r:embed="rId5"/>
                      <a:stretch>
                        <a:fillRect/>
                      </a:stretch>
                    </p:blipFill>
                    <p:spPr>
                      <a:xfrm>
                        <a:off x="1835785" y="1628775"/>
                        <a:ext cx="12601575" cy="269430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37217"/>
                                        </p:tgtEl>
                                        <p:attrNameLst>
                                          <p:attrName>style.visibility</p:attrName>
                                        </p:attrNameLst>
                                      </p:cBhvr>
                                      <p:to>
                                        <p:strVal val="visible"/>
                                      </p:to>
                                    </p:set>
                                    <p:anim calcmode="lin" valueType="num">
                                      <p:cBhvr>
                                        <p:cTn id="7" dur="500" fill="hold"/>
                                        <p:tgtEl>
                                          <p:spTgt spid="137217"/>
                                        </p:tgtEl>
                                        <p:attrNameLst>
                                          <p:attrName>ppt_w</p:attrName>
                                        </p:attrNameLst>
                                      </p:cBhvr>
                                      <p:tavLst>
                                        <p:tav tm="0">
                                          <p:val>
                                            <p:fltVal val="0"/>
                                          </p:val>
                                        </p:tav>
                                        <p:tav tm="100000">
                                          <p:val>
                                            <p:strVal val="#ppt_w"/>
                                          </p:val>
                                        </p:tav>
                                      </p:tavLst>
                                    </p:anim>
                                    <p:anim calcmode="lin" valueType="num">
                                      <p:cBhvr>
                                        <p:cTn id="8" dur="500" fill="hold"/>
                                        <p:tgtEl>
                                          <p:spTgt spid="137217"/>
                                        </p:tgtEl>
                                        <p:attrNameLst>
                                          <p:attrName>ppt_h</p:attrName>
                                        </p:attrNameLst>
                                      </p:cBhvr>
                                      <p:tavLst>
                                        <p:tav tm="0">
                                          <p:val>
                                            <p:fltVal val="0"/>
                                          </p:val>
                                        </p:tav>
                                        <p:tav tm="100000">
                                          <p:val>
                                            <p:strVal val="#ppt_h"/>
                                          </p:val>
                                        </p:tav>
                                      </p:tavLst>
                                    </p:anim>
                                    <p:anim calcmode="lin" valueType="num">
                                      <p:cBhvr>
                                        <p:cTn id="9" dur="500" fill="hold"/>
                                        <p:tgtEl>
                                          <p:spTgt spid="137217"/>
                                        </p:tgtEl>
                                        <p:attrNameLst>
                                          <p:attrName>style.rotation</p:attrName>
                                        </p:attrNameLst>
                                      </p:cBhvr>
                                      <p:tavLst>
                                        <p:tav tm="0">
                                          <p:val>
                                            <p:fltVal val="360"/>
                                          </p:val>
                                        </p:tav>
                                        <p:tav tm="100000">
                                          <p:val>
                                            <p:fltVal val="0"/>
                                          </p:val>
                                        </p:tav>
                                      </p:tavLst>
                                    </p:anim>
                                    <p:animEffect transition="in" filter="fade">
                                      <p:cBhvr>
                                        <p:cTn id="10" dur="500"/>
                                        <p:tgtEl>
                                          <p:spTgt spid="13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16386" name="对象 16385" title=""/>
          <p:cNvGraphicFramePr>
            <a:graphicFrameLocks noChangeAspect="1"/>
          </p:cNvGraphicFramePr>
          <p:nvPr>
            <p:custDataLst>
              <p:tags r:id="rId2"/>
            </p:custDataLst>
          </p:nvPr>
        </p:nvGraphicFramePr>
        <p:xfrm>
          <a:off x="567055" y="548005"/>
          <a:ext cx="10965815" cy="2968625"/>
        </p:xfrm>
        <a:graphic>
          <a:graphicData uri="http://schemas.openxmlformats.org/presentationml/2006/ole">
            <mc:AlternateContent>
              <mc:Choice xmlns:v="urn:schemas-microsoft-com:vml" Requires="v">
                <p:oleObj spid="_x0000_s1073" r:id="rId3" imgW="9328150" imgH="2546350" progId="Word.Document.8">
                  <p:embed/>
                </p:oleObj>
              </mc:Choice>
              <mc:Fallback>
                <p:oleObj r:id="rId3" imgW="9328150" imgH="2546350" progId="Word.Document.8">
                  <p:embed/>
                  <p:pic>
                    <p:nvPicPr>
                      <p:cNvPr id="0" name="OLE substitute image"/>
                      <p:cNvPicPr/>
                      <p:nvPr/>
                    </p:nvPicPr>
                    <p:blipFill>
                      <a:blip r:embed="rId4"/>
                      <a:stretch>
                        <a:fillRect/>
                      </a:stretch>
                    </p:blipFill>
                    <p:spPr>
                      <a:xfrm>
                        <a:off x="567055" y="548005"/>
                        <a:ext cx="10965815" cy="2968625"/>
                      </a:xfrm>
                      <a:prstGeom prst="rect">
                        <a:avLst/>
                      </a:prstGeom>
                      <a:noFill/>
                      <a:ln w="38100">
                        <a:noFill/>
                        <a:miter/>
                      </a:ln>
                    </p:spPr>
                  </p:pic>
                </p:oleObj>
              </mc:Fallback>
            </mc:AlternateContent>
          </a:graphicData>
        </a:graphic>
      </p:graphicFrame>
      <p:graphicFrame>
        <p:nvGraphicFramePr>
          <p:cNvPr id="16388" name="对象 16387" title=""/>
          <p:cNvGraphicFramePr>
            <a:graphicFrameLocks noChangeAspect="1"/>
          </p:cNvGraphicFramePr>
          <p:nvPr>
            <p:custDataLst>
              <p:tags r:id="rId5"/>
            </p:custDataLst>
          </p:nvPr>
        </p:nvGraphicFramePr>
        <p:xfrm>
          <a:off x="815975" y="2685415"/>
          <a:ext cx="8743950" cy="1436370"/>
        </p:xfrm>
        <a:graphic>
          <a:graphicData uri="http://schemas.openxmlformats.org/presentationml/2006/ole">
            <mc:AlternateContent>
              <mc:Choice xmlns:v="urn:schemas-microsoft-com:vml" Requires="v">
                <p:oleObj spid="_x0000_s1074" r:id="rId6" imgW="9328150" imgH="1289050" progId="Word.Document.8">
                  <p:embed/>
                </p:oleObj>
              </mc:Choice>
              <mc:Fallback>
                <p:oleObj r:id="rId6" imgW="9328150" imgH="1289050" progId="Word.Document.8">
                  <p:embed/>
                  <p:pic>
                    <p:nvPicPr>
                      <p:cNvPr id="0" name="OLE substitute image"/>
                      <p:cNvPicPr/>
                      <p:nvPr/>
                    </p:nvPicPr>
                    <p:blipFill>
                      <a:blip r:embed="rId7"/>
                      <a:stretch>
                        <a:fillRect/>
                      </a:stretch>
                    </p:blipFill>
                    <p:spPr>
                      <a:xfrm>
                        <a:off x="815975" y="2685415"/>
                        <a:ext cx="8743950" cy="143637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25602" name="对象 25601" title=""/>
          <p:cNvGraphicFramePr>
            <a:graphicFrameLocks noChangeAspect="1"/>
          </p:cNvGraphicFramePr>
          <p:nvPr>
            <p:custDataLst>
              <p:tags r:id="rId2"/>
            </p:custDataLst>
          </p:nvPr>
        </p:nvGraphicFramePr>
        <p:xfrm>
          <a:off x="696595" y="728822"/>
          <a:ext cx="8564245" cy="1435735"/>
        </p:xfrm>
        <a:graphic>
          <a:graphicData uri="http://schemas.openxmlformats.org/presentationml/2006/ole">
            <mc:AlternateContent>
              <mc:Choice xmlns:v="urn:schemas-microsoft-com:vml" Requires="v">
                <p:oleObj spid="_x0000_s1075" r:id="rId3" imgW="9328150" imgH="1574800" progId="Word.Document.8">
                  <p:embed/>
                </p:oleObj>
              </mc:Choice>
              <mc:Fallback>
                <p:oleObj r:id="rId3" imgW="9328150" imgH="1574800" progId="Word.Document.8">
                  <p:embed/>
                  <p:pic>
                    <p:nvPicPr>
                      <p:cNvPr id="0" name="OLE substitute image"/>
                      <p:cNvPicPr/>
                      <p:nvPr/>
                    </p:nvPicPr>
                    <p:blipFill>
                      <a:blip r:embed="rId4"/>
                      <a:stretch>
                        <a:fillRect/>
                      </a:stretch>
                    </p:blipFill>
                    <p:spPr>
                      <a:xfrm>
                        <a:off x="696595" y="728822"/>
                        <a:ext cx="8564245" cy="1435735"/>
                      </a:xfrm>
                      <a:prstGeom prst="rect">
                        <a:avLst/>
                      </a:prstGeom>
                      <a:noFill/>
                      <a:ln w="38100">
                        <a:noFill/>
                        <a:miter/>
                      </a:ln>
                    </p:spPr>
                  </p:pic>
                </p:oleObj>
              </mc:Fallback>
            </mc:AlternateContent>
          </a:graphicData>
        </a:graphic>
      </p:graphicFrame>
      <p:graphicFrame>
        <p:nvGraphicFramePr>
          <p:cNvPr id="25603" name="对象 25602" title=""/>
          <p:cNvGraphicFramePr>
            <a:graphicFrameLocks noChangeAspect="1"/>
          </p:cNvGraphicFramePr>
          <p:nvPr>
            <p:custDataLst>
              <p:tags r:id="rId5"/>
            </p:custDataLst>
          </p:nvPr>
        </p:nvGraphicFramePr>
        <p:xfrm>
          <a:off x="809625" y="2469515"/>
          <a:ext cx="8642350" cy="1016635"/>
        </p:xfrm>
        <a:graphic>
          <a:graphicData uri="http://schemas.openxmlformats.org/presentationml/2006/ole">
            <mc:AlternateContent>
              <mc:Choice xmlns:v="urn:schemas-microsoft-com:vml" Requires="v">
                <p:oleObj spid="_x0000_s1076" r:id="rId6" imgW="9328150" imgH="1035050" progId="Word.Document.8">
                  <p:embed/>
                </p:oleObj>
              </mc:Choice>
              <mc:Fallback>
                <p:oleObj r:id="rId6" imgW="9328150" imgH="1035050" progId="Word.Document.8">
                  <p:embed/>
                  <p:pic>
                    <p:nvPicPr>
                      <p:cNvPr id="0" name="OLE substitute image"/>
                      <p:cNvPicPr/>
                      <p:nvPr/>
                    </p:nvPicPr>
                    <p:blipFill>
                      <a:blip r:embed="rId7"/>
                      <a:stretch>
                        <a:fillRect/>
                      </a:stretch>
                    </p:blipFill>
                    <p:spPr>
                      <a:xfrm>
                        <a:off x="809625" y="2469515"/>
                        <a:ext cx="8642350" cy="101663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2"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3"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4"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5"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sp>
        <p:nvSpPr>
          <p:cNvPr id="15366"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Times New Roman Regular" panose="02020603050405020304" charset="0"/>
              <a:ea typeface="Yuanti SC Regular" panose="02010600040101010101" charset="-122"/>
              <a:cs typeface="Times New Roman Regular" panose="02020603050405020304" charset="0"/>
              <a:sym typeface="宋体" panose="02010600030101010101" pitchFamily="2" charset="-122"/>
            </a:endParaRPr>
          </a:p>
        </p:txBody>
      </p:sp>
      <p:graphicFrame>
        <p:nvGraphicFramePr>
          <p:cNvPr id="26626" name="对象 26625" title=""/>
          <p:cNvGraphicFramePr>
            <a:graphicFrameLocks noChangeAspect="1"/>
          </p:cNvGraphicFramePr>
          <p:nvPr>
            <p:custDataLst>
              <p:tags r:id="rId2"/>
            </p:custDataLst>
          </p:nvPr>
        </p:nvGraphicFramePr>
        <p:xfrm>
          <a:off x="935832" y="1179195"/>
          <a:ext cx="8521700" cy="4375150"/>
        </p:xfrm>
        <a:graphic>
          <a:graphicData uri="http://schemas.openxmlformats.org/presentationml/2006/ole">
            <mc:AlternateContent>
              <mc:Choice xmlns:v="urn:schemas-microsoft-com:vml" Requires="v">
                <p:oleObj spid="_x0000_s1077" r:id="rId3" imgW="9055100" imgH="4692650" progId="Word.Document.8">
                  <p:embed/>
                </p:oleObj>
              </mc:Choice>
              <mc:Fallback>
                <p:oleObj r:id="rId3" imgW="9055100" imgH="4692650" progId="Word.Document.8">
                  <p:embed/>
                  <p:pic>
                    <p:nvPicPr>
                      <p:cNvPr id="0" name="OLE substitute image"/>
                      <p:cNvPicPr/>
                      <p:nvPr/>
                    </p:nvPicPr>
                    <p:blipFill>
                      <a:blip r:embed="rId4"/>
                      <a:stretch>
                        <a:fillRect/>
                      </a:stretch>
                    </p:blipFill>
                    <p:spPr>
                      <a:xfrm>
                        <a:off x="935832" y="1179195"/>
                        <a:ext cx="8521700" cy="43751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410"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5</a:t>
            </a:r>
            <a:endParaRPr lang="zh-CN" altLang="en-US" sz="59500" b="1">
              <a:solidFill>
                <a:srgbClr val="D9D9D9"/>
              </a:solidFill>
              <a:latin typeface="Meiryo" pitchFamily="2" charset="-128"/>
              <a:ea typeface="Meiryo" pitchFamily="2" charset="-128"/>
              <a:sym typeface="Meiryo" pitchFamily="2" charset="-128"/>
            </a:endParaRPr>
          </a:p>
        </p:txBody>
      </p:sp>
      <p:sp>
        <p:nvSpPr>
          <p:cNvPr id="1741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A605E"/>
          </a:solidFill>
          <a:ln w="12700" cap="flat" cmpd="sng">
            <a:solidFill>
              <a:srgbClr val="EA605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E83D43"/>
          </a:solidFill>
          <a:ln w="12700" cap="flat" cmpd="sng">
            <a:solidFill>
              <a:srgbClr val="E83D4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D50D2A"/>
          </a:solidFill>
          <a:ln w="12700" cap="flat" cmpd="sng">
            <a:solidFill>
              <a:srgbClr val="D50D2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E81E34"/>
          </a:solidFill>
          <a:ln w="12700" cap="flat" cmpd="sng">
            <a:solidFill>
              <a:srgbClr val="E81E3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8" name="文本框 12" title=""/>
          <p:cNvSpPr/>
          <p:nvPr/>
        </p:nvSpPr>
        <p:spPr>
          <a:xfrm>
            <a:off x="6454775" y="3319463"/>
            <a:ext cx="5751513" cy="768350"/>
          </a:xfrm>
          <a:prstGeom prst="rect">
            <a:avLst/>
          </a:prstGeom>
          <a:noFill/>
          <a:ln w="9525">
            <a:noFill/>
          </a:ln>
        </p:spPr>
        <p:txBody>
          <a:bodyPr wrap="square">
            <a:spAutoFit/>
          </a:bodyPr>
          <a:lstStyle/>
          <a:p>
            <a:pPr>
              <a:lnSpc>
                <a:spcPct val="100000"/>
              </a:lnSpc>
            </a:pPr>
            <a:r>
              <a:rPr lang="zh-CN" altLang="en-US" sz="4400" b="1">
                <a:solidFill>
                  <a:schemeClr val="bg1"/>
                </a:solidFill>
                <a:latin typeface="Yuanti SC Bold" panose="02010600040101010101" charset="-122"/>
                <a:ea typeface="Yuanti SC Bold" panose="02010600040101010101" charset="-122"/>
                <a:sym typeface="方正兰亭粗黑_GBK" charset="-122"/>
              </a:rPr>
              <a:t>课堂小结</a:t>
            </a:r>
            <a:endParaRPr lang="zh-CN" altLang="en-US" sz="4400" b="1">
              <a:solidFill>
                <a:schemeClr val="bg1"/>
              </a:solidFill>
              <a:latin typeface="Yuanti SC Bold" panose="02010600040101010101" charset="-122"/>
              <a:ea typeface="Yuanti SC Bold" panose="02010600040101010101" charset="-122"/>
              <a:sym typeface="方正兰亭粗黑_GBK" charset="-122"/>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8434"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5"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6"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7"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8"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矩形 1" title=""/>
          <p:cNvSpPr/>
          <p:nvPr>
            <p:custDataLst>
              <p:tags r:id="rId2"/>
            </p:custDataLst>
          </p:nvPr>
        </p:nvSpPr>
        <p:spPr>
          <a:xfrm>
            <a:off x="552067" y="548520"/>
            <a:ext cx="8784294" cy="677084"/>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1.</a:t>
            </a:r>
            <a:r>
              <a:rPr lang="zh-CN" altLang="zh-CN" kern="100">
                <a:latin typeface="Times New Roman" panose="02020603050405020304" pitchFamily="18" charset="0"/>
                <a:ea typeface="微软雅黑" panose="020b0503020204020204" charset="-122"/>
                <a:cs typeface="Times New Roman" panose="02020603050405020304" pitchFamily="18" charset="0"/>
              </a:rPr>
              <a:t>知识清单：函数的最大值、最小值定义</a:t>
            </a:r>
            <a:r>
              <a:rPr lang="en-US" altLang="zh-CN" kern="100">
                <a:latin typeface="Times New Roman" panose="02020603050405020304" pitchFamily="18" charset="0"/>
                <a:ea typeface="微软雅黑" panose="020b0503020204020204" charset="-122"/>
                <a:cs typeface="Courier New" panose="02070309020205020404" pitchFamily="49" charset="0"/>
              </a:rPr>
              <a:t>.</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pic>
        <p:nvPicPr>
          <p:cNvPr id="179303" name="Picture 103" title=""/>
          <p:cNvPicPr>
            <a:picLocks noChangeAspect="1" noChangeArrowheads="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bwMode="auto">
          <a:xfrm>
            <a:off x="2926502" y="1508501"/>
            <a:ext cx="6338996" cy="148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title=""/>
          <p:cNvSpPr/>
          <p:nvPr>
            <p:custDataLst>
              <p:tags r:id="rId5"/>
            </p:custDataLst>
          </p:nvPr>
        </p:nvSpPr>
        <p:spPr>
          <a:xfrm>
            <a:off x="551815" y="3068955"/>
            <a:ext cx="9369425" cy="2890520"/>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2.</a:t>
            </a:r>
            <a:r>
              <a:rPr lang="zh-CN" altLang="zh-CN" kern="100">
                <a:latin typeface="Times New Roman" panose="02020603050405020304" pitchFamily="18" charset="0"/>
                <a:ea typeface="微软雅黑" panose="020b0503020204020204" charset="-122"/>
                <a:cs typeface="Times New Roman" panose="02020603050405020304" pitchFamily="18" charset="0"/>
              </a:rPr>
              <a:t>方法归纳：配方法、基本不等式、判别式、分离常数法、换元法、单调性、数形结合法</a:t>
            </a:r>
            <a:r>
              <a:rPr lang="en-US" altLang="zh-CN" kern="100">
                <a:latin typeface="Times New Roman" panose="02020603050405020304" pitchFamily="18" charset="0"/>
                <a:ea typeface="微软雅黑" panose="020b0503020204020204" charset="-122"/>
                <a:cs typeface="Courier New" panose="02070309020205020404" pitchFamily="49"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3.</a:t>
            </a:r>
            <a:r>
              <a:rPr lang="zh-CN" altLang="zh-CN" kern="100">
                <a:latin typeface="Times New Roman" panose="02020603050405020304" pitchFamily="18" charset="0"/>
                <a:ea typeface="微软雅黑" panose="020b0503020204020204" charset="-122"/>
                <a:cs typeface="Times New Roman" panose="02020603050405020304" pitchFamily="18" charset="0"/>
              </a:rPr>
              <a:t>常见误区：</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(1)</a:t>
            </a:r>
            <a:r>
              <a:rPr lang="zh-CN" altLang="zh-CN" kern="100">
                <a:latin typeface="Times New Roman" panose="02020603050405020304" pitchFamily="18" charset="0"/>
                <a:ea typeface="微软雅黑" panose="020b0503020204020204" charset="-122"/>
                <a:cs typeface="Times New Roman" panose="02020603050405020304" pitchFamily="18" charset="0"/>
              </a:rPr>
              <a:t>最值</a:t>
            </a:r>
            <a:r>
              <a:rPr lang="en-US" altLang="zh-CN" i="1" kern="100">
                <a:latin typeface="Times New Roman" panose="02020603050405020304" pitchFamily="18" charset="0"/>
                <a:ea typeface="微软雅黑" panose="020b0503020204020204" charset="-122"/>
                <a:cs typeface="Courier New" panose="02070309020205020404" pitchFamily="49" charset="0"/>
              </a:rPr>
              <a:t>M</a:t>
            </a:r>
            <a:r>
              <a:rPr lang="zh-CN" altLang="zh-CN" kern="100">
                <a:latin typeface="Times New Roman" panose="02020603050405020304" pitchFamily="18" charset="0"/>
                <a:ea typeface="微软雅黑" panose="020b0503020204020204" charset="-122"/>
                <a:cs typeface="Times New Roman" panose="02020603050405020304" pitchFamily="18" charset="0"/>
              </a:rPr>
              <a:t>一定是一个函数值，是值域中的一个元素</a:t>
            </a:r>
            <a:r>
              <a:rPr lang="en-US" altLang="zh-CN" kern="100">
                <a:latin typeface="Times New Roman" panose="02020603050405020304" pitchFamily="18" charset="0"/>
                <a:ea typeface="微软雅黑" panose="020b0503020204020204" charset="-122"/>
                <a:cs typeface="Courier New" panose="02070309020205020404" pitchFamily="49"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kern="100">
                <a:latin typeface="Times New Roman" panose="02020603050405020304" pitchFamily="18" charset="0"/>
                <a:ea typeface="微软雅黑" panose="020b0503020204020204" charset="-122"/>
                <a:cs typeface="Courier New" panose="02070309020205020404" pitchFamily="49" charset="0"/>
              </a:rPr>
              <a:t>(2)</a:t>
            </a:r>
            <a:r>
              <a:rPr lang="zh-CN" altLang="zh-CN" kern="100">
                <a:latin typeface="Times New Roman" panose="02020603050405020304" pitchFamily="18" charset="0"/>
                <a:ea typeface="微软雅黑" panose="020b0503020204020204" charset="-122"/>
                <a:cs typeface="Times New Roman" panose="02020603050405020304" pitchFamily="18" charset="0"/>
              </a:rPr>
              <a:t>在利用单调性求最值时，勿忘求函数的定义域</a:t>
            </a:r>
            <a:r>
              <a:rPr lang="en-US" altLang="zh-CN" kern="100">
                <a:latin typeface="Times New Roman" panose="02020603050405020304" pitchFamily="18" charset="0"/>
                <a:ea typeface="微软雅黑" panose="020b0503020204020204" charset="-122"/>
                <a:cs typeface="Courier New" panose="02070309020205020404" pitchFamily="49" charset="0"/>
              </a:rPr>
              <a:t>.</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任意多边形 18" title=""/>
          <p:cNvSpPr/>
          <p:nvPr/>
        </p:nvSpPr>
        <p:spPr>
          <a:xfrm>
            <a:off x="0" y="0"/>
            <a:ext cx="6096000" cy="6858000"/>
          </a:xfrm>
          <a:custGeom>
            <a:gdLst>
              <a:gd name="txL" fmla="*/ 0 w 6096000"/>
              <a:gd name="txT" fmla="*/ 0 h 6858000"/>
              <a:gd name="txR" fmla="*/ 6096000 w 6096000"/>
              <a:gd name="txB" fmla="*/ 6858000 h 6858000"/>
            </a:gdLst>
            <a:cxnLst>
              <a:cxn ang="0">
                <a:pos x="0" y="0"/>
              </a:cxn>
              <a:cxn ang="0">
                <a:pos x="6096000" y="3429000"/>
              </a:cxn>
              <a:cxn ang="0">
                <a:pos x="0" y="6858000"/>
              </a:cxn>
            </a:cxnLst>
            <a:rect l="txL" t="txT" r="txR" b="txB"/>
            <a:pathLst>
              <a:path w="6096000" h="6858000">
                <a:moveTo>
                  <a:pt x="0" y="0"/>
                </a:moveTo>
                <a:lnTo>
                  <a:pt x="6096000" y="3429000"/>
                </a:lnTo>
                <a:lnTo>
                  <a:pt x="0" y="6858000"/>
                </a:lnTo>
                <a:close/>
              </a:path>
            </a:pathLst>
          </a:custGeom>
          <a:solidFill>
            <a:srgbClr val="0082C0"/>
          </a:solidFill>
          <a:ln w="12700" cap="flat" cmpd="sng">
            <a:solidFill>
              <a:srgbClr val="0082C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59" name="任意多边形 22" title=""/>
          <p:cNvSpPr/>
          <p:nvPr/>
        </p:nvSpPr>
        <p:spPr>
          <a:xfrm rot="10800000">
            <a:off x="8439150" y="3175"/>
            <a:ext cx="3752850" cy="1612900"/>
          </a:xfrm>
          <a:custGeom>
            <a:gdLst>
              <a:gd name="txL" fmla="*/ 0 w 3753006"/>
              <a:gd name="txT" fmla="*/ 0 h 1613874"/>
              <a:gd name="txR" fmla="*/ 3753006 w 3753006"/>
              <a:gd name="txB" fmla="*/ 1613874 h 1613874"/>
            </a:gdLst>
            <a:cxnLst>
              <a:cxn ang="0">
                <a:pos x="3753006" y="1613874"/>
              </a:cxn>
              <a:cxn ang="0">
                <a:pos x="0" y="1613874"/>
              </a:cxn>
              <a:cxn ang="0">
                <a:pos x="0" y="1613873"/>
              </a:cxn>
              <a:cxn ang="0">
                <a:pos x="2869108" y="0"/>
              </a:cxn>
            </a:cxnLst>
            <a:rect l="txL" t="txT" r="txR" b="txB"/>
            <a:pathLst>
              <a:path w="3753005" h="1613874">
                <a:moveTo>
                  <a:pt x="3753006" y="1613874"/>
                </a:moveTo>
                <a:lnTo>
                  <a:pt x="0" y="1613874"/>
                </a:lnTo>
                <a:lnTo>
                  <a:pt x="0" y="1613873"/>
                </a:lnTo>
                <a:lnTo>
                  <a:pt x="2869108" y="0"/>
                </a:lnTo>
                <a:close/>
              </a:path>
            </a:pathLst>
          </a:custGeom>
          <a:solidFill>
            <a:srgbClr val="1EB3EB"/>
          </a:solidFill>
          <a:ln w="12700" cap="flat" cmpd="sng">
            <a:solidFill>
              <a:srgbClr val="1EB3E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0" name="任意多边形 23" title=""/>
          <p:cNvSpPr/>
          <p:nvPr/>
        </p:nvSpPr>
        <p:spPr>
          <a:xfrm rot="10800000">
            <a:off x="0" y="3175"/>
            <a:ext cx="12192000" cy="3429000"/>
          </a:xfrm>
          <a:custGeom>
            <a:gdLst>
              <a:gd name="txL" fmla="*/ 0 w 12192000"/>
              <a:gd name="txT" fmla="*/ 0 h 3429000"/>
              <a:gd name="txR" fmla="*/ 12192000 w 12192000"/>
              <a:gd name="txB" fmla="*/ 3429000 h 3429000"/>
            </a:gdLst>
            <a:cxnLst>
              <a:cxn ang="0">
                <a:pos x="1" y="3429000"/>
              </a:cxn>
              <a:cxn ang="0">
                <a:pos x="0" y="3429000"/>
              </a:cxn>
              <a:cxn ang="0">
                <a:pos x="1" y="3428999"/>
              </a:cxn>
              <a:cxn ang="0">
                <a:pos x="12192000" y="3429000"/>
              </a:cxn>
              <a:cxn ang="0">
                <a:pos x="3753007" y="3429000"/>
              </a:cxn>
              <a:cxn ang="0">
                <a:pos x="2869109" y="1815126"/>
              </a:cxn>
              <a:cxn ang="0">
                <a:pos x="6096000" y="0"/>
              </a:cxn>
            </a:cxnLst>
            <a:rect l="txL" t="txT" r="txR" b="txB"/>
            <a:pathLst>
              <a:path w="12192000" h="3429000">
                <a:moveTo>
                  <a:pt x="1" y="3429000"/>
                </a:moveTo>
                <a:lnTo>
                  <a:pt x="0" y="3429000"/>
                </a:lnTo>
                <a:lnTo>
                  <a:pt x="1" y="3428999"/>
                </a:lnTo>
                <a:close/>
                <a:moveTo>
                  <a:pt x="12192000" y="3429000"/>
                </a:moveTo>
                <a:lnTo>
                  <a:pt x="3753007" y="3429000"/>
                </a:lnTo>
                <a:lnTo>
                  <a:pt x="2869109" y="1815126"/>
                </a:lnTo>
                <a:lnTo>
                  <a:pt x="6096000" y="0"/>
                </a:lnTo>
                <a:close/>
              </a:path>
            </a:pathLst>
          </a:custGeom>
          <a:solidFill>
            <a:srgbClr val="009DE2"/>
          </a:solidFill>
          <a:ln w="12700" cap="flat" cmpd="sng">
            <a:solidFill>
              <a:srgbClr val="009DE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1"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2"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3"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4"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5"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6"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7" name="文本框 32" title=""/>
          <p:cNvSpPr/>
          <p:nvPr/>
        </p:nvSpPr>
        <p:spPr>
          <a:xfrm>
            <a:off x="1003300" y="1997075"/>
            <a:ext cx="10185400" cy="922020"/>
          </a:xfrm>
          <a:prstGeom prst="rect">
            <a:avLst/>
          </a:prstGeom>
          <a:noFill/>
          <a:ln w="9525">
            <a:noFill/>
          </a:ln>
        </p:spPr>
        <p:txBody>
          <a:bodyPr wrap="square">
            <a:spAutoFit/>
          </a:bodyPr>
          <a:lstStyle/>
          <a:p>
            <a:pPr algn="ctr">
              <a:lnSpc>
                <a:spcPct val="100000"/>
              </a:lnSpc>
            </a:pPr>
            <a:r>
              <a:rPr lang="en-US" altLang="zh-CN" sz="5400" b="1">
                <a:solidFill>
                  <a:schemeClr val="bg1"/>
                </a:solidFill>
                <a:latin typeface="Yuanti SC Bold" panose="02010600040101010101" charset="-122"/>
                <a:ea typeface="Yuanti SC Bold" panose="02010600040101010101" charset="-122"/>
                <a:sym typeface="方正兰亭粗黑_GBK" charset="-122"/>
              </a:rPr>
              <a:t>Thank you for your attention</a:t>
            </a:r>
            <a:endParaRPr lang="en-US" altLang="zh-CN" sz="5400" b="1">
              <a:solidFill>
                <a:schemeClr val="bg1"/>
              </a:solidFill>
              <a:latin typeface="Yuanti SC Bold" panose="02010600040101010101" charset="-122"/>
              <a:ea typeface="Yuanti SC Bold" panose="02010600040101010101" charset="-122"/>
              <a:sym typeface="方正兰亭粗黑_GBK" charset="-122"/>
            </a:endParaRPr>
          </a:p>
        </p:txBody>
      </p:sp>
      <p:sp>
        <p:nvSpPr>
          <p:cNvPr id="2" name="文本框 1" title=""/>
          <p:cNvSpPr txBox="1"/>
          <p:nvPr/>
        </p:nvSpPr>
        <p:spPr>
          <a:xfrm>
            <a:off x="2196465" y="3488690"/>
            <a:ext cx="8615680" cy="583565"/>
          </a:xfrm>
          <a:prstGeom prst="rect">
            <a:avLst/>
          </a:prstGeom>
          <a:noFill/>
        </p:spPr>
        <p:txBody>
          <a:bodyPr wrap="square" rtlCol="0">
            <a:spAutoFit/>
          </a:bodyPr>
          <a:lstStyle/>
          <a:p>
            <a:r>
              <a:rPr lang="zh-CN" altLang="en-US" sz="3200" b="1">
                <a:solidFill>
                  <a:schemeClr val="bg1"/>
                </a:solidFill>
              </a:rPr>
              <a:t>回家作业：完成</a:t>
            </a:r>
            <a:r>
              <a:rPr lang="en-US" sz="3200" b="1">
                <a:solidFill>
                  <a:schemeClr val="bg1"/>
                </a:solidFill>
              </a:rPr>
              <a:t>5.2.</a:t>
            </a:r>
            <a:r>
              <a:rPr lang="zh-CN" altLang="en-US" sz="3200" b="1">
                <a:solidFill>
                  <a:schemeClr val="bg1"/>
                </a:solidFill>
              </a:rPr>
              <a:t>3 函数的最值分层练习</a:t>
            </a:r>
            <a:endParaRPr lang="zh-CN" altLang="en-US" sz="3200" b="1">
              <a:solidFill>
                <a:schemeClr val="bg1"/>
              </a:solidFill>
            </a:endParaRPr>
          </a:p>
        </p:txBody>
      </p:sp>
      <p:pic>
        <p:nvPicPr>
          <p:cNvPr id="14" name="Picture 7" titl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76080" y="8890"/>
            <a:ext cx="2900680" cy="859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122" name="文本框 1"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1</a:t>
            </a:r>
            <a:endParaRPr lang="zh-CN" altLang="en-US" sz="59500" b="1">
              <a:solidFill>
                <a:srgbClr val="D9D9D9"/>
              </a:solidFill>
              <a:latin typeface="Meiryo" pitchFamily="2" charset="-128"/>
              <a:ea typeface="Meiryo" pitchFamily="2" charset="-128"/>
              <a:sym typeface="Meiryo" pitchFamily="2" charset="-128"/>
            </a:endParaRPr>
          </a:p>
        </p:txBody>
      </p:sp>
      <p:sp>
        <p:nvSpPr>
          <p:cNvPr id="5123"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0167B1"/>
          </a:solidFill>
          <a:ln w="12700" cap="flat" cmpd="sng">
            <a:solidFill>
              <a:srgbClr val="0167B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4"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006CB4"/>
          </a:solidFill>
          <a:ln w="12700" cap="flat" cmpd="sng">
            <a:solidFill>
              <a:srgbClr val="006CB4"/>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5"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0B7BC3"/>
          </a:solidFill>
          <a:ln w="12700" cap="flat" cmpd="sng">
            <a:solidFill>
              <a:srgbClr val="0B7BC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6"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0172BE"/>
          </a:solidFill>
          <a:ln w="12700" cap="flat" cmpd="sng">
            <a:solidFill>
              <a:srgbClr val="0172BE"/>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7"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05596"/>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8"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015FA5"/>
          </a:solidFill>
          <a:ln w="12700" cap="flat" cmpd="sng">
            <a:solidFill>
              <a:srgbClr val="015FA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30" name="文本框 13" title=""/>
          <p:cNvSpPr/>
          <p:nvPr/>
        </p:nvSpPr>
        <p:spPr>
          <a:xfrm>
            <a:off x="5795963" y="3657600"/>
            <a:ext cx="5670550" cy="768350"/>
          </a:xfrm>
          <a:prstGeom prst="rect">
            <a:avLst/>
          </a:prstGeom>
          <a:noFill/>
          <a:ln w="9525">
            <a:noFill/>
          </a:ln>
        </p:spPr>
        <p:txBody>
          <a:bodyPr wrap="square">
            <a:spAutoFit/>
          </a:bodyPr>
          <a:lstStyle/>
          <a:p>
            <a:pPr algn="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新课导入</a:t>
            </a:r>
            <a:endParaRPr lang="zh-CN" altLang="en-US" sz="4400">
              <a:solidFill>
                <a:schemeClr val="bg1"/>
              </a:solidFill>
              <a:latin typeface="Yuanti SC Regular" panose="02010600040101010101" charset="-122"/>
              <a:ea typeface="Yuanti SC Regular" panose="02010600040101010101" charset="-122"/>
              <a:sym typeface="方正兰亭粗黑_GBK" charset="-122"/>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103" name="等腰三角形 23" title=""/>
          <p:cNvSpPr/>
          <p:nvPr/>
        </p:nvSpPr>
        <p:spPr>
          <a:xfrm rot="10800000">
            <a:off x="0" y="0"/>
            <a:ext cx="3060700" cy="414338"/>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4" name="等腰三角形 24" title=""/>
          <p:cNvSpPr/>
          <p:nvPr/>
        </p:nvSpPr>
        <p:spPr>
          <a:xfrm rot="10800000">
            <a:off x="9131300" y="0"/>
            <a:ext cx="3060700" cy="414338"/>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5" name="等腰三角形 25" title=""/>
          <p:cNvSpPr/>
          <p:nvPr/>
        </p:nvSpPr>
        <p:spPr>
          <a:xfrm rot="10800000">
            <a:off x="2282825" y="0"/>
            <a:ext cx="3060700" cy="414338"/>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6" name="等腰三角形 26" title=""/>
          <p:cNvSpPr/>
          <p:nvPr/>
        </p:nvSpPr>
        <p:spPr>
          <a:xfrm rot="10800000">
            <a:off x="4565650" y="0"/>
            <a:ext cx="3060700" cy="414338"/>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7" name="等腰三角形 27" title=""/>
          <p:cNvSpPr/>
          <p:nvPr/>
        </p:nvSpPr>
        <p:spPr>
          <a:xfrm rot="10800000">
            <a:off x="6848475" y="0"/>
            <a:ext cx="3060700" cy="414338"/>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 name="图片 1" title=""/>
          <p:cNvPicPr>
            <a:picLocks noChangeAspect="1"/>
          </p:cNvPicPr>
          <p:nvPr>
            <p:custDataLst>
              <p:tags r:id="rId3"/>
            </p:custDataLst>
          </p:nvPr>
        </p:nvPicPr>
        <p:blipFill>
          <a:blip r:embed="rId2">
            <a:clrChange>
              <a:clrFrom>
                <a:srgbClr val="FFFFFF">
                  <a:alpha val="100000"/>
                </a:srgbClr>
              </a:clrFrom>
              <a:clrTo>
                <a:srgbClr val="FFFFFF">
                  <a:alpha val="100000"/>
                  <a:alpha val="0"/>
                </a:srgbClr>
              </a:clrTo>
            </a:clrChange>
          </a:blip>
          <a:stretch>
            <a:fillRect/>
          </a:stretch>
        </p:blipFill>
        <p:spPr>
          <a:xfrm>
            <a:off x="1236345" y="608965"/>
            <a:ext cx="3810000" cy="5260340"/>
          </a:xfrm>
          <a:prstGeom prst="rect">
            <a:avLst/>
          </a:prstGeom>
        </p:spPr>
      </p:pic>
      <p:sp>
        <p:nvSpPr>
          <p:cNvPr id="3" name="文本框 2" title=""/>
          <p:cNvSpPr txBox="1"/>
          <p:nvPr/>
        </p:nvSpPr>
        <p:spPr>
          <a:xfrm>
            <a:off x="4041140" y="1410970"/>
            <a:ext cx="4994910" cy="1076325"/>
          </a:xfrm>
          <a:prstGeom prst="rect">
            <a:avLst/>
          </a:prstGeom>
          <a:noFill/>
        </p:spPr>
        <p:txBody>
          <a:bodyPr wrap="square" rtlCol="0">
            <a:spAutoFit/>
          </a:bodyPr>
          <a:lstStyle/>
          <a:p>
            <a:r>
              <a:rPr lang="zh-CN" altLang="en-US" sz="3200"/>
              <a:t>这个顶点有什么特点？</a:t>
            </a:r>
            <a:endParaRPr lang="zh-CN" altLang="en-US" sz="3200"/>
          </a:p>
          <a:p>
            <a:endParaRPr lang="zh-CN" altLang="en-US" sz="3200"/>
          </a:p>
        </p:txBody>
      </p:sp>
      <p:sp>
        <p:nvSpPr>
          <p:cNvPr id="4" name="文本框 3" title=""/>
          <p:cNvSpPr txBox="1"/>
          <p:nvPr/>
        </p:nvSpPr>
        <p:spPr>
          <a:xfrm>
            <a:off x="5343525" y="2708910"/>
            <a:ext cx="6096000" cy="583565"/>
          </a:xfrm>
          <a:prstGeom prst="rect">
            <a:avLst/>
          </a:prstGeom>
          <a:noFill/>
        </p:spPr>
        <p:txBody>
          <a:bodyPr wrap="square" rtlCol="0" anchor="t">
            <a:spAutoFit/>
          </a:bodyPr>
          <a:lstStyle/>
          <a:p>
            <a:r>
              <a:rPr lang="zh-CN" altLang="en-US" sz="3200">
                <a:solidFill>
                  <a:srgbClr val="FF0000"/>
                </a:solidFill>
                <a:sym typeface="+mn-ea"/>
              </a:rPr>
              <a:t>最高点，最大值！</a:t>
            </a:r>
            <a:endParaRPr lang="zh-CN" altLang="en-US" sz="3200">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194"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2</a:t>
            </a:r>
            <a:endParaRPr lang="zh-CN" altLang="en-US" sz="59500" b="1">
              <a:solidFill>
                <a:srgbClr val="D9D9D9"/>
              </a:solidFill>
              <a:latin typeface="Meiryo" pitchFamily="2" charset="-128"/>
              <a:ea typeface="Meiryo" pitchFamily="2" charset="-128"/>
              <a:sym typeface="Meiryo" pitchFamily="2" charset="-128"/>
            </a:endParaRPr>
          </a:p>
        </p:txBody>
      </p:sp>
      <p:sp>
        <p:nvSpPr>
          <p:cNvPr id="8195"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D46110"/>
          </a:solidFill>
          <a:ln w="12700" cap="flat" cmpd="sng">
            <a:solidFill>
              <a:srgbClr val="D46110"/>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6"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DE7108"/>
          </a:solidFill>
          <a:ln w="12700" cap="flat" cmpd="sng">
            <a:solidFill>
              <a:srgbClr val="DE710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7"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E88705"/>
          </a:solidFill>
          <a:ln w="12700" cap="flat" cmpd="sng">
            <a:solidFill>
              <a:srgbClr val="E88705"/>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DD7007"/>
          </a:solidFill>
          <a:ln w="12700" cap="flat" cmpd="sng">
            <a:solidFill>
              <a:srgbClr val="DD7007"/>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9"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CB5518"/>
          </a:solidFill>
          <a:ln w="12700" cap="flat" cmpd="sng">
            <a:solidFill>
              <a:srgbClr val="CB5518"/>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00"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D56211"/>
          </a:solidFill>
          <a:ln w="12700" cap="flat" cmpd="sng">
            <a:solidFill>
              <a:srgbClr val="D5621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202" name="文本框 12" title=""/>
          <p:cNvSpPr/>
          <p:nvPr/>
        </p:nvSpPr>
        <p:spPr>
          <a:xfrm>
            <a:off x="6245225" y="3657600"/>
            <a:ext cx="5010150" cy="768350"/>
          </a:xfrm>
          <a:prstGeom prst="rect">
            <a:avLst/>
          </a:prstGeom>
          <a:noFill/>
          <a:ln w="9525">
            <a:noFill/>
          </a:ln>
        </p:spPr>
        <p:txBody>
          <a:bodyPr wrap="square">
            <a:spAutoFit/>
          </a:bodyPr>
          <a:lstStyle/>
          <a:p>
            <a:pP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知识梳理</a:t>
            </a:r>
            <a:endParaRPr lang="zh-CN" altLang="en-US" sz="4400">
              <a:solidFill>
                <a:schemeClr val="bg1"/>
              </a:solidFill>
              <a:latin typeface="Yuanti SC Regular" panose="02010600040101010101" charset="-122"/>
              <a:ea typeface="Yuanti SC Regular" panose="02010600040101010101" charset="-122"/>
              <a:sym typeface="方正兰亭粗黑_GBK" charset="-122"/>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218" name="等腰三角形 15" title=""/>
          <p:cNvSpPr/>
          <p:nvPr/>
        </p:nvSpPr>
        <p:spPr>
          <a:xfrm>
            <a:off x="0" y="6443663"/>
            <a:ext cx="3060700" cy="414337"/>
          </a:xfrm>
          <a:prstGeom prst="triangle">
            <a:avLst>
              <a:gd name="adj" fmla="val 50000"/>
            </a:avLst>
          </a:prstGeom>
          <a:solidFill>
            <a:srgbClr val="D50D2A">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19"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0"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1"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2"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Yuanti SC Regular" panose="02010600040101010101" charset="-122"/>
              <a:ea typeface="Yuanti SC Regular" panose="02010600040101010101" charset="-122"/>
              <a:sym typeface="宋体" panose="02010600030101010101" pitchFamily="2" charset="-122"/>
            </a:endParaRPr>
          </a:p>
        </p:txBody>
      </p:sp>
      <p:sp>
        <p:nvSpPr>
          <p:cNvPr id="9223" name="文本框 21" title=""/>
          <p:cNvSpPr/>
          <p:nvPr/>
        </p:nvSpPr>
        <p:spPr>
          <a:xfrm>
            <a:off x="5016500" y="248603"/>
            <a:ext cx="5580063" cy="645160"/>
          </a:xfrm>
          <a:prstGeom prst="rect">
            <a:avLst/>
          </a:prstGeom>
          <a:noFill/>
          <a:ln w="9525">
            <a:noFill/>
          </a:ln>
        </p:spPr>
        <p:txBody>
          <a:bodyPr wrap="square">
            <a:spAutoFit/>
          </a:bodyPr>
          <a:lstStyle/>
          <a:p>
            <a:pPr>
              <a:lnSpc>
                <a:spcPct val="100000"/>
              </a:lnSpc>
            </a:pPr>
            <a:r>
              <a:rPr lang="zh-CN" altLang="zh-CN" sz="3600" b="1">
                <a:solidFill>
                  <a:srgbClr val="000000"/>
                </a:solidFill>
                <a:latin typeface="Yuanti SC Regular" panose="02010600040101010101" charset="-122"/>
                <a:ea typeface="Yuanti SC Regular" panose="02010600040101010101" charset="-122"/>
                <a:sym typeface="+mn-ea"/>
              </a:rPr>
              <a:t>函数的最值</a:t>
            </a:r>
            <a:endParaRPr lang="zh-CN" altLang="zh-CN" sz="3600" b="1">
              <a:solidFill>
                <a:srgbClr val="000000"/>
              </a:solidFill>
              <a:latin typeface="Yuanti SC Regular" panose="02010600040101010101" charset="-122"/>
              <a:ea typeface="Yuanti SC Regular" panose="02010600040101010101" charset="-122"/>
              <a:sym typeface="+mn-ea"/>
            </a:endParaRPr>
          </a:p>
        </p:txBody>
      </p:sp>
      <p:graphicFrame>
        <p:nvGraphicFramePr>
          <p:cNvPr id="6146" name="对象 1" title=""/>
          <p:cNvGraphicFramePr>
            <a:graphicFrameLocks noChangeAspect="1"/>
          </p:cNvGraphicFramePr>
          <p:nvPr>
            <p:custDataLst>
              <p:tags r:id="rId2"/>
            </p:custDataLst>
          </p:nvPr>
        </p:nvGraphicFramePr>
        <p:xfrm>
          <a:off x="396240" y="1208723"/>
          <a:ext cx="11483340" cy="3319780"/>
        </p:xfrm>
        <a:graphic>
          <a:graphicData uri="http://schemas.openxmlformats.org/presentationml/2006/ole">
            <mc:AlternateContent>
              <mc:Choice xmlns:v="urn:schemas-microsoft-com:vml" Requires="v">
                <p:oleObj spid="_x0000_s1038" r:id="rId3" imgW="11677650" imgH="3384550" progId="Word.Document.12">
                  <p:embed/>
                </p:oleObj>
              </mc:Choice>
              <mc:Fallback>
                <p:oleObj r:id="rId3" imgW="11677650" imgH="3384550" progId="Word.Document.12">
                  <p:embed/>
                  <p:pic>
                    <p:nvPicPr>
                      <p:cNvPr id="0" name="OLE substitute image"/>
                      <p:cNvPicPr/>
                      <p:nvPr/>
                    </p:nvPicPr>
                    <p:blipFill>
                      <a:blip r:embed="rId4"/>
                      <a:stretch>
                        <a:fillRect/>
                      </a:stretch>
                    </p:blipFill>
                    <p:spPr>
                      <a:xfrm>
                        <a:off x="396240" y="1208723"/>
                        <a:ext cx="11483340" cy="3319780"/>
                      </a:xfrm>
                      <a:prstGeom prst="rect">
                        <a:avLst/>
                      </a:prstGeom>
                      <a:noFill/>
                      <a:ln w="38100">
                        <a:noFill/>
                        <a:miter/>
                      </a:ln>
                    </p:spPr>
                  </p:pic>
                </p:oleObj>
              </mc:Fallback>
            </mc:AlternateContent>
          </a:graphicData>
        </a:graphic>
      </p:graphicFrame>
      <p:sp>
        <p:nvSpPr>
          <p:cNvPr id="9" name="矩形 8" title=""/>
          <p:cNvSpPr/>
          <p:nvPr>
            <p:custDataLst>
              <p:tags r:id="rId5"/>
            </p:custDataLst>
          </p:nvPr>
        </p:nvSpPr>
        <p:spPr>
          <a:xfrm>
            <a:off x="1956435" y="1808480"/>
            <a:ext cx="2196465" cy="565785"/>
          </a:xfrm>
          <a:prstGeom prst="rect">
            <a:avLst/>
          </a:prstGeom>
        </p:spPr>
        <p:txBody>
          <a:bodyPr wrap="none">
            <a:noAutofit/>
          </a:bodyPr>
          <a:lstStyle/>
          <a:p>
            <a:pPr algn="l"/>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rPr>
              <a:t>f</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zh-CN" altLang="en-US" sz="2800" b="1" kern="100">
                <a:solidFill>
                  <a:srgbClr val="C00000"/>
                </a:solidFill>
                <a:ea typeface="微软雅黑" panose="020b0503020204020204" charset="-122"/>
                <a:cs typeface="Arial" panose="020b0604020202020204" pitchFamily="34" charset="0"/>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f</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x</a:t>
            </a:r>
            <a:r>
              <a:rPr lang="en-US" altLang="zh-CN" sz="2800" b="1"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0</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a:t>
            </a:r>
            <a:endParaRPr lang="zh-CN" altLang="en-US" sz="2800" b="1">
              <a:solidFill>
                <a:srgbClr val="C00000"/>
              </a:solidFill>
            </a:endParaRPr>
          </a:p>
        </p:txBody>
      </p:sp>
      <p:sp>
        <p:nvSpPr>
          <p:cNvPr id="2" name="矩形 1" title=""/>
          <p:cNvSpPr/>
          <p:nvPr>
            <p:custDataLst>
              <p:tags r:id="rId6"/>
            </p:custDataLst>
          </p:nvPr>
        </p:nvSpPr>
        <p:spPr>
          <a:xfrm>
            <a:off x="4356100" y="2408555"/>
            <a:ext cx="2196465" cy="565785"/>
          </a:xfrm>
          <a:prstGeom prst="rect">
            <a:avLst/>
          </a:prstGeom>
        </p:spPr>
        <p:txBody>
          <a:bodyPr wrap="none">
            <a:noAutofit/>
          </a:bodyPr>
          <a:lstStyle/>
          <a:p>
            <a:pPr algn="l"/>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rPr>
              <a:t>f</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rPr>
              <a:t>x</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rPr>
              <a:t>)</a:t>
            </a:r>
            <a:r>
              <a:rPr lang="zh-CN" altLang="en-US" sz="2800" b="1" kern="100">
                <a:solidFill>
                  <a:srgbClr val="C00000"/>
                </a:solidFill>
                <a:ea typeface="微软雅黑" panose="020b0503020204020204" charset="-122"/>
                <a:cs typeface="Arial" panose="020b0604020202020204" pitchFamily="34" charset="0"/>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f</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a:t>
            </a:r>
            <a:r>
              <a:rPr lang="en-US" altLang="zh-CN" sz="2800" b="1" i="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x</a:t>
            </a:r>
            <a:r>
              <a:rPr lang="en-US" altLang="zh-CN" sz="2800" b="1" kern="100" baseline="-250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0</a:t>
            </a:r>
            <a:r>
              <a:rPr lang="en-US" altLang="zh-CN" sz="2800" b="1" kern="100">
                <a:solidFill>
                  <a:srgbClr val="C00000"/>
                </a:solidFill>
                <a:latin typeface="Times New Roman" panose="02020603050405020304" pitchFamily="18" charset="0"/>
                <a:ea typeface="微软雅黑" panose="020b0503020204020204" charset="-122"/>
                <a:cs typeface="Courier New" panose="02070309020205020404" pitchFamily="49" charset="0"/>
                <a:sym typeface="+mn-ea"/>
              </a:rPr>
              <a:t>)</a:t>
            </a:r>
            <a:endParaRPr lang="zh-CN" altLang="en-US" sz="2800" b="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10" presetClass="exit" presetSubtype="0" fill="hold" grpId="1" nodeType="with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P spid="2" grpId="1"/>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266" name="文本框 10" title=""/>
          <p:cNvSpPr/>
          <p:nvPr/>
        </p:nvSpPr>
        <p:spPr>
          <a:xfrm>
            <a:off x="695325" y="239713"/>
            <a:ext cx="7740650" cy="9248775"/>
          </a:xfrm>
          <a:prstGeom prst="rect">
            <a:avLst/>
          </a:prstGeom>
          <a:noFill/>
          <a:ln w="9525">
            <a:noFill/>
          </a:ln>
        </p:spPr>
        <p:txBody>
          <a:bodyPr wrap="square">
            <a:spAutoFit/>
          </a:bodyPr>
          <a:lstStyle/>
          <a:p>
            <a:pPr>
              <a:lnSpc>
                <a:spcPct val="100000"/>
              </a:lnSpc>
            </a:pPr>
            <a:r>
              <a:rPr lang="en-US" altLang="zh-CN" sz="59500" b="1">
                <a:solidFill>
                  <a:srgbClr val="D9D9D9"/>
                </a:solidFill>
                <a:latin typeface="Meiryo" pitchFamily="2" charset="-128"/>
                <a:ea typeface="Meiryo" pitchFamily="2" charset="-128"/>
                <a:sym typeface="Meiryo" pitchFamily="2" charset="-128"/>
              </a:rPr>
              <a:t>3</a:t>
            </a:r>
            <a:endParaRPr lang="zh-CN" altLang="en-US" sz="59500" b="1">
              <a:solidFill>
                <a:srgbClr val="D9D9D9"/>
              </a:solidFill>
              <a:latin typeface="Meiryo" pitchFamily="2" charset="-128"/>
              <a:ea typeface="Meiryo" pitchFamily="2" charset="-128"/>
              <a:sym typeface="Meiryo" pitchFamily="2" charset="-128"/>
            </a:endParaRPr>
          </a:p>
        </p:txBody>
      </p:sp>
      <p:sp>
        <p:nvSpPr>
          <p:cNvPr id="11267" name="任意多边形 24" title=""/>
          <p:cNvSpPr/>
          <p:nvPr/>
        </p:nvSpPr>
        <p:spPr>
          <a:xfrm flipH="1">
            <a:off x="8128000" y="0"/>
            <a:ext cx="4064000" cy="6858000"/>
          </a:xfrm>
          <a:custGeom>
            <a:gdLst>
              <a:gd name="txL" fmla="*/ 0 w 4064001"/>
              <a:gd name="txT" fmla="*/ 0 h 6857999"/>
              <a:gd name="txR" fmla="*/ 4064001 w 4064001"/>
              <a:gd name="txB" fmla="*/ 6857999 h 6857999"/>
            </a:gdLst>
            <a:cxnLst>
              <a:cxn ang="0">
                <a:pos x="0" y="0"/>
              </a:cxn>
              <a:cxn ang="0">
                <a:pos x="0" y="6857999"/>
              </a:cxn>
              <a:cxn ang="0">
                <a:pos x="2" y="6857999"/>
              </a:cxn>
              <a:cxn ang="0">
                <a:pos x="4064001" y="4572000"/>
              </a:cxn>
              <a:cxn ang="0">
                <a:pos x="2323124" y="2613513"/>
              </a:cxn>
              <a:cxn ang="0">
                <a:pos x="1" y="6855208"/>
              </a:cxn>
              <a:cxn ang="0">
                <a:pos x="1" y="1"/>
              </a:cxn>
            </a:cxnLst>
            <a:rect l="txL" t="txT" r="txR" b="txB"/>
            <a:pathLst>
              <a:path w="4064001" h="6857999">
                <a:moveTo>
                  <a:pt x="0" y="0"/>
                </a:moveTo>
                <a:lnTo>
                  <a:pt x="0" y="6857999"/>
                </a:lnTo>
                <a:lnTo>
                  <a:pt x="2" y="6857999"/>
                </a:lnTo>
                <a:lnTo>
                  <a:pt x="4064001" y="4572000"/>
                </a:lnTo>
                <a:lnTo>
                  <a:pt x="2323124" y="2613513"/>
                </a:lnTo>
                <a:lnTo>
                  <a:pt x="1" y="6855208"/>
                </a:lnTo>
                <a:lnTo>
                  <a:pt x="1" y="1"/>
                </a:lnTo>
                <a:close/>
              </a:path>
            </a:pathLst>
          </a:custGeom>
          <a:solidFill>
            <a:srgbClr val="2CA933"/>
          </a:solidFill>
          <a:ln w="12700" cap="flat" cmpd="sng">
            <a:solidFill>
              <a:srgbClr val="2CA9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8" name="任意多边形 25" title=""/>
          <p:cNvSpPr/>
          <p:nvPr/>
        </p:nvSpPr>
        <p:spPr>
          <a:xfrm flipH="1">
            <a:off x="9869488" y="0"/>
            <a:ext cx="2322512" cy="6854825"/>
          </a:xfrm>
          <a:custGeom>
            <a:gdLst>
              <a:gd name="txL" fmla="*/ 0 w 2323123"/>
              <a:gd name="txT" fmla="*/ 0 h 6855207"/>
              <a:gd name="txR" fmla="*/ 2323123 w 2323123"/>
              <a:gd name="txB" fmla="*/ 6855207 h 6855207"/>
            </a:gdLst>
            <a:cxnLst>
              <a:cxn ang="0">
                <a:pos x="0" y="0"/>
              </a:cxn>
              <a:cxn ang="0">
                <a:pos x="0" y="6855207"/>
              </a:cxn>
              <a:cxn ang="0">
                <a:pos x="2323123" y="2613512"/>
              </a:cxn>
              <a:cxn ang="0">
                <a:pos x="3" y="2"/>
              </a:cxn>
            </a:cxnLst>
            <a:rect l="txL" t="txT" r="txR" b="txB"/>
            <a:pathLst>
              <a:path w="2323123" h="6855207">
                <a:moveTo>
                  <a:pt x="0" y="0"/>
                </a:moveTo>
                <a:lnTo>
                  <a:pt x="0" y="6855207"/>
                </a:lnTo>
                <a:lnTo>
                  <a:pt x="2323123" y="2613512"/>
                </a:lnTo>
                <a:lnTo>
                  <a:pt x="3" y="2"/>
                </a:lnTo>
                <a:close/>
              </a:path>
            </a:pathLst>
          </a:custGeom>
          <a:solidFill>
            <a:srgbClr val="4FB231"/>
          </a:solidFill>
          <a:ln w="12700" cap="flat" cmpd="sng">
            <a:solidFill>
              <a:srgbClr val="4FB231"/>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9" name="任意多边形 26" title=""/>
          <p:cNvSpPr/>
          <p:nvPr/>
        </p:nvSpPr>
        <p:spPr>
          <a:xfrm flipH="1">
            <a:off x="9321800" y="0"/>
            <a:ext cx="2870200" cy="2613025"/>
          </a:xfrm>
          <a:custGeom>
            <a:gdLst>
              <a:gd name="txL" fmla="*/ 0 w 2870255"/>
              <a:gd name="txT" fmla="*/ 0 h 2613510"/>
              <a:gd name="txR" fmla="*/ 2870255 w 2870255"/>
              <a:gd name="txB" fmla="*/ 2613510 h 2613510"/>
            </a:gdLst>
            <a:cxnLst>
              <a:cxn ang="0">
                <a:pos x="0" y="0"/>
              </a:cxn>
              <a:cxn ang="0">
                <a:pos x="2323120" y="2613510"/>
              </a:cxn>
              <a:cxn ang="0">
                <a:pos x="2870255" y="1614518"/>
              </a:cxn>
            </a:cxnLst>
            <a:rect l="txL" t="txT" r="txR" b="txB"/>
            <a:pathLst>
              <a:path w="2870255" h="2613510">
                <a:moveTo>
                  <a:pt x="0" y="0"/>
                </a:moveTo>
                <a:lnTo>
                  <a:pt x="2323120" y="2613510"/>
                </a:lnTo>
                <a:lnTo>
                  <a:pt x="2870255" y="1614518"/>
                </a:lnTo>
                <a:close/>
              </a:path>
            </a:pathLst>
          </a:custGeom>
          <a:solidFill>
            <a:srgbClr val="87C033"/>
          </a:solidFill>
          <a:ln w="12700" cap="flat" cmpd="sng">
            <a:solidFill>
              <a:srgbClr val="87C033"/>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0" name="任意多边形 27" title=""/>
          <p:cNvSpPr/>
          <p:nvPr/>
        </p:nvSpPr>
        <p:spPr>
          <a:xfrm flipH="1">
            <a:off x="6096000" y="1614488"/>
            <a:ext cx="6096000" cy="5243512"/>
          </a:xfrm>
          <a:custGeom>
            <a:gdLst>
              <a:gd name="txL" fmla="*/ 0 w 6096000"/>
              <a:gd name="txT" fmla="*/ 0 h 5243479"/>
              <a:gd name="txR" fmla="*/ 6096000 w 6096000"/>
              <a:gd name="txB" fmla="*/ 5243479 h 5243479"/>
            </a:gdLst>
            <a:cxnLst>
              <a:cxn ang="0">
                <a:pos x="2" y="5243478"/>
              </a:cxn>
              <a:cxn ang="0">
                <a:pos x="0" y="5243478"/>
              </a:cxn>
              <a:cxn ang="0">
                <a:pos x="0" y="5243479"/>
              </a:cxn>
              <a:cxn ang="0">
                <a:pos x="2870259" y="0"/>
              </a:cxn>
              <a:cxn ang="0">
                <a:pos x="2323124" y="998992"/>
              </a:cxn>
              <a:cxn ang="0">
                <a:pos x="4064001" y="2957479"/>
              </a:cxn>
              <a:cxn ang="0">
                <a:pos x="6096000" y="1814479"/>
              </a:cxn>
            </a:cxnLst>
            <a:rect l="txL" t="txT" r="txR" b="txB"/>
            <a:pathLst>
              <a:path w="6096000" h="5243479">
                <a:moveTo>
                  <a:pt x="2" y="5243478"/>
                </a:moveTo>
                <a:lnTo>
                  <a:pt x="0" y="5243478"/>
                </a:lnTo>
                <a:lnTo>
                  <a:pt x="0" y="5243479"/>
                </a:lnTo>
                <a:close/>
                <a:moveTo>
                  <a:pt x="2870259" y="0"/>
                </a:moveTo>
                <a:lnTo>
                  <a:pt x="2323124" y="998992"/>
                </a:lnTo>
                <a:lnTo>
                  <a:pt x="4064001" y="2957479"/>
                </a:lnTo>
                <a:lnTo>
                  <a:pt x="6096000" y="1814479"/>
                </a:lnTo>
                <a:close/>
              </a:path>
            </a:pathLst>
          </a:custGeom>
          <a:solidFill>
            <a:srgbClr val="67B732"/>
          </a:solidFill>
          <a:ln w="12700" cap="flat" cmpd="sng">
            <a:solidFill>
              <a:srgbClr val="67B732"/>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任意多边形 28" title=""/>
          <p:cNvSpPr/>
          <p:nvPr/>
        </p:nvSpPr>
        <p:spPr>
          <a:xfrm>
            <a:off x="6096000" y="4572000"/>
            <a:ext cx="6096000" cy="2286000"/>
          </a:xfrm>
          <a:custGeom>
            <a:gdLst>
              <a:gd name="txL" fmla="*/ 0 w 6095998"/>
              <a:gd name="txT" fmla="*/ 0 h 2285999"/>
              <a:gd name="txR" fmla="*/ 6095998 w 6095998"/>
              <a:gd name="txB" fmla="*/ 2285999 h 2285999"/>
            </a:gdLst>
            <a:cxnLst>
              <a:cxn ang="0">
                <a:pos x="2032000" y="0"/>
              </a:cxn>
              <a:cxn ang="0">
                <a:pos x="6095998" y="2285999"/>
              </a:cxn>
              <a:cxn ang="0">
                <a:pos x="0" y="2285999"/>
              </a:cxn>
            </a:cxnLst>
            <a:rect l="txL" t="txT" r="txR" b="txB"/>
            <a:pathLst>
              <a:path w="6095998" h="2285999">
                <a:moveTo>
                  <a:pt x="2032000" y="0"/>
                </a:moveTo>
                <a:lnTo>
                  <a:pt x="6095998" y="2285999"/>
                </a:lnTo>
                <a:lnTo>
                  <a:pt x="0" y="2285999"/>
                </a:lnTo>
                <a:close/>
              </a:path>
            </a:pathLst>
          </a:custGeom>
          <a:solidFill>
            <a:srgbClr val="099F3B"/>
          </a:solidFill>
          <a:ln w="12700" cap="flat" cmpd="sng">
            <a:solidFill>
              <a:srgbClr val="099F3B"/>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2" name="任意多边形 29" title=""/>
          <p:cNvSpPr/>
          <p:nvPr/>
        </p:nvSpPr>
        <p:spPr>
          <a:xfrm>
            <a:off x="0" y="3429000"/>
            <a:ext cx="12192000" cy="3429000"/>
          </a:xfrm>
          <a:custGeom>
            <a:gdLst>
              <a:gd name="txL" fmla="*/ 0 w 12192000"/>
              <a:gd name="txT" fmla="*/ 0 h 3429000"/>
              <a:gd name="txR" fmla="*/ 12192000 w 12192000"/>
              <a:gd name="txB" fmla="*/ 3429000 h 3429000"/>
            </a:gdLst>
            <a:cxnLst>
              <a:cxn ang="0">
                <a:pos x="6096000" y="0"/>
              </a:cxn>
              <a:cxn ang="0">
                <a:pos x="8128000" y="1143000"/>
              </a:cxn>
              <a:cxn ang="0">
                <a:pos x="6096000" y="3428999"/>
              </a:cxn>
              <a:cxn ang="0">
                <a:pos x="12191998" y="3428999"/>
              </a:cxn>
              <a:cxn ang="0">
                <a:pos x="12192000" y="3429000"/>
              </a:cxn>
              <a:cxn ang="0">
                <a:pos x="0" y="3429000"/>
              </a:cxn>
            </a:cxnLst>
            <a:rect l="txL" t="txT" r="txR" b="txB"/>
            <a:pathLst>
              <a:path w="12192000" h="3429000">
                <a:moveTo>
                  <a:pt x="6096000" y="0"/>
                </a:moveTo>
                <a:lnTo>
                  <a:pt x="8128000" y="1143000"/>
                </a:lnTo>
                <a:lnTo>
                  <a:pt x="6096000" y="3428999"/>
                </a:lnTo>
                <a:lnTo>
                  <a:pt x="12191998" y="3428999"/>
                </a:lnTo>
                <a:lnTo>
                  <a:pt x="12192000" y="3429000"/>
                </a:lnTo>
                <a:lnTo>
                  <a:pt x="0" y="3429000"/>
                </a:lnTo>
                <a:close/>
              </a:path>
            </a:pathLst>
          </a:custGeom>
          <a:solidFill>
            <a:srgbClr val="1DAA3A"/>
          </a:solidFill>
          <a:ln w="12700" cap="flat" cmpd="sng">
            <a:solidFill>
              <a:srgbClr val="1DAA3A"/>
            </a:solidFill>
            <a:prstDash val="solid"/>
            <a:bevel/>
            <a:headEnd type="none" w="med" len="med"/>
            <a:tailEnd type="none" w="med" len="med"/>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4" name="文本框 12" title=""/>
          <p:cNvSpPr/>
          <p:nvPr/>
        </p:nvSpPr>
        <p:spPr>
          <a:xfrm>
            <a:off x="6245225" y="3657600"/>
            <a:ext cx="5543550" cy="768350"/>
          </a:xfrm>
          <a:prstGeom prst="rect">
            <a:avLst/>
          </a:prstGeom>
          <a:noFill/>
          <a:ln w="9525">
            <a:noFill/>
          </a:ln>
        </p:spPr>
        <p:txBody>
          <a:bodyPr wrap="square">
            <a:spAutoFit/>
          </a:bodyPr>
          <a:lstStyle/>
          <a:p>
            <a:pPr>
              <a:lnSpc>
                <a:spcPct val="100000"/>
              </a:lnSpc>
            </a:pPr>
            <a:r>
              <a:rPr lang="zh-CN" altLang="en-US" sz="4400">
                <a:solidFill>
                  <a:schemeClr val="bg1"/>
                </a:solidFill>
                <a:latin typeface="Yuanti SC Regular" panose="02010600040101010101" charset="-122"/>
                <a:ea typeface="Yuanti SC Regular" panose="02010600040101010101" charset="-122"/>
                <a:sym typeface="方正兰亭粗黑_GBK" charset="-122"/>
              </a:rPr>
              <a:t>题型总结</a:t>
            </a:r>
            <a:endParaRPr lang="zh-CN" altLang="en-US" sz="4400">
              <a:solidFill>
                <a:schemeClr val="bg1"/>
              </a:solidFill>
              <a:latin typeface="Yuanti SC Regular" panose="02010600040101010101" charset="-122"/>
              <a:ea typeface="Yuanti SC Regular" panose="02010600040101010101" charset="-122"/>
              <a:sym typeface="方正兰亭粗黑_GBK" charset="-122"/>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60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函数的最值</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graphicFrame>
        <p:nvGraphicFramePr>
          <p:cNvPr id="18434" name="对象 1" title=""/>
          <p:cNvGraphicFramePr>
            <a:graphicFrameLocks noChangeAspect="1"/>
          </p:cNvGraphicFramePr>
          <p:nvPr>
            <p:custDataLst>
              <p:tags r:id="rId3"/>
            </p:custDataLst>
          </p:nvPr>
        </p:nvGraphicFramePr>
        <p:xfrm>
          <a:off x="1116330" y="908685"/>
          <a:ext cx="10166350" cy="2400300"/>
        </p:xfrm>
        <a:graphic>
          <a:graphicData uri="http://schemas.openxmlformats.org/presentationml/2006/ole">
            <mc:AlternateContent>
              <mc:Choice xmlns:v="urn:schemas-microsoft-com:vml" Requires="v">
                <p:oleObj spid="_x0000_s1039" r:id="rId4" imgW="11677650" imgH="2768600" progId="Word.Document.12">
                  <p:embed/>
                </p:oleObj>
              </mc:Choice>
              <mc:Fallback>
                <p:oleObj r:id="rId4" imgW="11677650" imgH="2768600" progId="Word.Document.12">
                  <p:embed/>
                  <p:pic>
                    <p:nvPicPr>
                      <p:cNvPr id="0" name="OLE substitute image"/>
                      <p:cNvPicPr/>
                      <p:nvPr/>
                    </p:nvPicPr>
                    <p:blipFill>
                      <a:blip r:embed="rId5"/>
                      <a:stretch>
                        <a:fillRect/>
                      </a:stretch>
                    </p:blipFill>
                    <p:spPr>
                      <a:xfrm>
                        <a:off x="1116330" y="908685"/>
                        <a:ext cx="10166350" cy="2400300"/>
                      </a:xfrm>
                      <a:prstGeom prst="rect">
                        <a:avLst/>
                      </a:prstGeom>
                      <a:noFill/>
                      <a:ln w="38100">
                        <a:noFill/>
                        <a:miter/>
                      </a:ln>
                    </p:spPr>
                  </p:pic>
                </p:oleObj>
              </mc:Fallback>
            </mc:AlternateContent>
          </a:graphicData>
        </a:graphic>
      </p:graphicFrame>
      <p:pic>
        <p:nvPicPr>
          <p:cNvPr id="18435" name="图片 292" title=""/>
          <p:cNvPicPr>
            <a:picLocks noChangeAspect="1"/>
          </p:cNvPicPr>
          <p:nvPr>
            <p:custDataLst>
              <p:tags r:id="rId7"/>
            </p:custDataLst>
          </p:nvPr>
        </p:nvPicPr>
        <p:blipFill>
          <a:blip r:embed="rId6"/>
          <a:stretch>
            <a:fillRect/>
          </a:stretch>
        </p:blipFill>
        <p:spPr>
          <a:xfrm>
            <a:off x="7416165" y="1868805"/>
            <a:ext cx="3758565" cy="2513330"/>
          </a:xfrm>
          <a:prstGeom prst="rect">
            <a:avLst/>
          </a:prstGeom>
          <a:noFill/>
          <a:ln w="9525">
            <a:noFill/>
          </a:ln>
        </p:spPr>
      </p:pic>
      <p:graphicFrame>
        <p:nvGraphicFramePr>
          <p:cNvPr id="3" name="对象 1" title=""/>
          <p:cNvGraphicFramePr>
            <a:graphicFrameLocks noChangeAspect="1"/>
          </p:cNvGraphicFramePr>
          <p:nvPr/>
        </p:nvGraphicFramePr>
        <p:xfrm>
          <a:off x="328930" y="4681538"/>
          <a:ext cx="11483340" cy="1365250"/>
        </p:xfrm>
        <a:graphic>
          <a:graphicData uri="http://schemas.openxmlformats.org/presentationml/2006/ole">
            <mc:AlternateContent>
              <mc:Choice xmlns:v="urn:schemas-microsoft-com:vml" Requires="v">
                <p:oleObj spid="_x0000_s1040" r:id="rId8" imgW="11645900" imgH="1390650" progId="Word.Document.12">
                  <p:embed/>
                </p:oleObj>
              </mc:Choice>
              <mc:Fallback>
                <p:oleObj r:id="rId8" imgW="11645900" imgH="1390650" progId="Word.Document.12">
                  <p:embed/>
                  <p:pic>
                    <p:nvPicPr>
                      <p:cNvPr id="0" name="OLE substitute image"/>
                      <p:cNvPicPr/>
                      <p:nvPr/>
                    </p:nvPicPr>
                    <p:blipFill>
                      <a:blip r:embed="rId9"/>
                      <a:stretch>
                        <a:fillRect/>
                      </a:stretch>
                    </p:blipFill>
                    <p:spPr>
                      <a:xfrm>
                        <a:off x="328930" y="4681538"/>
                        <a:ext cx="11483340" cy="1365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291" name="等腰三角形 16" title=""/>
          <p:cNvSpPr/>
          <p:nvPr/>
        </p:nvSpPr>
        <p:spPr>
          <a:xfrm>
            <a:off x="9131300" y="6443663"/>
            <a:ext cx="3060700" cy="414337"/>
          </a:xfrm>
          <a:prstGeom prst="triangle">
            <a:avLst>
              <a:gd name="adj" fmla="val 50000"/>
            </a:avLst>
          </a:prstGeom>
          <a:solidFill>
            <a:srgbClr val="005596">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等腰三角形 17" title=""/>
          <p:cNvSpPr/>
          <p:nvPr/>
        </p:nvSpPr>
        <p:spPr>
          <a:xfrm>
            <a:off x="2282825" y="6443663"/>
            <a:ext cx="3060700" cy="414337"/>
          </a:xfrm>
          <a:prstGeom prst="triangle">
            <a:avLst>
              <a:gd name="adj" fmla="val 50000"/>
            </a:avLst>
          </a:prstGeom>
          <a:solidFill>
            <a:srgbClr val="099F3B">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等腰三角形 18" title=""/>
          <p:cNvSpPr/>
          <p:nvPr/>
        </p:nvSpPr>
        <p:spPr>
          <a:xfrm>
            <a:off x="4565650" y="6443663"/>
            <a:ext cx="3060700" cy="414337"/>
          </a:xfrm>
          <a:prstGeom prst="triangle">
            <a:avLst>
              <a:gd name="adj" fmla="val 50000"/>
            </a:avLst>
          </a:prstGeom>
          <a:solidFill>
            <a:srgbClr val="8D44AD">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4" name="等腰三角形 19" title=""/>
          <p:cNvSpPr/>
          <p:nvPr/>
        </p:nvSpPr>
        <p:spPr>
          <a:xfrm>
            <a:off x="6848475" y="6443663"/>
            <a:ext cx="3060700" cy="414337"/>
          </a:xfrm>
          <a:prstGeom prst="triangle">
            <a:avLst>
              <a:gd name="adj" fmla="val 50000"/>
            </a:avLst>
          </a:prstGeom>
          <a:solidFill>
            <a:srgbClr val="CB5518">
              <a:alpha val="50000"/>
            </a:srgbClr>
          </a:solidFill>
          <a:ln w="12700">
            <a:noFill/>
          </a:ln>
        </p:spPr>
        <p:txBody>
          <a:bodyPr anchor="ctr" anchorCtr="0"/>
          <a:lstStyle/>
          <a:p>
            <a:pPr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文本框 21" title=""/>
          <p:cNvSpPr/>
          <p:nvPr/>
        </p:nvSpPr>
        <p:spPr>
          <a:xfrm>
            <a:off x="456565" y="248603"/>
            <a:ext cx="5580063" cy="645160"/>
          </a:xfrm>
          <a:prstGeom prst="rect">
            <a:avLst/>
          </a:prstGeom>
          <a:noFill/>
          <a:ln w="9525">
            <a:noFill/>
          </a:ln>
        </p:spPr>
        <p:txBody>
          <a:bodyPr wrap="square">
            <a:spAutoFit/>
          </a:bodyPr>
          <a:lstStyle/>
          <a:p>
            <a:pPr>
              <a:lnSpc>
                <a:spcPct val="100000"/>
              </a:lnSpc>
            </a:pP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题型一</a:t>
            </a:r>
            <a:r>
              <a:rPr lang="en-US" altLang="zh-CN"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 </a:t>
            </a:r>
            <a:r>
              <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rPr>
              <a:t>函数的最值</a:t>
            </a:r>
            <a:endParaRPr lang="zh-CN" altLang="en-US" sz="3600" b="1">
              <a:solidFill>
                <a:srgbClr val="099F3B"/>
              </a:solidFill>
              <a:latin typeface="Yuanti SC Bold" panose="02010600040101010101" charset="-122"/>
              <a:ea typeface="Yuanti SC Bold" panose="02010600040101010101" charset="-122"/>
              <a:cs typeface="Yuanti SC Bold" panose="02010600040101010101" charset="-122"/>
              <a:sym typeface="方正兰亭粗黑_GBK" charset="-122"/>
            </a:endParaRPr>
          </a:p>
        </p:txBody>
      </p:sp>
      <p:sp>
        <p:nvSpPr>
          <p:cNvPr id="2" name="Hexin Shape 2" title=""/>
          <p:cNvSpPr/>
          <p:nvPr/>
        </p:nvSpPr>
        <p:spPr>
          <a:xfrm>
            <a:off x="276352" y="368845"/>
            <a:ext cx="11402568" cy="1077976"/>
          </a:xfrm>
          <a:prstGeom prst="rect">
            <a:avLst/>
          </a:prstGeom>
          <a:noFill/>
        </p:spPr>
        <p:txBody>
          <a:bodyPr wrap="square" lIns="0" tIns="0" rIns="0" bIns="0" rtlCol="0" anchor="t"/>
          <a:lstStyle/>
          <a:p>
            <a:pPr algn="l" latinLnBrk="1">
              <a:lnSpc>
                <a:spcPct val="120000"/>
              </a:lnSpc>
            </a:pPr>
            <a:endParaRPr lang="en-US" altLang="zh-CN" sz="3200"/>
          </a:p>
        </p:txBody>
      </p:sp>
      <p:sp>
        <p:nvSpPr>
          <p:cNvPr id="9" name="矩形 8" title=""/>
          <p:cNvSpPr/>
          <p:nvPr>
            <p:custDataLst>
              <p:tags r:id="rId2"/>
            </p:custDataLst>
          </p:nvPr>
        </p:nvSpPr>
        <p:spPr>
          <a:xfrm>
            <a:off x="477032" y="692696"/>
            <a:ext cx="11237936" cy="737235"/>
          </a:xfrm>
          <a:prstGeom prst="rect">
            <a:avLst/>
          </a:prstGeom>
        </p:spPr>
        <p:txBody>
          <a:bodyPr>
            <a:spAutoFit/>
          </a:bodyPr>
          <a:lstStyle/>
          <a:p>
            <a:pPr algn="just">
              <a:lnSpc>
                <a:spcPct val="150000"/>
              </a:lnSpc>
              <a:spcAft>
                <a:spcPct val="0"/>
              </a:spcAft>
            </a:pPr>
            <a:r>
              <a:rPr lang="zh-CN" altLang="zh-CN" sz="2800" b="1" kern="100" smtClean="0">
                <a:solidFill>
                  <a:srgbClr val="0000FF"/>
                </a:solidFill>
                <a:latin typeface="Times New Roman" panose="02020603050405020304" pitchFamily="18" charset="0"/>
                <a:cs typeface="Times New Roman" panose="02020603050405020304" pitchFamily="18" charset="0"/>
              </a:rPr>
              <a:t>例</a:t>
            </a:r>
            <a:r>
              <a:rPr lang="en-US" altLang="zh-CN" sz="2800" b="1" kern="100" smtClean="0">
                <a:solidFill>
                  <a:srgbClr val="0000FF"/>
                </a:solidFill>
                <a:latin typeface="Times New Roman" panose="02020603050405020304" pitchFamily="18" charset="0"/>
                <a:cs typeface="Times New Roman" panose="02020603050405020304" pitchFamily="18" charset="0"/>
              </a:rPr>
              <a:t>1</a:t>
            </a:r>
            <a:r>
              <a:rPr lang="zh-CN" altLang="zh-CN" sz="2800" b="1" kern="100" smtClean="0">
                <a:solidFill>
                  <a:srgbClr val="0000FF"/>
                </a:solidFill>
                <a:latin typeface="Times New Roman" panose="02020603050405020304" pitchFamily="18" charset="0"/>
                <a:cs typeface="Times New Roman" panose="02020603050405020304" pitchFamily="18" charset="0"/>
              </a:rPr>
              <a:t>　</a:t>
            </a:r>
            <a:endParaRPr lang="zh-CN" altLang="zh-CN" sz="2800" kern="100">
              <a:effectLst/>
              <a:latin typeface="Times New Roman" panose="02020603050405020304" pitchFamily="18" charset="0"/>
              <a:cs typeface="Times New Roman" panose="02020603050405020304" pitchFamily="18" charset="0"/>
            </a:endParaRPr>
          </a:p>
        </p:txBody>
      </p:sp>
      <p:sp>
        <p:nvSpPr>
          <p:cNvPr id="6" name="TextBox 5" title=""/>
          <p:cNvSpPr txBox="1"/>
          <p:nvPr>
            <p:custDataLst>
              <p:tags r:id="rId3"/>
            </p:custDataLst>
          </p:nvPr>
        </p:nvSpPr>
        <p:spPr>
          <a:xfrm>
            <a:off x="996315" y="788670"/>
            <a:ext cx="10323195" cy="989330"/>
          </a:xfrm>
          <a:prstGeom prst="rect">
            <a:avLst/>
          </a:prstGeom>
          <a:noFill/>
        </p:spPr>
        <p:txBody>
          <a:bodyPr wrap="square" rtlCol="0">
            <a:noAutofit/>
          </a:bodyPr>
          <a:lstStyle/>
          <a:p>
            <a:pPr>
              <a:lnSpc>
                <a:spcPct val="150000"/>
              </a:lnSpc>
            </a:pP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2</a:t>
            </a:r>
            <a:r>
              <a:rPr lang="zh-CN" altLang="en-US" sz="2800" b="1" smtClean="0">
                <a:latin typeface="Times New Roman" panose="02020603050405020304" pitchFamily="18" charset="0"/>
                <a:cs typeface="Times New Roman" panose="02020603050405020304" pitchFamily="18" charset="0"/>
              </a:rPr>
              <a:t>）函数</a:t>
            </a:r>
            <a:r>
              <a:rPr lang="en-US" sz="2800" b="1" i="1" smtClean="0">
                <a:latin typeface="Times New Roman" panose="02020603050405020304" pitchFamily="18" charset="0"/>
                <a:cs typeface="Times New Roman" panose="02020603050405020304" pitchFamily="18" charset="0"/>
              </a:rPr>
              <a:t>f</a:t>
            </a:r>
            <a:r>
              <a:rPr lang="en-US" sz="2800" b="1"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x</a:t>
            </a:r>
            <a:r>
              <a:rPr lang="en-US" sz="2800" b="1"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x</a:t>
            </a:r>
            <a:r>
              <a:rPr lang="en-US" sz="2800" b="1" baseline="30000" smtClean="0">
                <a:latin typeface="Times New Roman" panose="02020603050405020304" pitchFamily="18" charset="0"/>
                <a:cs typeface="Times New Roman" panose="02020603050405020304" pitchFamily="18" charset="0"/>
              </a:rPr>
              <a:t>2</a:t>
            </a:r>
            <a:r>
              <a:rPr lang="en-US" sz="2800" b="1" smtClean="0">
                <a:latin typeface="Times New Roman" panose="02020603050405020304" pitchFamily="18" charset="0"/>
                <a:cs typeface="Times New Roman" panose="02020603050405020304" pitchFamily="18" charset="0"/>
              </a:rPr>
              <a:t>+2</a:t>
            </a:r>
            <a:r>
              <a:rPr lang="en-US" sz="2800" b="1" i="1" smtClean="0">
                <a:latin typeface="Times New Roman" panose="02020603050405020304" pitchFamily="18" charset="0"/>
                <a:cs typeface="Times New Roman" panose="02020603050405020304" pitchFamily="18" charset="0"/>
              </a:rPr>
              <a:t>x</a:t>
            </a:r>
            <a:r>
              <a:rPr lang="zh-CN" altLang="en-US" sz="2800" b="1" smtClean="0">
                <a:latin typeface="Times New Roman" panose="02020603050405020304" pitchFamily="18" charset="0"/>
                <a:cs typeface="Times New Roman" panose="02020603050405020304" pitchFamily="18" charset="0"/>
              </a:rPr>
              <a:t>在定义域</a:t>
            </a:r>
            <a:r>
              <a:rPr lang="en-US" sz="2800" b="1" i="1" smtClean="0">
                <a:latin typeface="Times New Roman" panose="02020603050405020304" pitchFamily="18" charset="0"/>
                <a:cs typeface="Times New Roman" panose="02020603050405020304" pitchFamily="18" charset="0"/>
              </a:rPr>
              <a:t>R</a:t>
            </a:r>
            <a:r>
              <a:rPr lang="zh-CN" altLang="en-US" sz="2800" b="1" smtClean="0">
                <a:latin typeface="Times New Roman" panose="02020603050405020304" pitchFamily="18" charset="0"/>
                <a:cs typeface="Times New Roman" panose="02020603050405020304" pitchFamily="18" charset="0"/>
              </a:rPr>
              <a:t>上有最</a:t>
            </a:r>
            <a:r>
              <a:rPr lang="zh-CN" altLang="en-US" sz="2800" b="1" u="sng" smtClean="0">
                <a:latin typeface="Times New Roman" panose="02020603050405020304" pitchFamily="18" charset="0"/>
                <a:cs typeface="Times New Roman" panose="02020603050405020304" pitchFamily="18" charset="0"/>
              </a:rPr>
              <a:t>　　　  　</a:t>
            </a:r>
            <a:r>
              <a:rPr lang="zh-CN" altLang="en-US" sz="2800" b="1" smtClean="0">
                <a:latin typeface="Times New Roman" panose="02020603050405020304" pitchFamily="18" charset="0"/>
                <a:cs typeface="Times New Roman" panose="02020603050405020304" pitchFamily="18" charset="0"/>
              </a:rPr>
              <a:t>值</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填“大”或“小”</a:t>
            </a:r>
            <a:r>
              <a:rPr lang="en-US" sz="2800" b="1" smtClean="0">
                <a:latin typeface="Times New Roman" panose="02020603050405020304" pitchFamily="18" charset="0"/>
                <a:cs typeface="Times New Roman" panose="02020603050405020304" pitchFamily="18" charset="0"/>
              </a:rPr>
              <a:t>),</a:t>
            </a:r>
            <a:r>
              <a:rPr lang="zh-CN" altLang="en-US" sz="2800" b="1" smtClean="0">
                <a:latin typeface="Times New Roman" panose="02020603050405020304" pitchFamily="18" charset="0"/>
                <a:cs typeface="Times New Roman" panose="02020603050405020304" pitchFamily="18" charset="0"/>
              </a:rPr>
              <a:t>其值为</a:t>
            </a:r>
            <a:r>
              <a:rPr lang="zh-CN" altLang="en-US" sz="2800" b="1" u="sng" smtClean="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 </a:t>
            </a:r>
            <a:endParaRPr lang="zh-CN" altLang="en-US" sz="2800" b="1">
              <a:latin typeface="Times New Roman" panose="02020603050405020304" pitchFamily="18" charset="0"/>
              <a:cs typeface="Times New Roman" panose="02020603050405020304" pitchFamily="18" charset="0"/>
            </a:endParaRPr>
          </a:p>
        </p:txBody>
      </p:sp>
      <p:sp>
        <p:nvSpPr>
          <p:cNvPr id="8" name="TextBox 7" title=""/>
          <p:cNvSpPr txBox="1"/>
          <p:nvPr>
            <p:custDataLst>
              <p:tags r:id="rId4"/>
            </p:custDataLst>
          </p:nvPr>
        </p:nvSpPr>
        <p:spPr>
          <a:xfrm>
            <a:off x="1131570" y="2228850"/>
            <a:ext cx="10053320" cy="1203960"/>
          </a:xfrm>
          <a:prstGeom prst="rect">
            <a:avLst/>
          </a:prstGeom>
          <a:noFill/>
        </p:spPr>
        <p:txBody>
          <a:bodyPr wrap="square" rtlCol="0">
            <a:noAutofit/>
          </a:bodyPr>
          <a:lstStyle/>
          <a:p>
            <a:r>
              <a:rPr lang="zh-CN" altLang="en-US" sz="3200" b="1" smtClean="0">
                <a:solidFill>
                  <a:srgbClr val="FF0000"/>
                </a:solidFill>
                <a:latin typeface="Times New Roman" panose="02020603050405020304" pitchFamily="18" charset="0"/>
                <a:cs typeface="Times New Roman" panose="02020603050405020304" pitchFamily="18" charset="0"/>
              </a:rPr>
              <a:t>解析</a:t>
            </a:r>
            <a:r>
              <a:rPr lang="en-US" altLang="zh-CN" sz="3200" b="1" smtClean="0">
                <a:solidFill>
                  <a:srgbClr val="FF0000"/>
                </a:solidFill>
                <a:latin typeface="Times New Roman" panose="02020603050405020304" pitchFamily="18" charset="0"/>
                <a:cs typeface="Times New Roman" panose="02020603050405020304" pitchFamily="18" charset="0"/>
              </a:rPr>
              <a:t>:f(x)=-x</a:t>
            </a:r>
            <a:r>
              <a:rPr lang="en-US" altLang="zh-CN" sz="3200" b="1" baseline="30000" smtClean="0">
                <a:solidFill>
                  <a:srgbClr val="FF0000"/>
                </a:solidFill>
                <a:latin typeface="Times New Roman" panose="02020603050405020304" pitchFamily="18" charset="0"/>
                <a:cs typeface="Times New Roman" panose="02020603050405020304" pitchFamily="18" charset="0"/>
              </a:rPr>
              <a:t>2</a:t>
            </a:r>
            <a:r>
              <a:rPr lang="en-US" altLang="zh-CN" sz="3200" b="1" smtClean="0">
                <a:solidFill>
                  <a:srgbClr val="FF0000"/>
                </a:solidFill>
                <a:latin typeface="Times New Roman" panose="02020603050405020304" pitchFamily="18" charset="0"/>
                <a:cs typeface="Times New Roman" panose="02020603050405020304" pitchFamily="18" charset="0"/>
              </a:rPr>
              <a:t>+2x</a:t>
            </a:r>
            <a:r>
              <a:rPr lang="zh-CN" altLang="en-US" sz="3200" b="1" smtClean="0">
                <a:solidFill>
                  <a:srgbClr val="FF0000"/>
                </a:solidFill>
                <a:latin typeface="Times New Roman" panose="02020603050405020304" pitchFamily="18" charset="0"/>
                <a:cs typeface="Times New Roman" panose="02020603050405020304" pitchFamily="18" charset="0"/>
              </a:rPr>
              <a:t>开口向下</a:t>
            </a:r>
            <a:r>
              <a:rPr lang="en-US" altLang="zh-CN" sz="3200" b="1" smtClean="0">
                <a:solidFill>
                  <a:srgbClr val="FF0000"/>
                </a:solidFill>
                <a:latin typeface="Times New Roman" panose="02020603050405020304" pitchFamily="18" charset="0"/>
                <a:cs typeface="Times New Roman" panose="02020603050405020304" pitchFamily="18" charset="0"/>
              </a:rPr>
              <a:t>,</a:t>
            </a:r>
            <a:r>
              <a:rPr lang="zh-CN" altLang="en-US" sz="3200" b="1" smtClean="0">
                <a:solidFill>
                  <a:srgbClr val="FF0000"/>
                </a:solidFill>
                <a:latin typeface="Times New Roman" panose="02020603050405020304" pitchFamily="18" charset="0"/>
                <a:cs typeface="Times New Roman" panose="02020603050405020304" pitchFamily="18" charset="0"/>
              </a:rPr>
              <a:t>因此有最大值</a:t>
            </a:r>
            <a:r>
              <a:rPr lang="en-US" altLang="zh-CN" sz="3200" b="1" smtClean="0">
                <a:solidFill>
                  <a:srgbClr val="FF0000"/>
                </a:solidFill>
                <a:latin typeface="Times New Roman" panose="02020603050405020304" pitchFamily="18" charset="0"/>
                <a:cs typeface="Times New Roman" panose="02020603050405020304" pitchFamily="18" charset="0"/>
              </a:rPr>
              <a:t>,</a:t>
            </a:r>
            <a:r>
              <a:rPr lang="zh-CN" altLang="en-US" sz="3200" b="1" smtClean="0">
                <a:solidFill>
                  <a:srgbClr val="FF0000"/>
                </a:solidFill>
                <a:latin typeface="Times New Roman" panose="02020603050405020304" pitchFamily="18" charset="0"/>
                <a:cs typeface="Times New Roman" panose="02020603050405020304" pitchFamily="18" charset="0"/>
              </a:rPr>
              <a:t>结合</a:t>
            </a:r>
            <a:r>
              <a:rPr lang="en-US" altLang="zh-CN" sz="3200" b="1" smtClean="0">
                <a:solidFill>
                  <a:srgbClr val="FF0000"/>
                </a:solidFill>
                <a:latin typeface="Times New Roman" panose="02020603050405020304" pitchFamily="18" charset="0"/>
                <a:cs typeface="Times New Roman" panose="02020603050405020304" pitchFamily="18" charset="0"/>
              </a:rPr>
              <a:t>f(x)=-(x-1)</a:t>
            </a:r>
            <a:r>
              <a:rPr lang="en-US" altLang="zh-CN" sz="3200" b="1" baseline="30000" smtClean="0">
                <a:solidFill>
                  <a:srgbClr val="FF0000"/>
                </a:solidFill>
                <a:latin typeface="Times New Roman" panose="02020603050405020304" pitchFamily="18" charset="0"/>
                <a:cs typeface="Times New Roman" panose="02020603050405020304" pitchFamily="18" charset="0"/>
              </a:rPr>
              <a:t>2</a:t>
            </a:r>
            <a:r>
              <a:rPr lang="en-US" altLang="zh-CN" sz="3200" b="1" smtClean="0">
                <a:solidFill>
                  <a:srgbClr val="FF0000"/>
                </a:solidFill>
                <a:latin typeface="Times New Roman" panose="02020603050405020304" pitchFamily="18" charset="0"/>
                <a:cs typeface="Times New Roman" panose="02020603050405020304" pitchFamily="18" charset="0"/>
              </a:rPr>
              <a:t>+1</a:t>
            </a:r>
            <a:r>
              <a:rPr lang="zh-CN" altLang="en-US" sz="3200" b="1" smtClean="0">
                <a:solidFill>
                  <a:srgbClr val="FF0000"/>
                </a:solidFill>
                <a:latin typeface="Times New Roman" panose="02020603050405020304" pitchFamily="18" charset="0"/>
                <a:cs typeface="Times New Roman" panose="02020603050405020304" pitchFamily="18" charset="0"/>
              </a:rPr>
              <a:t>知</a:t>
            </a:r>
            <a:r>
              <a:rPr lang="en-US" altLang="zh-CN" sz="3200" b="1" smtClean="0">
                <a:solidFill>
                  <a:srgbClr val="FF0000"/>
                </a:solidFill>
                <a:latin typeface="Times New Roman" panose="02020603050405020304" pitchFamily="18" charset="0"/>
                <a:cs typeface="Times New Roman" panose="02020603050405020304" pitchFamily="18" charset="0"/>
              </a:rPr>
              <a:t>,</a:t>
            </a:r>
            <a:r>
              <a:rPr lang="zh-CN" altLang="en-US" sz="3200" b="1" smtClean="0">
                <a:solidFill>
                  <a:srgbClr val="FF0000"/>
                </a:solidFill>
                <a:latin typeface="Times New Roman" panose="02020603050405020304" pitchFamily="18" charset="0"/>
                <a:cs typeface="Times New Roman" panose="02020603050405020304" pitchFamily="18" charset="0"/>
              </a:rPr>
              <a:t>最大值为</a:t>
            </a:r>
            <a:r>
              <a:rPr lang="en-US" altLang="zh-CN" sz="3200" b="1" smtClean="0">
                <a:solidFill>
                  <a:srgbClr val="FF0000"/>
                </a:solidFill>
                <a:latin typeface="Times New Roman" panose="02020603050405020304" pitchFamily="18" charset="0"/>
                <a:cs typeface="Times New Roman" panose="02020603050405020304" pitchFamily="18" charset="0"/>
              </a:rPr>
              <a:t>1.</a:t>
            </a:r>
            <a:endParaRPr lang="en-US" altLang="zh-CN" sz="3200" b="1" smtClean="0">
              <a:solidFill>
                <a:srgbClr val="FF0000"/>
              </a:solidFill>
              <a:latin typeface="Times New Roman" panose="02020603050405020304" pitchFamily="18" charset="0"/>
              <a:cs typeface="Times New Roman" panose="02020603050405020304" pitchFamily="18" charset="0"/>
            </a:endParaRPr>
          </a:p>
        </p:txBody>
      </p:sp>
      <p:graphicFrame>
        <p:nvGraphicFramePr>
          <p:cNvPr id="12290" name="对象 12289" title=""/>
          <p:cNvGraphicFramePr>
            <a:graphicFrameLocks noChangeAspect="1"/>
          </p:cNvGraphicFramePr>
          <p:nvPr>
            <p:custDataLst>
              <p:tags r:id="rId5"/>
            </p:custDataLst>
          </p:nvPr>
        </p:nvGraphicFramePr>
        <p:xfrm>
          <a:off x="455930" y="3447415"/>
          <a:ext cx="10265410" cy="1668145"/>
        </p:xfrm>
        <a:graphic>
          <a:graphicData uri="http://schemas.openxmlformats.org/presentationml/2006/ole">
            <mc:AlternateContent>
              <mc:Choice xmlns:v="urn:schemas-microsoft-com:vml" Requires="v">
                <p:oleObj spid="_x0000_s1041" r:id="rId6" imgW="9328150" imgH="1295400" progId="Word.Document.8">
                  <p:embed/>
                </p:oleObj>
              </mc:Choice>
              <mc:Fallback>
                <p:oleObj r:id="rId6" imgW="9328150" imgH="1295400" progId="Word.Document.8">
                  <p:embed/>
                  <p:pic>
                    <p:nvPicPr>
                      <p:cNvPr id="0" name="OLE substitute image"/>
                      <p:cNvPicPr/>
                      <p:nvPr/>
                    </p:nvPicPr>
                    <p:blipFill>
                      <a:blip r:embed="rId7"/>
                      <a:stretch>
                        <a:fillRect/>
                      </a:stretch>
                    </p:blipFill>
                    <p:spPr>
                      <a:xfrm>
                        <a:off x="455930" y="3447415"/>
                        <a:ext cx="10265410" cy="1668145"/>
                      </a:xfrm>
                      <a:prstGeom prst="rect">
                        <a:avLst/>
                      </a:prstGeom>
                      <a:noFill/>
                      <a:ln w="38100">
                        <a:noFill/>
                        <a:miter/>
                      </a:ln>
                    </p:spPr>
                  </p:pic>
                </p:oleObj>
              </mc:Fallback>
            </mc:AlternateContent>
          </a:graphicData>
        </a:graphic>
      </p:graphicFrame>
      <p:graphicFrame>
        <p:nvGraphicFramePr>
          <p:cNvPr id="3" name="对象 2" title=""/>
          <p:cNvGraphicFramePr>
            <a:graphicFrameLocks noChangeAspect="1"/>
          </p:cNvGraphicFramePr>
          <p:nvPr>
            <p:custDataLst>
              <p:tags r:id="rId8"/>
            </p:custDataLst>
          </p:nvPr>
        </p:nvGraphicFramePr>
        <p:xfrm>
          <a:off x="10055860" y="3447415"/>
          <a:ext cx="2866390" cy="1071245"/>
        </p:xfrm>
        <a:graphic>
          <a:graphicData uri="http://schemas.openxmlformats.org/presentationml/2006/ole">
            <mc:AlternateContent>
              <mc:Choice xmlns:v="urn:schemas-microsoft-com:vml" Requires="v">
                <p:oleObj spid="_x0000_s1042" r:id="rId9" imgW="2732405" imgH="852170" progId="Word.Document.8">
                  <p:embed/>
                </p:oleObj>
              </mc:Choice>
              <mc:Fallback>
                <p:oleObj r:id="rId9" imgW="2732405" imgH="852170" progId="Word.Document.8">
                  <p:embed/>
                  <p:pic>
                    <p:nvPicPr>
                      <p:cNvPr id="0" name="OLE substitute image"/>
                      <p:cNvPicPr/>
                      <p:nvPr/>
                    </p:nvPicPr>
                    <p:blipFill>
                      <a:blip r:embed="rId10"/>
                      <a:stretch>
                        <a:fillRect/>
                      </a:stretch>
                    </p:blipFill>
                    <p:spPr>
                      <a:xfrm>
                        <a:off x="10055860" y="3447415"/>
                        <a:ext cx="2866390" cy="1071245"/>
                      </a:xfrm>
                      <a:prstGeom prst="rect">
                        <a:avLst/>
                      </a:prstGeom>
                      <a:noFill/>
                      <a:ln w="38100">
                        <a:noFill/>
                        <a:miter/>
                      </a:ln>
                    </p:spPr>
                  </p:pic>
                </p:oleObj>
              </mc:Fallback>
            </mc:AlternateContent>
          </a:graphicData>
        </a:graphic>
      </p:graphicFrame>
      <p:graphicFrame>
        <p:nvGraphicFramePr>
          <p:cNvPr id="4" name="对象 3" title=""/>
          <p:cNvGraphicFramePr>
            <a:graphicFrameLocks noChangeAspect="1"/>
          </p:cNvGraphicFramePr>
          <p:nvPr>
            <p:custDataLst>
              <p:tags r:id="rId11"/>
            </p:custDataLst>
          </p:nvPr>
        </p:nvGraphicFramePr>
        <p:xfrm>
          <a:off x="1175703" y="4629309"/>
          <a:ext cx="8404860" cy="1715770"/>
        </p:xfrm>
        <a:graphic>
          <a:graphicData uri="http://schemas.openxmlformats.org/presentationml/2006/ole">
            <mc:AlternateContent>
              <mc:Choice xmlns:v="urn:schemas-microsoft-com:vml" Requires="v">
                <p:oleObj spid="_x0000_s1043" r:id="rId12" imgW="9156700" imgH="1879600" progId="Word.Document.8">
                  <p:embed/>
                </p:oleObj>
              </mc:Choice>
              <mc:Fallback>
                <p:oleObj r:id="rId12" imgW="9156700" imgH="1879600" progId="Word.Document.8">
                  <p:embed/>
                  <p:pic>
                    <p:nvPicPr>
                      <p:cNvPr id="0" name="OLE substitute image"/>
                      <p:cNvPicPr/>
                      <p:nvPr/>
                    </p:nvPicPr>
                    <p:blipFill>
                      <a:blip r:embed="rId13"/>
                      <a:stretch>
                        <a:fillRect/>
                      </a:stretch>
                    </p:blipFill>
                    <p:spPr>
                      <a:xfrm>
                        <a:off x="1175703" y="4629309"/>
                        <a:ext cx="8404860" cy="1715770"/>
                      </a:xfrm>
                      <a:prstGeom prst="rect">
                        <a:avLst/>
                      </a:prstGeom>
                      <a:noFill/>
                      <a:ln w="38100">
                        <a:noFill/>
                        <a:miter/>
                      </a:ln>
                    </p:spPr>
                  </p:pic>
                </p:oleObj>
              </mc:Fallback>
            </mc:AlternateContent>
          </a:graphicData>
        </a:graphic>
      </p:graphicFrame>
      <p:pic>
        <p:nvPicPr>
          <p:cNvPr id="5" name="Picture 5"/>
          <p:cNvPicPr>
            <a:picLocks noChangeAspect="1"/>
          </p:cNvPicPr>
          <p:nvPr/>
        </p:nvPicPr>
        <p:blipFill>
          <a:blip r:embed="rId14"/>
          <a:stretch>
            <a:fillRect/>
          </a:stretch>
        </p:blipFill>
        <p:spPr>
          <a:xfrm flipH="1">
            <a:off x="12344400" y="10629900"/>
            <a:ext cx="0" cy="0"/>
          </a:xfrm>
          <a:prstGeom prst="rect">
            <a:avLst/>
          </a:prstGeom>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AS_OS" val="Unix 3.10 unknown"/>
  <p:tag name="AS_RELEASE_DATE" val="2023.03.31"/>
  <p:tag name="AS_TITLE" val="Aspose.Slides for Java"/>
  <p:tag name="AS_VERSION" val="23.3"/>
  <p:tag name="COMMONDATA" val="eyJoZGlkIjoiZDUyMDdmYTUwM2NjOTJkOWM5MTUyNzAyMzlkOGE2YTQifQ=="/>
  <p:tag name="KSO_WPP_MARK_KEY" val="14c84bb4-dfd9-4b7a-8133-6b1e9718fb09"/>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76</Paragraphs>
  <Slides>29</Slides>
  <Notes>0</Notes>
  <TotalTime>0</TotalTime>
  <HiddenSlides>0</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29</vt:i4>
      </vt:variant>
    </vt:vector>
  </HeadingPairs>
  <TitlesOfParts>
    <vt:vector baseType="lpstr" size="46">
      <vt:lpstr>Arial</vt:lpstr>
      <vt:lpstr>Calibri Light</vt:lpstr>
      <vt:lpstr>宋体</vt:lpstr>
      <vt:lpstr>Calibri</vt:lpstr>
      <vt:lpstr>Yuanti SC Bold</vt:lpstr>
      <vt:lpstr>方正兰亭粗黑_GBK</vt:lpstr>
      <vt:lpstr>Times New Roman Regular</vt:lpstr>
      <vt:lpstr>微软雅黑 Light</vt:lpstr>
      <vt:lpstr>Times New Roman</vt:lpstr>
      <vt:lpstr>微软雅黑</vt:lpstr>
      <vt:lpstr>Courier New</vt:lpstr>
      <vt:lpstr>Meiryo</vt:lpstr>
      <vt:lpstr>Yuanti SC Regular</vt:lpstr>
      <vt:lpstr>楷体_GB2312</vt:lpstr>
      <vt:lpstr>IPAPANNEW</vt:lpstr>
      <vt:lpstr>幼圆</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2023-12-01T16:05:17.829</cp:lastPrinted>
  <dcterms:created xsi:type="dcterms:W3CDTF">2023-12-01T16:05:17Z</dcterms:created>
  <dcterms:modified xsi:type="dcterms:W3CDTF">2023-12-01T08:05:17Z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