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335" r:id="rId2"/>
    <p:sldId id="450" r:id="rId3"/>
    <p:sldId id="479" r:id="rId4"/>
    <p:sldId id="483" r:id="rId5"/>
    <p:sldId id="484" r:id="rId6"/>
    <p:sldId id="485" r:id="rId7"/>
    <p:sldId id="489" r:id="rId8"/>
    <p:sldId id="490" r:id="rId9"/>
    <p:sldId id="486" r:id="rId10"/>
    <p:sldId id="487" r:id="rId11"/>
    <p:sldId id="488" r:id="rId12"/>
    <p:sldId id="456" r:id="rId13"/>
  </p:sldIdLst>
  <p:sldSz cx="9144000" cy="5143500" type="screen16x9"/>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4">
          <p15:clr>
            <a:srgbClr val="A4A3A4"/>
          </p15:clr>
        </p15:guide>
        <p15:guide id="2" pos="300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9F8B"/>
    <a:srgbClr val="5C84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94700" autoAdjust="0"/>
  </p:normalViewPr>
  <p:slideViewPr>
    <p:cSldViewPr>
      <p:cViewPr varScale="1">
        <p:scale>
          <a:sx n="135" d="100"/>
          <a:sy n="135" d="100"/>
        </p:scale>
        <p:origin x="1074" y="114"/>
      </p:cViewPr>
      <p:guideLst>
        <p:guide orient="horz" pos="1804"/>
        <p:guide pos="30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8" d="100"/>
          <a:sy n="88" d="100"/>
        </p:scale>
        <p:origin x="382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A2C</c:v>
                </c:pt>
              </c:strCache>
            </c:strRef>
          </c:tx>
          <c:spPr>
            <a:solidFill>
              <a:srgbClr val="DC2C9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General</c:formatCode>
                <c:ptCount val="1"/>
                <c:pt idx="0">
                  <c:v>-5.3</c:v>
                </c:pt>
              </c:numCache>
            </c:numRef>
          </c:val>
          <c:extLst>
            <c:ext xmlns:c16="http://schemas.microsoft.com/office/drawing/2014/chart" uri="{C3380CC4-5D6E-409C-BE32-E72D297353CC}">
              <c16:uniqueId val="{00000000-EB97-4F06-904D-9A6E6809C99E}"/>
            </c:ext>
          </c:extLst>
        </c:ser>
        <c:ser>
          <c:idx val="1"/>
          <c:order val="1"/>
          <c:tx>
            <c:strRef>
              <c:f>Sheet1!$C$1</c:f>
              <c:strCache>
                <c:ptCount val="1"/>
                <c:pt idx="0">
                  <c:v>PPO</c:v>
                </c:pt>
              </c:strCache>
            </c:strRef>
          </c:tx>
          <c:spPr>
            <a:solidFill>
              <a:srgbClr val="58C0D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-14.3</c:v>
                </c:pt>
              </c:numCache>
            </c:numRef>
          </c:val>
          <c:extLst>
            <c:ext xmlns:c16="http://schemas.microsoft.com/office/drawing/2014/chart" uri="{C3380CC4-5D6E-409C-BE32-E72D297353CC}">
              <c16:uniqueId val="{00000001-EB97-4F06-904D-9A6E6809C99E}"/>
            </c:ext>
          </c:extLst>
        </c:ser>
        <c:dLbls>
          <c:dLblPos val="inEnd"/>
          <c:showLegendKey val="0"/>
          <c:showVal val="1"/>
          <c:showCatName val="0"/>
          <c:showSerName val="0"/>
          <c:showPercent val="0"/>
          <c:showBubbleSize val="0"/>
        </c:dLbls>
        <c:gapWidth val="219"/>
        <c:overlap val="-27"/>
        <c:axId val="401222168"/>
        <c:axId val="401219288"/>
      </c:barChart>
      <c:catAx>
        <c:axId val="4012221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Điểm</a:t>
                </a:r>
                <a:r>
                  <a:rPr lang="en-US" baseline="0"/>
                  <a:t> Tổng Trung Bình</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219288"/>
        <c:crosses val="autoZero"/>
        <c:auto val="1"/>
        <c:lblAlgn val="ctr"/>
        <c:lblOffset val="100"/>
        <c:noMultiLvlLbl val="0"/>
      </c:catAx>
      <c:valAx>
        <c:axId val="401219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222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A2C</c:v>
                </c:pt>
              </c:strCache>
            </c:strRef>
          </c:tx>
          <c:spPr>
            <a:solidFill>
              <a:srgbClr val="DC2C9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General</c:formatCode>
                <c:ptCount val="1"/>
                <c:pt idx="0">
                  <c:v>2.1</c:v>
                </c:pt>
              </c:numCache>
            </c:numRef>
          </c:val>
          <c:extLst>
            <c:ext xmlns:c16="http://schemas.microsoft.com/office/drawing/2014/chart" uri="{C3380CC4-5D6E-409C-BE32-E72D297353CC}">
              <c16:uniqueId val="{00000000-E6B0-4690-9273-511200C567E7}"/>
            </c:ext>
          </c:extLst>
        </c:ser>
        <c:ser>
          <c:idx val="1"/>
          <c:order val="1"/>
          <c:tx>
            <c:strRef>
              <c:f>Sheet1!$C$1</c:f>
              <c:strCache>
                <c:ptCount val="1"/>
                <c:pt idx="0">
                  <c:v>PPO</c:v>
                </c:pt>
              </c:strCache>
            </c:strRef>
          </c:tx>
          <c:spPr>
            <a:solidFill>
              <a:srgbClr val="58C0D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6.05</c:v>
                </c:pt>
              </c:numCache>
            </c:numRef>
          </c:val>
          <c:extLst>
            <c:ext xmlns:c16="http://schemas.microsoft.com/office/drawing/2014/chart" uri="{C3380CC4-5D6E-409C-BE32-E72D297353CC}">
              <c16:uniqueId val="{00000001-E6B0-4690-9273-511200C567E7}"/>
            </c:ext>
          </c:extLst>
        </c:ser>
        <c:dLbls>
          <c:dLblPos val="inEnd"/>
          <c:showLegendKey val="0"/>
          <c:showVal val="1"/>
          <c:showCatName val="0"/>
          <c:showSerName val="0"/>
          <c:showPercent val="0"/>
          <c:showBubbleSize val="0"/>
        </c:dLbls>
        <c:gapWidth val="219"/>
        <c:overlap val="-27"/>
        <c:axId val="401222168"/>
        <c:axId val="401219288"/>
      </c:barChart>
      <c:catAx>
        <c:axId val="4012221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Điểm</a:t>
                </a:r>
                <a:r>
                  <a:rPr lang="en-US" baseline="0"/>
                  <a:t> Trung Bình Đạt Được</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219288"/>
        <c:crosses val="autoZero"/>
        <c:auto val="1"/>
        <c:lblAlgn val="ctr"/>
        <c:lblOffset val="100"/>
        <c:noMultiLvlLbl val="0"/>
      </c:catAx>
      <c:valAx>
        <c:axId val="401219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222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ontserrat"/>
              <a:ea typeface="Montserrat"/>
              <a:cs typeface="Montserrat" panose="000005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Montserrat" panose="00000500000000000000" charset="0"/>
              </a:rPr>
              <a:t>2023/12/2</a:t>
            </a:fld>
            <a:endParaRPr lang="zh-CN" altLang="en-US">
              <a:cs typeface="Montserrat" panose="000005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ontserrat"/>
              <a:ea typeface="Montserrat"/>
              <a:cs typeface="Montserrat" panose="000005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Montserrat" panose="00000500000000000000" charset="0"/>
              </a:rPr>
              <a:t>‹#›</a:t>
            </a:fld>
            <a:endParaRPr lang="zh-CN" altLang="en-US">
              <a:cs typeface="Montserrat" panose="00000500000000000000"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ontserrat"/>
                <a:ea typeface="Montserrat"/>
                <a:cs typeface="Montserrat" panose="00000500000000000000"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ontserrat"/>
                <a:ea typeface="Montserrat"/>
                <a:cs typeface="Montserrat" panose="00000500000000000000" charset="0"/>
              </a:defRPr>
            </a:lvl1pPr>
          </a:lstStyle>
          <a:p>
            <a:fld id="{8AADD754-F49E-4351-AAFE-19D83F43501C}" type="datetimeFigureOut">
              <a:rPr lang="en-US" smtClean="0"/>
              <a:t>02/12/2023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ontserrat"/>
                <a:ea typeface="Montserrat"/>
                <a:cs typeface="Montserrat" panose="00000500000000000000"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ontserrat"/>
                <a:ea typeface="Montserrat"/>
                <a:cs typeface="Montserrat" panose="00000500000000000000" charset="0"/>
              </a:defRPr>
            </a:lvl1pPr>
          </a:lstStyle>
          <a:p>
            <a:fld id="{B78F6036-E835-44CB-A25A-34C755DFD5D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a:ea typeface="Montserrat"/>
        <a:cs typeface="Montserrat" panose="00000500000000000000" charset="0"/>
      </a:defRPr>
    </a:lvl1pPr>
    <a:lvl2pPr marL="457200" algn="l" defTabSz="914400" rtl="0" eaLnBrk="1" latinLnBrk="0" hangingPunct="1">
      <a:defRPr sz="1200" kern="1200">
        <a:solidFill>
          <a:schemeClr val="tx1"/>
        </a:solidFill>
        <a:latin typeface="Montserrat"/>
        <a:ea typeface="Montserrat"/>
        <a:cs typeface="Montserrat" panose="00000500000000000000" charset="0"/>
      </a:defRPr>
    </a:lvl2pPr>
    <a:lvl3pPr marL="914400" algn="l" defTabSz="914400" rtl="0" eaLnBrk="1" latinLnBrk="0" hangingPunct="1">
      <a:defRPr sz="1200" kern="1200">
        <a:solidFill>
          <a:schemeClr val="tx1"/>
        </a:solidFill>
        <a:latin typeface="Montserrat"/>
        <a:ea typeface="Montserrat"/>
        <a:cs typeface="Montserrat" panose="00000500000000000000" charset="0"/>
      </a:defRPr>
    </a:lvl3pPr>
    <a:lvl4pPr marL="1371600" algn="l" defTabSz="914400" rtl="0" eaLnBrk="1" latinLnBrk="0" hangingPunct="1">
      <a:defRPr sz="1200" kern="1200">
        <a:solidFill>
          <a:schemeClr val="tx1"/>
        </a:solidFill>
        <a:latin typeface="Montserrat"/>
        <a:ea typeface="Montserrat"/>
        <a:cs typeface="Montserrat" panose="00000500000000000000" charset="0"/>
      </a:defRPr>
    </a:lvl4pPr>
    <a:lvl5pPr marL="1828800" algn="l" defTabSz="914400" rtl="0" eaLnBrk="1" latinLnBrk="0" hangingPunct="1">
      <a:defRPr sz="1200" kern="1200">
        <a:solidFill>
          <a:schemeClr val="tx1"/>
        </a:solidFill>
        <a:latin typeface="Montserrat"/>
        <a:ea typeface="Montserrat"/>
        <a:cs typeface="Montserrat" panose="00000500000000000000"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Mục tiêu là đạt được điểm cao nhất!</a:t>
            </a:r>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10</a:t>
            </a:fld>
            <a:endParaRPr lang="zh-CN" altLang="en-US"/>
          </a:p>
        </p:txBody>
      </p:sp>
    </p:spTree>
    <p:extLst>
      <p:ext uri="{BB962C8B-B14F-4D97-AF65-F5344CB8AC3E}">
        <p14:creationId xmlns:p14="http://schemas.microsoft.com/office/powerpoint/2010/main" val="2141812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Mục tiêu là đạt được điểm cao nhất!</a:t>
            </a:r>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11</a:t>
            </a:fld>
            <a:endParaRPr lang="zh-CN" altLang="en-US"/>
          </a:p>
        </p:txBody>
      </p:sp>
    </p:spTree>
    <p:extLst>
      <p:ext uri="{BB962C8B-B14F-4D97-AF65-F5344CB8AC3E}">
        <p14:creationId xmlns:p14="http://schemas.microsoft.com/office/powerpoint/2010/main" val="2159437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12</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4</a:t>
            </a:fld>
            <a:endParaRPr lang="zh-CN" altLang="en-US"/>
          </a:p>
        </p:txBody>
      </p:sp>
    </p:spTree>
    <p:extLst>
      <p:ext uri="{BB962C8B-B14F-4D97-AF65-F5344CB8AC3E}">
        <p14:creationId xmlns:p14="http://schemas.microsoft.com/office/powerpoint/2010/main" val="240929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5</a:t>
            </a:fld>
            <a:endParaRPr lang="zh-CN" altLang="en-US"/>
          </a:p>
        </p:txBody>
      </p:sp>
    </p:spTree>
    <p:extLst>
      <p:ext uri="{BB962C8B-B14F-4D97-AF65-F5344CB8AC3E}">
        <p14:creationId xmlns:p14="http://schemas.microsoft.com/office/powerpoint/2010/main" val="1472470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Mục tiêu là đạt được điểm cao nhất!</a:t>
            </a:r>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6</a:t>
            </a:fld>
            <a:endParaRPr lang="zh-CN" altLang="en-US"/>
          </a:p>
        </p:txBody>
      </p:sp>
    </p:spTree>
    <p:extLst>
      <p:ext uri="{BB962C8B-B14F-4D97-AF65-F5344CB8AC3E}">
        <p14:creationId xmlns:p14="http://schemas.microsoft.com/office/powerpoint/2010/main" val="3198596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6AEF8-3C92-40BA-B7FB-DA6E5B2D07C4}" type="slidenum">
              <a:rPr lang="zh-CN" altLang="en-US" smtClean="0"/>
              <a:t>7</a:t>
            </a:fld>
            <a:endParaRPr lang="zh-CN" altLang="en-US"/>
          </a:p>
        </p:txBody>
      </p:sp>
    </p:spTree>
    <p:extLst>
      <p:ext uri="{BB962C8B-B14F-4D97-AF65-F5344CB8AC3E}">
        <p14:creationId xmlns:p14="http://schemas.microsoft.com/office/powerpoint/2010/main" val="2103731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6AEF8-3C92-40BA-B7FB-DA6E5B2D07C4}" type="slidenum">
              <a:rPr lang="zh-CN" altLang="en-US" smtClean="0"/>
              <a:t>8</a:t>
            </a:fld>
            <a:endParaRPr lang="zh-CN" altLang="en-US"/>
          </a:p>
        </p:txBody>
      </p:sp>
    </p:spTree>
    <p:extLst>
      <p:ext uri="{BB962C8B-B14F-4D97-AF65-F5344CB8AC3E}">
        <p14:creationId xmlns:p14="http://schemas.microsoft.com/office/powerpoint/2010/main" val="169972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Mục tiêu là đạt được điểm cao nhất!</a:t>
            </a:r>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9</a:t>
            </a:fld>
            <a:endParaRPr lang="zh-CN" altLang="en-US"/>
          </a:p>
        </p:txBody>
      </p:sp>
    </p:spTree>
    <p:extLst>
      <p:ext uri="{BB962C8B-B14F-4D97-AF65-F5344CB8AC3E}">
        <p14:creationId xmlns:p14="http://schemas.microsoft.com/office/powerpoint/2010/main" val="403384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normAutofit/>
          </a:bodyPr>
          <a:lstStyle/>
          <a:p>
            <a:r>
              <a:rPr lang="vi-VN" altLang="vi-VN" sz="4300">
                <a:latin typeface="Noto Sans"/>
                <a:ea typeface="Noto Sans"/>
              </a:rPr>
              <a:t>Bấm vào đây để chỉnh</a:t>
            </a:r>
            <a:endParaRPr lang="zh-CN" altLang="en-US"/>
          </a:p>
        </p:txBody>
      </p:sp>
      <p:sp>
        <p:nvSpPr>
          <p:cNvPr id="3" name="文本占位符 2"/>
          <p:cNvSpPr>
            <a:spLocks noGrp="1"/>
          </p:cNvSpPr>
          <p:nvPr>
            <p:ph type="body" idx="1"/>
          </p:nvPr>
        </p:nvSpPr>
        <p:spPr>
          <a:xfrm>
            <a:off x="630238" y="1260475"/>
            <a:ext cx="3868737" cy="619125"/>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ltLang="vi-VN">
                <a:latin typeface="Noto Sans"/>
                <a:ea typeface="Noto Sans"/>
              </a:rPr>
              <a:t>Bấm vào đây để chỉnh</a:t>
            </a:r>
            <a:endParaRPr lang="zh-CN" altLang="en-US"/>
          </a:p>
        </p:txBody>
      </p:sp>
      <p:sp>
        <p:nvSpPr>
          <p:cNvPr id="4" name="内容占位符 3"/>
          <p:cNvSpPr>
            <a:spLocks noGrp="1"/>
          </p:cNvSpPr>
          <p:nvPr>
            <p:ph sz="half" idx="2"/>
          </p:nvPr>
        </p:nvSpPr>
        <p:spPr>
          <a:xfrm>
            <a:off x="630238" y="1879600"/>
            <a:ext cx="3868737" cy="2762250"/>
          </a:xfrm>
        </p:spPr>
        <p:txBody>
          <a:bodyPr>
            <a:normAutofit/>
          </a:bodyPr>
          <a:lstStyle/>
          <a:p>
            <a:pPr lvl="0"/>
            <a:r>
              <a:rPr lang="vi-VN" altLang="vi-VN" sz="2500">
                <a:latin typeface="Noto Sans"/>
                <a:ea typeface="Noto Sans"/>
              </a:rPr>
              <a:t>Bấm vào đây</a:t>
            </a:r>
            <a:endParaRPr lang="zh-CN" altLang="en-US"/>
          </a:p>
          <a:p>
            <a:pPr lvl="1"/>
            <a:r>
              <a:rPr lang="vi-VN" altLang="vi-VN">
                <a:latin typeface="Noto Sans"/>
                <a:ea typeface="Noto Sans"/>
              </a:rPr>
              <a:t>Cấp độ thứ hai</a:t>
            </a:r>
            <a:endParaRPr lang="zh-CN" altLang="en-US"/>
          </a:p>
          <a:p>
            <a:pPr lvl="2"/>
            <a:r>
              <a:rPr lang="vi-VN" altLang="vi-VN">
                <a:latin typeface="Noto Sans"/>
                <a:ea typeface="Noto Sans"/>
              </a:rPr>
              <a:t>Cấp 3</a:t>
            </a:r>
            <a:endParaRPr lang="zh-CN" altLang="en-US"/>
          </a:p>
          <a:p>
            <a:pPr lvl="3"/>
            <a:r>
              <a:rPr lang="vi-VN" altLang="vi-VN">
                <a:latin typeface="Noto Sans"/>
                <a:ea typeface="Noto Sans"/>
              </a:rPr>
              <a:t>Cấp 4</a:t>
            </a:r>
            <a:endParaRPr lang="zh-CN" altLang="en-US"/>
          </a:p>
          <a:p>
            <a:pPr lvl="4"/>
            <a:r>
              <a:rPr lang="vi-VN" altLang="vi-VN">
                <a:latin typeface="Noto Sans"/>
                <a:ea typeface="Noto Sans"/>
              </a:rPr>
              <a:t>Cấp 5</a:t>
            </a:r>
            <a:endParaRPr lang="zh-CN" altLang="en-US"/>
          </a:p>
        </p:txBody>
      </p:sp>
      <p:sp>
        <p:nvSpPr>
          <p:cNvPr id="5" name="文本占位符 4"/>
          <p:cNvSpPr>
            <a:spLocks noGrp="1"/>
          </p:cNvSpPr>
          <p:nvPr>
            <p:ph type="body" sz="quarter" idx="3"/>
          </p:nvPr>
        </p:nvSpPr>
        <p:spPr>
          <a:xfrm>
            <a:off x="4629150" y="1260475"/>
            <a:ext cx="3887788" cy="619125"/>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ltLang="vi-VN">
                <a:latin typeface="Noto Sans"/>
                <a:ea typeface="Noto Sans"/>
              </a:rPr>
              <a:t>Bấm vào đây để chỉnh</a:t>
            </a:r>
            <a:endParaRPr lang="zh-CN" altLang="en-US"/>
          </a:p>
        </p:txBody>
      </p:sp>
      <p:sp>
        <p:nvSpPr>
          <p:cNvPr id="6" name="内容占位符 5"/>
          <p:cNvSpPr>
            <a:spLocks noGrp="1"/>
          </p:cNvSpPr>
          <p:nvPr>
            <p:ph sz="quarter" idx="4"/>
          </p:nvPr>
        </p:nvSpPr>
        <p:spPr>
          <a:xfrm>
            <a:off x="4629150" y="1879600"/>
            <a:ext cx="3887788" cy="2762250"/>
          </a:xfrm>
        </p:spPr>
        <p:txBody>
          <a:bodyPr>
            <a:normAutofit/>
          </a:bodyPr>
          <a:lstStyle/>
          <a:p>
            <a:pPr lvl="0"/>
            <a:r>
              <a:rPr lang="vi-VN" altLang="vi-VN" sz="2500">
                <a:latin typeface="Noto Sans"/>
                <a:ea typeface="Noto Sans"/>
              </a:rPr>
              <a:t>Bấm vào đây</a:t>
            </a:r>
            <a:endParaRPr lang="zh-CN" altLang="en-US"/>
          </a:p>
          <a:p>
            <a:pPr lvl="1"/>
            <a:r>
              <a:rPr lang="vi-VN" altLang="vi-VN">
                <a:latin typeface="Noto Sans"/>
                <a:ea typeface="Noto Sans"/>
              </a:rPr>
              <a:t>Cấp độ thứ hai</a:t>
            </a:r>
            <a:endParaRPr lang="zh-CN" altLang="en-US"/>
          </a:p>
          <a:p>
            <a:pPr lvl="2"/>
            <a:r>
              <a:rPr lang="vi-VN" altLang="vi-VN">
                <a:latin typeface="Noto Sans"/>
                <a:ea typeface="Noto Sans"/>
              </a:rPr>
              <a:t>Cấp 3</a:t>
            </a:r>
            <a:endParaRPr lang="zh-CN" altLang="en-US"/>
          </a:p>
          <a:p>
            <a:pPr lvl="3"/>
            <a:r>
              <a:rPr lang="vi-VN" altLang="vi-VN">
                <a:latin typeface="Noto Sans"/>
                <a:ea typeface="Noto Sans"/>
              </a:rPr>
              <a:t>Cấp 4</a:t>
            </a:r>
            <a:endParaRPr lang="zh-CN" altLang="en-US"/>
          </a:p>
          <a:p>
            <a:pPr lvl="4"/>
            <a:r>
              <a:rPr lang="vi-VN" altLang="vi-VN">
                <a:latin typeface="Noto Sans"/>
                <a:ea typeface="Noto Sans"/>
              </a:rPr>
              <a:t>Cấp 5</a:t>
            </a:r>
            <a:endParaRPr lang="zh-CN" altLang="en-US"/>
          </a:p>
        </p:txBody>
      </p:sp>
      <p:sp>
        <p:nvSpPr>
          <p:cNvPr id="7" name="日期占位符 6"/>
          <p:cNvSpPr>
            <a:spLocks noGrp="1"/>
          </p:cNvSpPr>
          <p:nvPr>
            <p:ph type="dt" sz="half" idx="10"/>
          </p:nvPr>
        </p:nvSpPr>
        <p:spPr/>
        <p:txBody>
          <a:bodyPr/>
          <a:lstStyle/>
          <a:p>
            <a:fld id="{0CEB1B6A-AEF1-4ACD-BD61-958570690F55}" type="datetimeFigureOut">
              <a:rPr lang="zh-CN" altLang="en-US" smtClean="0"/>
              <a:t>2023/12/2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vi-VN" altLang="vi-VN" sz="4300">
                <a:latin typeface="Noto Sans"/>
                <a:ea typeface="Noto Sans"/>
              </a:rPr>
              <a:t>Bấm vào đây để chỉnh</a:t>
            </a:r>
            <a:endParaRPr lang="zh-CN" altLang="en-US"/>
          </a:p>
        </p:txBody>
      </p:sp>
      <p:sp>
        <p:nvSpPr>
          <p:cNvPr id="3" name="日期占位符 2"/>
          <p:cNvSpPr>
            <a:spLocks noGrp="1"/>
          </p:cNvSpPr>
          <p:nvPr>
            <p:ph type="dt" sz="half" idx="10"/>
          </p:nvPr>
        </p:nvSpPr>
        <p:spPr/>
        <p:txBody>
          <a:bodyPr/>
          <a:lstStyle/>
          <a:p>
            <a:fld id="{0CEB1B6A-AEF1-4ACD-BD61-958570690F55}" type="datetimeFigureOut">
              <a:rPr lang="zh-CN" altLang="en-US" smtClean="0"/>
              <a:t>2023/12/2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EB1B6A-AEF1-4ACD-BD61-958570690F55}" type="datetimeFigureOut">
              <a:rPr lang="zh-CN" altLang="en-US" smtClean="0"/>
              <a:t>2023/12/2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t">
            <a:normAutofit/>
          </a:bodyPr>
          <a:lstStyle>
            <a:lvl1pPr>
              <a:defRPr sz="3200"/>
            </a:lvl1pPr>
          </a:lstStyle>
          <a:p>
            <a:r>
              <a:rPr lang="vi-VN" altLang="vi-VN" sz="1800">
                <a:latin typeface="Noto Sans"/>
                <a:ea typeface="Noto Sans"/>
              </a:rPr>
              <a:t>Bấm vào đây để chỉnh sửa kiểu</a:t>
            </a:r>
            <a:endParaRPr lang="zh-CN" altLang="en-US"/>
          </a:p>
        </p:txBody>
      </p:sp>
      <p:sp>
        <p:nvSpPr>
          <p:cNvPr id="3" name="内容占位符 2"/>
          <p:cNvSpPr>
            <a:spLocks noGrp="1"/>
          </p:cNvSpPr>
          <p:nvPr>
            <p:ph idx="1"/>
          </p:nvPr>
        </p:nvSpPr>
        <p:spPr>
          <a:xfrm>
            <a:off x="3887788" y="741363"/>
            <a:ext cx="4629150" cy="3654425"/>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ltLang="vi-VN" sz="3000">
                <a:latin typeface="Noto Sans"/>
                <a:ea typeface="Noto Sans"/>
              </a:rPr>
              <a:t>Bấm vào đây để chỉnh sửa kiểu văn bản</a:t>
            </a:r>
            <a:endParaRPr lang="zh-CN" altLang="en-US"/>
          </a:p>
          <a:p>
            <a:pPr lvl="1"/>
            <a:r>
              <a:rPr lang="vi-VN" altLang="vi-VN">
                <a:latin typeface="Noto Sans"/>
                <a:ea typeface="Noto Sans"/>
              </a:rPr>
              <a:t>Cấp độ thứ hai</a:t>
            </a:r>
            <a:endParaRPr lang="zh-CN" altLang="en-US"/>
          </a:p>
          <a:p>
            <a:pPr lvl="2"/>
            <a:r>
              <a:rPr lang="vi-VN" altLang="vi-VN">
                <a:latin typeface="Noto Sans"/>
                <a:ea typeface="Noto Sans"/>
              </a:rPr>
              <a:t>Cấp 3</a:t>
            </a:r>
            <a:endParaRPr lang="zh-CN" altLang="en-US"/>
          </a:p>
          <a:p>
            <a:pPr lvl="3"/>
            <a:r>
              <a:rPr lang="vi-VN" altLang="vi-VN">
                <a:latin typeface="Noto Sans"/>
                <a:ea typeface="Noto Sans"/>
              </a:rPr>
              <a:t>Cấp 4</a:t>
            </a:r>
            <a:endParaRPr lang="zh-CN" altLang="en-US"/>
          </a:p>
          <a:p>
            <a:pPr lvl="4"/>
            <a:r>
              <a:rPr lang="vi-VN" altLang="vi-VN">
                <a:latin typeface="Noto Sans"/>
                <a:ea typeface="Noto Sans"/>
              </a:rPr>
              <a:t>Cấp 5</a:t>
            </a:r>
            <a:endParaRPr lang="zh-CN" altLang="en-US"/>
          </a:p>
        </p:txBody>
      </p:sp>
      <p:sp>
        <p:nvSpPr>
          <p:cNvPr id="4" name="文本占位符 3"/>
          <p:cNvSpPr>
            <a:spLocks noGrp="1"/>
          </p:cNvSpPr>
          <p:nvPr>
            <p:ph type="body" sz="half" idx="2"/>
          </p:nvPr>
        </p:nvSpPr>
        <p:spPr>
          <a:xfrm>
            <a:off x="630238" y="1543050"/>
            <a:ext cx="2949575" cy="28590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ltLang="vi-VN">
                <a:latin typeface="Noto Sans"/>
                <a:ea typeface="Noto Sans"/>
              </a:rPr>
              <a:t>Bấm vào đây để chỉnh</a:t>
            </a:r>
            <a:endParaRPr lang="zh-CN" altLang="en-US"/>
          </a:p>
        </p:txBody>
      </p:sp>
      <p:sp>
        <p:nvSpPr>
          <p:cNvPr id="5" name="日期占位符 4"/>
          <p:cNvSpPr>
            <a:spLocks noGrp="1"/>
          </p:cNvSpPr>
          <p:nvPr>
            <p:ph type="dt" sz="half" idx="10"/>
          </p:nvPr>
        </p:nvSpPr>
        <p:spPr/>
        <p:txBody>
          <a:bodyPr/>
          <a:lstStyle/>
          <a:p>
            <a:fld id="{0CEB1B6A-AEF1-4ACD-BD61-958570690F55}" type="datetimeFigureOut">
              <a:rPr lang="zh-CN" altLang="en-US" smtClean="0"/>
              <a:t>2023/12/2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t">
            <a:normAutofit/>
          </a:bodyPr>
          <a:lstStyle>
            <a:lvl1pPr>
              <a:defRPr sz="3200"/>
            </a:lvl1pPr>
          </a:lstStyle>
          <a:p>
            <a:r>
              <a:rPr lang="vi-VN" altLang="vi-VN" sz="1800">
                <a:latin typeface="Noto Sans"/>
                <a:ea typeface="Noto Sans"/>
              </a:rPr>
              <a:t>Bấm vào đây để chỉnh sửa kiểu</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ltLang="vi-VN">
                <a:latin typeface="Noto Sans"/>
                <a:ea typeface="Noto Sans"/>
              </a:rPr>
              <a:t>Bấm vào đây để chỉnh</a:t>
            </a:r>
            <a:endParaRPr lang="zh-CN" altLang="en-US"/>
          </a:p>
        </p:txBody>
      </p:sp>
      <p:sp>
        <p:nvSpPr>
          <p:cNvPr id="5" name="日期占位符 4"/>
          <p:cNvSpPr>
            <a:spLocks noGrp="1"/>
          </p:cNvSpPr>
          <p:nvPr>
            <p:ph type="dt" sz="half" idx="10"/>
          </p:nvPr>
        </p:nvSpPr>
        <p:spPr/>
        <p:txBody>
          <a:bodyPr/>
          <a:lstStyle/>
          <a:p>
            <a:fld id="{0CEB1B6A-AEF1-4ACD-BD61-958570690F55}" type="datetimeFigureOut">
              <a:rPr lang="zh-CN" altLang="en-US" smtClean="0"/>
              <a:t>2023/12/2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vi-VN" altLang="vi-VN" sz="4300">
                <a:latin typeface="Noto Sans"/>
                <a:ea typeface="Noto Sans"/>
              </a:rPr>
              <a:t>Bấm vào đây để chỉnh</a:t>
            </a:r>
            <a:endParaRPr lang="zh-CN" altLang="en-US"/>
          </a:p>
        </p:txBody>
      </p:sp>
      <p:sp>
        <p:nvSpPr>
          <p:cNvPr id="3" name="竖排文字占位符 2"/>
          <p:cNvSpPr>
            <a:spLocks noGrp="1"/>
          </p:cNvSpPr>
          <p:nvPr>
            <p:ph type="body" orient="vert" idx="1"/>
          </p:nvPr>
        </p:nvSpPr>
        <p:spPr/>
        <p:txBody>
          <a:bodyPr vert="vert">
            <a:normAutofit/>
          </a:bodyPr>
          <a:lstStyle/>
          <a:p>
            <a:pPr lvl="0"/>
            <a:r>
              <a:rPr lang="vi-VN" altLang="vi-VN" sz="2100">
                <a:latin typeface="Noto Sans"/>
                <a:ea typeface="Noto Sans"/>
              </a:rPr>
              <a:t>Bấm vào đây để chỉnh sửa kiểu văn bản chính</a:t>
            </a:r>
            <a:endParaRPr lang="zh-CN" altLang="en-US"/>
          </a:p>
          <a:p>
            <a:pPr lvl="1"/>
            <a:r>
              <a:rPr lang="vi-VN" altLang="vi-VN">
                <a:latin typeface="Noto Sans"/>
                <a:ea typeface="Noto Sans"/>
              </a:rPr>
              <a:t>Cấp độ thứ hai</a:t>
            </a:r>
            <a:endParaRPr lang="zh-CN" altLang="en-US"/>
          </a:p>
          <a:p>
            <a:pPr lvl="2"/>
            <a:r>
              <a:rPr lang="vi-VN" altLang="vi-VN">
                <a:latin typeface="Noto Sans"/>
                <a:ea typeface="Noto Sans"/>
              </a:rPr>
              <a:t>Cấp 3</a:t>
            </a:r>
            <a:endParaRPr lang="zh-CN" altLang="en-US"/>
          </a:p>
          <a:p>
            <a:pPr lvl="3"/>
            <a:r>
              <a:rPr lang="vi-VN" altLang="vi-VN">
                <a:latin typeface="Noto Sans"/>
                <a:ea typeface="Noto Sans"/>
              </a:rPr>
              <a:t>Cấp 4</a:t>
            </a:r>
            <a:endParaRPr lang="zh-CN" altLang="en-US"/>
          </a:p>
          <a:p>
            <a:pPr lvl="4"/>
            <a:r>
              <a:rPr lang="vi-VN" altLang="vi-VN">
                <a:latin typeface="Noto Sans"/>
                <a:ea typeface="Noto Sans"/>
              </a:rPr>
              <a:t>Cấp 5</a:t>
            </a:r>
            <a:endParaRPr lang="zh-CN" altLang="en-US"/>
          </a:p>
        </p:txBody>
      </p:sp>
      <p:sp>
        <p:nvSpPr>
          <p:cNvPr id="4" name="日期占位符 3"/>
          <p:cNvSpPr>
            <a:spLocks noGrp="1"/>
          </p:cNvSpPr>
          <p:nvPr>
            <p:ph type="dt" sz="half" idx="10"/>
          </p:nvPr>
        </p:nvSpPr>
        <p:spPr/>
        <p:txBody>
          <a:bodyPr/>
          <a:lstStyle/>
          <a:p>
            <a:fld id="{0CEB1B6A-AEF1-4ACD-BD61-958570690F55}" type="datetimeFigureOut">
              <a:rPr lang="zh-CN" altLang="en-US" smtClean="0"/>
              <a:t>2023/12/2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vert">
            <a:normAutofit/>
          </a:bodyPr>
          <a:lstStyle/>
          <a:p>
            <a:r>
              <a:rPr lang="vi-VN" altLang="vi-VN" sz="2900">
                <a:latin typeface="Noto Sans"/>
                <a:ea typeface="Noto Sans"/>
              </a:rPr>
              <a:t>Bấm vào đây để chỉnh sửa kiểu</a:t>
            </a:r>
            <a:endParaRPr lang="zh-CN" altLang="en-US"/>
          </a:p>
        </p:txBody>
      </p:sp>
      <p:sp>
        <p:nvSpPr>
          <p:cNvPr id="3" name="竖排文字占位符 2"/>
          <p:cNvSpPr>
            <a:spLocks noGrp="1"/>
          </p:cNvSpPr>
          <p:nvPr>
            <p:ph type="body" orient="vert" idx="1"/>
          </p:nvPr>
        </p:nvSpPr>
        <p:spPr>
          <a:xfrm>
            <a:off x="628650" y="274638"/>
            <a:ext cx="5762625" cy="4357687"/>
          </a:xfrm>
        </p:spPr>
        <p:txBody>
          <a:bodyPr vert="vert">
            <a:normAutofit/>
          </a:bodyPr>
          <a:lstStyle/>
          <a:p>
            <a:pPr lvl="0"/>
            <a:r>
              <a:rPr lang="vi-VN" altLang="vi-VN">
                <a:latin typeface="Noto Sans"/>
                <a:ea typeface="Noto Sans"/>
              </a:rPr>
              <a:t>Bấm vào đây để chỉnh sửa kiểu văn bản chính</a:t>
            </a:r>
            <a:endParaRPr lang="zh-CN" altLang="en-US"/>
          </a:p>
          <a:p>
            <a:pPr lvl="1"/>
            <a:r>
              <a:rPr lang="vi-VN" altLang="vi-VN">
                <a:latin typeface="Noto Sans"/>
                <a:ea typeface="Noto Sans"/>
              </a:rPr>
              <a:t>Cấp độ thứ hai</a:t>
            </a:r>
            <a:endParaRPr lang="zh-CN" altLang="en-US"/>
          </a:p>
          <a:p>
            <a:pPr lvl="2"/>
            <a:r>
              <a:rPr lang="vi-VN" altLang="vi-VN">
                <a:latin typeface="Noto Sans"/>
                <a:ea typeface="Noto Sans"/>
              </a:rPr>
              <a:t>Cấp 3</a:t>
            </a:r>
            <a:endParaRPr lang="zh-CN" altLang="en-US"/>
          </a:p>
          <a:p>
            <a:pPr lvl="3"/>
            <a:r>
              <a:rPr lang="vi-VN" altLang="vi-VN">
                <a:latin typeface="Noto Sans"/>
                <a:ea typeface="Noto Sans"/>
              </a:rPr>
              <a:t>Cấp 4</a:t>
            </a:r>
            <a:endParaRPr lang="zh-CN" altLang="en-US"/>
          </a:p>
          <a:p>
            <a:pPr lvl="4"/>
            <a:r>
              <a:rPr lang="vi-VN" altLang="vi-VN">
                <a:latin typeface="Noto Sans"/>
                <a:ea typeface="Noto Sans"/>
              </a:rPr>
              <a:t>Cấp 5</a:t>
            </a:r>
            <a:endParaRPr lang="zh-CN" altLang="en-US"/>
          </a:p>
        </p:txBody>
      </p:sp>
      <p:sp>
        <p:nvSpPr>
          <p:cNvPr id="4" name="日期占位符 3"/>
          <p:cNvSpPr>
            <a:spLocks noGrp="1"/>
          </p:cNvSpPr>
          <p:nvPr>
            <p:ph type="dt" sz="half" idx="10"/>
          </p:nvPr>
        </p:nvSpPr>
        <p:spPr/>
        <p:txBody>
          <a:bodyPr/>
          <a:lstStyle/>
          <a:p>
            <a:fld id="{0CEB1B6A-AEF1-4ACD-BD61-958570690F55}" type="datetimeFigureOut">
              <a:rPr lang="zh-CN" altLang="en-US" smtClean="0"/>
              <a:t>2023/12/2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vi-VN" altLang="vi-VN" sz="4300">
                <a:latin typeface="Noto Sans"/>
                <a:ea typeface="Noto Sans"/>
              </a:rPr>
              <a:t>Bấm vào đây để chỉnh</a:t>
            </a:r>
            <a:endParaRPr lang="zh-CN" altLang="en-US"/>
          </a:p>
        </p:txBody>
      </p:sp>
      <p:sp>
        <p:nvSpPr>
          <p:cNvPr id="3" name="内容占位符 2"/>
          <p:cNvSpPr>
            <a:spLocks noGrp="1"/>
          </p:cNvSpPr>
          <p:nvPr>
            <p:ph idx="1"/>
          </p:nvPr>
        </p:nvSpPr>
        <p:spPr/>
        <p:txBody>
          <a:bodyPr>
            <a:normAutofit/>
          </a:bodyPr>
          <a:lstStyle/>
          <a:p>
            <a:pPr lvl="0"/>
            <a:r>
              <a:rPr lang="vi-VN" altLang="vi-VN">
                <a:latin typeface="Noto Sans"/>
                <a:ea typeface="Noto Sans"/>
              </a:rPr>
              <a:t>Bấm vào đây để</a:t>
            </a:r>
            <a:endParaRPr lang="zh-CN" altLang="en-US"/>
          </a:p>
          <a:p>
            <a:pPr lvl="1"/>
            <a:r>
              <a:rPr lang="vi-VN" altLang="vi-VN">
                <a:latin typeface="Noto Sans"/>
                <a:ea typeface="Noto Sans"/>
              </a:rPr>
              <a:t>Cấp độ thứ hai</a:t>
            </a:r>
            <a:endParaRPr lang="zh-CN" altLang="en-US"/>
          </a:p>
          <a:p>
            <a:pPr lvl="2"/>
            <a:r>
              <a:rPr lang="vi-VN" altLang="vi-VN">
                <a:latin typeface="Noto Sans"/>
                <a:ea typeface="Noto Sans"/>
              </a:rPr>
              <a:t>Cấp 3</a:t>
            </a:r>
            <a:endParaRPr lang="zh-CN" altLang="en-US"/>
          </a:p>
          <a:p>
            <a:pPr lvl="3"/>
            <a:r>
              <a:rPr lang="vi-VN" altLang="vi-VN">
                <a:latin typeface="Noto Sans"/>
                <a:ea typeface="Noto Sans"/>
              </a:rPr>
              <a:t>Cấp 4</a:t>
            </a:r>
            <a:endParaRPr lang="zh-CN" altLang="en-US"/>
          </a:p>
          <a:p>
            <a:pPr lvl="4"/>
            <a:r>
              <a:rPr lang="vi-VN" altLang="vi-VN">
                <a:latin typeface="Noto Sans"/>
                <a:ea typeface="Noto Sans"/>
              </a:rPr>
              <a:t>Cấp 5</a:t>
            </a:r>
            <a:endParaRPr lang="zh-CN" altLang="en-US"/>
          </a:p>
        </p:txBody>
      </p:sp>
      <p:sp>
        <p:nvSpPr>
          <p:cNvPr id="4" name="日期占位符 3"/>
          <p:cNvSpPr>
            <a:spLocks noGrp="1"/>
          </p:cNvSpPr>
          <p:nvPr>
            <p:ph type="dt" sz="half" idx="10"/>
          </p:nvPr>
        </p:nvSpPr>
        <p:spPr/>
        <p:txBody>
          <a:bodyPr/>
          <a:lstStyle/>
          <a:p>
            <a:fld id="{0CEB1B6A-AEF1-4ACD-BD61-958570690F55}" type="datetimeFigureOut">
              <a:rPr lang="zh-CN" altLang="en-US" smtClean="0"/>
              <a:t>2023/12/2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节标题">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节标题">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vi-VN" altLang="vi-VN" sz="4300">
                <a:latin typeface="Noto Sans"/>
                <a:ea typeface="Noto Sans"/>
              </a:rPr>
              <a:t>Bấm vào đây để chỉnh</a:t>
            </a:r>
            <a:endParaRPr lang="zh-CN" altLang="en-US"/>
          </a:p>
        </p:txBody>
      </p:sp>
      <p:sp>
        <p:nvSpPr>
          <p:cNvPr id="3" name="内容占位符 2"/>
          <p:cNvSpPr>
            <a:spLocks noGrp="1"/>
          </p:cNvSpPr>
          <p:nvPr>
            <p:ph sz="half" idx="1"/>
          </p:nvPr>
        </p:nvSpPr>
        <p:spPr>
          <a:xfrm>
            <a:off x="628650" y="1370013"/>
            <a:ext cx="3867150" cy="3262312"/>
          </a:xfrm>
        </p:spPr>
        <p:txBody>
          <a:bodyPr>
            <a:normAutofit/>
          </a:bodyPr>
          <a:lstStyle/>
          <a:p>
            <a:pPr lvl="0"/>
            <a:r>
              <a:rPr lang="vi-VN" altLang="vi-VN" sz="2500">
                <a:latin typeface="Noto Sans"/>
                <a:ea typeface="Noto Sans"/>
              </a:rPr>
              <a:t>Bấm vào đây</a:t>
            </a:r>
            <a:endParaRPr lang="zh-CN" altLang="en-US"/>
          </a:p>
          <a:p>
            <a:pPr lvl="1"/>
            <a:r>
              <a:rPr lang="vi-VN" altLang="vi-VN">
                <a:latin typeface="Noto Sans"/>
                <a:ea typeface="Noto Sans"/>
              </a:rPr>
              <a:t>Cấp độ thứ hai</a:t>
            </a:r>
            <a:endParaRPr lang="zh-CN" altLang="en-US"/>
          </a:p>
          <a:p>
            <a:pPr lvl="2"/>
            <a:r>
              <a:rPr lang="vi-VN" altLang="vi-VN">
                <a:latin typeface="Noto Sans"/>
                <a:ea typeface="Noto Sans"/>
              </a:rPr>
              <a:t>Cấp 3</a:t>
            </a:r>
            <a:endParaRPr lang="zh-CN" altLang="en-US"/>
          </a:p>
          <a:p>
            <a:pPr lvl="3"/>
            <a:r>
              <a:rPr lang="vi-VN" altLang="vi-VN">
                <a:latin typeface="Noto Sans"/>
                <a:ea typeface="Noto Sans"/>
              </a:rPr>
              <a:t>Cấp 4</a:t>
            </a:r>
            <a:endParaRPr lang="zh-CN" altLang="en-US"/>
          </a:p>
          <a:p>
            <a:pPr lvl="4"/>
            <a:r>
              <a:rPr lang="vi-VN" altLang="vi-VN">
                <a:latin typeface="Noto Sans"/>
                <a:ea typeface="Noto Sans"/>
              </a:rPr>
              <a:t>Cấp 5</a:t>
            </a:r>
            <a:endParaRPr lang="zh-CN" altLang="en-US"/>
          </a:p>
        </p:txBody>
      </p:sp>
      <p:sp>
        <p:nvSpPr>
          <p:cNvPr id="4" name="内容占位符 3"/>
          <p:cNvSpPr>
            <a:spLocks noGrp="1"/>
          </p:cNvSpPr>
          <p:nvPr>
            <p:ph sz="half" idx="2"/>
          </p:nvPr>
        </p:nvSpPr>
        <p:spPr>
          <a:xfrm>
            <a:off x="4648200" y="1370013"/>
            <a:ext cx="3867150" cy="3262312"/>
          </a:xfrm>
        </p:spPr>
        <p:txBody>
          <a:bodyPr>
            <a:normAutofit/>
          </a:bodyPr>
          <a:lstStyle/>
          <a:p>
            <a:pPr lvl="0"/>
            <a:r>
              <a:rPr lang="vi-VN" altLang="vi-VN" sz="2500">
                <a:latin typeface="Noto Sans"/>
                <a:ea typeface="Noto Sans"/>
              </a:rPr>
              <a:t>Bấm vào đây</a:t>
            </a:r>
            <a:endParaRPr lang="zh-CN" altLang="en-US"/>
          </a:p>
          <a:p>
            <a:pPr lvl="1"/>
            <a:r>
              <a:rPr lang="vi-VN" altLang="vi-VN">
                <a:latin typeface="Noto Sans"/>
                <a:ea typeface="Noto Sans"/>
              </a:rPr>
              <a:t>Cấp độ thứ hai</a:t>
            </a:r>
            <a:endParaRPr lang="zh-CN" altLang="en-US"/>
          </a:p>
          <a:p>
            <a:pPr lvl="2"/>
            <a:r>
              <a:rPr lang="vi-VN" altLang="vi-VN">
                <a:latin typeface="Noto Sans"/>
                <a:ea typeface="Noto Sans"/>
              </a:rPr>
              <a:t>Cấp 3</a:t>
            </a:r>
            <a:endParaRPr lang="zh-CN" altLang="en-US"/>
          </a:p>
          <a:p>
            <a:pPr lvl="3"/>
            <a:r>
              <a:rPr lang="vi-VN" altLang="vi-VN">
                <a:latin typeface="Noto Sans"/>
                <a:ea typeface="Noto Sans"/>
              </a:rPr>
              <a:t>Cấp 4</a:t>
            </a:r>
            <a:endParaRPr lang="zh-CN" altLang="en-US"/>
          </a:p>
          <a:p>
            <a:pPr lvl="4"/>
            <a:r>
              <a:rPr lang="vi-VN" altLang="vi-VN">
                <a:latin typeface="Noto Sans"/>
                <a:ea typeface="Noto Sans"/>
              </a:rPr>
              <a:t>Cấp 5</a:t>
            </a:r>
            <a:endParaRPr lang="zh-CN" altLang="en-US"/>
          </a:p>
        </p:txBody>
      </p:sp>
      <p:sp>
        <p:nvSpPr>
          <p:cNvPr id="5" name="日期占位符 4"/>
          <p:cNvSpPr>
            <a:spLocks noGrp="1"/>
          </p:cNvSpPr>
          <p:nvPr>
            <p:ph type="dt" sz="half" idx="10"/>
          </p:nvPr>
        </p:nvSpPr>
        <p:spPr/>
        <p:txBody>
          <a:bodyPr/>
          <a:lstStyle/>
          <a:p>
            <a:fld id="{0CEB1B6A-AEF1-4ACD-BD61-958570690F55}" type="datetimeFigureOut">
              <a:rPr lang="zh-CN" altLang="en-US" smtClean="0"/>
              <a:t>2023/12/2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t">
            <a:normAutofit/>
          </a:bodyPr>
          <a:lstStyle/>
          <a:p>
            <a:r>
              <a:rPr lang="vi-VN" altLang="vi-VN" sz="4300">
                <a:latin typeface="Noto Sans"/>
                <a:ea typeface="Noto Sans"/>
              </a:rPr>
              <a:t>Bấm vào đây để chỉnh</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vi-VN" altLang="vi-VN">
                <a:latin typeface="Noto Sans"/>
                <a:ea typeface="Noto Sans"/>
              </a:rPr>
              <a:t>Bấm vào đây để</a:t>
            </a:r>
            <a:endParaRPr lang="zh-CN" altLang="en-US"/>
          </a:p>
          <a:p>
            <a:pPr lvl="1"/>
            <a:r>
              <a:rPr lang="vi-VN" altLang="vi-VN">
                <a:latin typeface="Noto Sans"/>
                <a:ea typeface="Noto Sans"/>
              </a:rPr>
              <a:t>Cấp độ thứ hai</a:t>
            </a:r>
            <a:endParaRPr lang="zh-CN" altLang="en-US"/>
          </a:p>
          <a:p>
            <a:pPr lvl="2"/>
            <a:r>
              <a:rPr lang="vi-VN" altLang="vi-VN">
                <a:latin typeface="Noto Sans"/>
                <a:ea typeface="Noto Sans"/>
              </a:rPr>
              <a:t>Cấp 3</a:t>
            </a:r>
            <a:endParaRPr lang="zh-CN" altLang="en-US"/>
          </a:p>
          <a:p>
            <a:pPr lvl="3"/>
            <a:r>
              <a:rPr lang="vi-VN" altLang="vi-VN">
                <a:latin typeface="Noto Sans"/>
                <a:ea typeface="Noto Sans"/>
              </a:rPr>
              <a:t>Cấp 4</a:t>
            </a:r>
            <a:endParaRPr lang="zh-CN" altLang="en-US"/>
          </a:p>
          <a:p>
            <a:pPr lvl="4"/>
            <a:r>
              <a:rPr lang="vi-VN" altLang="vi-VN">
                <a:latin typeface="Noto Sans"/>
                <a:ea typeface="Noto Sans"/>
              </a:rPr>
              <a:t>Cấp 5</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latin typeface="Montserrat"/>
                <a:ea typeface="Montserrat"/>
                <a:cs typeface="Montserrat" panose="00000500000000000000" charset="0"/>
              </a:defRPr>
            </a:lvl1pPr>
          </a:lstStyle>
          <a:p>
            <a:fld id="{0CEB1B6A-AEF1-4ACD-BD61-958570690F55}" type="datetimeFigureOut">
              <a:rPr lang="zh-CN" altLang="en-US" smtClean="0"/>
              <a:t>2023/12/2</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latin typeface="Montserrat"/>
                <a:ea typeface="Montserrat"/>
                <a:cs typeface="Montserrat" panose="00000500000000000000" charset="0"/>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latin typeface="Montserrat"/>
                <a:ea typeface="Montserrat"/>
                <a:cs typeface="Montserrat" panose="00000500000000000000" charset="0"/>
              </a:defRPr>
            </a:lvl1pPr>
          </a:lstStyle>
          <a:p>
            <a:fld id="{BB6CB991-6BD3-42F2-8A94-1903E942543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Lst>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ontserrat"/>
          <a:ea typeface="Montserrat"/>
          <a:cs typeface="Montserrat" panose="000005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a:ea typeface="Montserrat"/>
          <a:cs typeface="Montserrat" panose="000005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a:ea typeface="Montserrat"/>
          <a:cs typeface="Montserrat" panose="000005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a:ea typeface="Montserrat"/>
          <a:cs typeface="Montserrat" panose="000005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a:ea typeface="Montserrat"/>
          <a:cs typeface="Montserrat" panose="000005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a:ea typeface="Montserrat"/>
          <a:cs typeface="Montserrat" panose="000005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8.xml"/><Relationship Id="rId5" Type="http://schemas.openxmlformats.org/officeDocument/2006/relationships/chart" Target="../charts/char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jpeg"/><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4" name="直角三角形 13"/>
          <p:cNvSpPr/>
          <p:nvPr/>
        </p:nvSpPr>
        <p:spPr>
          <a:xfrm>
            <a:off x="0" y="4409998"/>
            <a:ext cx="8153400" cy="7335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6" name="椭圆 15"/>
          <p:cNvSpPr/>
          <p:nvPr/>
        </p:nvSpPr>
        <p:spPr>
          <a:xfrm>
            <a:off x="2406308" y="156126"/>
            <a:ext cx="4569846" cy="456984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8" name="椭圆 17"/>
          <p:cNvSpPr/>
          <p:nvPr/>
        </p:nvSpPr>
        <p:spPr>
          <a:xfrm>
            <a:off x="1230631" y="1200150"/>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9" name="椭圆 18"/>
          <p:cNvSpPr/>
          <p:nvPr/>
        </p:nvSpPr>
        <p:spPr>
          <a:xfrm>
            <a:off x="7091697" y="531382"/>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0" name="椭圆 19"/>
          <p:cNvSpPr/>
          <p:nvPr/>
        </p:nvSpPr>
        <p:spPr>
          <a:xfrm>
            <a:off x="8375326" y="215938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1" name="椭圆 20"/>
          <p:cNvSpPr/>
          <p:nvPr/>
        </p:nvSpPr>
        <p:spPr>
          <a:xfrm>
            <a:off x="7597209" y="1885950"/>
            <a:ext cx="361568" cy="36156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2" name="椭圆 21"/>
          <p:cNvSpPr/>
          <p:nvPr/>
        </p:nvSpPr>
        <p:spPr>
          <a:xfrm>
            <a:off x="7228351" y="3402316"/>
            <a:ext cx="1107634" cy="110763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3" name="椭圆 22"/>
          <p:cNvSpPr/>
          <p:nvPr/>
        </p:nvSpPr>
        <p:spPr>
          <a:xfrm>
            <a:off x="1149962" y="2587394"/>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grpSp>
        <p:nvGrpSpPr>
          <p:cNvPr id="24" name="组合 23"/>
          <p:cNvGrpSpPr/>
          <p:nvPr/>
        </p:nvGrpSpPr>
        <p:grpSpPr>
          <a:xfrm>
            <a:off x="3886200" y="15644"/>
            <a:ext cx="1568824" cy="2050837"/>
            <a:chOff x="640976" y="1435313"/>
            <a:chExt cx="1568824" cy="2050837"/>
          </a:xfrm>
        </p:grpSpPr>
        <p:sp>
          <p:nvSpPr>
            <p:cNvPr id="25" name="椭圆 24"/>
            <p:cNvSpPr/>
            <p:nvPr/>
          </p:nvSpPr>
          <p:spPr>
            <a:xfrm>
              <a:off x="640976" y="1917326"/>
              <a:ext cx="1568824" cy="1568824"/>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cxnSp>
          <p:nvCxnSpPr>
            <p:cNvPr id="27" name="直接连接符 26"/>
            <p:cNvCxnSpPr>
              <a:stCxn id="25" idx="2"/>
            </p:cNvCxnSpPr>
            <p:nvPr/>
          </p:nvCxnSpPr>
          <p:spPr>
            <a:xfrm flipH="1" flipV="1">
              <a:off x="640976" y="1435313"/>
              <a:ext cx="0" cy="126642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2209800" y="1435313"/>
              <a:ext cx="0" cy="12473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2532380" y="2211070"/>
            <a:ext cx="4274820" cy="1188720"/>
          </a:xfrm>
          <a:prstGeom prst="rect">
            <a:avLst/>
          </a:prstGeom>
          <a:noFill/>
        </p:spPr>
        <p:txBody>
          <a:bodyPr wrap="square" rtlCol="0">
            <a:normAutofit fontScale="77500" lnSpcReduction="20000"/>
          </a:bodyPr>
          <a:lstStyle/>
          <a:p>
            <a:pPr algn="ctr"/>
            <a:r>
              <a:rPr lang="vi-VN" altLang="vi-VN" sz="3600" b="1">
                <a:solidFill>
                  <a:schemeClr val="bg1"/>
                </a:solidFill>
                <a:latin typeface="Noto Sans"/>
                <a:ea typeface="Noto Sans"/>
                <a:cs typeface="Montserrat" panose="00000500000000000000" charset="0"/>
              </a:rPr>
              <a:t>A.I chơi game bằng trí tuệ và trải nghiệm</a:t>
            </a:r>
            <a:endParaRPr lang="zh-CN" altLang="en-US" sz="3600" b="1">
              <a:solidFill>
                <a:schemeClr val="bg1"/>
              </a:solidFill>
              <a:latin typeface="+mn-ea"/>
              <a:cs typeface="Montserrat" panose="00000500000000000000" charset="0"/>
            </a:endParaRPr>
          </a:p>
        </p:txBody>
      </p:sp>
      <p:sp>
        <p:nvSpPr>
          <p:cNvPr id="15" name="文本框 14"/>
          <p:cNvSpPr txBox="1"/>
          <p:nvPr/>
        </p:nvSpPr>
        <p:spPr>
          <a:xfrm>
            <a:off x="4213412" y="970224"/>
            <a:ext cx="914400" cy="581623"/>
          </a:xfrm>
          <a:prstGeom prst="rect">
            <a:avLst/>
          </a:prstGeom>
          <a:noFill/>
        </p:spPr>
        <p:txBody>
          <a:bodyPr wrap="none" rtlCol="0">
            <a:normAutofit/>
          </a:bodyPr>
          <a:lstStyle/>
          <a:p>
            <a:pPr algn="ctr"/>
            <a:r>
              <a:rPr lang="vi-VN" altLang="vi-VN" sz="1500">
                <a:solidFill>
                  <a:schemeClr val="accent1"/>
                </a:solidFill>
                <a:latin typeface="Noto Sans"/>
                <a:ea typeface="Noto Sans"/>
                <a:cs typeface="Montserrat" panose="00000500000000000000" charset="0"/>
              </a:rPr>
              <a:t>BÁO CÁO</a:t>
            </a:r>
            <a:endParaRPr lang="en-US" altLang="vi-VN" sz="1500">
              <a:solidFill>
                <a:schemeClr val="accent1"/>
              </a:solidFill>
              <a:latin typeface="Noto Sans"/>
              <a:ea typeface="Noto Sans"/>
              <a:cs typeface="Montserrat" panose="00000500000000000000" charset="0"/>
            </a:endParaRPr>
          </a:p>
          <a:p>
            <a:pPr algn="ctr"/>
            <a:r>
              <a:rPr lang="en-US" altLang="zh-CN" sz="1500">
                <a:solidFill>
                  <a:schemeClr val="accent1"/>
                </a:solidFill>
                <a:latin typeface="Montserrat"/>
                <a:ea typeface="Montserrat"/>
                <a:cs typeface="Montserrat" panose="00000500000000000000" charset="0"/>
              </a:rPr>
              <a:t>Trí Tuệ Nhân Tạo</a:t>
            </a:r>
            <a:endParaRPr lang="zh-CN" altLang="en-US" sz="1500">
              <a:solidFill>
                <a:schemeClr val="accent1"/>
              </a:solidFill>
              <a:latin typeface="Montserrat"/>
              <a:ea typeface="Montserrat"/>
              <a:cs typeface="Montserrat" panose="00000500000000000000" charset="0"/>
            </a:endParaRPr>
          </a:p>
        </p:txBody>
      </p:sp>
      <p:sp>
        <p:nvSpPr>
          <p:cNvPr id="8" name="矩形 7"/>
          <p:cNvSpPr/>
          <p:nvPr/>
        </p:nvSpPr>
        <p:spPr>
          <a:xfrm>
            <a:off x="3498604" y="2947894"/>
            <a:ext cx="3912840" cy="487869"/>
          </a:xfrm>
          <a:prstGeom prst="rect">
            <a:avLst/>
          </a:prstGeom>
        </p:spPr>
        <p:txBody>
          <a:bodyPr wrap="square">
            <a:noAutofit/>
          </a:bodyPr>
          <a:lstStyle/>
          <a:p>
            <a:r>
              <a:rPr lang="en-US" altLang="vi-VN" sz="1600">
                <a:solidFill>
                  <a:schemeClr val="bg1"/>
                </a:solidFill>
                <a:latin typeface="Noto Sans"/>
                <a:ea typeface="Noto Sans"/>
                <a:cs typeface="Montserrat" panose="00000500000000000000" charset="0"/>
              </a:rPr>
              <a:t>21022010 Lê </a:t>
            </a:r>
            <a:r>
              <a:rPr lang="en-US" altLang="vi-VN" sz="1600" err="1">
                <a:solidFill>
                  <a:schemeClr val="bg1"/>
                </a:solidFill>
                <a:latin typeface="Noto Sans"/>
                <a:ea typeface="Noto Sans"/>
                <a:cs typeface="Montserrat" panose="00000500000000000000" charset="0"/>
              </a:rPr>
              <a:t>Nguyễn</a:t>
            </a:r>
            <a:r>
              <a:rPr lang="en-US" altLang="vi-VN" sz="1600">
                <a:solidFill>
                  <a:schemeClr val="bg1"/>
                </a:solidFill>
                <a:latin typeface="Noto Sans"/>
                <a:ea typeface="Noto Sans"/>
                <a:cs typeface="Montserrat" panose="00000500000000000000" charset="0"/>
              </a:rPr>
              <a:t> Quang Bình</a:t>
            </a:r>
            <a:endParaRPr lang="zh-CN" altLang="en-US" sz="1600">
              <a:solidFill>
                <a:schemeClr val="bg1"/>
              </a:solidFill>
              <a:latin typeface="+mn-ea"/>
              <a:cs typeface="Montserrat" panose="00000500000000000000"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0341345-B529-5055-0D15-526A506FA355}"/>
              </a:ext>
            </a:extLst>
          </p:cNvPr>
          <p:cNvGrpSpPr/>
          <p:nvPr/>
        </p:nvGrpSpPr>
        <p:grpSpPr>
          <a:xfrm>
            <a:off x="731805" y="694644"/>
            <a:ext cx="7842321" cy="524753"/>
            <a:chOff x="731805" y="694644"/>
            <a:chExt cx="7842321" cy="524753"/>
          </a:xfrm>
        </p:grpSpPr>
        <p:sp>
          <p:nvSpPr>
            <p:cNvPr id="27" name="圆角矩形 26"/>
            <p:cNvSpPr/>
            <p:nvPr/>
          </p:nvSpPr>
          <p:spPr>
            <a:xfrm>
              <a:off x="771531" y="730243"/>
              <a:ext cx="7762869" cy="441166"/>
            </a:xfrm>
            <a:prstGeom prst="roundRect">
              <a:avLst>
                <a:gd name="adj" fmla="val 0"/>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0" name="矩形 93"/>
            <p:cNvSpPr/>
            <p:nvPr/>
          </p:nvSpPr>
          <p:spPr>
            <a:xfrm>
              <a:off x="731805" y="694644"/>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1" name="矩形 93"/>
            <p:cNvSpPr/>
            <p:nvPr/>
          </p:nvSpPr>
          <p:spPr>
            <a:xfrm rot="10800000">
              <a:off x="8270375" y="915646"/>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grpSp>
      <p:sp>
        <p:nvSpPr>
          <p:cNvPr id="11" name="文本框 32">
            <a:extLst>
              <a:ext uri="{FF2B5EF4-FFF2-40B4-BE49-F238E27FC236}">
                <a16:creationId xmlns:a16="http://schemas.microsoft.com/office/drawing/2014/main" id="{47557DE3-B31F-ACDC-E2F1-743A74E96513}"/>
              </a:ext>
            </a:extLst>
          </p:cNvPr>
          <p:cNvSpPr txBox="1"/>
          <p:nvPr/>
        </p:nvSpPr>
        <p:spPr>
          <a:xfrm>
            <a:off x="304800" y="-33769"/>
            <a:ext cx="8686800" cy="106680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a:defRPr/>
            </a:pPr>
            <a:r>
              <a:rPr lang="en-US" altLang="vi-VN" sz="3200" b="1" kern="0">
                <a:solidFill>
                  <a:schemeClr val="accent2"/>
                </a:solidFill>
                <a:latin typeface="Noto Sans"/>
                <a:ea typeface="Noto Sans"/>
                <a:cs typeface="Montserrat" panose="00000500000000000000" charset="0"/>
              </a:rPr>
              <a:t>Kết Quả Huấn Luyện và Thực Nghiệm</a:t>
            </a:r>
          </a:p>
        </p:txBody>
      </p:sp>
      <p:sp>
        <p:nvSpPr>
          <p:cNvPr id="3" name="文本框 54">
            <a:extLst>
              <a:ext uri="{FF2B5EF4-FFF2-40B4-BE49-F238E27FC236}">
                <a16:creationId xmlns:a16="http://schemas.microsoft.com/office/drawing/2014/main" id="{DED6F382-5F36-BFDD-EC0E-9FD752698A17}"/>
              </a:ext>
            </a:extLst>
          </p:cNvPr>
          <p:cNvSpPr txBox="1"/>
          <p:nvPr/>
        </p:nvSpPr>
        <p:spPr>
          <a:xfrm>
            <a:off x="0" y="-146920"/>
            <a:ext cx="901209" cy="877163"/>
          </a:xfrm>
          <a:prstGeom prst="rect">
            <a:avLst/>
          </a:prstGeom>
          <a:noFill/>
        </p:spPr>
        <p:txBody>
          <a:bodyPr wrap="none" rtlCol="0">
            <a:normAutofit/>
          </a:bodyPr>
          <a:lstStyle/>
          <a:p>
            <a:r>
              <a:rPr lang="vi-VN" altLang="vi-VN" sz="5100" b="1">
                <a:solidFill>
                  <a:schemeClr val="accent1"/>
                </a:solidFill>
                <a:latin typeface="Noto Sans"/>
                <a:ea typeface="Noto Sans"/>
                <a:cs typeface="Montserrat" panose="00000500000000000000" charset="0"/>
              </a:rPr>
              <a:t>0</a:t>
            </a:r>
            <a:r>
              <a:rPr lang="en-US" altLang="vi-VN" sz="5100" b="1">
                <a:solidFill>
                  <a:schemeClr val="accent1"/>
                </a:solidFill>
                <a:latin typeface="Noto Sans"/>
                <a:ea typeface="Noto Sans"/>
                <a:cs typeface="Montserrat" panose="00000500000000000000" charset="0"/>
              </a:rPr>
              <a:t>3</a:t>
            </a:r>
            <a:endParaRPr lang="zh-CN" altLang="en-US" sz="5100" b="1">
              <a:solidFill>
                <a:schemeClr val="accent1"/>
              </a:solidFill>
              <a:latin typeface="+mn-ea"/>
              <a:cs typeface="Montserrat" panose="00000500000000000000" charset="0"/>
            </a:endParaRPr>
          </a:p>
        </p:txBody>
      </p:sp>
      <p:sp>
        <p:nvSpPr>
          <p:cNvPr id="8" name="TextBox 49">
            <a:extLst>
              <a:ext uri="{FF2B5EF4-FFF2-40B4-BE49-F238E27FC236}">
                <a16:creationId xmlns:a16="http://schemas.microsoft.com/office/drawing/2014/main" id="{342BD83C-328C-1AD2-91BA-FF13CD139900}"/>
              </a:ext>
            </a:extLst>
          </p:cNvPr>
          <p:cNvSpPr txBox="1"/>
          <p:nvPr/>
        </p:nvSpPr>
        <p:spPr>
          <a:xfrm>
            <a:off x="859904" y="809188"/>
            <a:ext cx="7413808" cy="296872"/>
          </a:xfrm>
          <a:prstGeom prst="rect">
            <a:avLst/>
          </a:prstGeom>
          <a:noFill/>
        </p:spPr>
        <p:txBody>
          <a:bodyPr wrap="square" lIns="0" tIns="0" rIns="0" bIns="0" rtlCol="0">
            <a:normAutofit/>
          </a:bodyPr>
          <a:lstStyle/>
          <a:p>
            <a:pPr eaLnBrk="0" hangingPunct="0"/>
            <a:r>
              <a:rPr lang="en-US" altLang="vi-VN">
                <a:solidFill>
                  <a:srgbClr val="5C848E"/>
                </a:solidFill>
                <a:latin typeface="Noto Sans"/>
                <a:ea typeface="Noto Sans"/>
                <a:cs typeface="+mn-ea"/>
                <a:sym typeface="+mn-lt"/>
              </a:rPr>
              <a:t>Điểm trung bình của 1 màng chơi:</a:t>
            </a:r>
            <a:endParaRPr lang="zh-CN" altLang="en-US">
              <a:solidFill>
                <a:srgbClr val="5C848E"/>
              </a:solidFill>
              <a:latin typeface="Montserrat"/>
              <a:ea typeface="Montserrat"/>
              <a:cs typeface="+mn-ea"/>
              <a:sym typeface="+mn-lt"/>
            </a:endParaRPr>
          </a:p>
        </p:txBody>
      </p:sp>
      <p:pic>
        <p:nvPicPr>
          <p:cNvPr id="4" name="Picture 3">
            <a:extLst>
              <a:ext uri="{FF2B5EF4-FFF2-40B4-BE49-F238E27FC236}">
                <a16:creationId xmlns:a16="http://schemas.microsoft.com/office/drawing/2014/main" id="{16D404B5-B2DC-4671-41FA-56F743FEA811}"/>
              </a:ext>
            </a:extLst>
          </p:cNvPr>
          <p:cNvPicPr>
            <a:picLocks noChangeAspect="1"/>
          </p:cNvPicPr>
          <p:nvPr/>
        </p:nvPicPr>
        <p:blipFill>
          <a:blip r:embed="rId4"/>
          <a:stretch>
            <a:fillRect/>
          </a:stretch>
        </p:blipFill>
        <p:spPr>
          <a:xfrm>
            <a:off x="952500" y="1421828"/>
            <a:ext cx="7317875" cy="3256246"/>
          </a:xfrm>
          <a:prstGeom prst="rect">
            <a:avLst/>
          </a:prstGeom>
        </p:spPr>
      </p:pic>
    </p:spTree>
    <p:custDataLst>
      <p:tags r:id="rId1"/>
    </p:custDataLst>
    <p:extLst>
      <p:ext uri="{BB962C8B-B14F-4D97-AF65-F5344CB8AC3E}">
        <p14:creationId xmlns:p14="http://schemas.microsoft.com/office/powerpoint/2010/main" val="7069058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0341345-B529-5055-0D15-526A506FA355}"/>
              </a:ext>
            </a:extLst>
          </p:cNvPr>
          <p:cNvGrpSpPr/>
          <p:nvPr/>
        </p:nvGrpSpPr>
        <p:grpSpPr>
          <a:xfrm>
            <a:off x="731805" y="694644"/>
            <a:ext cx="7842321" cy="524753"/>
            <a:chOff x="731805" y="694644"/>
            <a:chExt cx="7842321" cy="524753"/>
          </a:xfrm>
        </p:grpSpPr>
        <p:sp>
          <p:nvSpPr>
            <p:cNvPr id="27" name="圆角矩形 26"/>
            <p:cNvSpPr/>
            <p:nvPr/>
          </p:nvSpPr>
          <p:spPr>
            <a:xfrm>
              <a:off x="771531" y="730243"/>
              <a:ext cx="7762869" cy="441166"/>
            </a:xfrm>
            <a:prstGeom prst="roundRect">
              <a:avLst>
                <a:gd name="adj" fmla="val 0"/>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0" name="矩形 93"/>
            <p:cNvSpPr/>
            <p:nvPr/>
          </p:nvSpPr>
          <p:spPr>
            <a:xfrm>
              <a:off x="731805" y="694644"/>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1" name="矩形 93"/>
            <p:cNvSpPr/>
            <p:nvPr/>
          </p:nvSpPr>
          <p:spPr>
            <a:xfrm rot="10800000">
              <a:off x="8270375" y="915646"/>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grpSp>
      <p:sp>
        <p:nvSpPr>
          <p:cNvPr id="11" name="文本框 32">
            <a:extLst>
              <a:ext uri="{FF2B5EF4-FFF2-40B4-BE49-F238E27FC236}">
                <a16:creationId xmlns:a16="http://schemas.microsoft.com/office/drawing/2014/main" id="{47557DE3-B31F-ACDC-E2F1-743A74E96513}"/>
              </a:ext>
            </a:extLst>
          </p:cNvPr>
          <p:cNvSpPr txBox="1"/>
          <p:nvPr/>
        </p:nvSpPr>
        <p:spPr>
          <a:xfrm>
            <a:off x="304800" y="-33769"/>
            <a:ext cx="8686800" cy="106680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a:defRPr/>
            </a:pPr>
            <a:r>
              <a:rPr lang="en-US" altLang="vi-VN" sz="3200" b="1" kern="0">
                <a:solidFill>
                  <a:schemeClr val="accent2"/>
                </a:solidFill>
                <a:latin typeface="Noto Sans"/>
                <a:ea typeface="Noto Sans"/>
                <a:cs typeface="Montserrat" panose="00000500000000000000" charset="0"/>
              </a:rPr>
              <a:t>Kết Quả Huấn Luyện và Thực Nghiệm</a:t>
            </a:r>
          </a:p>
        </p:txBody>
      </p:sp>
      <p:sp>
        <p:nvSpPr>
          <p:cNvPr id="3" name="文本框 54">
            <a:extLst>
              <a:ext uri="{FF2B5EF4-FFF2-40B4-BE49-F238E27FC236}">
                <a16:creationId xmlns:a16="http://schemas.microsoft.com/office/drawing/2014/main" id="{DED6F382-5F36-BFDD-EC0E-9FD752698A17}"/>
              </a:ext>
            </a:extLst>
          </p:cNvPr>
          <p:cNvSpPr txBox="1"/>
          <p:nvPr/>
        </p:nvSpPr>
        <p:spPr>
          <a:xfrm>
            <a:off x="0" y="-146920"/>
            <a:ext cx="901209" cy="877163"/>
          </a:xfrm>
          <a:prstGeom prst="rect">
            <a:avLst/>
          </a:prstGeom>
          <a:noFill/>
        </p:spPr>
        <p:txBody>
          <a:bodyPr wrap="none" rtlCol="0">
            <a:normAutofit/>
          </a:bodyPr>
          <a:lstStyle/>
          <a:p>
            <a:r>
              <a:rPr lang="vi-VN" altLang="vi-VN" sz="5100" b="1">
                <a:solidFill>
                  <a:schemeClr val="accent1"/>
                </a:solidFill>
                <a:latin typeface="Noto Sans"/>
                <a:ea typeface="Noto Sans"/>
                <a:cs typeface="Montserrat" panose="00000500000000000000" charset="0"/>
              </a:rPr>
              <a:t>0</a:t>
            </a:r>
            <a:r>
              <a:rPr lang="en-US" altLang="vi-VN" sz="5100" b="1">
                <a:solidFill>
                  <a:schemeClr val="accent1"/>
                </a:solidFill>
                <a:latin typeface="Noto Sans"/>
                <a:ea typeface="Noto Sans"/>
                <a:cs typeface="Montserrat" panose="00000500000000000000" charset="0"/>
              </a:rPr>
              <a:t>3</a:t>
            </a:r>
            <a:endParaRPr lang="zh-CN" altLang="en-US" sz="5100" b="1">
              <a:solidFill>
                <a:schemeClr val="accent1"/>
              </a:solidFill>
              <a:latin typeface="+mn-ea"/>
              <a:cs typeface="Montserrat" panose="00000500000000000000" charset="0"/>
            </a:endParaRPr>
          </a:p>
        </p:txBody>
      </p:sp>
      <p:sp>
        <p:nvSpPr>
          <p:cNvPr id="8" name="TextBox 49">
            <a:extLst>
              <a:ext uri="{FF2B5EF4-FFF2-40B4-BE49-F238E27FC236}">
                <a16:creationId xmlns:a16="http://schemas.microsoft.com/office/drawing/2014/main" id="{342BD83C-328C-1AD2-91BA-FF13CD139900}"/>
              </a:ext>
            </a:extLst>
          </p:cNvPr>
          <p:cNvSpPr txBox="1"/>
          <p:nvPr/>
        </p:nvSpPr>
        <p:spPr>
          <a:xfrm>
            <a:off x="859904" y="809188"/>
            <a:ext cx="7413808" cy="296872"/>
          </a:xfrm>
          <a:prstGeom prst="rect">
            <a:avLst/>
          </a:prstGeom>
          <a:noFill/>
        </p:spPr>
        <p:txBody>
          <a:bodyPr wrap="square" lIns="0" tIns="0" rIns="0" bIns="0" rtlCol="0">
            <a:normAutofit/>
          </a:bodyPr>
          <a:lstStyle/>
          <a:p>
            <a:pPr eaLnBrk="0" hangingPunct="0"/>
            <a:r>
              <a:rPr lang="en-US" altLang="vi-VN">
                <a:solidFill>
                  <a:srgbClr val="5C848E"/>
                </a:solidFill>
                <a:latin typeface="Noto Sans"/>
                <a:ea typeface="Noto Sans"/>
                <a:cs typeface="+mn-ea"/>
                <a:sym typeface="+mn-lt"/>
              </a:rPr>
              <a:t>Điểm thực nghiệm 10 lần chơi:</a:t>
            </a:r>
            <a:endParaRPr lang="zh-CN" altLang="en-US">
              <a:solidFill>
                <a:srgbClr val="5C848E"/>
              </a:solidFill>
              <a:latin typeface="Montserrat"/>
              <a:ea typeface="Montserrat"/>
              <a:cs typeface="+mn-ea"/>
              <a:sym typeface="+mn-lt"/>
            </a:endParaRPr>
          </a:p>
        </p:txBody>
      </p:sp>
      <p:graphicFrame>
        <p:nvGraphicFramePr>
          <p:cNvPr id="2" name="Chart 1">
            <a:extLst>
              <a:ext uri="{FF2B5EF4-FFF2-40B4-BE49-F238E27FC236}">
                <a16:creationId xmlns:a16="http://schemas.microsoft.com/office/drawing/2014/main" id="{A6B5E824-8F04-79D8-FF64-FF6A55E6B406}"/>
              </a:ext>
            </a:extLst>
          </p:cNvPr>
          <p:cNvGraphicFramePr/>
          <p:nvPr>
            <p:extLst>
              <p:ext uri="{D42A27DB-BD31-4B8C-83A1-F6EECF244321}">
                <p14:modId xmlns:p14="http://schemas.microsoft.com/office/powerpoint/2010/main" val="3860875487"/>
              </p:ext>
            </p:extLst>
          </p:nvPr>
        </p:nvGraphicFramePr>
        <p:xfrm>
          <a:off x="325582" y="1658320"/>
          <a:ext cx="4156032" cy="26759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C02A9184-3B50-0EBD-5D1B-FA5550A03082}"/>
              </a:ext>
            </a:extLst>
          </p:cNvPr>
          <p:cNvGraphicFramePr/>
          <p:nvPr>
            <p:extLst>
              <p:ext uri="{D42A27DB-BD31-4B8C-83A1-F6EECF244321}">
                <p14:modId xmlns:p14="http://schemas.microsoft.com/office/powerpoint/2010/main" val="580502239"/>
              </p:ext>
            </p:extLst>
          </p:nvPr>
        </p:nvGraphicFramePr>
        <p:xfrm>
          <a:off x="4532172" y="1658320"/>
          <a:ext cx="4321810" cy="2751455"/>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34367425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4" name="直角三角形 13"/>
          <p:cNvSpPr/>
          <p:nvPr/>
        </p:nvSpPr>
        <p:spPr>
          <a:xfrm>
            <a:off x="0" y="4409998"/>
            <a:ext cx="8153400" cy="7335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6" name="椭圆 15"/>
          <p:cNvSpPr/>
          <p:nvPr/>
        </p:nvSpPr>
        <p:spPr>
          <a:xfrm>
            <a:off x="2406308" y="156126"/>
            <a:ext cx="4569846" cy="456984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8" name="椭圆 17"/>
          <p:cNvSpPr/>
          <p:nvPr/>
        </p:nvSpPr>
        <p:spPr>
          <a:xfrm>
            <a:off x="1230631" y="1200150"/>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9" name="椭圆 18"/>
          <p:cNvSpPr/>
          <p:nvPr/>
        </p:nvSpPr>
        <p:spPr>
          <a:xfrm>
            <a:off x="7091697" y="531382"/>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0" name="椭圆 19"/>
          <p:cNvSpPr/>
          <p:nvPr/>
        </p:nvSpPr>
        <p:spPr>
          <a:xfrm>
            <a:off x="8375326" y="215938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1" name="椭圆 20"/>
          <p:cNvSpPr/>
          <p:nvPr/>
        </p:nvSpPr>
        <p:spPr>
          <a:xfrm>
            <a:off x="7597209" y="1885950"/>
            <a:ext cx="361568" cy="36156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2" name="椭圆 21"/>
          <p:cNvSpPr/>
          <p:nvPr/>
        </p:nvSpPr>
        <p:spPr>
          <a:xfrm>
            <a:off x="7228351" y="3402316"/>
            <a:ext cx="1107634" cy="110763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3" name="椭圆 22"/>
          <p:cNvSpPr/>
          <p:nvPr/>
        </p:nvSpPr>
        <p:spPr>
          <a:xfrm>
            <a:off x="1149962" y="2587394"/>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9" name="文本框 8"/>
          <p:cNvSpPr txBox="1"/>
          <p:nvPr/>
        </p:nvSpPr>
        <p:spPr>
          <a:xfrm>
            <a:off x="3419525" y="1645172"/>
            <a:ext cx="4215903" cy="1884444"/>
          </a:xfrm>
          <a:prstGeom prst="rect">
            <a:avLst/>
          </a:prstGeom>
          <a:noFill/>
        </p:spPr>
        <p:txBody>
          <a:bodyPr wrap="none" rtlCol="0">
            <a:normAutofit/>
          </a:bodyPr>
          <a:lstStyle/>
          <a:p>
            <a:r>
              <a:rPr lang="vi-VN" altLang="vi-VN" sz="4800">
                <a:solidFill>
                  <a:schemeClr val="bg1"/>
                </a:solidFill>
                <a:latin typeface="Noto Sans"/>
                <a:ea typeface="Noto Sans"/>
                <a:cs typeface="Montserrat" panose="00000500000000000000" charset="0"/>
              </a:rPr>
              <a:t>CẢM ƠN</a:t>
            </a:r>
            <a:endParaRPr lang="en-US" altLang="vi-VN" sz="4800">
              <a:solidFill>
                <a:schemeClr val="bg1"/>
              </a:solidFill>
              <a:latin typeface="Noto Sans"/>
              <a:ea typeface="Noto Sans"/>
              <a:cs typeface="Montserrat" panose="00000500000000000000" charset="0"/>
            </a:endParaRPr>
          </a:p>
          <a:p>
            <a:r>
              <a:rPr lang="en-US" altLang="vi-VN" sz="4800">
                <a:solidFill>
                  <a:schemeClr val="bg1"/>
                </a:solidFill>
                <a:latin typeface="Noto Sans"/>
                <a:ea typeface="Noto Sans"/>
                <a:cs typeface="Montserrat" panose="00000500000000000000" charset="0"/>
              </a:rPr>
              <a:t>ĐÃ XEM</a:t>
            </a:r>
            <a:r>
              <a:rPr lang="vi-VN" altLang="vi-VN" sz="4800">
                <a:solidFill>
                  <a:schemeClr val="bg1"/>
                </a:solidFill>
                <a:latin typeface="Noto Sans"/>
                <a:ea typeface="Noto Sans"/>
                <a:cs typeface="Montserrat" panose="00000500000000000000" charset="0"/>
              </a:rPr>
              <a:t>!</a:t>
            </a:r>
            <a:endParaRPr lang="en-US" altLang="zh-CN" sz="4800">
              <a:solidFill>
                <a:schemeClr val="bg1"/>
              </a:solidFill>
              <a:latin typeface="+mn-ea"/>
              <a:cs typeface="Montserrat" panose="00000500000000000000"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4" name="直角三角形 13"/>
          <p:cNvSpPr/>
          <p:nvPr/>
        </p:nvSpPr>
        <p:spPr>
          <a:xfrm>
            <a:off x="0" y="4409998"/>
            <a:ext cx="8153400" cy="7335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8" name="椭圆 17"/>
          <p:cNvSpPr/>
          <p:nvPr/>
        </p:nvSpPr>
        <p:spPr>
          <a:xfrm>
            <a:off x="1230631" y="1200150"/>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9" name="椭圆 18"/>
          <p:cNvSpPr/>
          <p:nvPr/>
        </p:nvSpPr>
        <p:spPr>
          <a:xfrm>
            <a:off x="7091697" y="531382"/>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0" name="椭圆 19"/>
          <p:cNvSpPr/>
          <p:nvPr/>
        </p:nvSpPr>
        <p:spPr>
          <a:xfrm>
            <a:off x="8375326" y="215938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1" name="椭圆 20"/>
          <p:cNvSpPr/>
          <p:nvPr/>
        </p:nvSpPr>
        <p:spPr>
          <a:xfrm>
            <a:off x="7597209" y="1885950"/>
            <a:ext cx="361568" cy="36156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2" name="椭圆 21"/>
          <p:cNvSpPr/>
          <p:nvPr/>
        </p:nvSpPr>
        <p:spPr>
          <a:xfrm>
            <a:off x="7228351" y="3402316"/>
            <a:ext cx="1107634" cy="110763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3" name="椭圆 22"/>
          <p:cNvSpPr/>
          <p:nvPr/>
        </p:nvSpPr>
        <p:spPr>
          <a:xfrm>
            <a:off x="1149962" y="2587394"/>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9" name="文本框 28"/>
          <p:cNvSpPr txBox="1"/>
          <p:nvPr/>
        </p:nvSpPr>
        <p:spPr>
          <a:xfrm rot="10800000" flipV="1">
            <a:off x="227706" y="160751"/>
            <a:ext cx="2755265" cy="609600"/>
          </a:xfrm>
          <a:prstGeom prst="rect">
            <a:avLst/>
          </a:prstGeom>
          <a:noFill/>
        </p:spPr>
        <p:txBody>
          <a:bodyPr wrap="square" rtlCol="0">
            <a:normAutofit/>
          </a:bodyPr>
          <a:lstStyle/>
          <a:p>
            <a:pPr algn="l"/>
            <a:r>
              <a:rPr lang="vi-VN" altLang="vi-VN" sz="3400" b="1">
                <a:solidFill>
                  <a:schemeClr val="accent1"/>
                </a:solidFill>
                <a:latin typeface="Noto Sans"/>
                <a:ea typeface="Noto Sans"/>
                <a:cs typeface="Montserrat" panose="00000500000000000000" charset="0"/>
              </a:rPr>
              <a:t>NỘI DUNG</a:t>
            </a:r>
            <a:endParaRPr lang="zh-CN" altLang="en-US" sz="3600" b="1">
              <a:solidFill>
                <a:schemeClr val="accent1"/>
              </a:solidFill>
              <a:latin typeface="+mn-ea"/>
              <a:cs typeface="Montserrat" panose="00000500000000000000" charset="0"/>
            </a:endParaRPr>
          </a:p>
        </p:txBody>
      </p:sp>
      <p:grpSp>
        <p:nvGrpSpPr>
          <p:cNvPr id="55" name="组合 54"/>
          <p:cNvGrpSpPr/>
          <p:nvPr/>
        </p:nvGrpSpPr>
        <p:grpSpPr>
          <a:xfrm>
            <a:off x="3164274" y="1581150"/>
            <a:ext cx="3477065" cy="536519"/>
            <a:chOff x="3527609" y="1954206"/>
            <a:chExt cx="2497987" cy="385444"/>
          </a:xfrm>
        </p:grpSpPr>
        <p:sp>
          <p:nvSpPr>
            <p:cNvPr id="56" name="圆角矩形 55"/>
            <p:cNvSpPr/>
            <p:nvPr/>
          </p:nvSpPr>
          <p:spPr>
            <a:xfrm>
              <a:off x="3996239" y="1954206"/>
              <a:ext cx="1950085" cy="38544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accent1"/>
                  </a:solidFill>
                  <a:latin typeface="+mn-ea"/>
                  <a:cs typeface="Montserrat" panose="00000500000000000000" charset="0"/>
                </a:rPr>
                <a:t> </a:t>
              </a:r>
              <a:endParaRPr lang="zh-CN" altLang="en-US" sz="1400">
                <a:solidFill>
                  <a:schemeClr val="accent1"/>
                </a:solidFill>
                <a:latin typeface="+mn-ea"/>
                <a:cs typeface="Montserrat" panose="00000500000000000000" charset="0"/>
              </a:endParaRPr>
            </a:p>
          </p:txBody>
        </p:sp>
        <p:sp>
          <p:nvSpPr>
            <p:cNvPr id="57" name="矩形 56"/>
            <p:cNvSpPr/>
            <p:nvPr/>
          </p:nvSpPr>
          <p:spPr>
            <a:xfrm>
              <a:off x="4036826" y="2002059"/>
              <a:ext cx="1988770" cy="304840"/>
            </a:xfrm>
            <a:prstGeom prst="rect">
              <a:avLst/>
            </a:prstGeom>
          </p:spPr>
          <p:txBody>
            <a:bodyPr wrap="square" lIns="121960" tIns="60980" rIns="121960" bIns="60980">
              <a:normAutofit/>
            </a:bodyPr>
            <a:lstStyle/>
            <a:p>
              <a:pPr>
                <a:defRPr/>
              </a:pPr>
              <a:r>
                <a:rPr lang="en-US" altLang="vi-VN" sz="1200" kern="100">
                  <a:solidFill>
                    <a:schemeClr val="tx1">
                      <a:lumMod val="75000"/>
                      <a:lumOff val="25000"/>
                    </a:schemeClr>
                  </a:solidFill>
                  <a:latin typeface="Noto Sans"/>
                  <a:ea typeface="Noto Sans"/>
                  <a:cs typeface="Barlow Condensed Medium" panose="00000606000000000000" charset="0"/>
                </a:rPr>
                <a:t>Giới Thiệu</a:t>
              </a:r>
              <a:endParaRPr lang="zh-CN" altLang="en-US" sz="1200" kern="100">
                <a:solidFill>
                  <a:schemeClr val="tx1">
                    <a:lumMod val="75000"/>
                    <a:lumOff val="25000"/>
                  </a:schemeClr>
                </a:solidFill>
                <a:latin typeface="Barlow Condensed Medium" panose="00000606000000000000" charset="0"/>
                <a:cs typeface="Barlow Condensed Medium" panose="00000606000000000000" charset="0"/>
              </a:endParaRPr>
            </a:p>
          </p:txBody>
        </p:sp>
        <p:sp>
          <p:nvSpPr>
            <p:cNvPr id="58" name="圆角矩形 57"/>
            <p:cNvSpPr/>
            <p:nvPr/>
          </p:nvSpPr>
          <p:spPr>
            <a:xfrm>
              <a:off x="3542139" y="1954206"/>
              <a:ext cx="385318" cy="38531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accent1"/>
                  </a:solidFill>
                  <a:latin typeface="+mn-ea"/>
                  <a:cs typeface="Montserrat" panose="00000500000000000000" charset="0"/>
                </a:rPr>
                <a:t> </a:t>
              </a:r>
              <a:endParaRPr lang="zh-CN" altLang="en-US" sz="1400">
                <a:solidFill>
                  <a:schemeClr val="accent1"/>
                </a:solidFill>
                <a:latin typeface="+mn-ea"/>
                <a:cs typeface="Montserrat" panose="00000500000000000000" charset="0"/>
              </a:endParaRPr>
            </a:p>
          </p:txBody>
        </p:sp>
        <p:sp>
          <p:nvSpPr>
            <p:cNvPr id="59" name="文本框 48"/>
            <p:cNvSpPr txBox="1">
              <a:spLocks noChangeArrowheads="1"/>
            </p:cNvSpPr>
            <p:nvPr/>
          </p:nvSpPr>
          <p:spPr bwMode="auto">
            <a:xfrm>
              <a:off x="3527609" y="1954206"/>
              <a:ext cx="501137" cy="338553"/>
            </a:xfrm>
            <a:prstGeom prst="rect">
              <a:avLst/>
            </a:prstGeom>
            <a:noFill/>
            <a:ln w="9525">
              <a:noFill/>
              <a:miter lim="800000"/>
            </a:ln>
          </p:spPr>
          <p:txBody>
            <a:bodyPr>
              <a:normAutofit/>
            </a:bodyPr>
            <a:lstStyle/>
            <a:p>
              <a:r>
                <a:rPr lang="vi-VN" altLang="vi-VN" sz="1600">
                  <a:solidFill>
                    <a:schemeClr val="bg1"/>
                  </a:solidFill>
                  <a:latin typeface="Noto Sans"/>
                  <a:ea typeface="Noto Sans"/>
                  <a:cs typeface="Montserrat" panose="00000500000000000000" charset="0"/>
                </a:rPr>
                <a:t>01</a:t>
              </a:r>
              <a:endParaRPr lang="zh-CN" altLang="en-US" sz="1600">
                <a:solidFill>
                  <a:schemeClr val="bg1"/>
                </a:solidFill>
                <a:latin typeface="+mn-ea"/>
                <a:cs typeface="Montserrat" panose="00000500000000000000" charset="0"/>
              </a:endParaRPr>
            </a:p>
          </p:txBody>
        </p:sp>
      </p:grpSp>
      <p:grpSp>
        <p:nvGrpSpPr>
          <p:cNvPr id="60" name="组合 59"/>
          <p:cNvGrpSpPr/>
          <p:nvPr/>
        </p:nvGrpSpPr>
        <p:grpSpPr>
          <a:xfrm>
            <a:off x="3164274" y="2209594"/>
            <a:ext cx="3477068" cy="536518"/>
            <a:chOff x="3527609" y="1954206"/>
            <a:chExt cx="2497987" cy="385444"/>
          </a:xfrm>
        </p:grpSpPr>
        <p:sp>
          <p:nvSpPr>
            <p:cNvPr id="61" name="圆角矩形 60"/>
            <p:cNvSpPr/>
            <p:nvPr/>
          </p:nvSpPr>
          <p:spPr>
            <a:xfrm>
              <a:off x="3996239" y="1954206"/>
              <a:ext cx="1949450" cy="38544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accent1"/>
                  </a:solidFill>
                  <a:latin typeface="+mn-ea"/>
                  <a:cs typeface="Montserrat" panose="00000500000000000000" charset="0"/>
                </a:rPr>
                <a:t> </a:t>
              </a:r>
              <a:endParaRPr lang="zh-CN" altLang="en-US" sz="1400">
                <a:solidFill>
                  <a:schemeClr val="accent1"/>
                </a:solidFill>
                <a:latin typeface="+mn-ea"/>
                <a:cs typeface="Montserrat" panose="00000500000000000000" charset="0"/>
              </a:endParaRPr>
            </a:p>
          </p:txBody>
        </p:sp>
        <p:sp>
          <p:nvSpPr>
            <p:cNvPr id="62" name="矩形 61"/>
            <p:cNvSpPr/>
            <p:nvPr/>
          </p:nvSpPr>
          <p:spPr>
            <a:xfrm>
              <a:off x="4036826" y="1966306"/>
              <a:ext cx="1988770" cy="304840"/>
            </a:xfrm>
            <a:prstGeom prst="rect">
              <a:avLst/>
            </a:prstGeom>
          </p:spPr>
          <p:txBody>
            <a:bodyPr wrap="square" lIns="121960" tIns="60980" rIns="121960" bIns="60980">
              <a:normAutofit/>
            </a:bodyPr>
            <a:lstStyle/>
            <a:p>
              <a:pPr>
                <a:defRPr/>
              </a:pPr>
              <a:r>
                <a:rPr lang="en-US" altLang="vi-VN" sz="1200" kern="100">
                  <a:solidFill>
                    <a:schemeClr val="tx1">
                      <a:lumMod val="75000"/>
                      <a:lumOff val="25000"/>
                    </a:schemeClr>
                  </a:solidFill>
                  <a:latin typeface="Noto Sans"/>
                  <a:ea typeface="Noto Sans"/>
                  <a:cs typeface="Barlow Condensed Medium" panose="00000606000000000000" charset="0"/>
                </a:rPr>
                <a:t>Phương Pháp Nghiên Cứu</a:t>
              </a:r>
              <a:endParaRPr lang="zh-CN" altLang="en-US" sz="1200" kern="100">
                <a:solidFill>
                  <a:schemeClr val="tx1">
                    <a:lumMod val="75000"/>
                    <a:lumOff val="25000"/>
                  </a:schemeClr>
                </a:solidFill>
                <a:latin typeface="Barlow Condensed Medium" panose="00000606000000000000" charset="0"/>
                <a:cs typeface="Barlow Condensed Medium" panose="00000606000000000000" charset="0"/>
              </a:endParaRPr>
            </a:p>
          </p:txBody>
        </p:sp>
        <p:sp>
          <p:nvSpPr>
            <p:cNvPr id="63" name="圆角矩形 62"/>
            <p:cNvSpPr/>
            <p:nvPr/>
          </p:nvSpPr>
          <p:spPr>
            <a:xfrm>
              <a:off x="3542139" y="1954206"/>
              <a:ext cx="385318" cy="38531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accent1"/>
                  </a:solidFill>
                  <a:latin typeface="+mn-ea"/>
                  <a:cs typeface="Montserrat" panose="00000500000000000000" charset="0"/>
                </a:rPr>
                <a:t> </a:t>
              </a:r>
              <a:endParaRPr lang="zh-CN" altLang="en-US" sz="1400">
                <a:solidFill>
                  <a:schemeClr val="accent1"/>
                </a:solidFill>
                <a:latin typeface="+mn-ea"/>
                <a:cs typeface="Montserrat" panose="00000500000000000000" charset="0"/>
              </a:endParaRPr>
            </a:p>
          </p:txBody>
        </p:sp>
        <p:sp>
          <p:nvSpPr>
            <p:cNvPr id="64" name="文本框 48"/>
            <p:cNvSpPr txBox="1">
              <a:spLocks noChangeArrowheads="1"/>
            </p:cNvSpPr>
            <p:nvPr/>
          </p:nvSpPr>
          <p:spPr bwMode="auto">
            <a:xfrm>
              <a:off x="3527609" y="1954206"/>
              <a:ext cx="501137" cy="338553"/>
            </a:xfrm>
            <a:prstGeom prst="rect">
              <a:avLst/>
            </a:prstGeom>
            <a:noFill/>
            <a:ln w="9525">
              <a:noFill/>
              <a:miter lim="800000"/>
            </a:ln>
          </p:spPr>
          <p:txBody>
            <a:bodyPr>
              <a:normAutofit/>
            </a:bodyPr>
            <a:lstStyle/>
            <a:p>
              <a:r>
                <a:rPr lang="vi-VN" altLang="vi-VN" sz="1600">
                  <a:solidFill>
                    <a:schemeClr val="bg1"/>
                  </a:solidFill>
                  <a:latin typeface="Noto Sans"/>
                  <a:ea typeface="Noto Sans"/>
                  <a:cs typeface="Montserrat" panose="00000500000000000000" charset="0"/>
                </a:rPr>
                <a:t>02</a:t>
              </a:r>
              <a:endParaRPr lang="zh-CN" altLang="en-US" sz="1600">
                <a:solidFill>
                  <a:schemeClr val="bg1"/>
                </a:solidFill>
                <a:latin typeface="+mn-ea"/>
                <a:cs typeface="Montserrat" panose="00000500000000000000" charset="0"/>
              </a:endParaRPr>
            </a:p>
          </p:txBody>
        </p:sp>
      </p:grpSp>
      <p:grpSp>
        <p:nvGrpSpPr>
          <p:cNvPr id="65" name="组合 64"/>
          <p:cNvGrpSpPr/>
          <p:nvPr/>
        </p:nvGrpSpPr>
        <p:grpSpPr>
          <a:xfrm>
            <a:off x="3164274" y="2818464"/>
            <a:ext cx="3477064" cy="697187"/>
            <a:chOff x="3527609" y="1954206"/>
            <a:chExt cx="2497987" cy="500872"/>
          </a:xfrm>
        </p:grpSpPr>
        <p:sp>
          <p:nvSpPr>
            <p:cNvPr id="66" name="圆角矩形 65"/>
            <p:cNvSpPr/>
            <p:nvPr/>
          </p:nvSpPr>
          <p:spPr>
            <a:xfrm>
              <a:off x="3996239" y="1954206"/>
              <a:ext cx="1972945" cy="38544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accent1"/>
                  </a:solidFill>
                  <a:latin typeface="+mn-ea"/>
                  <a:cs typeface="Montserrat" panose="00000500000000000000" charset="0"/>
                </a:rPr>
                <a:t> </a:t>
              </a:r>
              <a:endParaRPr lang="zh-CN" altLang="en-US" sz="1400">
                <a:solidFill>
                  <a:schemeClr val="accent1"/>
                </a:solidFill>
                <a:latin typeface="+mn-ea"/>
                <a:cs typeface="Montserrat" panose="00000500000000000000" charset="0"/>
              </a:endParaRPr>
            </a:p>
          </p:txBody>
        </p:sp>
        <p:sp>
          <p:nvSpPr>
            <p:cNvPr id="67" name="矩形 66"/>
            <p:cNvSpPr/>
            <p:nvPr/>
          </p:nvSpPr>
          <p:spPr>
            <a:xfrm>
              <a:off x="4036826" y="1967358"/>
              <a:ext cx="1988770" cy="487720"/>
            </a:xfrm>
            <a:prstGeom prst="rect">
              <a:avLst/>
            </a:prstGeom>
          </p:spPr>
          <p:txBody>
            <a:bodyPr wrap="square" lIns="121960" tIns="60980" rIns="121960" bIns="60980">
              <a:normAutofit/>
            </a:bodyPr>
            <a:lstStyle/>
            <a:p>
              <a:pPr>
                <a:defRPr/>
              </a:pPr>
              <a:r>
                <a:rPr lang="en-US" altLang="vi-VN" sz="1200" kern="100">
                  <a:solidFill>
                    <a:schemeClr val="tx1">
                      <a:lumMod val="75000"/>
                      <a:lumOff val="25000"/>
                    </a:schemeClr>
                  </a:solidFill>
                  <a:latin typeface="Noto Sans"/>
                  <a:ea typeface="Noto Sans"/>
                  <a:cs typeface="Barlow Condensed Medium" panose="00000606000000000000" charset="0"/>
                </a:rPr>
                <a:t>Kết Quả Huấn luyện và Thực Nghiệm</a:t>
              </a:r>
              <a:endParaRPr lang="zh-CN" altLang="en-US" sz="1200" kern="100">
                <a:solidFill>
                  <a:schemeClr val="tx1">
                    <a:lumMod val="75000"/>
                    <a:lumOff val="25000"/>
                  </a:schemeClr>
                </a:solidFill>
                <a:latin typeface="Barlow Condensed Medium" panose="00000606000000000000" charset="0"/>
                <a:cs typeface="Barlow Condensed Medium" panose="00000606000000000000" charset="0"/>
              </a:endParaRPr>
            </a:p>
          </p:txBody>
        </p:sp>
        <p:sp>
          <p:nvSpPr>
            <p:cNvPr id="68" name="圆角矩形 67"/>
            <p:cNvSpPr/>
            <p:nvPr/>
          </p:nvSpPr>
          <p:spPr>
            <a:xfrm>
              <a:off x="3542139" y="1954206"/>
              <a:ext cx="385318" cy="38531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accent1"/>
                  </a:solidFill>
                  <a:latin typeface="+mn-ea"/>
                  <a:cs typeface="Montserrat" panose="00000500000000000000" charset="0"/>
                </a:rPr>
                <a:t> </a:t>
              </a:r>
              <a:endParaRPr lang="zh-CN" altLang="en-US" sz="1400">
                <a:solidFill>
                  <a:schemeClr val="accent1"/>
                </a:solidFill>
                <a:latin typeface="+mn-ea"/>
                <a:cs typeface="Montserrat" panose="00000500000000000000" charset="0"/>
              </a:endParaRPr>
            </a:p>
          </p:txBody>
        </p:sp>
        <p:sp>
          <p:nvSpPr>
            <p:cNvPr id="69" name="文本框 48"/>
            <p:cNvSpPr txBox="1">
              <a:spLocks noChangeArrowheads="1"/>
            </p:cNvSpPr>
            <p:nvPr/>
          </p:nvSpPr>
          <p:spPr bwMode="auto">
            <a:xfrm>
              <a:off x="3527609" y="1954206"/>
              <a:ext cx="501137" cy="338553"/>
            </a:xfrm>
            <a:prstGeom prst="rect">
              <a:avLst/>
            </a:prstGeom>
            <a:noFill/>
            <a:ln w="9525">
              <a:noFill/>
              <a:miter lim="800000"/>
            </a:ln>
          </p:spPr>
          <p:txBody>
            <a:bodyPr>
              <a:normAutofit/>
            </a:bodyPr>
            <a:lstStyle/>
            <a:p>
              <a:r>
                <a:rPr lang="vi-VN" altLang="vi-VN" sz="1600">
                  <a:solidFill>
                    <a:schemeClr val="bg1"/>
                  </a:solidFill>
                  <a:latin typeface="Noto Sans"/>
                  <a:ea typeface="Noto Sans"/>
                  <a:cs typeface="Montserrat" panose="00000500000000000000" charset="0"/>
                </a:rPr>
                <a:t>03</a:t>
              </a:r>
              <a:endParaRPr lang="zh-CN" altLang="en-US" sz="1600">
                <a:solidFill>
                  <a:schemeClr val="bg1"/>
                </a:solidFill>
                <a:latin typeface="+mn-ea"/>
                <a:cs typeface="Montserrat" panose="00000500000000000000" charset="0"/>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0341345-B529-5055-0D15-526A506FA355}"/>
              </a:ext>
            </a:extLst>
          </p:cNvPr>
          <p:cNvGrpSpPr/>
          <p:nvPr/>
        </p:nvGrpSpPr>
        <p:grpSpPr>
          <a:xfrm>
            <a:off x="731805" y="694644"/>
            <a:ext cx="7842321" cy="1209284"/>
            <a:chOff x="731805" y="694644"/>
            <a:chExt cx="7842321" cy="1209284"/>
          </a:xfrm>
        </p:grpSpPr>
        <p:sp>
          <p:nvSpPr>
            <p:cNvPr id="27" name="圆角矩形 26"/>
            <p:cNvSpPr/>
            <p:nvPr/>
          </p:nvSpPr>
          <p:spPr>
            <a:xfrm>
              <a:off x="771531" y="730243"/>
              <a:ext cx="7762869" cy="1148468"/>
            </a:xfrm>
            <a:prstGeom prst="roundRect">
              <a:avLst>
                <a:gd name="adj" fmla="val 0"/>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0" name="矩形 93"/>
            <p:cNvSpPr/>
            <p:nvPr/>
          </p:nvSpPr>
          <p:spPr>
            <a:xfrm>
              <a:off x="731805" y="694644"/>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1" name="矩形 93"/>
            <p:cNvSpPr/>
            <p:nvPr/>
          </p:nvSpPr>
          <p:spPr>
            <a:xfrm rot="10800000">
              <a:off x="8270375" y="1600177"/>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grpSp>
      <p:sp>
        <p:nvSpPr>
          <p:cNvPr id="4" name="TextBox 76"/>
          <p:cNvSpPr txBox="1"/>
          <p:nvPr/>
        </p:nvSpPr>
        <p:spPr>
          <a:xfrm>
            <a:off x="644920" y="1925526"/>
            <a:ext cx="1581150" cy="320040"/>
          </a:xfrm>
          <a:prstGeom prst="rect">
            <a:avLst/>
          </a:prstGeom>
          <a:noFill/>
        </p:spPr>
        <p:txBody>
          <a:bodyPr wrap="square" rtlCol="0">
            <a:normAutofit/>
          </a:bodyPr>
          <a:lstStyle/>
          <a:p>
            <a:pPr algn="dist"/>
            <a:r>
              <a:rPr lang="en-US" altLang="vi-VN" sz="1500">
                <a:solidFill>
                  <a:srgbClr val="5C848E"/>
                </a:solidFill>
                <a:latin typeface="Noto Sans"/>
                <a:ea typeface="Noto Sans"/>
                <a:cs typeface="Montserrat" panose="00000500000000000000" charset="0"/>
              </a:rPr>
              <a:t>Nghệ thuật</a:t>
            </a:r>
            <a:endParaRPr lang="zh-CN" altLang="en-US" sz="1500">
              <a:solidFill>
                <a:srgbClr val="5C848E"/>
              </a:solidFill>
              <a:latin typeface="Montserrat"/>
              <a:ea typeface="Montserrat"/>
              <a:cs typeface="Montserrat" panose="00000500000000000000" charset="0"/>
            </a:endParaRPr>
          </a:p>
        </p:txBody>
      </p:sp>
      <p:sp>
        <p:nvSpPr>
          <p:cNvPr id="5" name="TextBox 76"/>
          <p:cNvSpPr txBox="1"/>
          <p:nvPr/>
        </p:nvSpPr>
        <p:spPr>
          <a:xfrm>
            <a:off x="2683552" y="1910695"/>
            <a:ext cx="1637936" cy="320040"/>
          </a:xfrm>
          <a:prstGeom prst="rect">
            <a:avLst/>
          </a:prstGeom>
          <a:noFill/>
        </p:spPr>
        <p:txBody>
          <a:bodyPr wrap="square" rtlCol="0">
            <a:noAutofit/>
          </a:bodyPr>
          <a:lstStyle/>
          <a:p>
            <a:pPr algn="dist"/>
            <a:r>
              <a:rPr lang="vi-VN" altLang="vi-VN" sz="1500">
                <a:solidFill>
                  <a:srgbClr val="BF9F8B"/>
                </a:solidFill>
                <a:latin typeface="Noto Sans"/>
                <a:ea typeface="Noto Sans"/>
                <a:cs typeface="Montserrat" panose="00000500000000000000" charset="0"/>
              </a:rPr>
              <a:t>Tự động hóa</a:t>
            </a:r>
            <a:endParaRPr lang="zh-CN" altLang="en-US" sz="1500">
              <a:solidFill>
                <a:srgbClr val="BF9F8B"/>
              </a:solidFill>
              <a:latin typeface="Montserrat"/>
              <a:ea typeface="Montserrat"/>
              <a:cs typeface="Montserrat" panose="00000500000000000000" charset="0"/>
            </a:endParaRPr>
          </a:p>
        </p:txBody>
      </p:sp>
      <p:sp>
        <p:nvSpPr>
          <p:cNvPr id="32" name="文本框 31"/>
          <p:cNvSpPr txBox="1"/>
          <p:nvPr/>
        </p:nvSpPr>
        <p:spPr>
          <a:xfrm>
            <a:off x="501154" y="3706738"/>
            <a:ext cx="1804345" cy="1227212"/>
          </a:xfrm>
          <a:prstGeom prst="rect">
            <a:avLst/>
          </a:prstGeom>
          <a:noFill/>
        </p:spPr>
        <p:txBody>
          <a:bodyPr wrap="square" rtlCol="0">
            <a:noAutofit/>
          </a:bodyPr>
          <a:lstStyle/>
          <a:p>
            <a:pPr>
              <a:lnSpc>
                <a:spcPct val="120000"/>
              </a:lnSpc>
            </a:pPr>
            <a:r>
              <a:rPr lang="en-US" altLang="vi-VN" sz="130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sym typeface="Symbol" panose="05050102010706020507" pitchFamily="18" charset="2"/>
              </a:rPr>
              <a:t>  </a:t>
            </a:r>
            <a:r>
              <a:rPr lang="en-US" altLang="vi-VN" sz="130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sym typeface="+mn-ea"/>
              </a:rPr>
              <a:t>Tranh của trí tuệ nhân tạo Midjourney giành giải nhất ở hạng mục kỹ thuật số ở triển lãm.</a:t>
            </a:r>
          </a:p>
        </p:txBody>
      </p:sp>
      <p:sp>
        <p:nvSpPr>
          <p:cNvPr id="3" name="文本框 54">
            <a:extLst>
              <a:ext uri="{FF2B5EF4-FFF2-40B4-BE49-F238E27FC236}">
                <a16:creationId xmlns:a16="http://schemas.microsoft.com/office/drawing/2014/main" id="{DED6F382-5F36-BFDD-EC0E-9FD752698A17}"/>
              </a:ext>
            </a:extLst>
          </p:cNvPr>
          <p:cNvSpPr txBox="1"/>
          <p:nvPr/>
        </p:nvSpPr>
        <p:spPr>
          <a:xfrm>
            <a:off x="0" y="-146920"/>
            <a:ext cx="901209" cy="877163"/>
          </a:xfrm>
          <a:prstGeom prst="rect">
            <a:avLst/>
          </a:prstGeom>
          <a:noFill/>
        </p:spPr>
        <p:txBody>
          <a:bodyPr wrap="none" rtlCol="0">
            <a:normAutofit/>
          </a:bodyPr>
          <a:lstStyle/>
          <a:p>
            <a:r>
              <a:rPr lang="vi-VN" altLang="vi-VN" sz="5100" b="1">
                <a:solidFill>
                  <a:schemeClr val="accent1"/>
                </a:solidFill>
                <a:latin typeface="Noto Sans"/>
                <a:ea typeface="Noto Sans"/>
                <a:cs typeface="Montserrat" panose="00000500000000000000" charset="0"/>
              </a:rPr>
              <a:t>01</a:t>
            </a:r>
            <a:endParaRPr lang="zh-CN" altLang="en-US" sz="5100" b="1">
              <a:solidFill>
                <a:schemeClr val="accent1"/>
              </a:solidFill>
              <a:latin typeface="+mn-ea"/>
              <a:cs typeface="Montserrat" panose="00000500000000000000" charset="0"/>
            </a:endParaRPr>
          </a:p>
        </p:txBody>
      </p:sp>
      <p:sp>
        <p:nvSpPr>
          <p:cNvPr id="11" name="文本框 32">
            <a:extLst>
              <a:ext uri="{FF2B5EF4-FFF2-40B4-BE49-F238E27FC236}">
                <a16:creationId xmlns:a16="http://schemas.microsoft.com/office/drawing/2014/main" id="{47557DE3-B31F-ACDC-E2F1-743A74E96513}"/>
              </a:ext>
            </a:extLst>
          </p:cNvPr>
          <p:cNvSpPr txBox="1"/>
          <p:nvPr/>
        </p:nvSpPr>
        <p:spPr>
          <a:xfrm>
            <a:off x="-152400" y="-9043"/>
            <a:ext cx="3924664" cy="106680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a:defRPr/>
            </a:pPr>
            <a:r>
              <a:rPr lang="vi-VN" altLang="vi-VN" sz="3200" b="1" kern="0">
                <a:solidFill>
                  <a:schemeClr val="accent2"/>
                </a:solidFill>
                <a:latin typeface="Noto Sans"/>
                <a:ea typeface="Noto Sans"/>
                <a:cs typeface="Montserrat" panose="00000500000000000000" charset="0"/>
              </a:rPr>
              <a:t>Giới Thiệu</a:t>
            </a:r>
          </a:p>
        </p:txBody>
      </p:sp>
      <p:sp>
        <p:nvSpPr>
          <p:cNvPr id="13" name="TextBox 49">
            <a:extLst>
              <a:ext uri="{FF2B5EF4-FFF2-40B4-BE49-F238E27FC236}">
                <a16:creationId xmlns:a16="http://schemas.microsoft.com/office/drawing/2014/main" id="{5311CD9B-B847-5DC5-ECF8-EB01FA3D7DE1}"/>
              </a:ext>
            </a:extLst>
          </p:cNvPr>
          <p:cNvSpPr txBox="1"/>
          <p:nvPr/>
        </p:nvSpPr>
        <p:spPr>
          <a:xfrm>
            <a:off x="856567" y="769267"/>
            <a:ext cx="7515902" cy="947495"/>
          </a:xfrm>
          <a:prstGeom prst="rect">
            <a:avLst/>
          </a:prstGeom>
          <a:noFill/>
        </p:spPr>
        <p:txBody>
          <a:bodyPr wrap="square" lIns="0" tIns="0" rIns="0" bIns="0" rtlCol="0">
            <a:noAutofit/>
          </a:bodyPr>
          <a:lstStyle/>
          <a:p>
            <a:pPr eaLnBrk="0" hangingPunct="0"/>
            <a:r>
              <a:rPr lang="en-US" altLang="vi-VN">
                <a:solidFill>
                  <a:srgbClr val="5C848E"/>
                </a:solidFill>
                <a:latin typeface="Noto Sans"/>
                <a:ea typeface="Noto Sans"/>
                <a:cs typeface="+mn-ea"/>
                <a:sym typeface="+mn-lt"/>
              </a:rPr>
              <a:t> </a:t>
            </a:r>
            <a:r>
              <a:rPr lang="vi-VN" altLang="vi-VN">
                <a:solidFill>
                  <a:srgbClr val="5C848E"/>
                </a:solidFill>
                <a:latin typeface="Noto Sans"/>
                <a:ea typeface="Noto Sans"/>
                <a:cs typeface="+mn-ea"/>
                <a:sym typeface="+mn-lt"/>
              </a:rPr>
              <a:t>Học Tăng Cường (RL) đang nổi lên như một yếu tố </a:t>
            </a:r>
            <a:r>
              <a:rPr lang="en-US" altLang="vi-VN">
                <a:solidFill>
                  <a:srgbClr val="5C848E"/>
                </a:solidFill>
                <a:latin typeface="Noto Sans"/>
                <a:ea typeface="Noto Sans"/>
                <a:cs typeface="+mn-ea"/>
                <a:sym typeface="+mn-lt"/>
              </a:rPr>
              <a:t>quan trọng </a:t>
            </a:r>
            <a:r>
              <a:rPr lang="vi-VN" altLang="vi-VN">
                <a:solidFill>
                  <a:srgbClr val="5C848E"/>
                </a:solidFill>
                <a:latin typeface="Noto Sans"/>
                <a:ea typeface="Noto Sans"/>
                <a:cs typeface="+mn-ea"/>
                <a:sym typeface="+mn-lt"/>
              </a:rPr>
              <a:t>trong sự phát triển của Trí Tuệ Nhân Tạo (A.I)</a:t>
            </a:r>
            <a:r>
              <a:rPr lang="zh-CN" altLang="en-US">
                <a:solidFill>
                  <a:srgbClr val="5C848E"/>
                </a:solidFill>
                <a:cs typeface="+mn-ea"/>
                <a:sym typeface="+mn-lt"/>
              </a:rPr>
              <a:t> </a:t>
            </a:r>
            <a:r>
              <a:rPr lang="en-US" altLang="vi-VN">
                <a:solidFill>
                  <a:srgbClr val="5C848E"/>
                </a:solidFill>
                <a:latin typeface="Noto Sans"/>
                <a:ea typeface="Noto Sans"/>
                <a:cs typeface="+mn-ea"/>
                <a:sym typeface="+mn-lt"/>
              </a:rPr>
              <a:t>và xuất hiện trên nhiều lĩnh vực khác nhau như:</a:t>
            </a:r>
            <a:endParaRPr lang="zh-CN" altLang="en-US">
              <a:solidFill>
                <a:srgbClr val="5C848E"/>
              </a:solidFill>
              <a:latin typeface="Montserrat"/>
              <a:ea typeface="Montserrat"/>
              <a:cs typeface="+mn-ea"/>
              <a:sym typeface="+mn-lt"/>
            </a:endParaRPr>
          </a:p>
        </p:txBody>
      </p:sp>
      <p:sp>
        <p:nvSpPr>
          <p:cNvPr id="18" name="TextBox 76">
            <a:extLst>
              <a:ext uri="{FF2B5EF4-FFF2-40B4-BE49-F238E27FC236}">
                <a16:creationId xmlns:a16="http://schemas.microsoft.com/office/drawing/2014/main" id="{F8C8E0F8-99FC-A40F-E0D0-519FA5C0DAE0}"/>
              </a:ext>
            </a:extLst>
          </p:cNvPr>
          <p:cNvSpPr txBox="1"/>
          <p:nvPr/>
        </p:nvSpPr>
        <p:spPr>
          <a:xfrm>
            <a:off x="4840326" y="1925526"/>
            <a:ext cx="1581150" cy="320040"/>
          </a:xfrm>
          <a:prstGeom prst="rect">
            <a:avLst/>
          </a:prstGeom>
          <a:noFill/>
        </p:spPr>
        <p:txBody>
          <a:bodyPr wrap="square" rtlCol="0">
            <a:noAutofit/>
          </a:bodyPr>
          <a:lstStyle/>
          <a:p>
            <a:pPr algn="dist"/>
            <a:r>
              <a:rPr lang="vi-VN" altLang="vi-VN" sz="1500">
                <a:solidFill>
                  <a:srgbClr val="5C848E"/>
                </a:solidFill>
                <a:latin typeface="Noto Sans"/>
                <a:ea typeface="Noto Sans"/>
                <a:cs typeface="Montserrat" panose="00000500000000000000" charset="0"/>
              </a:rPr>
              <a:t>Quảng cáo</a:t>
            </a:r>
            <a:endParaRPr lang="zh-CN" altLang="en-US" sz="1500">
              <a:solidFill>
                <a:srgbClr val="5C848E"/>
              </a:solidFill>
              <a:latin typeface="Montserrat"/>
              <a:ea typeface="Montserrat"/>
              <a:cs typeface="Montserrat" panose="00000500000000000000" charset="0"/>
            </a:endParaRPr>
          </a:p>
        </p:txBody>
      </p:sp>
      <p:sp>
        <p:nvSpPr>
          <p:cNvPr id="19" name="TextBox 76">
            <a:extLst>
              <a:ext uri="{FF2B5EF4-FFF2-40B4-BE49-F238E27FC236}">
                <a16:creationId xmlns:a16="http://schemas.microsoft.com/office/drawing/2014/main" id="{DAF7CEC0-60D2-FB3D-DD0A-73A7139F1DB4}"/>
              </a:ext>
            </a:extLst>
          </p:cNvPr>
          <p:cNvSpPr txBox="1"/>
          <p:nvPr/>
        </p:nvSpPr>
        <p:spPr>
          <a:xfrm>
            <a:off x="7062501" y="1962150"/>
            <a:ext cx="1371600" cy="320040"/>
          </a:xfrm>
          <a:prstGeom prst="rect">
            <a:avLst/>
          </a:prstGeom>
          <a:noFill/>
        </p:spPr>
        <p:txBody>
          <a:bodyPr wrap="square" rtlCol="0">
            <a:normAutofit/>
          </a:bodyPr>
          <a:lstStyle/>
          <a:p>
            <a:pPr algn="dist"/>
            <a:r>
              <a:rPr lang="en-US" altLang="vi-VN" sz="1500">
                <a:solidFill>
                  <a:srgbClr val="BF9F8B"/>
                </a:solidFill>
                <a:latin typeface="Noto Sans"/>
                <a:ea typeface="Noto Sans"/>
                <a:cs typeface="Montserrat" panose="00000500000000000000" charset="0"/>
              </a:rPr>
              <a:t>Trò chơi</a:t>
            </a:r>
            <a:endParaRPr lang="zh-CN" altLang="en-US" sz="1500">
              <a:solidFill>
                <a:srgbClr val="BF9F8B"/>
              </a:solidFill>
              <a:latin typeface="Montserrat"/>
              <a:ea typeface="Montserrat"/>
              <a:cs typeface="Montserrat" panose="00000500000000000000" charset="0"/>
            </a:endParaRPr>
          </a:p>
        </p:txBody>
      </p:sp>
      <p:pic>
        <p:nvPicPr>
          <p:cNvPr id="1028" name="Picture 4" descr="AI-Generated Art Won a Prize. Artists Aren't Happy. - The New York Times">
            <a:extLst>
              <a:ext uri="{FF2B5EF4-FFF2-40B4-BE49-F238E27FC236}">
                <a16:creationId xmlns:a16="http://schemas.microsoft.com/office/drawing/2014/main" id="{5FA8AAB7-20C2-3AC7-3B4E-439B593F38BC}"/>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546" r="12546"/>
          <a:stretch/>
        </p:blipFill>
        <p:spPr bwMode="auto">
          <a:xfrm>
            <a:off x="501153" y="2230735"/>
            <a:ext cx="1905585" cy="1429188"/>
          </a:xfrm>
          <a:prstGeom prst="hexagon">
            <a:avLst/>
          </a:prstGeom>
          <a:noFill/>
          <a:extLst>
            <a:ext uri="{909E8E84-426E-40DD-AFC4-6F175D3DCCD1}">
              <a14:hiddenFill xmlns:a14="http://schemas.microsoft.com/office/drawing/2010/main">
                <a:solidFill>
                  <a:srgbClr val="FFFFFF"/>
                </a:solidFill>
              </a14:hiddenFill>
            </a:ext>
          </a:extLst>
        </p:spPr>
      </p:pic>
      <p:sp>
        <p:nvSpPr>
          <p:cNvPr id="20" name="文本框 31">
            <a:extLst>
              <a:ext uri="{FF2B5EF4-FFF2-40B4-BE49-F238E27FC236}">
                <a16:creationId xmlns:a16="http://schemas.microsoft.com/office/drawing/2014/main" id="{1BF337D2-ED41-B725-87AD-B167CA17DBBB}"/>
              </a:ext>
            </a:extLst>
          </p:cNvPr>
          <p:cNvSpPr txBox="1"/>
          <p:nvPr/>
        </p:nvSpPr>
        <p:spPr>
          <a:xfrm>
            <a:off x="2648394" y="3706738"/>
            <a:ext cx="1804345" cy="1227212"/>
          </a:xfrm>
          <a:prstGeom prst="rect">
            <a:avLst/>
          </a:prstGeom>
          <a:noFill/>
        </p:spPr>
        <p:txBody>
          <a:bodyPr wrap="square" rtlCol="0">
            <a:noAutofit/>
          </a:bodyPr>
          <a:lstStyle/>
          <a:p>
            <a:pPr>
              <a:lnSpc>
                <a:spcPct val="120000"/>
              </a:lnSpc>
            </a:pPr>
            <a:r>
              <a:rPr lang="en-US" altLang="vi-VN" sz="130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sym typeface="Symbol" panose="05050102010706020507" pitchFamily="18" charset="2"/>
              </a:rPr>
              <a:t>  </a:t>
            </a:r>
            <a:r>
              <a:rPr lang="en-US" altLang="vi-VN" sz="130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sym typeface="+mn-ea"/>
              </a:rPr>
              <a:t>Xe Tesla được trang bị trí tuệ nhân tạo có thể tự động lái đến khu vực chỉ định.</a:t>
            </a:r>
          </a:p>
        </p:txBody>
      </p:sp>
      <p:pic>
        <p:nvPicPr>
          <p:cNvPr id="1030" name="Picture 6" descr="Tesla says it is adding radar in its cars next month amid self-driving  suite concerns | Electrek">
            <a:extLst>
              <a:ext uri="{FF2B5EF4-FFF2-40B4-BE49-F238E27FC236}">
                <a16:creationId xmlns:a16="http://schemas.microsoft.com/office/drawing/2014/main" id="{CA6F6125-0566-2928-B048-DA00E4DFB00E}"/>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6667" r="16667"/>
          <a:stretch/>
        </p:blipFill>
        <p:spPr bwMode="auto">
          <a:xfrm>
            <a:off x="2590800" y="2225427"/>
            <a:ext cx="1914749" cy="1436062"/>
          </a:xfrm>
          <a:prstGeom prst="hexagon">
            <a:avLst/>
          </a:prstGeom>
          <a:noFill/>
          <a:extLst>
            <a:ext uri="{909E8E84-426E-40DD-AFC4-6F175D3DCCD1}">
              <a14:hiddenFill xmlns:a14="http://schemas.microsoft.com/office/drawing/2010/main">
                <a:solidFill>
                  <a:srgbClr val="FFFFFF"/>
                </a:solidFill>
              </a14:hiddenFill>
            </a:ext>
          </a:extLst>
        </p:spPr>
      </p:pic>
      <p:pic>
        <p:nvPicPr>
          <p:cNvPr id="1032" name="Picture 8" descr="Which are the Top AI Tools for Facebook Ads Explained">
            <a:extLst>
              <a:ext uri="{FF2B5EF4-FFF2-40B4-BE49-F238E27FC236}">
                <a16:creationId xmlns:a16="http://schemas.microsoft.com/office/drawing/2014/main" id="{EE886765-CD62-C2C2-F8E9-DE728D083B9D}"/>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706" r="14706"/>
          <a:stretch/>
        </p:blipFill>
        <p:spPr bwMode="auto">
          <a:xfrm>
            <a:off x="4673484" y="2236528"/>
            <a:ext cx="1914749" cy="1423395"/>
          </a:xfrm>
          <a:prstGeom prst="hexagon">
            <a:avLst/>
          </a:prstGeom>
          <a:noFill/>
          <a:extLst>
            <a:ext uri="{909E8E84-426E-40DD-AFC4-6F175D3DCCD1}">
              <a14:hiddenFill xmlns:a14="http://schemas.microsoft.com/office/drawing/2010/main">
                <a:solidFill>
                  <a:srgbClr val="FFFFFF"/>
                </a:solidFill>
              </a14:hiddenFill>
            </a:ext>
          </a:extLst>
        </p:spPr>
      </p:pic>
      <p:sp>
        <p:nvSpPr>
          <p:cNvPr id="21" name="文本框 31">
            <a:extLst>
              <a:ext uri="{FF2B5EF4-FFF2-40B4-BE49-F238E27FC236}">
                <a16:creationId xmlns:a16="http://schemas.microsoft.com/office/drawing/2014/main" id="{18A50D8D-9348-BFE7-B84B-560CDA66639E}"/>
              </a:ext>
            </a:extLst>
          </p:cNvPr>
          <p:cNvSpPr txBox="1"/>
          <p:nvPr/>
        </p:nvSpPr>
        <p:spPr>
          <a:xfrm>
            <a:off x="4878682" y="3665497"/>
            <a:ext cx="1804345" cy="1227212"/>
          </a:xfrm>
          <a:prstGeom prst="rect">
            <a:avLst/>
          </a:prstGeom>
          <a:noFill/>
        </p:spPr>
        <p:txBody>
          <a:bodyPr wrap="square" rtlCol="0">
            <a:noAutofit/>
          </a:bodyPr>
          <a:lstStyle/>
          <a:p>
            <a:pPr>
              <a:lnSpc>
                <a:spcPct val="120000"/>
              </a:lnSpc>
            </a:pPr>
            <a:r>
              <a:rPr lang="en-US" altLang="vi-VN" sz="130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sym typeface="Symbol" panose="05050102010706020507" pitchFamily="18" charset="2"/>
              </a:rPr>
              <a:t> </a:t>
            </a:r>
            <a:r>
              <a:rPr lang="vi-VN" altLang="vi-VN" sz="130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sym typeface="Symbol" panose="05050102010706020507" pitchFamily="18" charset="2"/>
              </a:rPr>
              <a:t>Facebook cũng sử dụng AI để tối ưu hóa nhắm mục tiêu quảng cáo của mình.</a:t>
            </a:r>
            <a:endParaRPr lang="en-US" altLang="vi-VN" sz="130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sym typeface="+mn-ea"/>
            </a:endParaRPr>
          </a:p>
        </p:txBody>
      </p:sp>
      <p:pic>
        <p:nvPicPr>
          <p:cNvPr id="1034" name="Picture 10" descr="Artificial intelligence: Google's AlphaGo beats Go master Lee Se-dol - BBC  News">
            <a:extLst>
              <a:ext uri="{FF2B5EF4-FFF2-40B4-BE49-F238E27FC236}">
                <a16:creationId xmlns:a16="http://schemas.microsoft.com/office/drawing/2014/main" id="{31913699-6B63-ABE7-B020-0EA77EDB4926}"/>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2500" r="12500"/>
          <a:stretch/>
        </p:blipFill>
        <p:spPr bwMode="auto">
          <a:xfrm>
            <a:off x="6776137" y="2245566"/>
            <a:ext cx="1935772" cy="1461172"/>
          </a:xfrm>
          <a:prstGeom prst="hexagon">
            <a:avLst/>
          </a:prstGeom>
          <a:noFill/>
          <a:extLst>
            <a:ext uri="{909E8E84-426E-40DD-AFC4-6F175D3DCCD1}">
              <a14:hiddenFill xmlns:a14="http://schemas.microsoft.com/office/drawing/2010/main">
                <a:solidFill>
                  <a:srgbClr val="FFFFFF"/>
                </a:solidFill>
              </a14:hiddenFill>
            </a:ext>
          </a:extLst>
        </p:spPr>
      </p:pic>
      <p:sp>
        <p:nvSpPr>
          <p:cNvPr id="22" name="文本框 31">
            <a:extLst>
              <a:ext uri="{FF2B5EF4-FFF2-40B4-BE49-F238E27FC236}">
                <a16:creationId xmlns:a16="http://schemas.microsoft.com/office/drawing/2014/main" id="{6904D20A-E4A5-8A0D-EDA9-262BFBC52541}"/>
              </a:ext>
            </a:extLst>
          </p:cNvPr>
          <p:cNvSpPr txBox="1"/>
          <p:nvPr/>
        </p:nvSpPr>
        <p:spPr>
          <a:xfrm>
            <a:off x="6867089" y="3665497"/>
            <a:ext cx="1804345" cy="1227212"/>
          </a:xfrm>
          <a:prstGeom prst="rect">
            <a:avLst/>
          </a:prstGeom>
          <a:noFill/>
        </p:spPr>
        <p:txBody>
          <a:bodyPr wrap="square" rtlCol="0">
            <a:noAutofit/>
          </a:bodyPr>
          <a:lstStyle/>
          <a:p>
            <a:pPr>
              <a:lnSpc>
                <a:spcPct val="120000"/>
              </a:lnSpc>
            </a:pPr>
            <a:r>
              <a:rPr lang="en-US" altLang="vi-VN" sz="130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sym typeface="Symbol" panose="05050102010706020507" pitchFamily="18" charset="2"/>
              </a:rPr>
              <a:t> </a:t>
            </a:r>
            <a:r>
              <a:rPr lang="vi-VN" altLang="vi-VN" sz="130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sym typeface="Symbol" panose="05050102010706020507" pitchFamily="18" charset="2"/>
              </a:rPr>
              <a:t>AlphaGo</a:t>
            </a:r>
            <a:r>
              <a:rPr lang="en-US" altLang="vi-VN" sz="130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sym typeface="Symbol" panose="05050102010706020507" pitchFamily="18" charset="2"/>
              </a:rPr>
              <a:t> của Google đánh bại bật thầy cơ vây Lee Se-dol</a:t>
            </a:r>
            <a:r>
              <a:rPr lang="vi-VN" altLang="vi-VN" sz="130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sym typeface="Symbol" panose="05050102010706020507" pitchFamily="18" charset="2"/>
              </a:rPr>
              <a:t>.</a:t>
            </a:r>
            <a:endParaRPr lang="en-US" altLang="vi-VN" sz="130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771531" y="730242"/>
            <a:ext cx="7746547" cy="3469559"/>
          </a:xfrm>
          <a:prstGeom prst="roundRect">
            <a:avLst>
              <a:gd name="adj" fmla="val 0"/>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0" name="矩形 93"/>
          <p:cNvSpPr/>
          <p:nvPr/>
        </p:nvSpPr>
        <p:spPr>
          <a:xfrm>
            <a:off x="731805" y="694644"/>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1" name="矩形 93"/>
          <p:cNvSpPr/>
          <p:nvPr/>
        </p:nvSpPr>
        <p:spPr>
          <a:xfrm rot="10800000">
            <a:off x="8254053" y="3935549"/>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17" name="文本框 16"/>
          <p:cNvSpPr txBox="1"/>
          <p:nvPr/>
        </p:nvSpPr>
        <p:spPr>
          <a:xfrm>
            <a:off x="957199" y="943698"/>
            <a:ext cx="7374731" cy="758384"/>
          </a:xfrm>
          <a:prstGeom prst="rect">
            <a:avLst/>
          </a:prstGeom>
          <a:noFill/>
        </p:spPr>
        <p:txBody>
          <a:bodyPr wrap="square" rtlCol="0">
            <a:noAutofit/>
          </a:bodyPr>
          <a:lstStyle/>
          <a:p>
            <a:pPr eaLnBrk="0" hangingPunct="0"/>
            <a:r>
              <a:rPr lang="en-US" altLang="vi-VN" sz="2000" b="1">
                <a:solidFill>
                  <a:srgbClr val="5C848E"/>
                </a:solidFill>
                <a:latin typeface="Noto Sans"/>
                <a:ea typeface="Noto Sans"/>
                <a:cs typeface="+mn-ea"/>
                <a:sym typeface="+mn-lt"/>
              </a:rPr>
              <a:t>Mục tiêu</a:t>
            </a:r>
          </a:p>
          <a:p>
            <a:pPr marL="285750" indent="-285750" eaLnBrk="0" hangingPunct="0">
              <a:buFont typeface="Arial" panose="020B0604020202020204" pitchFamily="34" charset="0"/>
              <a:buChar char="•"/>
            </a:pPr>
            <a:r>
              <a:rPr lang="vi-VN" altLang="vi-VN">
                <a:solidFill>
                  <a:srgbClr val="5C848E"/>
                </a:solidFill>
                <a:latin typeface="Noto Sans"/>
                <a:ea typeface="Noto Sans"/>
                <a:cs typeface="+mn-ea"/>
                <a:sym typeface="+mn-lt"/>
              </a:rPr>
              <a:t>Nghiên cứu cơ chế hoạt động của học tăng cường trong lĩnh vực Trí Tuệ Nhân Tạo</a:t>
            </a:r>
            <a:r>
              <a:rPr lang="en-US" altLang="vi-VN">
                <a:solidFill>
                  <a:srgbClr val="5C848E"/>
                </a:solidFill>
                <a:latin typeface="Noto Sans"/>
                <a:ea typeface="Noto Sans"/>
                <a:cs typeface="+mn-ea"/>
                <a:sym typeface="+mn-lt"/>
              </a:rPr>
              <a:t> và mô phỏng</a:t>
            </a:r>
            <a:r>
              <a:rPr lang="vi-VN" altLang="vi-VN">
                <a:solidFill>
                  <a:srgbClr val="5C848E"/>
                </a:solidFill>
                <a:latin typeface="Noto Sans"/>
                <a:ea typeface="Noto Sans"/>
                <a:cs typeface="+mn-ea"/>
                <a:sym typeface="+mn-lt"/>
              </a:rPr>
              <a:t> vào môi trường game.</a:t>
            </a:r>
            <a:endParaRPr lang="en-US" altLang="vi-VN">
              <a:solidFill>
                <a:srgbClr val="5C848E"/>
              </a:solidFill>
              <a:cs typeface="+mn-ea"/>
              <a:sym typeface="+mn-lt"/>
            </a:endParaRPr>
          </a:p>
          <a:p>
            <a:pPr marL="285750" indent="-285750" eaLnBrk="0" hangingPunct="0">
              <a:buFont typeface="Arial" panose="020B0604020202020204" pitchFamily="34" charset="0"/>
              <a:buChar char="•"/>
            </a:pPr>
            <a:r>
              <a:rPr lang="en-US" altLang="vi-VN">
                <a:solidFill>
                  <a:srgbClr val="5C848E"/>
                </a:solidFill>
                <a:latin typeface="Noto Sans"/>
                <a:ea typeface="Noto Sans"/>
                <a:cs typeface="+mn-ea"/>
                <a:sym typeface="+mn-lt"/>
              </a:rPr>
              <a:t>So sánh 2 mô hình học tăng cường trong môi trường game.</a:t>
            </a:r>
          </a:p>
          <a:p>
            <a:pPr eaLnBrk="0" hangingPunct="0"/>
            <a:endParaRPr lang="en-US" altLang="vi-VN">
              <a:solidFill>
                <a:srgbClr val="5C848E"/>
              </a:solidFill>
              <a:latin typeface="Noto Sans"/>
              <a:ea typeface="Noto Sans"/>
              <a:cs typeface="+mn-ea"/>
              <a:sym typeface="+mn-lt"/>
            </a:endParaRPr>
          </a:p>
          <a:p>
            <a:pPr eaLnBrk="0" hangingPunct="0"/>
            <a:r>
              <a:rPr lang="en-US" altLang="vi-VN" sz="2000" b="1">
                <a:solidFill>
                  <a:srgbClr val="5C848E"/>
                </a:solidFill>
                <a:latin typeface="Noto Sans"/>
                <a:ea typeface="Noto Sans"/>
                <a:cs typeface="+mn-ea"/>
                <a:sym typeface="+mn-lt"/>
              </a:rPr>
              <a:t>Ý nghĩa</a:t>
            </a:r>
          </a:p>
          <a:p>
            <a:pPr marL="342900" indent="-342900" eaLnBrk="0" hangingPunct="0">
              <a:buFont typeface="Arial" panose="020B0604020202020204" pitchFamily="34" charset="0"/>
              <a:buChar char="•"/>
            </a:pPr>
            <a:r>
              <a:rPr lang="en-US" altLang="vi-VN">
                <a:solidFill>
                  <a:srgbClr val="5C848E"/>
                </a:solidFill>
                <a:latin typeface="Noto Sans"/>
                <a:ea typeface="Noto Sans"/>
                <a:cs typeface="+mn-ea"/>
                <a:sym typeface="+mn-lt"/>
              </a:rPr>
              <a:t>Nâng cao</a:t>
            </a:r>
            <a:r>
              <a:rPr lang="vi-VN" altLang="vi-VN">
                <a:solidFill>
                  <a:srgbClr val="5C848E"/>
                </a:solidFill>
                <a:latin typeface="Noto Sans"/>
                <a:ea typeface="Noto Sans"/>
                <a:cs typeface="+mn-ea"/>
                <a:sym typeface="+mn-lt"/>
              </a:rPr>
              <a:t> trong việc thiết kế hệ thống thông minh có khả năng tương tác tự động và linh hoạt</a:t>
            </a:r>
            <a:r>
              <a:rPr lang="en-US" altLang="vi-VN">
                <a:solidFill>
                  <a:srgbClr val="5C848E"/>
                </a:solidFill>
                <a:latin typeface="Noto Sans"/>
                <a:ea typeface="Noto Sans"/>
                <a:cs typeface="+mn-ea"/>
                <a:sym typeface="+mn-lt"/>
              </a:rPr>
              <a:t>.</a:t>
            </a:r>
          </a:p>
          <a:p>
            <a:pPr marL="342900" indent="-342900" eaLnBrk="0" hangingPunct="0">
              <a:buFont typeface="Arial" panose="020B0604020202020204" pitchFamily="34" charset="0"/>
              <a:buChar char="•"/>
            </a:pPr>
            <a:r>
              <a:rPr lang="vi-VN" altLang="vi-VN">
                <a:solidFill>
                  <a:srgbClr val="5C848E"/>
                </a:solidFill>
                <a:latin typeface="Noto Sans"/>
                <a:ea typeface="Noto Sans"/>
                <a:cs typeface="+mn-ea"/>
                <a:sym typeface="+mn-lt"/>
              </a:rPr>
              <a:t>Áp dụng học tăng cường có thể mang lại sự linh hoạt trong trải nghiệm người dung</a:t>
            </a:r>
            <a:r>
              <a:rPr lang="en-US" altLang="vi-VN">
                <a:solidFill>
                  <a:srgbClr val="5C848E"/>
                </a:solidFill>
                <a:latin typeface="Noto Sans"/>
                <a:ea typeface="Noto Sans"/>
                <a:cs typeface="+mn-ea"/>
                <a:sym typeface="+mn-lt"/>
              </a:rPr>
              <a:t>.</a:t>
            </a:r>
          </a:p>
        </p:txBody>
      </p:sp>
      <p:sp>
        <p:nvSpPr>
          <p:cNvPr id="3" name="文本框 32">
            <a:extLst>
              <a:ext uri="{FF2B5EF4-FFF2-40B4-BE49-F238E27FC236}">
                <a16:creationId xmlns:a16="http://schemas.microsoft.com/office/drawing/2014/main" id="{C8BB78CA-5B81-5742-B189-215588001C4A}"/>
              </a:ext>
            </a:extLst>
          </p:cNvPr>
          <p:cNvSpPr txBox="1"/>
          <p:nvPr/>
        </p:nvSpPr>
        <p:spPr>
          <a:xfrm>
            <a:off x="-152400" y="-9043"/>
            <a:ext cx="4572000" cy="106680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a:defRPr/>
            </a:pPr>
            <a:r>
              <a:rPr lang="en-US" altLang="vi-VN" sz="3200" b="1" kern="0">
                <a:solidFill>
                  <a:srgbClr val="5C848E"/>
                </a:solidFill>
                <a:latin typeface="Noto Sans"/>
                <a:ea typeface="Noto Sans"/>
                <a:cs typeface="Montserrat" panose="00000500000000000000" charset="0"/>
              </a:rPr>
              <a:t>Mục tiêu và ý nghĩa</a:t>
            </a:r>
            <a:endParaRPr lang="vi-VN" altLang="vi-VN" sz="3200" b="1" kern="0">
              <a:solidFill>
                <a:srgbClr val="5C848E"/>
              </a:solidFill>
              <a:latin typeface="Noto Sans"/>
              <a:ea typeface="Noto Sans"/>
              <a:cs typeface="Montserrat" panose="00000500000000000000" charset="0"/>
            </a:endParaRPr>
          </a:p>
        </p:txBody>
      </p:sp>
    </p:spTree>
    <p:custDataLst>
      <p:tags r:id="rId1"/>
    </p:custDataLst>
    <p:extLst>
      <p:ext uri="{BB962C8B-B14F-4D97-AF65-F5344CB8AC3E}">
        <p14:creationId xmlns:p14="http://schemas.microsoft.com/office/powerpoint/2010/main" val="17336091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771531" y="730242"/>
            <a:ext cx="7746547" cy="3469559"/>
          </a:xfrm>
          <a:prstGeom prst="roundRect">
            <a:avLst>
              <a:gd name="adj" fmla="val 0"/>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0" name="矩形 93"/>
          <p:cNvSpPr/>
          <p:nvPr/>
        </p:nvSpPr>
        <p:spPr>
          <a:xfrm>
            <a:off x="731805" y="694644"/>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1" name="矩形 93"/>
          <p:cNvSpPr/>
          <p:nvPr/>
        </p:nvSpPr>
        <p:spPr>
          <a:xfrm rot="10800000">
            <a:off x="8254053" y="3935549"/>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17" name="文本框 16"/>
          <p:cNvSpPr txBox="1"/>
          <p:nvPr/>
        </p:nvSpPr>
        <p:spPr>
          <a:xfrm>
            <a:off x="990118" y="1228745"/>
            <a:ext cx="7374731" cy="2472552"/>
          </a:xfrm>
          <a:prstGeom prst="rect">
            <a:avLst/>
          </a:prstGeom>
          <a:noFill/>
        </p:spPr>
        <p:txBody>
          <a:bodyPr wrap="square" rtlCol="0">
            <a:noAutofit/>
          </a:bodyPr>
          <a:lstStyle/>
          <a:p>
            <a:pPr algn="just" eaLnBrk="0" hangingPunct="0"/>
            <a:r>
              <a:rPr lang="vi-VN" altLang="vi-VN" sz="2000">
                <a:solidFill>
                  <a:srgbClr val="5C848E"/>
                </a:solidFill>
                <a:latin typeface="Noto Sans"/>
                <a:ea typeface="Noto Sans"/>
                <a:cs typeface="+mn-ea"/>
                <a:sym typeface="+mn-lt"/>
              </a:rPr>
              <a:t>Đề tài tập trung nghiên cứu và áp dụng mô hình học tăng cường trong môi trường game Pong, với mục tiêu đạt tự động hóa và hiệu quả cao. Tuy nhiên, hạn chế về quy mô mô hình và độ phức tạp của môi trường game đã làm giảm tính khả thi. Các khác biệt về tài nguyên cũng có thể ảnh hưởng đến triển khai và đánh giá mô hình trong các môi trường thực tế.</a:t>
            </a:r>
            <a:endParaRPr lang="en-US" altLang="vi-VN">
              <a:solidFill>
                <a:srgbClr val="5C848E"/>
              </a:solidFill>
              <a:latin typeface="Noto Sans"/>
              <a:ea typeface="Noto Sans"/>
              <a:cs typeface="+mn-ea"/>
              <a:sym typeface="+mn-lt"/>
            </a:endParaRPr>
          </a:p>
        </p:txBody>
      </p:sp>
      <p:sp>
        <p:nvSpPr>
          <p:cNvPr id="3" name="文本框 32">
            <a:extLst>
              <a:ext uri="{FF2B5EF4-FFF2-40B4-BE49-F238E27FC236}">
                <a16:creationId xmlns:a16="http://schemas.microsoft.com/office/drawing/2014/main" id="{C8BB78CA-5B81-5742-B189-215588001C4A}"/>
              </a:ext>
            </a:extLst>
          </p:cNvPr>
          <p:cNvSpPr txBox="1"/>
          <p:nvPr/>
        </p:nvSpPr>
        <p:spPr>
          <a:xfrm>
            <a:off x="-152400" y="-9043"/>
            <a:ext cx="4572000" cy="106680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a:defRPr/>
            </a:pPr>
            <a:r>
              <a:rPr lang="en-US" altLang="vi-VN" sz="3200" b="1" kern="0">
                <a:solidFill>
                  <a:srgbClr val="5C848E"/>
                </a:solidFill>
                <a:latin typeface="Noto Sans"/>
                <a:ea typeface="Noto Sans"/>
                <a:cs typeface="Montserrat" panose="00000500000000000000" charset="0"/>
              </a:rPr>
              <a:t>Phạm vi và hạn chế</a:t>
            </a:r>
            <a:endParaRPr lang="vi-VN" altLang="vi-VN" sz="3200" b="1" kern="0">
              <a:solidFill>
                <a:srgbClr val="5C848E"/>
              </a:solidFill>
              <a:latin typeface="Noto Sans"/>
              <a:ea typeface="Noto Sans"/>
              <a:cs typeface="Montserrat" panose="00000500000000000000" charset="0"/>
            </a:endParaRPr>
          </a:p>
        </p:txBody>
      </p:sp>
    </p:spTree>
    <p:custDataLst>
      <p:tags r:id="rId1"/>
    </p:custDataLst>
    <p:extLst>
      <p:ext uri="{BB962C8B-B14F-4D97-AF65-F5344CB8AC3E}">
        <p14:creationId xmlns:p14="http://schemas.microsoft.com/office/powerpoint/2010/main" val="13065865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0341345-B529-5055-0D15-526A506FA355}"/>
              </a:ext>
            </a:extLst>
          </p:cNvPr>
          <p:cNvGrpSpPr/>
          <p:nvPr/>
        </p:nvGrpSpPr>
        <p:grpSpPr>
          <a:xfrm>
            <a:off x="731805" y="694644"/>
            <a:ext cx="7842321" cy="524753"/>
            <a:chOff x="731805" y="694644"/>
            <a:chExt cx="7842321" cy="524753"/>
          </a:xfrm>
        </p:grpSpPr>
        <p:sp>
          <p:nvSpPr>
            <p:cNvPr id="27" name="圆角矩形 26"/>
            <p:cNvSpPr/>
            <p:nvPr/>
          </p:nvSpPr>
          <p:spPr>
            <a:xfrm>
              <a:off x="771531" y="730243"/>
              <a:ext cx="7762869" cy="441166"/>
            </a:xfrm>
            <a:prstGeom prst="roundRect">
              <a:avLst>
                <a:gd name="adj" fmla="val 0"/>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0" name="矩形 93"/>
            <p:cNvSpPr/>
            <p:nvPr/>
          </p:nvSpPr>
          <p:spPr>
            <a:xfrm>
              <a:off x="731805" y="694644"/>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1" name="矩形 93"/>
            <p:cNvSpPr/>
            <p:nvPr/>
          </p:nvSpPr>
          <p:spPr>
            <a:xfrm rot="10800000">
              <a:off x="8270375" y="915646"/>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grpSp>
      <p:sp>
        <p:nvSpPr>
          <p:cNvPr id="11" name="文本框 32">
            <a:extLst>
              <a:ext uri="{FF2B5EF4-FFF2-40B4-BE49-F238E27FC236}">
                <a16:creationId xmlns:a16="http://schemas.microsoft.com/office/drawing/2014/main" id="{47557DE3-B31F-ACDC-E2F1-743A74E96513}"/>
              </a:ext>
            </a:extLst>
          </p:cNvPr>
          <p:cNvSpPr txBox="1"/>
          <p:nvPr/>
        </p:nvSpPr>
        <p:spPr>
          <a:xfrm>
            <a:off x="423653" y="-31494"/>
            <a:ext cx="6172200" cy="106680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a:defRPr/>
            </a:pPr>
            <a:r>
              <a:rPr lang="en-US" altLang="vi-VN" sz="3200" b="1" kern="0">
                <a:solidFill>
                  <a:schemeClr val="accent2"/>
                </a:solidFill>
                <a:latin typeface="Noto Sans"/>
                <a:ea typeface="Noto Sans"/>
                <a:cs typeface="Montserrat" panose="00000500000000000000" charset="0"/>
              </a:rPr>
              <a:t>Phương Pháp Nghiên Cứu</a:t>
            </a:r>
            <a:endParaRPr lang="vi-VN" altLang="vi-VN" sz="3200" b="1" kern="0">
              <a:solidFill>
                <a:schemeClr val="accent2"/>
              </a:solidFill>
              <a:latin typeface="Noto Sans"/>
              <a:ea typeface="Noto Sans"/>
              <a:cs typeface="Montserrat" panose="00000500000000000000" charset="0"/>
            </a:endParaRPr>
          </a:p>
        </p:txBody>
      </p:sp>
      <p:sp>
        <p:nvSpPr>
          <p:cNvPr id="3" name="文本框 54">
            <a:extLst>
              <a:ext uri="{FF2B5EF4-FFF2-40B4-BE49-F238E27FC236}">
                <a16:creationId xmlns:a16="http://schemas.microsoft.com/office/drawing/2014/main" id="{DED6F382-5F36-BFDD-EC0E-9FD752698A17}"/>
              </a:ext>
            </a:extLst>
          </p:cNvPr>
          <p:cNvSpPr txBox="1"/>
          <p:nvPr/>
        </p:nvSpPr>
        <p:spPr>
          <a:xfrm>
            <a:off x="0" y="-146920"/>
            <a:ext cx="901209" cy="877163"/>
          </a:xfrm>
          <a:prstGeom prst="rect">
            <a:avLst/>
          </a:prstGeom>
          <a:noFill/>
        </p:spPr>
        <p:txBody>
          <a:bodyPr wrap="none" rtlCol="0">
            <a:normAutofit/>
          </a:bodyPr>
          <a:lstStyle/>
          <a:p>
            <a:r>
              <a:rPr lang="vi-VN" altLang="vi-VN" sz="5100" b="1">
                <a:solidFill>
                  <a:schemeClr val="accent1"/>
                </a:solidFill>
                <a:latin typeface="Noto Sans"/>
                <a:ea typeface="Noto Sans"/>
                <a:cs typeface="Montserrat" panose="00000500000000000000" charset="0"/>
              </a:rPr>
              <a:t>0</a:t>
            </a:r>
            <a:r>
              <a:rPr lang="en-US" altLang="vi-VN" sz="5100" b="1">
                <a:solidFill>
                  <a:schemeClr val="accent1"/>
                </a:solidFill>
                <a:latin typeface="Noto Sans"/>
                <a:ea typeface="Noto Sans"/>
                <a:cs typeface="Montserrat" panose="00000500000000000000" charset="0"/>
              </a:rPr>
              <a:t>2</a:t>
            </a:r>
            <a:endParaRPr lang="zh-CN" altLang="en-US" sz="5100" b="1">
              <a:solidFill>
                <a:schemeClr val="accent1"/>
              </a:solidFill>
              <a:latin typeface="+mn-ea"/>
              <a:cs typeface="Montserrat" panose="00000500000000000000" charset="0"/>
            </a:endParaRPr>
          </a:p>
        </p:txBody>
      </p:sp>
      <p:sp>
        <p:nvSpPr>
          <p:cNvPr id="13" name="TextBox 49">
            <a:extLst>
              <a:ext uri="{FF2B5EF4-FFF2-40B4-BE49-F238E27FC236}">
                <a16:creationId xmlns:a16="http://schemas.microsoft.com/office/drawing/2014/main" id="{5311CD9B-B847-5DC5-ECF8-EB01FA3D7DE1}"/>
              </a:ext>
            </a:extLst>
          </p:cNvPr>
          <p:cNvSpPr txBox="1"/>
          <p:nvPr/>
        </p:nvSpPr>
        <p:spPr>
          <a:xfrm>
            <a:off x="859904" y="809188"/>
            <a:ext cx="7413808" cy="296872"/>
          </a:xfrm>
          <a:prstGeom prst="rect">
            <a:avLst/>
          </a:prstGeom>
          <a:noFill/>
        </p:spPr>
        <p:txBody>
          <a:bodyPr wrap="square" lIns="0" tIns="0" rIns="0" bIns="0" rtlCol="0">
            <a:normAutofit/>
          </a:bodyPr>
          <a:lstStyle/>
          <a:p>
            <a:pPr algn="ctr" eaLnBrk="0" hangingPunct="0"/>
            <a:r>
              <a:rPr lang="en-US" altLang="vi-VN">
                <a:solidFill>
                  <a:srgbClr val="5C848E"/>
                </a:solidFill>
                <a:latin typeface="Noto Sans"/>
                <a:ea typeface="Noto Sans"/>
                <a:cs typeface="+mn-ea"/>
                <a:sym typeface="+mn-lt"/>
              </a:rPr>
              <a:t>Môi trường trò chơi của đề tài:</a:t>
            </a:r>
            <a:endParaRPr lang="zh-CN" altLang="en-US">
              <a:solidFill>
                <a:srgbClr val="5C848E"/>
              </a:solidFill>
              <a:latin typeface="Montserrat"/>
              <a:ea typeface="Montserrat"/>
              <a:cs typeface="+mn-ea"/>
              <a:sym typeface="+mn-lt"/>
            </a:endParaRPr>
          </a:p>
        </p:txBody>
      </p:sp>
      <p:pic>
        <p:nvPicPr>
          <p:cNvPr id="2" name="Picture 1">
            <a:extLst>
              <a:ext uri="{FF2B5EF4-FFF2-40B4-BE49-F238E27FC236}">
                <a16:creationId xmlns:a16="http://schemas.microsoft.com/office/drawing/2014/main" id="{854B7D85-1BA1-9BB7-57A9-B0681BC31227}"/>
              </a:ext>
            </a:extLst>
          </p:cNvPr>
          <p:cNvPicPr>
            <a:picLocks noChangeAspect="1"/>
          </p:cNvPicPr>
          <p:nvPr/>
        </p:nvPicPr>
        <p:blipFill rotWithShape="1">
          <a:blip r:embed="rId4">
            <a:extLst>
              <a:ext uri="{28A0092B-C50C-407E-A947-70E740481C1C}">
                <a14:useLocalDpi xmlns:a14="http://schemas.microsoft.com/office/drawing/2010/main" val="0"/>
              </a:ext>
            </a:extLst>
          </a:blip>
          <a:srcRect l="1600" t="992" r="2649" b="2012"/>
          <a:stretch/>
        </p:blipFill>
        <p:spPr bwMode="auto">
          <a:xfrm>
            <a:off x="304800" y="1713103"/>
            <a:ext cx="2157730" cy="2774950"/>
          </a:xfrm>
          <a:prstGeom prst="rect">
            <a:avLst/>
          </a:prstGeom>
          <a:ln>
            <a:solidFill>
              <a:schemeClr val="tx1"/>
            </a:solidFill>
          </a:ln>
          <a:extLst>
            <a:ext uri="{53640926-AAD7-44D8-BBD7-CCE9431645EC}">
              <a14:shadowObscured xmlns:a14="http://schemas.microsoft.com/office/drawing/2010/main"/>
            </a:ext>
          </a:extLst>
        </p:spPr>
      </p:pic>
      <p:sp>
        <p:nvSpPr>
          <p:cNvPr id="6" name="TextBox 49">
            <a:extLst>
              <a:ext uri="{FF2B5EF4-FFF2-40B4-BE49-F238E27FC236}">
                <a16:creationId xmlns:a16="http://schemas.microsoft.com/office/drawing/2014/main" id="{C4BB7C21-4294-FC88-5E81-14BD4C69D0E4}"/>
              </a:ext>
            </a:extLst>
          </p:cNvPr>
          <p:cNvSpPr txBox="1"/>
          <p:nvPr/>
        </p:nvSpPr>
        <p:spPr>
          <a:xfrm>
            <a:off x="2667000" y="1713103"/>
            <a:ext cx="5638800" cy="2547117"/>
          </a:xfrm>
          <a:prstGeom prst="rect">
            <a:avLst/>
          </a:prstGeom>
          <a:noFill/>
        </p:spPr>
        <p:txBody>
          <a:bodyPr wrap="square" lIns="0" tIns="0" rIns="0" bIns="0" rtlCol="0">
            <a:normAutofit/>
          </a:bodyPr>
          <a:lstStyle/>
          <a:p>
            <a:pPr eaLnBrk="0" hangingPunct="0">
              <a:lnSpc>
                <a:spcPct val="150000"/>
              </a:lnSpc>
            </a:pPr>
            <a:r>
              <a:rPr lang="en-US" altLang="vi-VN">
                <a:solidFill>
                  <a:srgbClr val="5C848E"/>
                </a:solidFill>
                <a:latin typeface="Noto Sans"/>
                <a:ea typeface="Noto Sans"/>
                <a:cs typeface="+mn-ea"/>
                <a:sym typeface="+mn-lt"/>
              </a:rPr>
              <a:t>Trạng thái (State): ma trận ảnh màu (210, 160, 3).</a:t>
            </a:r>
          </a:p>
          <a:p>
            <a:pPr eaLnBrk="0" hangingPunct="0">
              <a:lnSpc>
                <a:spcPct val="150000"/>
              </a:lnSpc>
            </a:pPr>
            <a:r>
              <a:rPr lang="en-US" altLang="zh-CN">
                <a:solidFill>
                  <a:srgbClr val="5C848E"/>
                </a:solidFill>
                <a:latin typeface="Noto Sans"/>
                <a:ea typeface="Noto Sans"/>
                <a:cs typeface="+mn-ea"/>
                <a:sym typeface="+mn-lt"/>
              </a:rPr>
              <a:t>Hành động(Action): có 6 hành động để điều khiển.</a:t>
            </a:r>
          </a:p>
          <a:p>
            <a:pPr eaLnBrk="0" hangingPunct="0">
              <a:lnSpc>
                <a:spcPct val="150000"/>
              </a:lnSpc>
            </a:pPr>
            <a:r>
              <a:rPr lang="en-US" altLang="zh-CN">
                <a:solidFill>
                  <a:srgbClr val="5C848E"/>
                </a:solidFill>
                <a:latin typeface="Noto Sans"/>
                <a:ea typeface="Noto Sans"/>
                <a:cs typeface="+mn-ea"/>
                <a:sym typeface="+mn-lt"/>
              </a:rPr>
              <a:t>Phần thưởng(Reward): đạt được khi ghi bàn hoặc bị ghi bàn.</a:t>
            </a:r>
          </a:p>
          <a:p>
            <a:pPr eaLnBrk="0" hangingPunct="0">
              <a:lnSpc>
                <a:spcPct val="150000"/>
              </a:lnSpc>
            </a:pPr>
            <a:r>
              <a:rPr lang="en-US" altLang="zh-CN">
                <a:solidFill>
                  <a:srgbClr val="5C848E"/>
                </a:solidFill>
                <a:latin typeface="Noto Sans"/>
                <a:ea typeface="Noto Sans"/>
                <a:cs typeface="+mn-ea"/>
                <a:sym typeface="+mn-lt"/>
              </a:rPr>
              <a:t>Thông tin(Info): trạng thái trò chơi, số khung hình hiện tại.</a:t>
            </a:r>
            <a:endParaRPr lang="zh-CN" altLang="en-US">
              <a:solidFill>
                <a:srgbClr val="5C848E"/>
              </a:solidFill>
              <a:latin typeface="Montserrat"/>
              <a:ea typeface="Montserrat"/>
              <a:cs typeface="+mn-ea"/>
              <a:sym typeface="+mn-lt"/>
            </a:endParaRPr>
          </a:p>
        </p:txBody>
      </p:sp>
    </p:spTree>
    <p:custDataLst>
      <p:tags r:id="rId1"/>
    </p:custDataLst>
    <p:extLst>
      <p:ext uri="{BB962C8B-B14F-4D97-AF65-F5344CB8AC3E}">
        <p14:creationId xmlns:p14="http://schemas.microsoft.com/office/powerpoint/2010/main" val="30011938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81000" y="1200150"/>
            <a:ext cx="8382000" cy="3582353"/>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bg1">
                  <a:lumMod val="95000"/>
                </a:schemeClr>
              </a:solidFill>
              <a:latin typeface="Noto Sans" panose="020B0502040504020204" pitchFamily="34" charset="0"/>
              <a:ea typeface="Montserrat"/>
              <a:cs typeface="Noto Sans" panose="020B0502040504020204" pitchFamily="34" charset="0"/>
              <a:sym typeface="Montserrat"/>
            </a:endParaRPr>
          </a:p>
        </p:txBody>
      </p:sp>
      <p:sp>
        <p:nvSpPr>
          <p:cNvPr id="11" name="圆角矩形 10"/>
          <p:cNvSpPr/>
          <p:nvPr/>
        </p:nvSpPr>
        <p:spPr>
          <a:xfrm>
            <a:off x="4095988" y="621268"/>
            <a:ext cx="952024" cy="95202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lumMod val="95000"/>
                  </a:schemeClr>
                </a:solidFill>
                <a:latin typeface="Noto Sans" panose="020B0502040504020204" pitchFamily="34" charset="0"/>
                <a:ea typeface="Noto Sans" panose="020B0502040504020204" pitchFamily="34" charset="0"/>
                <a:cs typeface="Noto Sans" panose="020B0502040504020204" pitchFamily="34" charset="0"/>
                <a:sym typeface="Montserrat"/>
              </a:rPr>
              <a:t>A2C</a:t>
            </a:r>
            <a:endParaRPr lang="zh-CN" altLang="en-US" sz="2400" b="1">
              <a:solidFill>
                <a:schemeClr val="bg1">
                  <a:lumMod val="95000"/>
                </a:schemeClr>
              </a:solidFill>
              <a:latin typeface="Noto Sans" panose="020B0502040504020204" pitchFamily="34" charset="0"/>
              <a:ea typeface="Montserrat"/>
              <a:cs typeface="Noto Sans" panose="020B0502040504020204" pitchFamily="34" charset="0"/>
              <a:sym typeface="Montserrat"/>
            </a:endParaRPr>
          </a:p>
        </p:txBody>
      </p:sp>
      <mc:AlternateContent xmlns:mc="http://schemas.openxmlformats.org/markup-compatibility/2006">
        <mc:Choice xmlns:a14="http://schemas.microsoft.com/office/drawing/2010/main" Requires="a14">
          <p:sp>
            <p:nvSpPr>
              <p:cNvPr id="33" name="文本框 32"/>
              <p:cNvSpPr txBox="1"/>
              <p:nvPr/>
            </p:nvSpPr>
            <p:spPr>
              <a:xfrm>
                <a:off x="636736" y="2363829"/>
                <a:ext cx="4316264" cy="1873709"/>
              </a:xfrm>
              <a:prstGeom prst="rect">
                <a:avLst/>
              </a:prstGeom>
              <a:noFill/>
              <a:effectLst/>
            </p:spPr>
            <p:txBody>
              <a:bodyPr wrap="square" rtlCol="0">
                <a:noAutofit/>
              </a:bodyPr>
              <a:lstStyle/>
              <a:p>
                <a:pPr marL="285750" indent="-285750">
                  <a:lnSpc>
                    <a:spcPct val="120000"/>
                  </a:lnSpc>
                  <a:spcAft>
                    <a:spcPts val="600"/>
                  </a:spcAft>
                  <a:buFont typeface="Arial" panose="020B0604020202020204" pitchFamily="34" charset="0"/>
                  <a:buChar char="•"/>
                </a:pPr>
                <a14:m>
                  <m:oMath xmlns:m="http://schemas.openxmlformats.org/officeDocument/2006/math">
                    <m:sSub>
                      <m:sSubPr>
                        <m:ctrlPr>
                          <a:rPr lang="en-US" sz="1600" i="1"/>
                        </m:ctrlPr>
                      </m:sSubPr>
                      <m:e>
                        <m:r>
                          <a:rPr lang="en-US" sz="1600" i="1"/>
                          <m:t>𝜋</m:t>
                        </m:r>
                      </m:e>
                      <m:sub>
                        <m:r>
                          <a:rPr lang="en-US" sz="1600" i="1"/>
                          <m:t>𝜃</m:t>
                        </m:r>
                      </m:sub>
                    </m:sSub>
                    <m:r>
                      <a:rPr lang="en-US" sz="1600" i="1"/>
                      <m:t>(</m:t>
                    </m:r>
                    <m:sSub>
                      <m:sSubPr>
                        <m:ctrlPr>
                          <a:rPr lang="en-US" sz="1600" i="1"/>
                        </m:ctrlPr>
                      </m:sSubPr>
                      <m:e>
                        <m:r>
                          <a:rPr lang="en-US" sz="1600" i="1"/>
                          <m:t>𝑎</m:t>
                        </m:r>
                      </m:e>
                      <m:sub>
                        <m:r>
                          <a:rPr lang="en-US" sz="1600" i="1"/>
                          <m:t>𝑡</m:t>
                        </m:r>
                      </m:sub>
                    </m:sSub>
                    <m:r>
                      <a:rPr lang="en-US" sz="1600" i="1"/>
                      <m:t>|</m:t>
                    </m:r>
                    <m:sSub>
                      <m:sSubPr>
                        <m:ctrlPr>
                          <a:rPr lang="en-US" sz="1600" i="1"/>
                        </m:ctrlPr>
                      </m:sSubPr>
                      <m:e>
                        <m:r>
                          <a:rPr lang="en-US" sz="1600" i="1"/>
                          <m:t>𝑠</m:t>
                        </m:r>
                      </m:e>
                      <m:sub>
                        <m:r>
                          <a:rPr lang="en-US" sz="1600" i="1"/>
                          <m:t>𝑡</m:t>
                        </m:r>
                      </m:sub>
                    </m:sSub>
                    <m:r>
                      <a:rPr lang="en-US" sz="1600" i="1"/>
                      <m:t>)</m:t>
                    </m:r>
                  </m:oMath>
                </a14:m>
                <a:r>
                  <a:rPr lang="en-US" sz="1600"/>
                  <a:t>: là xác suất của hành động a</a:t>
                </a:r>
                <a:r>
                  <a:rPr lang="en-US" sz="1600" baseline="-25000"/>
                  <a:t>t</a:t>
                </a:r>
                <a:r>
                  <a:rPr lang="en-US" sz="1600"/>
                  <a:t>​ tại trạng thái s</a:t>
                </a:r>
                <a:r>
                  <a:rPr lang="en-US" sz="1600" baseline="-25000"/>
                  <a:t>t</a:t>
                </a:r>
                <a:r>
                  <a:rPr lang="en-US" sz="1600"/>
                  <a:t>​ dưới chính sách được tham số hóa bởi </a:t>
                </a:r>
                <a:r>
                  <a:rPr lang="en-US" sz="1600" i="1"/>
                  <a:t>θ</a:t>
                </a:r>
                <a:r>
                  <a:rPr lang="en-US" sz="1600"/>
                  <a:t>.</a:t>
                </a:r>
              </a:p>
              <a:p>
                <a:pPr marL="285750" indent="-285750">
                  <a:lnSpc>
                    <a:spcPct val="120000"/>
                  </a:lnSpc>
                  <a:spcAft>
                    <a:spcPts val="600"/>
                  </a:spcAft>
                  <a:buFont typeface="Arial" panose="020B0604020202020204" pitchFamily="34" charset="0"/>
                  <a:buChar char="•"/>
                </a:pPr>
                <a:r>
                  <a:rPr lang="en-US" sz="1600" i="1"/>
                  <a:t>a</a:t>
                </a:r>
                <a:r>
                  <a:rPr lang="en-US" sz="1600" i="1" baseline="-25000"/>
                  <a:t>t</a:t>
                </a:r>
                <a:r>
                  <a:rPr lang="en-US" sz="1600"/>
                  <a:t>:</a:t>
                </a:r>
                <a:r>
                  <a:rPr lang="en-US" sz="1600" baseline="-25000"/>
                  <a:t> </a:t>
                </a:r>
                <a:r>
                  <a:rPr lang="en-US" sz="1600"/>
                  <a:t>hành động actor tại thời điểm t.</a:t>
                </a:r>
              </a:p>
              <a:p>
                <a:pPr marL="285750" indent="-285750">
                  <a:lnSpc>
                    <a:spcPct val="120000"/>
                  </a:lnSpc>
                  <a:buFont typeface="Arial" panose="020B0604020202020204" pitchFamily="34" charset="0"/>
                  <a:buChar char="•"/>
                </a:pPr>
                <a:r>
                  <a:rPr lang="en-US" sz="1600" i="1"/>
                  <a:t>s</a:t>
                </a:r>
                <a:r>
                  <a:rPr lang="en-US" sz="1600" i="1" baseline="-25000"/>
                  <a:t>t</a:t>
                </a:r>
                <a:r>
                  <a:rPr lang="en-US" sz="1600"/>
                  <a:t>: là trạng thai tại thời điểm t.</a:t>
                </a:r>
              </a:p>
            </p:txBody>
          </p:sp>
        </mc:Choice>
        <mc:Fallback>
          <p:sp>
            <p:nvSpPr>
              <p:cNvPr id="33" name="文本框 32"/>
              <p:cNvSpPr txBox="1">
                <a:spLocks noRot="1" noChangeAspect="1" noMove="1" noResize="1" noEditPoints="1" noAdjustHandles="1" noChangeArrowheads="1" noChangeShapeType="1" noTextEdit="1"/>
              </p:cNvSpPr>
              <p:nvPr/>
            </p:nvSpPr>
            <p:spPr>
              <a:xfrm>
                <a:off x="636736" y="2363829"/>
                <a:ext cx="4316264" cy="1873709"/>
              </a:xfrm>
              <a:prstGeom prst="rect">
                <a:avLst/>
              </a:prstGeom>
              <a:blipFill>
                <a:blip r:embed="rId3"/>
                <a:stretch>
                  <a:fillRect l="-564" r="-846"/>
                </a:stretch>
              </a:blipFill>
              <a:effectLst/>
            </p:spPr>
            <p:txBody>
              <a:bodyPr/>
              <a:lstStyle/>
              <a:p>
                <a:r>
                  <a:rPr lang="en-US">
                    <a:noFill/>
                  </a:rPr>
                  <a:t> </a:t>
                </a:r>
              </a:p>
            </p:txBody>
          </p:sp>
        </mc:Fallback>
      </mc:AlternateContent>
      <p:sp>
        <p:nvSpPr>
          <p:cNvPr id="2" name="文本框 32">
            <a:extLst>
              <a:ext uri="{FF2B5EF4-FFF2-40B4-BE49-F238E27FC236}">
                <a16:creationId xmlns:a16="http://schemas.microsoft.com/office/drawing/2014/main" id="{D6A3E04D-35D5-F9D0-A3ED-5C0A0D7B6198}"/>
              </a:ext>
            </a:extLst>
          </p:cNvPr>
          <p:cNvSpPr txBox="1"/>
          <p:nvPr/>
        </p:nvSpPr>
        <p:spPr>
          <a:xfrm>
            <a:off x="-1148953" y="0"/>
            <a:ext cx="6623210" cy="106680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a:defRPr/>
            </a:pPr>
            <a:r>
              <a:rPr lang="en-US" altLang="vi-VN" sz="3200" b="1" kern="0">
                <a:solidFill>
                  <a:srgbClr val="5C848E"/>
                </a:solidFill>
                <a:latin typeface="Noto Sans"/>
                <a:ea typeface="Noto Sans"/>
                <a:cs typeface="Montserrat" panose="00000500000000000000" charset="0"/>
              </a:rPr>
              <a:t>Thuật toán sử dụng</a:t>
            </a:r>
            <a:endParaRPr lang="vi-VN" altLang="vi-VN" sz="3200" b="1" kern="0">
              <a:solidFill>
                <a:srgbClr val="5C848E"/>
              </a:solidFill>
              <a:latin typeface="Noto Sans"/>
              <a:ea typeface="Noto Sans"/>
              <a:cs typeface="Montserrat" panose="00000500000000000000" charset="0"/>
            </a:endParaRPr>
          </a:p>
        </p:txBody>
      </p:sp>
      <p:pic>
        <p:nvPicPr>
          <p:cNvPr id="3" name="Picture 2">
            <a:extLst>
              <a:ext uri="{FF2B5EF4-FFF2-40B4-BE49-F238E27FC236}">
                <a16:creationId xmlns:a16="http://schemas.microsoft.com/office/drawing/2014/main" id="{6E96B7AE-12A0-AAF2-DB02-9A3D06B971F6}"/>
              </a:ext>
            </a:extLst>
          </p:cNvPr>
          <p:cNvPicPr>
            <a:picLocks noChangeAspect="1"/>
          </p:cNvPicPr>
          <p:nvPr/>
        </p:nvPicPr>
        <p:blipFill>
          <a:blip r:embed="rId4"/>
          <a:stretch>
            <a:fillRect/>
          </a:stretch>
        </p:blipFill>
        <p:spPr>
          <a:xfrm>
            <a:off x="779611" y="1829428"/>
            <a:ext cx="3895725" cy="495935"/>
          </a:xfrm>
          <a:prstGeom prst="rect">
            <a:avLst/>
          </a:prstGeom>
          <a:ln>
            <a:solidFill>
              <a:schemeClr val="tx1"/>
            </a:solidFill>
          </a:ln>
        </p:spPr>
      </p:pic>
      <p:pic>
        <p:nvPicPr>
          <p:cNvPr id="4" name="Picture 3">
            <a:extLst>
              <a:ext uri="{FF2B5EF4-FFF2-40B4-BE49-F238E27FC236}">
                <a16:creationId xmlns:a16="http://schemas.microsoft.com/office/drawing/2014/main" id="{A4EFA794-1EA5-4D72-1516-A887F1DBA3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5547" y="5848350"/>
            <a:ext cx="5943600" cy="352425"/>
          </a:xfrm>
          <a:prstGeom prst="rect">
            <a:avLst/>
          </a:prstGeom>
          <a:ln>
            <a:solidFill>
              <a:schemeClr val="tx1"/>
            </a:solidFill>
          </a:ln>
        </p:spPr>
      </p:pic>
      <p:pic>
        <p:nvPicPr>
          <p:cNvPr id="5" name="Picture 4" descr="Nhà phê bình diễn viên">
            <a:extLst>
              <a:ext uri="{FF2B5EF4-FFF2-40B4-BE49-F238E27FC236}">
                <a16:creationId xmlns:a16="http://schemas.microsoft.com/office/drawing/2014/main" id="{A718F860-9A36-1E91-BD4F-A821D8CA357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7777" y="2038350"/>
            <a:ext cx="3742782" cy="1712643"/>
          </a:xfrm>
          <a:prstGeom prst="rect">
            <a:avLst/>
          </a:prstGeom>
          <a:noFill/>
          <a:ln>
            <a:noFill/>
          </a:ln>
        </p:spPr>
      </p:pic>
    </p:spTree>
    <p:extLst>
      <p:ext uri="{BB962C8B-B14F-4D97-AF65-F5344CB8AC3E}">
        <p14:creationId xmlns:p14="http://schemas.microsoft.com/office/powerpoint/2010/main" val="35880039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81000" y="1200150"/>
            <a:ext cx="8382000" cy="3582353"/>
          </a:xfrm>
          <a:prstGeom prst="rect">
            <a:avLst/>
          </a:prstGeom>
          <a:noFill/>
          <a:ln w="19050">
            <a:solidFill>
              <a:srgbClr val="BF9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bg1">
                  <a:lumMod val="95000"/>
                </a:schemeClr>
              </a:solidFill>
              <a:latin typeface="Noto Sans" panose="020B0502040504020204" pitchFamily="34" charset="0"/>
              <a:ea typeface="Montserrat"/>
              <a:cs typeface="Noto Sans" panose="020B0502040504020204" pitchFamily="34" charset="0"/>
              <a:sym typeface="Montserrat"/>
            </a:endParaRPr>
          </a:p>
        </p:txBody>
      </p:sp>
      <p:sp>
        <p:nvSpPr>
          <p:cNvPr id="11" name="圆角矩形 10"/>
          <p:cNvSpPr/>
          <p:nvPr/>
        </p:nvSpPr>
        <p:spPr>
          <a:xfrm>
            <a:off x="4095988" y="621268"/>
            <a:ext cx="952024" cy="952024"/>
          </a:xfrm>
          <a:prstGeom prst="roundRect">
            <a:avLst/>
          </a:prstGeom>
          <a:solidFill>
            <a:srgbClr val="BF9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lumMod val="95000"/>
                  </a:schemeClr>
                </a:solidFill>
                <a:latin typeface="Noto Sans" panose="020B0502040504020204" pitchFamily="34" charset="0"/>
                <a:ea typeface="Noto Sans" panose="020B0502040504020204" pitchFamily="34" charset="0"/>
                <a:cs typeface="Noto Sans" panose="020B0502040504020204" pitchFamily="34" charset="0"/>
                <a:sym typeface="Montserrat"/>
              </a:rPr>
              <a:t>PPO</a:t>
            </a:r>
            <a:endParaRPr lang="zh-CN" altLang="en-US" sz="2400" b="1">
              <a:solidFill>
                <a:schemeClr val="bg1">
                  <a:lumMod val="95000"/>
                </a:schemeClr>
              </a:solidFill>
              <a:latin typeface="Noto Sans" panose="020B0502040504020204" pitchFamily="34" charset="0"/>
              <a:ea typeface="Montserrat"/>
              <a:cs typeface="Noto Sans" panose="020B0502040504020204" pitchFamily="34" charset="0"/>
              <a:sym typeface="Montserrat"/>
            </a:endParaRPr>
          </a:p>
        </p:txBody>
      </p:sp>
      <mc:AlternateContent xmlns:mc="http://schemas.openxmlformats.org/markup-compatibility/2006">
        <mc:Choice xmlns:a14="http://schemas.microsoft.com/office/drawing/2010/main" Requires="a14">
          <p:sp>
            <p:nvSpPr>
              <p:cNvPr id="33" name="文本框 32"/>
              <p:cNvSpPr txBox="1"/>
              <p:nvPr/>
            </p:nvSpPr>
            <p:spPr>
              <a:xfrm>
                <a:off x="1443037" y="2192860"/>
                <a:ext cx="6257925" cy="1873709"/>
              </a:xfrm>
              <a:prstGeom prst="rect">
                <a:avLst/>
              </a:prstGeom>
              <a:noFill/>
              <a:effectLst/>
            </p:spPr>
            <p:txBody>
              <a:bodyPr wrap="square" rtlCol="0">
                <a:noAutofit/>
              </a:bodyPr>
              <a:lstStyle/>
              <a:p>
                <a:pPr marL="285750" indent="-285750">
                  <a:lnSpc>
                    <a:spcPct val="120000"/>
                  </a:lnSpc>
                  <a:spcAft>
                    <a:spcPts val="600"/>
                  </a:spcAft>
                  <a:buFont typeface="Arial" panose="020B0604020202020204" pitchFamily="34" charset="0"/>
                  <a:buChar char="•"/>
                </a:pPr>
                <a14:m>
                  <m:oMath xmlns:m="http://schemas.openxmlformats.org/officeDocument/2006/math">
                    <m:sSub>
                      <m:sSubPr>
                        <m:ctrlPr>
                          <a:rPr lang="en-US" sz="1600" i="1"/>
                        </m:ctrlPr>
                      </m:sSubPr>
                      <m:e>
                        <m:r>
                          <a:rPr lang="en-US" sz="1600" i="1"/>
                          <m:t>𝜋</m:t>
                        </m:r>
                      </m:e>
                      <m:sub>
                        <m:r>
                          <a:rPr lang="en-US" sz="1600" i="1"/>
                          <m:t>𝜃</m:t>
                        </m:r>
                      </m:sub>
                    </m:sSub>
                    <m:r>
                      <a:rPr lang="en-US" sz="1600" i="1"/>
                      <m:t>(</m:t>
                    </m:r>
                    <m:sSub>
                      <m:sSubPr>
                        <m:ctrlPr>
                          <a:rPr lang="en-US" sz="1600" i="1"/>
                        </m:ctrlPr>
                      </m:sSubPr>
                      <m:e>
                        <m:r>
                          <a:rPr lang="en-US" sz="1600" i="1"/>
                          <m:t>𝑎</m:t>
                        </m:r>
                      </m:e>
                      <m:sub>
                        <m:r>
                          <a:rPr lang="en-US" sz="1600" i="1"/>
                          <m:t>𝑡</m:t>
                        </m:r>
                      </m:sub>
                    </m:sSub>
                    <m:r>
                      <a:rPr lang="en-US" sz="1600" i="1"/>
                      <m:t>|</m:t>
                    </m:r>
                    <m:sSub>
                      <m:sSubPr>
                        <m:ctrlPr>
                          <a:rPr lang="en-US" sz="1600" i="1"/>
                        </m:ctrlPr>
                      </m:sSubPr>
                      <m:e>
                        <m:r>
                          <a:rPr lang="en-US" sz="1600" i="1"/>
                          <m:t>𝑠</m:t>
                        </m:r>
                      </m:e>
                      <m:sub>
                        <m:r>
                          <a:rPr lang="en-US" sz="1600" i="1"/>
                          <m:t>𝑡</m:t>
                        </m:r>
                      </m:sub>
                    </m:sSub>
                    <m:r>
                      <a:rPr lang="en-US" sz="1600" i="1"/>
                      <m:t>)</m:t>
                    </m:r>
                  </m:oMath>
                </a14:m>
                <a:r>
                  <a:rPr lang="en-US" sz="1600"/>
                  <a:t>: là xác suất của hành động a</a:t>
                </a:r>
                <a:r>
                  <a:rPr lang="en-US" sz="1600" baseline="-25000"/>
                  <a:t>t</a:t>
                </a:r>
                <a:r>
                  <a:rPr lang="en-US" sz="1600"/>
                  <a:t>​ tại trạng thái s</a:t>
                </a:r>
                <a:r>
                  <a:rPr lang="en-US" sz="1600" baseline="-25000"/>
                  <a:t>t</a:t>
                </a:r>
                <a:r>
                  <a:rPr lang="en-US" sz="1600"/>
                  <a:t>​ dưới chính sách được tham số hóa bởi </a:t>
                </a:r>
                <a:r>
                  <a:rPr lang="en-US" sz="1600" i="1"/>
                  <a:t>θ</a:t>
                </a:r>
                <a:r>
                  <a:rPr lang="en-US" sz="1600"/>
                  <a:t>.</a:t>
                </a:r>
              </a:p>
              <a:p>
                <a:pPr marL="285750" indent="-285750">
                  <a:lnSpc>
                    <a:spcPct val="120000"/>
                  </a:lnSpc>
                  <a:spcAft>
                    <a:spcPts val="600"/>
                  </a:spcAft>
                  <a:buFont typeface="Arial" panose="020B0604020202020204" pitchFamily="34" charset="0"/>
                  <a:buChar char="•"/>
                </a:pPr>
                <a:r>
                  <a:rPr lang="en-US" sz="1600" i="1">
                    <a:effectLst/>
                    <a:ea typeface="Calibri" panose="020F0502020204030204" pitchFamily="34" charset="0"/>
                  </a:rPr>
                  <a:t>p</a:t>
                </a:r>
                <a:r>
                  <a:rPr lang="en-US" sz="1600" i="1" baseline="-25000">
                    <a:effectLst/>
                    <a:ea typeface="Calibri" panose="020F0502020204030204" pitchFamily="34" charset="0"/>
                  </a:rPr>
                  <a:t>t</a:t>
                </a:r>
                <a:r>
                  <a:rPr lang="en-US" sz="1600" i="1">
                    <a:effectLst/>
                    <a:ea typeface="Calibri" panose="020F0502020204030204" pitchFamily="34" charset="0"/>
                  </a:rPr>
                  <a:t>(θ)</a:t>
                </a:r>
                <a:r>
                  <a:rPr lang="en-US" sz="1600">
                    <a:effectLst/>
                    <a:ea typeface="Calibri" panose="020F0502020204030204" pitchFamily="34" charset="0"/>
                  </a:rPr>
                  <a:t>: là tỷ lệ xác suất mới so với xác suất cũ của hành động được chọn.</a:t>
                </a:r>
              </a:p>
              <a:p>
                <a:pPr marL="285750" indent="-285750">
                  <a:lnSpc>
                    <a:spcPct val="120000"/>
                  </a:lnSpc>
                  <a:spcAft>
                    <a:spcPts val="600"/>
                  </a:spcAft>
                  <a:buFont typeface="Arial" panose="020B0604020202020204" pitchFamily="34" charset="0"/>
                  <a:buChar char="•"/>
                </a:pPr>
                <a:r>
                  <a:rPr lang="en-US" sz="1600" i="1">
                    <a:effectLst/>
                    <a:ea typeface="Calibri" panose="020F0502020204030204" pitchFamily="34" charset="0"/>
                  </a:rPr>
                  <a:t>A</a:t>
                </a:r>
                <a:r>
                  <a:rPr lang="en-US" sz="1600" i="1" baseline="-25000">
                    <a:effectLst/>
                    <a:ea typeface="Calibri" panose="020F0502020204030204" pitchFamily="34" charset="0"/>
                  </a:rPr>
                  <a:t>t</a:t>
                </a:r>
                <a:r>
                  <a:rPr lang="en-US" sz="1600">
                    <a:effectLst/>
                    <a:ea typeface="Calibri" panose="020F0502020204030204" pitchFamily="34" charset="0"/>
                  </a:rPr>
                  <a:t>: là ưu tiên tại thời điểm </a:t>
                </a:r>
                <a:r>
                  <a:rPr lang="en-US" sz="1600" i="1">
                    <a:effectLst/>
                    <a:ea typeface="Calibri" panose="020F0502020204030204" pitchFamily="34" charset="0"/>
                  </a:rPr>
                  <a:t>t.</a:t>
                </a:r>
                <a:endParaRPr lang="en-US" sz="1600">
                  <a:effectLst/>
                  <a:ea typeface="Calibri" panose="020F0502020204030204" pitchFamily="34" charset="0"/>
                </a:endParaRPr>
              </a:p>
              <a:p>
                <a:pPr marL="285750" indent="-285750">
                  <a:lnSpc>
                    <a:spcPct val="120000"/>
                  </a:lnSpc>
                  <a:buFont typeface="Arial" panose="020B0604020202020204" pitchFamily="34" charset="0"/>
                  <a:buChar char="•"/>
                </a:pPr>
                <a:r>
                  <a:rPr lang="en-US" sz="1600" i="1">
                    <a:effectLst/>
                    <a:ea typeface="Calibri" panose="020F0502020204030204" pitchFamily="34" charset="0"/>
                  </a:rPr>
                  <a:t>ε</a:t>
                </a:r>
                <a:r>
                  <a:rPr lang="en-US" sz="1600">
                    <a:effectLst/>
                    <a:ea typeface="Calibri" panose="020F0502020204030204" pitchFamily="34" charset="0"/>
                  </a:rPr>
                  <a:t>: là siêu tham số thường là 0,1 hoặc 0,2.</a:t>
                </a:r>
              </a:p>
              <a:p>
                <a:pPr marL="285750" indent="-285750">
                  <a:lnSpc>
                    <a:spcPct val="120000"/>
                  </a:lnSpc>
                  <a:buFont typeface="Arial" panose="020B0604020202020204" pitchFamily="34" charset="0"/>
                  <a:buChar char="•"/>
                </a:pPr>
                <a:endParaRPr lang="en-US" sz="1600"/>
              </a:p>
            </p:txBody>
          </p:sp>
        </mc:Choice>
        <mc:Fallback>
          <p:sp>
            <p:nvSpPr>
              <p:cNvPr id="33" name="文本框 32"/>
              <p:cNvSpPr txBox="1">
                <a:spLocks noRot="1" noChangeAspect="1" noMove="1" noResize="1" noEditPoints="1" noAdjustHandles="1" noChangeArrowheads="1" noChangeShapeType="1" noTextEdit="1"/>
              </p:cNvSpPr>
              <p:nvPr/>
            </p:nvSpPr>
            <p:spPr>
              <a:xfrm>
                <a:off x="1443037" y="2192860"/>
                <a:ext cx="6257925" cy="1873709"/>
              </a:xfrm>
              <a:prstGeom prst="rect">
                <a:avLst/>
              </a:prstGeom>
              <a:blipFill>
                <a:blip r:embed="rId3"/>
                <a:stretch>
                  <a:fillRect l="-390" b="-14007"/>
                </a:stretch>
              </a:blipFill>
              <a:effectLst/>
            </p:spPr>
            <p:txBody>
              <a:bodyPr/>
              <a:lstStyle/>
              <a:p>
                <a:r>
                  <a:rPr lang="en-US">
                    <a:noFill/>
                  </a:rPr>
                  <a:t> </a:t>
                </a:r>
              </a:p>
            </p:txBody>
          </p:sp>
        </mc:Fallback>
      </mc:AlternateContent>
      <p:sp>
        <p:nvSpPr>
          <p:cNvPr id="2" name="文本框 32">
            <a:extLst>
              <a:ext uri="{FF2B5EF4-FFF2-40B4-BE49-F238E27FC236}">
                <a16:creationId xmlns:a16="http://schemas.microsoft.com/office/drawing/2014/main" id="{D6A3E04D-35D5-F9D0-A3ED-5C0A0D7B6198}"/>
              </a:ext>
            </a:extLst>
          </p:cNvPr>
          <p:cNvSpPr txBox="1"/>
          <p:nvPr/>
        </p:nvSpPr>
        <p:spPr>
          <a:xfrm>
            <a:off x="-1148953" y="0"/>
            <a:ext cx="6623210" cy="106680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a:defRPr/>
            </a:pPr>
            <a:r>
              <a:rPr lang="en-US" altLang="vi-VN" sz="3200" b="1" kern="0">
                <a:solidFill>
                  <a:srgbClr val="5C848E"/>
                </a:solidFill>
                <a:latin typeface="Noto Sans"/>
                <a:ea typeface="Noto Sans"/>
                <a:cs typeface="Montserrat" panose="00000500000000000000" charset="0"/>
              </a:rPr>
              <a:t>Thuật toán sử dụng</a:t>
            </a:r>
            <a:endParaRPr lang="vi-VN" altLang="vi-VN" sz="3200" b="1" kern="0">
              <a:solidFill>
                <a:srgbClr val="5C848E"/>
              </a:solidFill>
              <a:latin typeface="Noto Sans"/>
              <a:ea typeface="Noto Sans"/>
              <a:cs typeface="Montserrat" panose="00000500000000000000" charset="0"/>
            </a:endParaRPr>
          </a:p>
        </p:txBody>
      </p:sp>
      <p:pic>
        <p:nvPicPr>
          <p:cNvPr id="4" name="Picture 3">
            <a:extLst>
              <a:ext uri="{FF2B5EF4-FFF2-40B4-BE49-F238E27FC236}">
                <a16:creationId xmlns:a16="http://schemas.microsoft.com/office/drawing/2014/main" id="{A4EFA794-1EA5-4D72-1516-A887F1DBA3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5547" y="5848350"/>
            <a:ext cx="5943600" cy="352425"/>
          </a:xfrm>
          <a:prstGeom prst="rect">
            <a:avLst/>
          </a:prstGeom>
          <a:ln>
            <a:solidFill>
              <a:schemeClr val="tx1"/>
            </a:solidFill>
          </a:ln>
        </p:spPr>
      </p:pic>
      <p:pic>
        <p:nvPicPr>
          <p:cNvPr id="6" name="Picture 5">
            <a:extLst>
              <a:ext uri="{FF2B5EF4-FFF2-40B4-BE49-F238E27FC236}">
                <a16:creationId xmlns:a16="http://schemas.microsoft.com/office/drawing/2014/main" id="{9B06762A-8C37-FDC9-0936-958F3BE35D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1706642"/>
            <a:ext cx="5943600" cy="352425"/>
          </a:xfrm>
          <a:prstGeom prst="rect">
            <a:avLst/>
          </a:prstGeom>
          <a:ln>
            <a:solidFill>
              <a:schemeClr val="tx1"/>
            </a:solidFill>
          </a:ln>
        </p:spPr>
      </p:pic>
    </p:spTree>
    <p:extLst>
      <p:ext uri="{BB962C8B-B14F-4D97-AF65-F5344CB8AC3E}">
        <p14:creationId xmlns:p14="http://schemas.microsoft.com/office/powerpoint/2010/main" val="8266808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0341345-B529-5055-0D15-526A506FA355}"/>
              </a:ext>
            </a:extLst>
          </p:cNvPr>
          <p:cNvGrpSpPr/>
          <p:nvPr/>
        </p:nvGrpSpPr>
        <p:grpSpPr>
          <a:xfrm>
            <a:off x="731805" y="694644"/>
            <a:ext cx="7842321" cy="524753"/>
            <a:chOff x="731805" y="694644"/>
            <a:chExt cx="7842321" cy="524753"/>
          </a:xfrm>
        </p:grpSpPr>
        <p:sp>
          <p:nvSpPr>
            <p:cNvPr id="27" name="圆角矩形 26"/>
            <p:cNvSpPr/>
            <p:nvPr/>
          </p:nvSpPr>
          <p:spPr>
            <a:xfrm>
              <a:off x="771531" y="730243"/>
              <a:ext cx="7762869" cy="441166"/>
            </a:xfrm>
            <a:prstGeom prst="roundRect">
              <a:avLst>
                <a:gd name="adj" fmla="val 0"/>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0" name="矩形 93"/>
            <p:cNvSpPr/>
            <p:nvPr/>
          </p:nvSpPr>
          <p:spPr>
            <a:xfrm>
              <a:off x="731805" y="694644"/>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1" name="矩形 93"/>
            <p:cNvSpPr/>
            <p:nvPr/>
          </p:nvSpPr>
          <p:spPr>
            <a:xfrm rot="10800000">
              <a:off x="8270375" y="915646"/>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grpSp>
      <p:sp>
        <p:nvSpPr>
          <p:cNvPr id="11" name="文本框 32">
            <a:extLst>
              <a:ext uri="{FF2B5EF4-FFF2-40B4-BE49-F238E27FC236}">
                <a16:creationId xmlns:a16="http://schemas.microsoft.com/office/drawing/2014/main" id="{47557DE3-B31F-ACDC-E2F1-743A74E96513}"/>
              </a:ext>
            </a:extLst>
          </p:cNvPr>
          <p:cNvSpPr txBox="1"/>
          <p:nvPr/>
        </p:nvSpPr>
        <p:spPr>
          <a:xfrm>
            <a:off x="304800" y="-33769"/>
            <a:ext cx="8686800" cy="106680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a:defRPr/>
            </a:pPr>
            <a:r>
              <a:rPr lang="en-US" altLang="vi-VN" sz="3200" b="1" kern="0">
                <a:solidFill>
                  <a:schemeClr val="accent2"/>
                </a:solidFill>
                <a:latin typeface="Noto Sans"/>
                <a:ea typeface="Noto Sans"/>
                <a:cs typeface="Montserrat" panose="00000500000000000000" charset="0"/>
              </a:rPr>
              <a:t>Kết Quả Huấn Luyện và Thực Nghiệm</a:t>
            </a:r>
          </a:p>
        </p:txBody>
      </p:sp>
      <p:sp>
        <p:nvSpPr>
          <p:cNvPr id="3" name="文本框 54">
            <a:extLst>
              <a:ext uri="{FF2B5EF4-FFF2-40B4-BE49-F238E27FC236}">
                <a16:creationId xmlns:a16="http://schemas.microsoft.com/office/drawing/2014/main" id="{DED6F382-5F36-BFDD-EC0E-9FD752698A17}"/>
              </a:ext>
            </a:extLst>
          </p:cNvPr>
          <p:cNvSpPr txBox="1"/>
          <p:nvPr/>
        </p:nvSpPr>
        <p:spPr>
          <a:xfrm>
            <a:off x="0" y="-146920"/>
            <a:ext cx="901209" cy="877163"/>
          </a:xfrm>
          <a:prstGeom prst="rect">
            <a:avLst/>
          </a:prstGeom>
          <a:noFill/>
        </p:spPr>
        <p:txBody>
          <a:bodyPr wrap="none" rtlCol="0">
            <a:normAutofit/>
          </a:bodyPr>
          <a:lstStyle/>
          <a:p>
            <a:r>
              <a:rPr lang="vi-VN" altLang="vi-VN" sz="5100" b="1">
                <a:solidFill>
                  <a:schemeClr val="accent1"/>
                </a:solidFill>
                <a:latin typeface="Noto Sans"/>
                <a:ea typeface="Noto Sans"/>
                <a:cs typeface="Montserrat" panose="00000500000000000000" charset="0"/>
              </a:rPr>
              <a:t>0</a:t>
            </a:r>
            <a:r>
              <a:rPr lang="en-US" altLang="vi-VN" sz="5100" b="1">
                <a:solidFill>
                  <a:schemeClr val="accent1"/>
                </a:solidFill>
                <a:latin typeface="Noto Sans"/>
                <a:ea typeface="Noto Sans"/>
                <a:cs typeface="Montserrat" panose="00000500000000000000" charset="0"/>
              </a:rPr>
              <a:t>3</a:t>
            </a:r>
            <a:endParaRPr lang="zh-CN" altLang="en-US" sz="5100" b="1">
              <a:solidFill>
                <a:schemeClr val="accent1"/>
              </a:solidFill>
              <a:latin typeface="+mn-ea"/>
              <a:cs typeface="Montserrat" panose="00000500000000000000" charset="0"/>
            </a:endParaRPr>
          </a:p>
        </p:txBody>
      </p:sp>
      <p:pic>
        <p:nvPicPr>
          <p:cNvPr id="7" name="Picture 6">
            <a:extLst>
              <a:ext uri="{FF2B5EF4-FFF2-40B4-BE49-F238E27FC236}">
                <a16:creationId xmlns:a16="http://schemas.microsoft.com/office/drawing/2014/main" id="{06183645-CB22-607F-2CC1-FDFA29D2A5E2}"/>
              </a:ext>
            </a:extLst>
          </p:cNvPr>
          <p:cNvPicPr>
            <a:picLocks noChangeAspect="1"/>
          </p:cNvPicPr>
          <p:nvPr/>
        </p:nvPicPr>
        <p:blipFill>
          <a:blip r:embed="rId4"/>
          <a:stretch>
            <a:fillRect/>
          </a:stretch>
        </p:blipFill>
        <p:spPr>
          <a:xfrm>
            <a:off x="952500" y="1428750"/>
            <a:ext cx="7239000" cy="3249324"/>
          </a:xfrm>
          <a:prstGeom prst="rect">
            <a:avLst/>
          </a:prstGeom>
        </p:spPr>
      </p:pic>
      <p:sp>
        <p:nvSpPr>
          <p:cNvPr id="8" name="TextBox 49">
            <a:extLst>
              <a:ext uri="{FF2B5EF4-FFF2-40B4-BE49-F238E27FC236}">
                <a16:creationId xmlns:a16="http://schemas.microsoft.com/office/drawing/2014/main" id="{342BD83C-328C-1AD2-91BA-FF13CD139900}"/>
              </a:ext>
            </a:extLst>
          </p:cNvPr>
          <p:cNvSpPr txBox="1"/>
          <p:nvPr/>
        </p:nvSpPr>
        <p:spPr>
          <a:xfrm>
            <a:off x="859904" y="809188"/>
            <a:ext cx="7413808" cy="296872"/>
          </a:xfrm>
          <a:prstGeom prst="rect">
            <a:avLst/>
          </a:prstGeom>
          <a:noFill/>
        </p:spPr>
        <p:txBody>
          <a:bodyPr wrap="square" lIns="0" tIns="0" rIns="0" bIns="0" rtlCol="0">
            <a:normAutofit/>
          </a:bodyPr>
          <a:lstStyle/>
          <a:p>
            <a:pPr eaLnBrk="0" hangingPunct="0"/>
            <a:r>
              <a:rPr lang="en-US" altLang="vi-VN">
                <a:solidFill>
                  <a:srgbClr val="5C848E"/>
                </a:solidFill>
                <a:latin typeface="Noto Sans"/>
                <a:ea typeface="Noto Sans"/>
                <a:cs typeface="+mn-ea"/>
                <a:sym typeface="+mn-lt"/>
              </a:rPr>
              <a:t>Thời gian trung bình của 1 màng chơi:</a:t>
            </a:r>
            <a:endParaRPr lang="zh-CN" altLang="en-US">
              <a:solidFill>
                <a:srgbClr val="5C848E"/>
              </a:solidFill>
              <a:latin typeface="Montserrat"/>
              <a:ea typeface="Montserrat"/>
              <a:cs typeface="+mn-ea"/>
              <a:sym typeface="+mn-lt"/>
            </a:endParaRPr>
          </a:p>
        </p:txBody>
      </p:sp>
    </p:spTree>
    <p:custDataLst>
      <p:tags r:id="rId1"/>
    </p:custDataLst>
    <p:extLst>
      <p:ext uri="{BB962C8B-B14F-4D97-AF65-F5344CB8AC3E}">
        <p14:creationId xmlns:p14="http://schemas.microsoft.com/office/powerpoint/2010/main" val="20102144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OS" val="Unix 2.6 unknown"/>
  <p:tag name="AS_RELEASE_DATE" val="2021.11.30"/>
  <p:tag name="AS_TITLE" val="Aspose.Slides for Java"/>
  <p:tag name="AS_VERSION" val="21.11"/>
  <p:tag name="ISPRING_FIRST_PUBLISH" val="1"/>
  <p:tag name="ISPRING_OUTPUT_FOLDER" val="F:\2月份我图原创上传文件\804"/>
  <p:tag name="ISPRING_PLAYERS_CUSTOMIZATION" val="UEsDBBQAAgAIAJCuo0g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kK6jSAh+CyMpAwAAhgwAACcAAAB1bml2ZXJzYWwvZmxhc2hfcHVibGlzaGluZ19zZXR0aW5ncy54bWzVV91u2jAUvucpLE+9LGk7unYooaoKaNVaQIVt7VVlYkOsOnYW21B6tafZg+1JdhwDBbXr0h+kTQgRn5/v/J+Y8Og2FWjCcs2VjPBudQcjJmNFuRxH+MugvX2IkTZEUiKUZBGWCqOjRiXM7FBwnfSZMSCqEcBIXc9MhBNjsnoQTKfTKtdZ7rhKWAP4uhqrNMhyppk0LA8yQWbwY2YZ03iOUAIAvqmSc7VGpYJQ6JHOFbWCIU7Bc8ldUES0BdEJDrzYkMQ341xZSU+UUDnKx8MIvzs8dp+FjIdq8pRJlxPdAKIjmzqhlDsviOjzO4YSxscJuHtQw2jKqUkivFdzKCAdPEQpsH3oxKGcKMiBNHP4lBlCiSH+6O0Zdmv0guBJdCZJyuMBcJCLP8LNwfWnq17r4uy08/l60O2eDU573olCJ1jHCYN1QyE4pGwes6WdkBhD4gT8Bp0REZqFwSppITZScs05d0ZDJSD3hRa0UTpktENStlKN/g2XbZDcxWgEgYhZhI9zTgRG3BDB46WytkNtuCmq3l6VRIAF7cnQeR/fm/fZiROSa7bq1oKjXc7jxjdlBUUzZZHgNwwZhSB+m8JTwtBqcdAoV2lBhfYxSAsOFiecTRk9KnI6B/yToSswkVrQhF7NBDPewnfL79CQjVQOuIxMoLOBzrXHrz4LOCNa34OShY9b/bPTZuv6tNNsXW65AAmdEBk/ExwKztLMbASfzJBUZqEH6YiJ1awoCuW04JWJrfryMmieWuHL/NbFWIHeYEk2Y+U5hfmrB6XNJmRSDKIbrgIaRpBDSTwmMGJYF1xaVhYwJhIpKWaIxLDWtBvrCVdWA8UPsIfWL/fQ6yMui9MYVhtYzCnLS0Hu7O69r+1/ODj8WK8Gv3783H5Sab7we4I4c37jnzy58pdr/+E2DAO3pR9f2ia3/+bO7l20vpbJa6d1OShV0la/FFy3jFT3cxmpC/+S6a28YEq5AEtp7IcM1pLgKTeMvmWLvaBNXvVu9z22mTbZYMyvGY3/JmR/Wl4T1+6FYfDoxdVxUi55ColwK3F5223s13bgpvkoq1IBtPX/Do3Kb1BLAwQUAAIACACQrqNItfwJZLoCAABVCgAAIQAAAHVuaXZlcnNhbC9mbGFzaF9za2luX3NldHRpbmdzLnhtbJVWbW/iMAz+fr8Ccd/p7pWd1CExxkmTdrfpNu172po2Ik2qJGXHv784TdYEKPSwJhH7eWzHsc1StaV88WEySXPBhHwGrSkvFWq8bkKLm2nWai34LBdcA9czLmRN2HTx8af9pIlFXmKJHcixnA3JoQ8zt58xFBfj2xxliJCLuiF8/yBKMctIvi2laHlxMbVq34BklG8N8urHfLUeDMCo0vca6iin9TXKOEojQSnAlL6vUS6yGMmA+UhX9jOS04c6f/sD2o4qqi1t+QlliNaQEuIiXy9RhvHceI9fZY5ynqDhrzbQL59RBqGM7EHGzu++ogwyRNM2/9MjjRQlFjTmnH/Edw4TpDDjh1ldoVwk4IUw0MVXcOWxd70LQO5rOPcpjqsU7AnrerAQ8NEzBgstW0gTf+psqhJvj6028wGLDWHKAEJVD3oyST+RVnk3sa7H/YE3yovQl9P0kFfB2hpWXcKBu1jf41erW7srQqfvuiBDCTunDFLslT3yt6nrETJQ9shnRgt45Gx/nMGhqSP5R74l7jnP199YgRNzLJzVn7wVIz3g6KogVafwmFoUsFCYzgutAd8tTayuSyk5yinlZEdLoqngvxCX7e1lVJocGFyvne6sVFPN4FTD2RzNmg7LZc9xPzpr3JDdz0J/ue480WaL30yJ1iSvavOzpKYTxzNjYgozTU4zcE8aOMh7vhEBx8YeItVEbkG+CMHGhuFCgxrrXnTDNQRPk6AGaXK6yqlzcqr8vK0zkGvzahSUr3Ks7IAVLStm/vQrhTcoDhgD1o6qK+OPE/rel4HCNQEQmVe+a7tDZ6lbpimDHfjhDxT2ykN3S5Xp0qGGW+oH2Oiw5ZxmVE+6XdH3SrxDAv0J/KtJK3J8YBnR9ppkyt4smny/hvtcosXs1xk2X7jJ7Nn1UuTY2I8raJT47+Q/UEsDBBQAAgAIAJCuo0g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JCuo0hocVKRmgEAAB8GAAAfAAAAdW5pdmVyc2FsL2h0bWxfc2tpbl9zZXR0aW5ncy5qc42UTW/CMAyG7/wKlF0nxD5hu6HBpEkcJo3btEMoplSkSZWkHR3iv68OX03qjsUX8vLkdewq3na61WIR6z53t+6327/7e6cBalbncO3rokVPUWdGJAuYJSmIRAILkOJ49CTvzgRlzKQznZcfaGtqfkzhP0suTB3PCAtNaIY6XBDgN6FtqMM/J7FTq2tfU63R89xaJXuRkhak7UmlU+4YdvXqVr3EAFYF6AvokkfgmQ7caiPPjg8DjDoXqTTjspyqWPXmPFrHWuVy0ZZ/VWagq0++3gP9p8HLxLMTibFvFtIw8WSI0U5mGoyBQ97HCQYJCz4HUfPtu/UH6hk3CwroIjGJPdKjG4w6nfEYGl0ajjB8TFZejW4OMJqchY3dE3e3GB4heAm6YTW+x/BAleXZPz5gplWMHWmgzZ6fUKH4IpHxIXUfg+Twsmjb1r1zoe76Y+Y9IRU8oRX1/NK22RGChgCtN5aOeU2Qd0rZCUqURA5FaNS0Kug5YsM5gvvPLuPW8miVVuOhGo5VG7heg54pJarbf126Z5irs/sFUEsDBBQAAgAIAJCuo0g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JCuo0izv7NQbQAAAHIAAAAcAAAAdW5pdmVyc2FsL2xvY2FsX3NldHRpbmdzLnhtbA3MPQ6DMAxA4Z1TWJ7K0L+NgcDGWFUqPYAVLITk2CixqnJ7sr3h0+vHfxL4cS6bacDn7YHAGm3ZdA34nadrh1CcdCEx5YBqCOPQ9GKR5MPuFRbYhQ7OM6cazi9KVb4zF1Ynr2e4RNuPFu9DcwJ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kK6jSIyYS/o+CAAAjyAAACkAAAB1bml2ZXJzYWwvc2tpbl9jdXN0b21pemF0aW9uX3NldHRpbmdzLnhtbLVa627iShL+v0/RYnWks9IqXMwtK4aVL01iDTEc7CQzu1qhBneCFdvNsRtmOOLHPs0+2D7JVrftYBMgdmYWT6JxddVX1XXrCxnEL16ob2LOAu8Pwj0W2pRzL3yOh39CaLBkPoumEY0pj+sHyqMXuuybGT4xQQNqzEnoksjVxWg8bKCR/KB+T+0bfXhra+0W6rVxC/eRgTs6jF0rxrWiw5jRauqD+hFEghvRJQ35adRBvTD6VsAMYxpxM3Tp96FS5M4PFWdwExHXA7542G2LZ59p3Rtt8aB2s9Pr4H1LVRSli/SO0TQa+17vuqc2EW60Ow1lr/VbSktBzU6ned3dN3utjgJvo+suoLTxdRe1e+12y9i3cAukkapqRkvf95TrZlMFbbh/re9HI63XaKBms6m0jX2nq4y0BgJuBTBUpS8cqBiKpnT3qqY2+woa6SNt1N5jA3f1Duq3cLfR2Lc1TWk0Ds49zC7vrgO19HQyd74DeDIEJ0dFbtVPJNdguYkiYHZosPYJpygkAf1UkzkZcpmx6NclW+/+UksTVCZzxp7ZVaQmRCALsOEJrEFdjmRs0q58YeTpyHM/1RYbzll4tWQhB6irkEUB8WvDPye5k86sjCTb0qiK3BNZ0oO6nvyUFUt1QT7Dc0loyYI1CXdj9syuFmT58hyxTeiWMnO1W9PI98IX4G5c93R8UZHvxdzkNCjYh/viKS+2hnjGVJjXxeIpJemTBfUzjQ35qSB3UPm+R45Et17scSmqNsVzSXRNnmkxAH1VPJdlQtBSjFpPPO8LcfqdA7siyr91kd0nOxoVlSTt8qIUW2/WVfNpHbFn4eyi3PuBfpXzGXSf8FlY2BBPKSExQaGwVJRSt8n5G0eM6etxLxkEoAWCm28uKUlCTrW5PrmbqtbX+XhyM5lr5k1tqCdViURZ/trq9r83O13oXKlcSST7Th2Pi1hIgnUa5bAsZzYZzwEQj+cW/uLUhuJ3ZdHJvTM2LVwbpv+pDDCd4YfaUPwuI3o/m2HLmdtj08Bz055bE0f6ZYwdbNSGX9kGrciWIs7Q1qPfEF9RBO3ZiyiKfc+VA6Jle+GGltBnTO5U05rPsO3MTN0xJ1ZtaLMo2v1VIpMNX0HyrEiMXC8mC5+6Ui2kiBxf51co+MdXHnCygHjhVRntM/XRtG7mzmQytufYMjJKbYhDFxkREZqqA81UG88AIyKwjn9MfC6zTyIg1fcrg9yaN7dj+HGEIbfe88qHH/4Ba6YYQjKlYQlBSBw8g6yz7cfJzBA+BIWIoDWJ428scgtJkw9dCWzT0ieQmrqTw3cETIYNgffCJaQOXfISeHfYttUbPNcmXyDHoTYnFYUmn6EkP1cU+optqCFslxCz1AfzRhUVIcowK5CsBpdE5Lu/Q2S5BDnhza3HNjFQhIehTGQ1xleVNdn4t3sIpKmOz1R7AgzOlm/P3paCKZELy1wJXdCGdGyI7Prt3vzHfKSaY2zMId2MyePckV1SKA3IDoWMI+JuSbikaEGXZAOVsIMx13PlmIi8NOH3jfcHIjztP7+krcsy8JdfPmBSoeGdsAz2y6AMtilr/p524bZ0Bh80ROT6WSvKOODDJtg6ttSZOfk5IYq9YOMnXfpnBOrVuKrBeteOH/dX+bD9H4yxkxasmdDRNI9VEsKwEoslBxZPv5KgaY1AXXpYhIYvTqiVAKxJimEx9AMwD+C5giEP4NFqEI9Ys00HNluPdCFOHyWEZa0mUTsdb3FG9Ckc0F9LdUGfGOyXfEq2yUYG1i4Z/jJRzm2VCkuLYzpjMNwCzOckqQDV9wJxhioHe3+HM1ckq0FhPo9s47uyun3vRa4I4OdNQN/uw54iFkiqT+Isr5NF6e8/aEgyxVmid1ptA/FaoKVjlavPH4qYjdWZfjvXVUvH4kQh6tkvLwfVIXwyduz5WNUEApRJQPhyBavwkzjnlcdKTgQGHqmAl07epiRarv777/+UhzmyJ6GilPq3qjhQ/KJr4le8f1qM0/hfJXAcVSuKypeSgumBKhMtf75yTEjQn3JkIcmyFLBAXHGVUg0lkIZRdRxVv72DKrFlUbBNBHvBiiB36uwzND65168N70j0Ao3TYcyvCiQ9L3KTV7bhcMTdcN8LaUXxH16JxOQdczpXDUOe/aFGfW/5kiy/Lhxg0ms+5LPnKnj6rWpBdz6CpK7Hq2PKxS3rWtASkvdDQ9ieXOteCYcLFZ9AD+eF+5mQR8yfiputt1e5wCAu4iCNhzwSR/rsLc8Rr9i3NHbDJ+LHwJYnHbNOwYap2CymkEXaMfdM1I6bx00px4wPzId1QU+mk4Mu0o+ldF2TN795Ba+0N5bDMSsdypl+IB7zW/Q7f8OfIx7z22JNmcC57q1Nx0N50ew6TiNRnl4mdsBDQ9mlUp7srcgjLBiLa9k4N5GUUOQMmEuHcm10vICm5SxoeYPrZywehK/blzshs9jJacfia4fCwCF965fzd8A97tPzyS3nASWYd7V8P1UBKc+pEki+Pjh2RkJFfLemn2pwECHLlej0cQ2lGJ9qwp3JNzTn5NZZPxPtLCcprbksGsh+Ltt5JZWh6OLVVLGk2C8LDepv/DSoX4rQIIU9H8BwEyxohCEHPOhyaYSKxDz7KrsKe5A70iO5M6N5AL4C7BDOSFkl5AiFxJLbqqxakpf8OOwtuefTLc1aVY6Qc87l+Q9iqI7Lya3yMX3i+fROKZWrIO11h1ws9sAc/ayUPJHllRyNVCw6ThaxnP2JbpUtPgcbTyxHWZsW6Z7v0IwfRb1+QhXwnvP+oJ5fZqFHvfmW9ZgGooB39m8O/gdQSwMEFAACAAgAkK6jSCqKN+aHEQAA8GEAABcAAAB1bml2ZXJzYWwvdW5pdmVyc2FsLnBuZ+3d+VeS2f8AcEszJ2eizcwsbZq0xQXUGjMXWmzSkXKd1FLR1GwzNTMUWVKnsUUldcpdmlzaJW3S3MAlJdSgCZXSlAqFEJUQkR0+9J2az4x+5g/4nvNwDni49znPva/73NUf3lzyOrDvm0WrF2lpaX3j7ubqo6WlA9PS0o7T09WkqHZb7tP8mRfvs2+3VhV1DVfzRSdq1/5dWlrVOH1F2ALN969i3QLjtbQWt396zyPH3I7Q0gq74O66yy8xZGIIfuVBpJIsUOajtJzPH9AGteV+tHya9SNk04+uznrL59ssmXgGKf/ouv5F2jL9+Xt0Lnl5KrRTkJWBFJlobZNiSH7uQT2fdujRUcI2JuOX/fUcWml9FaOnNIlP6yE+LlBIpume9vxm8TC7BDFcL5Gyi2Jk3K9XhZ6fp/v3j7c/rF6lLDvkti2bizvMgrpI3qYZS7uuuNw01P4a0qL194/7Nl7REYoneuamWEV1wM2Vtv/MhrTsTNbucxsjP6BB1U3KsPt3YCb7MiNmlXcjPeWEWd0Y72xQIk4fQZss+Gf2+ZRI7b4fTyuVfKwhDFY1p7rnU8Df+FnUV1ha5ZlFjWTMzv8QuRPivcTAVXd2Rr7REliTd2LZnPvNay1n/PwsogdtN0tz1fghxHvpT3Nv9RBCuZezjNMzt+yWNte9fkuNZpfR0lbuv9R355D97Batn6e/3MB7b8ScOunnNm3ZHEfNmG0P0bWE+bkaZM++XpOMNLBZ0AsgAASAABAAAkAACAABIAAEgAAQAAJAAAgAASAABIAAEAACQAAIAAEgAASAABAAAkAACAABIAAEgAAQAAJAAAgAASAABIAAEAACQAAIAAEgAASAABAAAkAACAABIAAEgAAQAAJAAAgAASAABIAAEAACQAAIAAEgAASAABAA4v8RIkXaNvKI5jIo+R/RAs+nqO1ju8MS0+bG0dM9bb8uP+BVwCqb2WEBW3rOh77PbDNeMCeioJ750YNHD85OhcT+e/v+W/I12ObIOXV9dh5MmWc+v2zn3RezylirKTr1Umib1uwq+QucYS7SkdznHuDm35OmKBvtcU5Tz9gpC0221+NFZ/q6/cFRzU1rx/IY3qP/LNDaHqJEzayA5gXLbfs4jSJhHUkZPe0Q06wSbWVxGSrMLUkiWVUMDclHSd6lF5mqJeSNhm7WjU3IJN7oTFa7qck/YynCtflE+SRFVaH+dtdNF84DRjTlnDO1Hu1CYgedgFSzRfAdeGk7K3TqTTyt5CdLo/TDYARy+0kT9QXDkFe9tG04ebupKlZIdeSjJuLgaFHfczBGcOUKnuYiH7/LecwWC7d3Y5c0CTqN4SVKPlYtH6RikGBRYiP10eSpN0yoWkobNAE3M4J/qHovDkAGmqCn/3geSeD8VlqFLDi6t3Zc/sJROE3N//L0c1JkHtO+ykWXtnmHcuNKk9gFHTQzXtz1Ulq9S9PkzN30ZXEQB8bqn8Din0jVjI3ViKEERsfG7pOl4mbxsPwx+d4rH1IIvphBi8EIiwzVjWxpUnG7WuveI4KXT5SqmY/mv1cz6g9KViG8QY3yyUZEZxWyAVmMHEA2xYFHb65/qgcWqfMmTxVlC2rWTiUHzdT08g4R9gS6XG8OB9PvP1uMPRxQw333V4Wpr3cqR4dYOCgmPLz14hoPxNkqm4iJ7mAE6hoz57vF5ifhL3xRTWZOlHbe8h7ZyBMVYj/kTiSl1jP/pDdEuSHhvlZOXgdrUpzO0PuWpTgR7J1drkrW+UXw8HJ4gr+IaVDfWZL51taE4JTR4b3gIvf9iDFT0tn/wbb0XF42GotDru28ya3JqwjhvJMGtI7suH6cfCg7ST7An+iud7D/3K+2m2mLmq08BfG99zAF16mKu1iSLwqTwPDgPJx5l0opZX6VhOK2DbR442NppJHwQbPA/CCmqSWrO6hS7BX2myrZpGbLhgzRvguEpXu3pMLwmMTbXjbwKxlmf1TZU4N/mFE6j4ktbnmAuy9u8QAzBxBbBk34n2oSkL12akfyAC/58Ll+auGXDm7nxRx8vwJaDe3s/n26NjaDKewt5QzwOTVnD4piWyNoobaLEdGQO6RWPBZ7RbqgbyM3vOMhe8qJGoaFnGpsXApjC0JXw2oXXK9Pj8aRVmw4Z2QEphNJ5IG8SO6o49PBhOblziOR07+nNzs7QDnkz2Ph1rEbRCeWOZaZIyW/9kDEBpvmMbnMW8StUVzLfqcgSH1laM1Esm+G/t2rPiBDjyoxqMBX37wxQ8+cp349tY0/7UQVEUscYjjPP98Q8bJlv8r81uDNpy8DmdyrcSUkrJJO8eBUT8e2jqxOdUdvplbx432qy4mGXYUxeg1nC0xKlWF+8IN2mX50fpgPyUXJwFUy2yOQVJGZHx0rPYYC5coeC5RenSz4jDPM2u7MB371TGQ1hKJITI4P+WsaPG6cOPGYMYDanBUja1CCA+FYpSjtJmWtvnnRa9zx4w3jYekr7oQ37TksNHPIU8Y/EF1KWpArIIz0qk/Lb6XjBDUIbGkC1cCmU1xWgHH368hpyFt06LsTmedtlZUE+q07HLvM9QY7Kj3tQJvoQritbduBqWQYicsrzBvtTaWYqj6mP8C29MnTg/kLG4pmZPiZhdGTZOXnKRetm6UkbDWZSuLa4M9RXtlg+b6o4XTVycJUSop+ruznxAbXV7pnGXmHMsAdd9I9sdbOpAr7+SC4OusJtYE4UoHJ2mlLJazvSAyw2tdJ8NQUe3EzS1CJsH//g/P93V2R6vnPX+ad6uu+rjJhFRH7u5vZkfWWA2tObEniBPJ7hzHyiSunGya4OrkiIqjZ3pN///NC9jbomzVTnnoM+JvnWNWYP0k2Fk6XPUmSfTSEo+KEvb6e0RiVEM+cEfBqOb6kGYWQBkddaJWohbgkXlJf+xg2F1fGi8ubtEBjRBKRZk7Yjh4Q2PbzvEkhBHoVo84khOMPwpeGK5HOTJlItiaUQecnr2SNOo/IC/TMF+rmml01mQQZ6bocVmYRhwUYGfcWPLOH3f1IFtP6dPDXus1/BdK11YxVi5mvtFnH2XABRJXsmibLT2Dg7Jko4T1mMoPVC1/cz9/mMlmivpLDJ6lVHblZq7KbrD1ijCnCQjx561u/p7dNWYxOeOLp5BKe1A9211S0A8eoe++uXMWpFnqpxeeDecLHBBqRSXOFLIWttBh5aVySLtc+SWmJ5D+zTiZvyn/4OKK73Sjs8/p3J6VuGMm7EWCrSj2NWgY9uITuOb4PUoBZBo9jaSY+otVZGP7oILkdq+TBwSbYhuHbHF/olsL7mfPo5MPI5FecpCwcgycy9iRZ5AfNKMj0Xl7wHxE6ZUmrVnMcm9PQIZNS+q+ZFcICaJCmPke2brbF8UHVe1IpAb/2qBGDwojMbX+F/a1LuSfxj6u9kFUtu43bVbcgVyaCqgS4ugfW1zXXB8NYbh25Mm/4+xrPDQFTJJqwWLWAc9FVrpMrayY7ZO3tqh19Vp3q/jpgh2mr67pL2eW3nTB8aHntECm07Wex/l9jLGHVq416Pfijlk5jy8Uyh91uVusrW8tduKZMRLhqe/idmuj9zpk64ddsiWqK3iIhmB4oR1qVCAY4dnAkg3cIfLikVaKyEDVYod2pKDPb9d7OE2erbZXKLAPYmPhT4Rv0zDUrN/R7kmIUDN4Jw/YT+tpfts9IVFc/nNgJCSPdQxPs5X9WJ4iQgk5tqQ2tsTqbEROww+U30+oyk7rdu9HqHG5eXgaccAyidAjGZbzwUTsS19wiRkQyGeGUQRcawjKykxdM4FRdoCgSHjBOypIPkFZEMfLe6JnDMazOzW1JrQOih2jrRKfny0oFHy9/e0GkkvOZTjOvwos2lia+r8WDoIqP7EamcrKDpbeRIV8cO7EW2URvMGwd+X2yfTBd/mWHVHTibfY+k9eO32fgAjn6uVLSQTt1TvFSEDsulOtxZkxchLHrFYxuF2LdzaVrErkhuZxtzril9p3iYCO4jx0839JZfdkqPNhWrbJiHccZwLo6X0oD8i0tYS6yD2XPxSS1cv/e7NQGHofuCUULtoueiLZyW5NRWLcE21g3SAGxzITeGUwj0AuQwc2gsC9bKeLpt9f8Q+pzQs+8tl8zpJlSO/Ne9qivFW9jPjnb4PdaFLnF49sjE26hE8LXM2YOopP0C89qwZT6cSmj5qhr+fFNher4HvIi88jv0EWC/fCoeRX9G0AukrcV1RGrvcfieMdfpoklqvO8iNAJR7Y3h9x2SpV1CCI4R+dOdPK6HP9cJeRGiZrdH+iyuUf31WD1j1TJqnP3rc9peoXTzYxId2cVqqJmhvWBt8hcJM/ALk48DCnAuh9QIhZky8YyZDUVAmevMWkGI1kFnr/2u/xfL6GHS3Vy3SFJrEx7a2Ivu0azkUgfiqc5F2meEaKIpJyIwZS+NlKw7Un1kpcWUAR+V3PaIKeke/p4DmJatPiMYnn4YGnVsM3h/HFxa/tv4g/cks8V/bo4LcVTs2U98lU26usd6DeyDeqaWG9TUwarR21WtEiLZdzaLxxcCeok7MeSLn/FYnDUT0/LdlgOecoUnTwbKE72snjpnrG4sXeNIcwdBNmVP5CSabxX1S1jWpQs0o2FAmXuYyVY6Uce4Z6qdQ6CFGiG5NEqkbMH27vcWuyJldE7aDK1MB06/WJPEV4xsvEIpaAjZ+mTpzmjob/THPPQaZR82UQheJG5i5djb9mtqIufu17M2wd1wwOO+ePLDQ6MHr9+Ct/VnVQCJvMIJKK/5Z1HTeGaXRHo2IQTV7MNbpREZVfuKl/0CuXgQ/oeXVwoRskHmSthOrnGjX6BSHLj9EceMhmOdHBSsLGxI1lDNp8b52ttcPO0T+OxmhF1g4s19BqTU88pHXS8rmf+iA8/w28WY6Kda3jdp9gWuTFo3mHNmWB9/riksoshWhzPBemBxPNWfNmSv+hu0Uyaw1sKLaXEKly35zvxHaxBFBPcYcQ5FmYr1fGEcKXOASh3KlfTS4j80DzV+Y8fQ0zX1ceIv2w9TDGSd7uYtAgmzoPfS7cqIPmCGSUSNBMtHkrrN1tp/oj0DfNTj9Y0rkWuVGwjMHPgrD2kk8tamLuHyO0fQFSJki2V8969czl25MtgkRnd5odVz4R3xWObzJgclewBWgpPnnhsIX3T0haxbP8YfuHwzH44HCMdJdx0V6qjmdOPVUlhmi6d9Mvy1hFJaznxXOyEYx3alP+C4Bkka+9ol6NjR6lDDn/W2Z7ckoByauCTq/2lZz2OEqbEO/o4Cdfwhk81z0dVKVm1kMSOwasVHCgcBbo8jTdQURHER1IRAWuVX/xODJF2w1Vnwkn8Zz9duGGqeLtwIeN1uOe3vIlGDK4Cuk7zvFAvWNZDZp9buVx3zEI7S1DPvuNEk5Wu9YjywcVvAfNtQrIaWBV2biYmC3PjreJPWtBxmOmy5+0gaNOOwl5WP31D+mRcczxfs1f85eMqrFufsOkywXM8cWNIFP/KlyUoNyVcbTZsM3/nlBMDRU2uwtMIDunhCrMTa2DUpYFnYj8Fy68k5lE+9WmPMsp/p6yS4T8Sg5WtXX8/KHKO3VDdnAginXhfc+zhTPxwvAKFibZ06ITf7GwtH96UJbLvOLl4PboYrZqpn++GhubKfH6WMaV5HxTjUdBGiW0WMj/gPehyvCKtrbvH6r/HPn9tzrR0vJCGpdOSGkmqS/LmVPcp42IhizjVZVG0zxR91lf95uN0lPKQ83gx3B7cCF03+8j/KnonpEBJb3uYmN4654Cr6eFHNrfPSbbTZNgvilkx5ywOAZmrZQzSmsv2X+vO/fEAj/8L1i9nqs+tG970b8H6RR2G8O1L/se9W1rydO9eezOg4Kdfu8RX8Rx32s25IsowsxwTpJlzBJo+ts/dZ/mcf3DceJBy4jsW2b+1HPNOs+Dw2UIaNCYZ8mNhYdfs3yeAavftvnsJhlWYFhB7mn9T60K1NC/3vQdcq3aHpv4HUEsDBBQAAgAIAJCuo0iV7pF+SwAAAGsAAAAbAAAAdW5pdmVyc2FsL3VuaXZlcnNhbC5wbmcueG1ss7GvyM1RKEstKs7Mz7NVMtQzULK34+WyKShKLctMLVeoAIoBBSFASaESyDVCcMszU0oygEIG5mYIwYzUzPSMElslCwNzuKA+0EwAUEsBAgAAFAACAAgAkK6jSA5qJE5iBAAABREAAB0AAAAAAAAAAQAAAAAAAAAAAHVuaXZlcnNhbC9jb21tb25fbWVzc2FnZXMubG5nUEsBAgAAFAACAAgAkK6jSAh+CyMpAwAAhgwAACcAAAAAAAAAAQAAAAAAnQQAAHVuaXZlcnNhbC9mbGFzaF9wdWJsaXNoaW5nX3NldHRpbmdzLnhtbFBLAQIAABQAAgAIAJCuo0i1/AlkugIAAFUKAAAhAAAAAAAAAAEAAAAAAAsIAAB1bml2ZXJzYWwvZmxhc2hfc2tpbl9zZXR0aW5ncy54bWxQSwECAAAUAAIACACQrqNIKpYPZ/4CAACXCwAAJgAAAAAAAAABAAAAAAAECwAAdW5pdmVyc2FsL2h0bWxfcHVibGlzaGluZ19zZXR0aW5ncy54bWxQSwECAAAUAAIACACQrqNIaHFSkZoBAAAfBgAAHwAAAAAAAAABAAAAAABGDgAAdW5pdmVyc2FsL2h0bWxfc2tpbl9zZXR0aW5ncy5qc1BLAQIAABQAAgAIAJCuo0g9PC/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o+CAAAjyAAACkAAAAAAAAAAQAAAAAA6hQAAHVuaXZlcnNhbC9za2luX2N1c3RvbWl6YXRpb25fc2V0dGluZ3MueG1sUEsBAgAAFAACAAgAkK6jSCqKN+aHEQAA8GEAABcAAAAAAAAAAAAAAAAAbx0AAHVuaXZlcnNhbC91bml2ZXJzYWwucG5nUEsBAgAAFAACAAgAkK6jSJXukX5LAAAAawAAABsAAAAAAAAAAQAAAAAAKy8AAHVuaXZlcnNhbC91bml2ZXJzYWwucG5nLnhtbFBLBQYAAAAACwALAEkDAACvLwAAAAA="/>
  <p:tag name="ISPRING_PRESENTATION_TITLE" val="1"/>
  <p:tag name="ISPRING_SCORM_ENDPOINT" val="&lt;endpoint&gt;&lt;enable&gt;0&lt;/enable&gt;&lt;lrs&gt;http://&lt;/lrs&gt;&lt;auth&gt;0&lt;/auth&gt;&lt;login&gt;&lt;/login&gt;&lt;password&gt;&lt;/password&gt;&lt;key&gt;&lt;/key&gt;&lt;name&gt;&lt;/name&gt;&lt;email&gt;&lt;/email&gt;&lt;/endpoint&gt;&#10;"/>
  <p:tag name="ISPRING_SCORM_PASSING_SCORE" val="100.000000"/>
  <p:tag name="ISPRING_SCORM_RATE_QUIZZES" val="0"/>
  <p:tag name="ISPRING_SCORM_RATE_SLIDES" val="1"/>
  <p:tag name="ISPRING_ULTRA_SCORM_COURSE_ID" val="82ADB108-2F67-4B4E-A97E-19ABB6FAC58E"/>
  <p:tag name="ISPRINGCLOUDFOLDERID" val="0"/>
  <p:tag name="ISPRINGCLOUDFOLDERPATH" val="Repository"/>
  <p:tag name="ISPRINGONLINEFOLDERID" val="0"/>
  <p:tag name="ISPRINGONLINEFOLDERPATH" val="Content List"/>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自定义 66">
      <a:dk1>
        <a:sysClr val="windowText" lastClr="000000"/>
      </a:dk1>
      <a:lt1>
        <a:sysClr val="window" lastClr="FFFFFF"/>
      </a:lt1>
      <a:dk2>
        <a:srgbClr val="000000"/>
      </a:dk2>
      <a:lt2>
        <a:srgbClr val="FFFFFF"/>
      </a:lt2>
      <a:accent1>
        <a:srgbClr val="5C848E"/>
      </a:accent1>
      <a:accent2>
        <a:srgbClr val="BF9F8B"/>
      </a:accent2>
      <a:accent3>
        <a:srgbClr val="5C848E"/>
      </a:accent3>
      <a:accent4>
        <a:srgbClr val="BF9F8B"/>
      </a:accent4>
      <a:accent5>
        <a:srgbClr val="5C848E"/>
      </a:accent5>
      <a:accent6>
        <a:srgbClr val="BF9F8B"/>
      </a:accent6>
      <a:hlink>
        <a:srgbClr val="5C848E"/>
      </a:hlink>
      <a:folHlink>
        <a:srgbClr val="BF9F8B"/>
      </a:folHlink>
    </a:clrScheme>
    <a:fontScheme name="自定义 1">
      <a:majorFont>
        <a:latin typeface="Montserrat"/>
        <a:ea typeface="Montserrat"/>
        <a:cs typeface="Arial"/>
      </a:majorFont>
      <a:minorFont>
        <a:latin typeface="Montserrat"/>
        <a:ea typeface="Montserrat"/>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Montserrat"/>
        <a:ea typeface="Montserrat"/>
        <a:cs typeface="Arial"/>
        <a:font script="Jpan" typeface="ＭＳ Ｐゴシック"/>
        <a:font script="Hang" typeface="맑은 고딕"/>
        <a:font script="Hans" typeface="Montserrat"/>
        <a:font script="Hant" typeface="新細明體"/>
        <a:font script="Arab" typeface="Montserrat"/>
        <a:font script="Hebr" typeface="Montserrat"/>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majorFont>
      <a:minorFont>
        <a:latin typeface="Montserrat"/>
        <a:ea typeface="Montserrat"/>
        <a:cs typeface="Arial"/>
        <a:font script="Jpan" typeface="ＭＳ Ｐゴシック"/>
        <a:font script="Hang" typeface="맑은 고딕"/>
        <a:font script="Hans" typeface="Montserrat"/>
        <a:font script="Hant" typeface="新細明體"/>
        <a:font script="Arab" typeface="Montserrat"/>
        <a:font script="Hebr" typeface="Montserra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Montserrat"/>
        <a:font script="Hant" typeface="新細明體"/>
        <a:font script="Arab" typeface="Montserrat"/>
        <a:font script="Hebr" typeface="Montserrat"/>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font script="Geor" typeface="Sylfaen"/>
      </a:majorFont>
      <a:minorFont>
        <a:latin typeface="Montserrat"/>
        <a:ea typeface="Montserrat"/>
        <a:cs typeface="Arial"/>
        <a:font script="Jpan" typeface="ＭＳ Ｐゴシック"/>
        <a:font script="Hang" typeface="맑은 고딕"/>
        <a:font script="Hans" typeface="Montserrat"/>
        <a:font script="Hant" typeface="新細明體"/>
        <a:font script="Arab" typeface="Montserrat"/>
        <a:font script="Hebr" typeface="Montserra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664</Words>
  <Application>Microsoft Office PowerPoint</Application>
  <PresentationFormat>On-screen Show (16:9)</PresentationFormat>
  <Paragraphs>85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Barlow Condensed Medium</vt:lpstr>
      <vt:lpstr>Montserrat</vt:lpstr>
      <vt:lpstr>Noto Sans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2019-03-15T03:10:00Z</dcterms:created>
  <dcterms:modified xsi:type="dcterms:W3CDTF">2023-12-02T02:50:55Z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525DB353D28B42D3AA7C6778414555AC</vt:lpwstr>
  </property>
  <property fmtid="{D5CDD505-2E9C-101B-9397-08002B2CF9AE}" pid="3" name="KSOProductBuildVer">
    <vt:lpwstr>2052-11.1.0.10495</vt:lpwstr>
  </property>
</Properties>
</file>