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60" r:id="rId5"/>
    <p:sldId id="261" r:id="rId6"/>
    <p:sldId id="262" r:id="rId7"/>
    <p:sldId id="28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81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DB64E-E742-4628-98D7-9ED1DB267D1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A8113D-1AA4-4534-8466-88DED70F1C59}">
      <dgm:prSet phldrT="[Texte]"/>
      <dgm:spPr/>
      <dgm:t>
        <a:bodyPr/>
        <a:lstStyle/>
        <a:p>
          <a:r>
            <a:rPr lang="fr-FR" dirty="0" smtClean="0"/>
            <a:t>Description du jeu de </a:t>
          </a:r>
          <a:r>
            <a:rPr lang="fr-FR" dirty="0" smtClean="0"/>
            <a:t>données</a:t>
          </a:r>
          <a:endParaRPr lang="fr-FR" dirty="0" smtClean="0"/>
        </a:p>
      </dgm:t>
    </dgm:pt>
    <dgm:pt modelId="{350CF482-F549-416F-9CB7-02618670DA59}" type="parTrans" cxnId="{2C78DE45-CC68-468D-B3A2-22A758948FF9}">
      <dgm:prSet/>
      <dgm:spPr/>
      <dgm:t>
        <a:bodyPr/>
        <a:lstStyle/>
        <a:p>
          <a:endParaRPr lang="fr-FR"/>
        </a:p>
      </dgm:t>
    </dgm:pt>
    <dgm:pt modelId="{10EE65AD-7587-43BC-935B-35FD01DC5929}" type="sibTrans" cxnId="{2C78DE45-CC68-468D-B3A2-22A758948FF9}">
      <dgm:prSet/>
      <dgm:spPr/>
      <dgm:t>
        <a:bodyPr/>
        <a:lstStyle/>
        <a:p>
          <a:endParaRPr lang="fr-FR"/>
        </a:p>
      </dgm:t>
    </dgm:pt>
    <dgm:pt modelId="{B2D63663-1DA4-4684-B815-40EA5FECFB88}">
      <dgm:prSet phldrT="[Texte]"/>
      <dgm:spPr/>
      <dgm:t>
        <a:bodyPr/>
        <a:lstStyle/>
        <a:p>
          <a:r>
            <a:rPr lang="fr-FR" dirty="0" smtClean="0"/>
            <a:t>Analyse exploratoire des données</a:t>
          </a:r>
          <a:endParaRPr lang="fr-FR" dirty="0"/>
        </a:p>
      </dgm:t>
    </dgm:pt>
    <dgm:pt modelId="{532D9351-F10F-4BF0-A422-2F8422E9CE06}" type="parTrans" cxnId="{28955172-3495-4D46-87D1-42FF1C317552}">
      <dgm:prSet/>
      <dgm:spPr/>
      <dgm:t>
        <a:bodyPr/>
        <a:lstStyle/>
        <a:p>
          <a:endParaRPr lang="fr-FR"/>
        </a:p>
      </dgm:t>
    </dgm:pt>
    <dgm:pt modelId="{F33EA7E0-0693-4E58-B03F-8E300E47C9AC}" type="sibTrans" cxnId="{28955172-3495-4D46-87D1-42FF1C317552}">
      <dgm:prSet/>
      <dgm:spPr/>
      <dgm:t>
        <a:bodyPr/>
        <a:lstStyle/>
        <a:p>
          <a:endParaRPr lang="fr-FR"/>
        </a:p>
      </dgm:t>
    </dgm:pt>
    <dgm:pt modelId="{2AD67FE5-F308-4901-A860-35B57BC016E4}">
      <dgm:prSet phldrT="[Texte]"/>
      <dgm:spPr/>
      <dgm:t>
        <a:bodyPr/>
        <a:lstStyle/>
        <a:p>
          <a:r>
            <a:rPr lang="fr-FR" dirty="0" smtClean="0"/>
            <a:t>Construction de modèles de machine </a:t>
          </a:r>
          <a:r>
            <a:rPr lang="fr-FR" dirty="0" err="1" smtClean="0"/>
            <a:t>learning</a:t>
          </a:r>
          <a:endParaRPr lang="fr-FR" dirty="0"/>
        </a:p>
      </dgm:t>
    </dgm:pt>
    <dgm:pt modelId="{1645737D-0B7C-47E0-8FD8-04D0FCA25A9A}" type="parTrans" cxnId="{CE6DB348-7FC8-455F-9212-EE329A0754B3}">
      <dgm:prSet/>
      <dgm:spPr/>
      <dgm:t>
        <a:bodyPr/>
        <a:lstStyle/>
        <a:p>
          <a:endParaRPr lang="fr-FR"/>
        </a:p>
      </dgm:t>
    </dgm:pt>
    <dgm:pt modelId="{DC0E5787-BF49-4EA9-B45C-5B5709F24223}" type="sibTrans" cxnId="{CE6DB348-7FC8-455F-9212-EE329A0754B3}">
      <dgm:prSet/>
      <dgm:spPr/>
      <dgm:t>
        <a:bodyPr/>
        <a:lstStyle/>
        <a:p>
          <a:endParaRPr lang="fr-FR"/>
        </a:p>
      </dgm:t>
    </dgm:pt>
    <dgm:pt modelId="{C4986959-323F-48E3-B372-65B1967E3F81}">
      <dgm:prSet phldrT="[Texte]"/>
      <dgm:spPr/>
      <dgm:t>
        <a:bodyPr/>
        <a:lstStyle/>
        <a:p>
          <a:r>
            <a:rPr lang="fr-FR" dirty="0" smtClean="0"/>
            <a:t>Sélection du meilleur modèle</a:t>
          </a:r>
          <a:endParaRPr lang="fr-FR" dirty="0"/>
        </a:p>
      </dgm:t>
    </dgm:pt>
    <dgm:pt modelId="{15EE8489-1A65-4A23-BCA3-48B71331B315}" type="parTrans" cxnId="{6C0B5D7C-2308-487A-AB32-7BD2D2BF33FE}">
      <dgm:prSet/>
      <dgm:spPr/>
      <dgm:t>
        <a:bodyPr/>
        <a:lstStyle/>
        <a:p>
          <a:endParaRPr lang="fr-FR"/>
        </a:p>
      </dgm:t>
    </dgm:pt>
    <dgm:pt modelId="{B6D0A358-9B52-4A83-AD16-F72820B08C8F}" type="sibTrans" cxnId="{6C0B5D7C-2308-487A-AB32-7BD2D2BF33FE}">
      <dgm:prSet/>
      <dgm:spPr/>
      <dgm:t>
        <a:bodyPr/>
        <a:lstStyle/>
        <a:p>
          <a:endParaRPr lang="fr-FR"/>
        </a:p>
      </dgm:t>
    </dgm:pt>
    <dgm:pt modelId="{EC1DD1AC-CDB8-4D3B-BAAF-442E58614D4F}">
      <dgm:prSet phldrT="[Texte]"/>
      <dgm:spPr/>
      <dgm:t>
        <a:bodyPr/>
        <a:lstStyle/>
        <a:p>
          <a:r>
            <a:rPr lang="fr-FR" dirty="0" smtClean="0"/>
            <a:t>Déploiement du modèle sur une application web</a:t>
          </a:r>
          <a:endParaRPr lang="fr-FR" dirty="0"/>
        </a:p>
      </dgm:t>
    </dgm:pt>
    <dgm:pt modelId="{9AB54F22-1663-44F9-A604-D77DC0E4C1F4}" type="parTrans" cxnId="{0491AFA3-E436-48B3-967B-609873202F41}">
      <dgm:prSet/>
      <dgm:spPr/>
      <dgm:t>
        <a:bodyPr/>
        <a:lstStyle/>
        <a:p>
          <a:endParaRPr lang="fr-FR"/>
        </a:p>
      </dgm:t>
    </dgm:pt>
    <dgm:pt modelId="{B7657394-8CDD-41DE-80EE-FF623754DAE7}" type="sibTrans" cxnId="{0491AFA3-E436-48B3-967B-609873202F41}">
      <dgm:prSet/>
      <dgm:spPr/>
      <dgm:t>
        <a:bodyPr/>
        <a:lstStyle/>
        <a:p>
          <a:endParaRPr lang="fr-FR"/>
        </a:p>
      </dgm:t>
    </dgm:pt>
    <dgm:pt modelId="{892D4110-E090-4EDC-A5F0-9130F370486B}">
      <dgm:prSet/>
      <dgm:spPr/>
      <dgm:t>
        <a:bodyPr/>
        <a:lstStyle/>
        <a:p>
          <a:r>
            <a:rPr lang="fr-FR" dirty="0" smtClean="0"/>
            <a:t>Nettoyage des données</a:t>
          </a:r>
          <a:endParaRPr lang="fr-FR" dirty="0"/>
        </a:p>
      </dgm:t>
    </dgm:pt>
    <dgm:pt modelId="{9590AB9F-0B4B-4745-A39F-147A88C27910}" type="parTrans" cxnId="{8A5910A8-2CE4-4F2F-A9A2-12205BC03ED2}">
      <dgm:prSet/>
      <dgm:spPr/>
      <dgm:t>
        <a:bodyPr/>
        <a:lstStyle/>
        <a:p>
          <a:endParaRPr lang="fr-FR"/>
        </a:p>
      </dgm:t>
    </dgm:pt>
    <dgm:pt modelId="{11DBABF2-6B6A-46D4-B811-3BF07810352D}" type="sibTrans" cxnId="{8A5910A8-2CE4-4F2F-A9A2-12205BC03ED2}">
      <dgm:prSet/>
      <dgm:spPr/>
      <dgm:t>
        <a:bodyPr/>
        <a:lstStyle/>
        <a:p>
          <a:endParaRPr lang="fr-FR"/>
        </a:p>
      </dgm:t>
    </dgm:pt>
    <dgm:pt modelId="{E6215277-61AC-4450-828B-31D268E84DFA}" type="pres">
      <dgm:prSet presAssocID="{AD6DB64E-E742-4628-98D7-9ED1DB267D1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0C789C-2CF1-4AB5-AC6F-810358DDDE28}" type="pres">
      <dgm:prSet presAssocID="{27A8113D-1AA4-4534-8466-88DED70F1C59}" presName="circle1" presStyleLbl="node1" presStyleIdx="0" presStyleCnt="6"/>
      <dgm:spPr/>
    </dgm:pt>
    <dgm:pt modelId="{2C1E366C-F6B4-40E9-9936-0FECB79D3ED3}" type="pres">
      <dgm:prSet presAssocID="{27A8113D-1AA4-4534-8466-88DED70F1C59}" presName="space" presStyleCnt="0"/>
      <dgm:spPr/>
    </dgm:pt>
    <dgm:pt modelId="{D9613262-9359-43B2-9E78-67E7550E280A}" type="pres">
      <dgm:prSet presAssocID="{27A8113D-1AA4-4534-8466-88DED70F1C59}" presName="rect1" presStyleLbl="alignAcc1" presStyleIdx="0" presStyleCnt="6"/>
      <dgm:spPr/>
      <dgm:t>
        <a:bodyPr/>
        <a:lstStyle/>
        <a:p>
          <a:endParaRPr lang="fr-FR"/>
        </a:p>
      </dgm:t>
    </dgm:pt>
    <dgm:pt modelId="{E916A773-983F-4A1A-891D-A5B949E21A08}" type="pres">
      <dgm:prSet presAssocID="{892D4110-E090-4EDC-A5F0-9130F370486B}" presName="vertSpace2" presStyleLbl="node1" presStyleIdx="0" presStyleCnt="6"/>
      <dgm:spPr/>
    </dgm:pt>
    <dgm:pt modelId="{1CAF7EA9-6AF2-4161-925B-B21E1F0756A1}" type="pres">
      <dgm:prSet presAssocID="{892D4110-E090-4EDC-A5F0-9130F370486B}" presName="circle2" presStyleLbl="node1" presStyleIdx="1" presStyleCnt="6"/>
      <dgm:spPr/>
    </dgm:pt>
    <dgm:pt modelId="{410D0348-C427-42DC-AAD9-E5C14425FED4}" type="pres">
      <dgm:prSet presAssocID="{892D4110-E090-4EDC-A5F0-9130F370486B}" presName="rect2" presStyleLbl="alignAcc1" presStyleIdx="1" presStyleCnt="6"/>
      <dgm:spPr/>
      <dgm:t>
        <a:bodyPr/>
        <a:lstStyle/>
        <a:p>
          <a:endParaRPr lang="fr-FR"/>
        </a:p>
      </dgm:t>
    </dgm:pt>
    <dgm:pt modelId="{AB7E2A21-FF30-494A-AE87-5B2B45000703}" type="pres">
      <dgm:prSet presAssocID="{B2D63663-1DA4-4684-B815-40EA5FECFB88}" presName="vertSpace3" presStyleLbl="node1" presStyleIdx="1" presStyleCnt="6"/>
      <dgm:spPr/>
    </dgm:pt>
    <dgm:pt modelId="{6EC21B6C-86AF-45AB-BA46-2EA166412DAE}" type="pres">
      <dgm:prSet presAssocID="{B2D63663-1DA4-4684-B815-40EA5FECFB88}" presName="circle3" presStyleLbl="node1" presStyleIdx="2" presStyleCnt="6"/>
      <dgm:spPr/>
    </dgm:pt>
    <dgm:pt modelId="{DD598C0F-3237-4A50-9BFE-172AF1BC567E}" type="pres">
      <dgm:prSet presAssocID="{B2D63663-1DA4-4684-B815-40EA5FECFB88}" presName="rect3" presStyleLbl="alignAcc1" presStyleIdx="2" presStyleCnt="6"/>
      <dgm:spPr/>
      <dgm:t>
        <a:bodyPr/>
        <a:lstStyle/>
        <a:p>
          <a:endParaRPr lang="fr-FR"/>
        </a:p>
      </dgm:t>
    </dgm:pt>
    <dgm:pt modelId="{7AE9AD55-2C31-49EA-946C-6E66A943DF89}" type="pres">
      <dgm:prSet presAssocID="{2AD67FE5-F308-4901-A860-35B57BC016E4}" presName="vertSpace4" presStyleLbl="node1" presStyleIdx="2" presStyleCnt="6"/>
      <dgm:spPr/>
    </dgm:pt>
    <dgm:pt modelId="{244C7F59-874D-4539-B16A-6212682E2F44}" type="pres">
      <dgm:prSet presAssocID="{2AD67FE5-F308-4901-A860-35B57BC016E4}" presName="circle4" presStyleLbl="node1" presStyleIdx="3" presStyleCnt="6"/>
      <dgm:spPr/>
    </dgm:pt>
    <dgm:pt modelId="{56E4894B-D96E-48B3-925F-5A1391E0DE25}" type="pres">
      <dgm:prSet presAssocID="{2AD67FE5-F308-4901-A860-35B57BC016E4}" presName="rect4" presStyleLbl="alignAcc1" presStyleIdx="3" presStyleCnt="6"/>
      <dgm:spPr/>
      <dgm:t>
        <a:bodyPr/>
        <a:lstStyle/>
        <a:p>
          <a:endParaRPr lang="fr-FR"/>
        </a:p>
      </dgm:t>
    </dgm:pt>
    <dgm:pt modelId="{2892A522-8D02-4552-85B7-F0F54130A882}" type="pres">
      <dgm:prSet presAssocID="{C4986959-323F-48E3-B372-65B1967E3F81}" presName="vertSpace5" presStyleLbl="node1" presStyleIdx="3" presStyleCnt="6"/>
      <dgm:spPr/>
    </dgm:pt>
    <dgm:pt modelId="{04502718-5496-412E-A384-86C9C81CC585}" type="pres">
      <dgm:prSet presAssocID="{C4986959-323F-48E3-B372-65B1967E3F81}" presName="circle5" presStyleLbl="node1" presStyleIdx="4" presStyleCnt="6"/>
      <dgm:spPr/>
    </dgm:pt>
    <dgm:pt modelId="{B012E7A7-6859-4B74-8F7F-E5BFAFB1CD09}" type="pres">
      <dgm:prSet presAssocID="{C4986959-323F-48E3-B372-65B1967E3F81}" presName="rect5" presStyleLbl="alignAcc1" presStyleIdx="4" presStyleCnt="6"/>
      <dgm:spPr/>
      <dgm:t>
        <a:bodyPr/>
        <a:lstStyle/>
        <a:p>
          <a:endParaRPr lang="fr-FR"/>
        </a:p>
      </dgm:t>
    </dgm:pt>
    <dgm:pt modelId="{9F56E171-4C9E-4DB2-AD02-4A27CAF93CF2}" type="pres">
      <dgm:prSet presAssocID="{EC1DD1AC-CDB8-4D3B-BAAF-442E58614D4F}" presName="vertSpace6" presStyleLbl="node1" presStyleIdx="4" presStyleCnt="6"/>
      <dgm:spPr/>
    </dgm:pt>
    <dgm:pt modelId="{8E6C7B2D-9B9F-4781-B170-1005678E0D1C}" type="pres">
      <dgm:prSet presAssocID="{EC1DD1AC-CDB8-4D3B-BAAF-442E58614D4F}" presName="circle6" presStyleLbl="node1" presStyleIdx="5" presStyleCnt="6"/>
      <dgm:spPr/>
    </dgm:pt>
    <dgm:pt modelId="{5333C3E6-BA1D-4816-9CFB-1AFA8A15B7CB}" type="pres">
      <dgm:prSet presAssocID="{EC1DD1AC-CDB8-4D3B-BAAF-442E58614D4F}" presName="rect6" presStyleLbl="alignAcc1" presStyleIdx="5" presStyleCnt="6"/>
      <dgm:spPr/>
      <dgm:t>
        <a:bodyPr/>
        <a:lstStyle/>
        <a:p>
          <a:endParaRPr lang="fr-FR"/>
        </a:p>
      </dgm:t>
    </dgm:pt>
    <dgm:pt modelId="{2CB75412-A56B-46EC-BEC7-B1D15E305FBC}" type="pres">
      <dgm:prSet presAssocID="{27A8113D-1AA4-4534-8466-88DED70F1C59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70688C-CC57-4AB0-BB09-16D9652EBA80}" type="pres">
      <dgm:prSet presAssocID="{892D4110-E090-4EDC-A5F0-9130F370486B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D6178A-CB08-456B-A276-00FCFA8269AB}" type="pres">
      <dgm:prSet presAssocID="{B2D63663-1DA4-4684-B815-40EA5FECFB88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3F39D4-A0AC-44BC-B2B1-723CED9DFCFC}" type="pres">
      <dgm:prSet presAssocID="{2AD67FE5-F308-4901-A860-35B57BC016E4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122D2-A7AB-4DC9-BB73-492D9DE8ED61}" type="pres">
      <dgm:prSet presAssocID="{C4986959-323F-48E3-B372-65B1967E3F81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BDEC96-F788-44C6-9022-E0ED7104CD95}" type="pres">
      <dgm:prSet presAssocID="{EC1DD1AC-CDB8-4D3B-BAAF-442E58614D4F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87B3665-31AB-4DA7-B3A6-E3D319A664E7}" type="presOf" srcId="{27A8113D-1AA4-4534-8466-88DED70F1C59}" destId="{2CB75412-A56B-46EC-BEC7-B1D15E305FBC}" srcOrd="1" destOrd="0" presId="urn:microsoft.com/office/officeart/2005/8/layout/target3"/>
    <dgm:cxn modelId="{EAD0F3D0-AA99-407E-BD78-75E907A9049C}" type="presOf" srcId="{2AD67FE5-F308-4901-A860-35B57BC016E4}" destId="{56E4894B-D96E-48B3-925F-5A1391E0DE25}" srcOrd="0" destOrd="0" presId="urn:microsoft.com/office/officeart/2005/8/layout/target3"/>
    <dgm:cxn modelId="{1CA3FA41-86ED-426B-A0CA-38EDB8163FC3}" type="presOf" srcId="{27A8113D-1AA4-4534-8466-88DED70F1C59}" destId="{D9613262-9359-43B2-9E78-67E7550E280A}" srcOrd="0" destOrd="0" presId="urn:microsoft.com/office/officeart/2005/8/layout/target3"/>
    <dgm:cxn modelId="{2DC47DA9-2BF0-4B93-B089-5BE9D6EC9741}" type="presOf" srcId="{B2D63663-1DA4-4684-B815-40EA5FECFB88}" destId="{8CD6178A-CB08-456B-A276-00FCFA8269AB}" srcOrd="1" destOrd="0" presId="urn:microsoft.com/office/officeart/2005/8/layout/target3"/>
    <dgm:cxn modelId="{73A1721F-85B4-4FCF-B03F-ADD0C596A6D1}" type="presOf" srcId="{892D4110-E090-4EDC-A5F0-9130F370486B}" destId="{410D0348-C427-42DC-AAD9-E5C14425FED4}" srcOrd="0" destOrd="0" presId="urn:microsoft.com/office/officeart/2005/8/layout/target3"/>
    <dgm:cxn modelId="{F9DC71DE-A38B-4645-A687-4F36AD05C7E6}" type="presOf" srcId="{AD6DB64E-E742-4628-98D7-9ED1DB267D1B}" destId="{E6215277-61AC-4450-828B-31D268E84DFA}" srcOrd="0" destOrd="0" presId="urn:microsoft.com/office/officeart/2005/8/layout/target3"/>
    <dgm:cxn modelId="{CE6DB348-7FC8-455F-9212-EE329A0754B3}" srcId="{AD6DB64E-E742-4628-98D7-9ED1DB267D1B}" destId="{2AD67FE5-F308-4901-A860-35B57BC016E4}" srcOrd="3" destOrd="0" parTransId="{1645737D-0B7C-47E0-8FD8-04D0FCA25A9A}" sibTransId="{DC0E5787-BF49-4EA9-B45C-5B5709F24223}"/>
    <dgm:cxn modelId="{934FFCE8-F971-445A-BD5D-1E1127E06793}" type="presOf" srcId="{C4986959-323F-48E3-B372-65B1967E3F81}" destId="{B012E7A7-6859-4B74-8F7F-E5BFAFB1CD09}" srcOrd="0" destOrd="0" presId="urn:microsoft.com/office/officeart/2005/8/layout/target3"/>
    <dgm:cxn modelId="{2C78DE45-CC68-468D-B3A2-22A758948FF9}" srcId="{AD6DB64E-E742-4628-98D7-9ED1DB267D1B}" destId="{27A8113D-1AA4-4534-8466-88DED70F1C59}" srcOrd="0" destOrd="0" parTransId="{350CF482-F549-416F-9CB7-02618670DA59}" sibTransId="{10EE65AD-7587-43BC-935B-35FD01DC5929}"/>
    <dgm:cxn modelId="{5F88295F-66F6-4846-87B3-B2F9D2190BAC}" type="presOf" srcId="{B2D63663-1DA4-4684-B815-40EA5FECFB88}" destId="{DD598C0F-3237-4A50-9BFE-172AF1BC567E}" srcOrd="0" destOrd="0" presId="urn:microsoft.com/office/officeart/2005/8/layout/target3"/>
    <dgm:cxn modelId="{8A5910A8-2CE4-4F2F-A9A2-12205BC03ED2}" srcId="{AD6DB64E-E742-4628-98D7-9ED1DB267D1B}" destId="{892D4110-E090-4EDC-A5F0-9130F370486B}" srcOrd="1" destOrd="0" parTransId="{9590AB9F-0B4B-4745-A39F-147A88C27910}" sibTransId="{11DBABF2-6B6A-46D4-B811-3BF07810352D}"/>
    <dgm:cxn modelId="{28955172-3495-4D46-87D1-42FF1C317552}" srcId="{AD6DB64E-E742-4628-98D7-9ED1DB267D1B}" destId="{B2D63663-1DA4-4684-B815-40EA5FECFB88}" srcOrd="2" destOrd="0" parTransId="{532D9351-F10F-4BF0-A422-2F8422E9CE06}" sibTransId="{F33EA7E0-0693-4E58-B03F-8E300E47C9AC}"/>
    <dgm:cxn modelId="{0491AFA3-E436-48B3-967B-609873202F41}" srcId="{AD6DB64E-E742-4628-98D7-9ED1DB267D1B}" destId="{EC1DD1AC-CDB8-4D3B-BAAF-442E58614D4F}" srcOrd="5" destOrd="0" parTransId="{9AB54F22-1663-44F9-A604-D77DC0E4C1F4}" sibTransId="{B7657394-8CDD-41DE-80EE-FF623754DAE7}"/>
    <dgm:cxn modelId="{0357920A-D5B6-4C70-BE30-13A81B6BF830}" type="presOf" srcId="{EC1DD1AC-CDB8-4D3B-BAAF-442E58614D4F}" destId="{5333C3E6-BA1D-4816-9CFB-1AFA8A15B7CB}" srcOrd="0" destOrd="0" presId="urn:microsoft.com/office/officeart/2005/8/layout/target3"/>
    <dgm:cxn modelId="{6C0B5D7C-2308-487A-AB32-7BD2D2BF33FE}" srcId="{AD6DB64E-E742-4628-98D7-9ED1DB267D1B}" destId="{C4986959-323F-48E3-B372-65B1967E3F81}" srcOrd="4" destOrd="0" parTransId="{15EE8489-1A65-4A23-BCA3-48B71331B315}" sibTransId="{B6D0A358-9B52-4A83-AD16-F72820B08C8F}"/>
    <dgm:cxn modelId="{EFCDE05E-791A-4E6F-B3E8-620EA5DA881D}" type="presOf" srcId="{892D4110-E090-4EDC-A5F0-9130F370486B}" destId="{C870688C-CC57-4AB0-BB09-16D9652EBA80}" srcOrd="1" destOrd="0" presId="urn:microsoft.com/office/officeart/2005/8/layout/target3"/>
    <dgm:cxn modelId="{EF547D65-7A97-439E-9A86-FCE838EFD6DC}" type="presOf" srcId="{EC1DD1AC-CDB8-4D3B-BAAF-442E58614D4F}" destId="{6CBDEC96-F788-44C6-9022-E0ED7104CD95}" srcOrd="1" destOrd="0" presId="urn:microsoft.com/office/officeart/2005/8/layout/target3"/>
    <dgm:cxn modelId="{92A12875-CB05-417D-8FAB-17A1C93F4882}" type="presOf" srcId="{2AD67FE5-F308-4901-A860-35B57BC016E4}" destId="{AF3F39D4-A0AC-44BC-B2B1-723CED9DFCFC}" srcOrd="1" destOrd="0" presId="urn:microsoft.com/office/officeart/2005/8/layout/target3"/>
    <dgm:cxn modelId="{60516046-4F38-43C4-A23E-94762658FC69}" type="presOf" srcId="{C4986959-323F-48E3-B372-65B1967E3F81}" destId="{675122D2-A7AB-4DC9-BB73-492D9DE8ED61}" srcOrd="1" destOrd="0" presId="urn:microsoft.com/office/officeart/2005/8/layout/target3"/>
    <dgm:cxn modelId="{577A03B9-D299-495B-A51F-3EAEA14DECEE}" type="presParOf" srcId="{E6215277-61AC-4450-828B-31D268E84DFA}" destId="{430C789C-2CF1-4AB5-AC6F-810358DDDE28}" srcOrd="0" destOrd="0" presId="urn:microsoft.com/office/officeart/2005/8/layout/target3"/>
    <dgm:cxn modelId="{BB8A8789-64BA-4AE4-90F1-9CC34B67CC07}" type="presParOf" srcId="{E6215277-61AC-4450-828B-31D268E84DFA}" destId="{2C1E366C-F6B4-40E9-9936-0FECB79D3ED3}" srcOrd="1" destOrd="0" presId="urn:microsoft.com/office/officeart/2005/8/layout/target3"/>
    <dgm:cxn modelId="{7B5EFBF6-C24E-4950-99CA-BA1CA6E46FCD}" type="presParOf" srcId="{E6215277-61AC-4450-828B-31D268E84DFA}" destId="{D9613262-9359-43B2-9E78-67E7550E280A}" srcOrd="2" destOrd="0" presId="urn:microsoft.com/office/officeart/2005/8/layout/target3"/>
    <dgm:cxn modelId="{2BDE0FD9-F547-4B6E-8A23-0396620DD718}" type="presParOf" srcId="{E6215277-61AC-4450-828B-31D268E84DFA}" destId="{E916A773-983F-4A1A-891D-A5B949E21A08}" srcOrd="3" destOrd="0" presId="urn:microsoft.com/office/officeart/2005/8/layout/target3"/>
    <dgm:cxn modelId="{D01EC118-E005-4C24-A28B-3FA88BB38778}" type="presParOf" srcId="{E6215277-61AC-4450-828B-31D268E84DFA}" destId="{1CAF7EA9-6AF2-4161-925B-B21E1F0756A1}" srcOrd="4" destOrd="0" presId="urn:microsoft.com/office/officeart/2005/8/layout/target3"/>
    <dgm:cxn modelId="{25FAB727-20B2-4561-8C35-6DD365C35628}" type="presParOf" srcId="{E6215277-61AC-4450-828B-31D268E84DFA}" destId="{410D0348-C427-42DC-AAD9-E5C14425FED4}" srcOrd="5" destOrd="0" presId="urn:microsoft.com/office/officeart/2005/8/layout/target3"/>
    <dgm:cxn modelId="{ECF5C18D-A0AB-49E9-8CBF-6368D1878259}" type="presParOf" srcId="{E6215277-61AC-4450-828B-31D268E84DFA}" destId="{AB7E2A21-FF30-494A-AE87-5B2B45000703}" srcOrd="6" destOrd="0" presId="urn:microsoft.com/office/officeart/2005/8/layout/target3"/>
    <dgm:cxn modelId="{08118441-A8EA-4C74-BD42-C86FF82658D5}" type="presParOf" srcId="{E6215277-61AC-4450-828B-31D268E84DFA}" destId="{6EC21B6C-86AF-45AB-BA46-2EA166412DAE}" srcOrd="7" destOrd="0" presId="urn:microsoft.com/office/officeart/2005/8/layout/target3"/>
    <dgm:cxn modelId="{F9436BEE-1A4E-4ABB-9290-7674EAF497A3}" type="presParOf" srcId="{E6215277-61AC-4450-828B-31D268E84DFA}" destId="{DD598C0F-3237-4A50-9BFE-172AF1BC567E}" srcOrd="8" destOrd="0" presId="urn:microsoft.com/office/officeart/2005/8/layout/target3"/>
    <dgm:cxn modelId="{0FE705C9-11D4-4962-8A4C-2DC921A8FB22}" type="presParOf" srcId="{E6215277-61AC-4450-828B-31D268E84DFA}" destId="{7AE9AD55-2C31-49EA-946C-6E66A943DF89}" srcOrd="9" destOrd="0" presId="urn:microsoft.com/office/officeart/2005/8/layout/target3"/>
    <dgm:cxn modelId="{43AEB07A-3039-4739-A737-03F6E0D6781C}" type="presParOf" srcId="{E6215277-61AC-4450-828B-31D268E84DFA}" destId="{244C7F59-874D-4539-B16A-6212682E2F44}" srcOrd="10" destOrd="0" presId="urn:microsoft.com/office/officeart/2005/8/layout/target3"/>
    <dgm:cxn modelId="{C38A0C54-795B-4752-B083-0840BA805E60}" type="presParOf" srcId="{E6215277-61AC-4450-828B-31D268E84DFA}" destId="{56E4894B-D96E-48B3-925F-5A1391E0DE25}" srcOrd="11" destOrd="0" presId="urn:microsoft.com/office/officeart/2005/8/layout/target3"/>
    <dgm:cxn modelId="{451CB39E-F584-4DC0-BB83-00B9F39D15B3}" type="presParOf" srcId="{E6215277-61AC-4450-828B-31D268E84DFA}" destId="{2892A522-8D02-4552-85B7-F0F54130A882}" srcOrd="12" destOrd="0" presId="urn:microsoft.com/office/officeart/2005/8/layout/target3"/>
    <dgm:cxn modelId="{3DF63EE1-6A52-48E8-BF63-98001332189C}" type="presParOf" srcId="{E6215277-61AC-4450-828B-31D268E84DFA}" destId="{04502718-5496-412E-A384-86C9C81CC585}" srcOrd="13" destOrd="0" presId="urn:microsoft.com/office/officeart/2005/8/layout/target3"/>
    <dgm:cxn modelId="{190F8325-AD24-4E75-9AD2-FF0A29129332}" type="presParOf" srcId="{E6215277-61AC-4450-828B-31D268E84DFA}" destId="{B012E7A7-6859-4B74-8F7F-E5BFAFB1CD09}" srcOrd="14" destOrd="0" presId="urn:microsoft.com/office/officeart/2005/8/layout/target3"/>
    <dgm:cxn modelId="{5DD7A86A-5187-4F0A-9F58-36168F6B6D72}" type="presParOf" srcId="{E6215277-61AC-4450-828B-31D268E84DFA}" destId="{9F56E171-4C9E-4DB2-AD02-4A27CAF93CF2}" srcOrd="15" destOrd="0" presId="urn:microsoft.com/office/officeart/2005/8/layout/target3"/>
    <dgm:cxn modelId="{1E38B915-282D-4319-AF97-7850EACC08EC}" type="presParOf" srcId="{E6215277-61AC-4450-828B-31D268E84DFA}" destId="{8E6C7B2D-9B9F-4781-B170-1005678E0D1C}" srcOrd="16" destOrd="0" presId="urn:microsoft.com/office/officeart/2005/8/layout/target3"/>
    <dgm:cxn modelId="{376FA1B0-5A59-416E-AC99-2D0EC042BAC4}" type="presParOf" srcId="{E6215277-61AC-4450-828B-31D268E84DFA}" destId="{5333C3E6-BA1D-4816-9CFB-1AFA8A15B7CB}" srcOrd="17" destOrd="0" presId="urn:microsoft.com/office/officeart/2005/8/layout/target3"/>
    <dgm:cxn modelId="{D8BC0741-5552-413E-8411-088FF0FCC6CA}" type="presParOf" srcId="{E6215277-61AC-4450-828B-31D268E84DFA}" destId="{2CB75412-A56B-46EC-BEC7-B1D15E305FBC}" srcOrd="18" destOrd="0" presId="urn:microsoft.com/office/officeart/2005/8/layout/target3"/>
    <dgm:cxn modelId="{86D7F07B-1A03-4C18-B4A4-408CF6911A0B}" type="presParOf" srcId="{E6215277-61AC-4450-828B-31D268E84DFA}" destId="{C870688C-CC57-4AB0-BB09-16D9652EBA80}" srcOrd="19" destOrd="0" presId="urn:microsoft.com/office/officeart/2005/8/layout/target3"/>
    <dgm:cxn modelId="{09A5834D-5ECD-446B-809A-8D36F8FE2DE8}" type="presParOf" srcId="{E6215277-61AC-4450-828B-31D268E84DFA}" destId="{8CD6178A-CB08-456B-A276-00FCFA8269AB}" srcOrd="20" destOrd="0" presId="urn:microsoft.com/office/officeart/2005/8/layout/target3"/>
    <dgm:cxn modelId="{BAF4A24F-2826-4FC6-AFDD-087BD2FCFC94}" type="presParOf" srcId="{E6215277-61AC-4450-828B-31D268E84DFA}" destId="{AF3F39D4-A0AC-44BC-B2B1-723CED9DFCFC}" srcOrd="21" destOrd="0" presId="urn:microsoft.com/office/officeart/2005/8/layout/target3"/>
    <dgm:cxn modelId="{5F1A0C10-6F6E-4731-B734-E3B388645509}" type="presParOf" srcId="{E6215277-61AC-4450-828B-31D268E84DFA}" destId="{675122D2-A7AB-4DC9-BB73-492D9DE8ED61}" srcOrd="22" destOrd="0" presId="urn:microsoft.com/office/officeart/2005/8/layout/target3"/>
    <dgm:cxn modelId="{988FCFB4-CAC3-4A23-8CAF-1CF454F95BAE}" type="presParOf" srcId="{E6215277-61AC-4450-828B-31D268E84DFA}" destId="{6CBDEC96-F788-44C6-9022-E0ED7104CD95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F01E0-C311-40CA-B379-709BACB453F0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ADAC4F-08F5-4D02-B21A-408A9BD1CE1B}">
      <dgm:prSet phldrT="[Texte]"/>
      <dgm:spPr/>
      <dgm:t>
        <a:bodyPr/>
        <a:lstStyle/>
        <a:p>
          <a:r>
            <a:rPr lang="fr-FR" dirty="0" smtClean="0"/>
            <a:t>Diamètre:</a:t>
          </a:r>
          <a:endParaRPr lang="fr-FR" dirty="0"/>
        </a:p>
      </dgm:t>
    </dgm:pt>
    <dgm:pt modelId="{C038E4BE-E761-471B-A6F1-F79C41BFFC23}" type="parTrans" cxnId="{11D83B13-9A66-480E-9B73-9276EE789D47}">
      <dgm:prSet/>
      <dgm:spPr/>
      <dgm:t>
        <a:bodyPr/>
        <a:lstStyle/>
        <a:p>
          <a:endParaRPr lang="fr-FR"/>
        </a:p>
      </dgm:t>
    </dgm:pt>
    <dgm:pt modelId="{7113BCD1-1D47-4E19-9E2C-71E2695E1376}" type="sibTrans" cxnId="{11D83B13-9A66-480E-9B73-9276EE789D47}">
      <dgm:prSet/>
      <dgm:spPr/>
      <dgm:t>
        <a:bodyPr/>
        <a:lstStyle/>
        <a:p>
          <a:endParaRPr lang="fr-FR"/>
        </a:p>
      </dgm:t>
    </dgm:pt>
    <dgm:pt modelId="{16C3EDBF-B7CD-4DA3-A64F-BCFC35328A05}">
      <dgm:prSet phldrT="[Texte]"/>
      <dgm:spPr/>
      <dgm:t>
        <a:bodyPr/>
        <a:lstStyle/>
        <a:p>
          <a:r>
            <a:rPr lang="fr-FR" dirty="0" smtClean="0"/>
            <a:t>Supprimer les </a:t>
          </a:r>
          <a:r>
            <a:rPr lang="fr-FR" dirty="0" err="1" smtClean="0"/>
            <a:t>NaNs</a:t>
          </a:r>
          <a:endParaRPr lang="fr-FR" dirty="0"/>
        </a:p>
      </dgm:t>
    </dgm:pt>
    <dgm:pt modelId="{94A6129A-363F-4BF1-A773-3B47620F56FC}" type="parTrans" cxnId="{01EFD86D-CDEB-42A3-BD3B-0285D2DB9599}">
      <dgm:prSet/>
      <dgm:spPr/>
      <dgm:t>
        <a:bodyPr/>
        <a:lstStyle/>
        <a:p>
          <a:endParaRPr lang="fr-FR"/>
        </a:p>
      </dgm:t>
    </dgm:pt>
    <dgm:pt modelId="{F26E4BD9-7581-4EA3-8AAF-128F44515620}" type="sibTrans" cxnId="{01EFD86D-CDEB-42A3-BD3B-0285D2DB9599}">
      <dgm:prSet/>
      <dgm:spPr/>
      <dgm:t>
        <a:bodyPr/>
        <a:lstStyle/>
        <a:p>
          <a:endParaRPr lang="fr-FR"/>
        </a:p>
      </dgm:t>
    </dgm:pt>
    <dgm:pt modelId="{67CA3325-ADEA-4965-83B1-976AACE060F0}">
      <dgm:prSet phldrT="[Texte]"/>
      <dgm:spPr/>
      <dgm:t>
        <a:bodyPr/>
        <a:lstStyle/>
        <a:p>
          <a:r>
            <a:rPr lang="fr-FR" dirty="0" smtClean="0"/>
            <a:t>Autres champs</a:t>
          </a:r>
          <a:endParaRPr lang="fr-FR" dirty="0"/>
        </a:p>
      </dgm:t>
    </dgm:pt>
    <dgm:pt modelId="{0984990F-04A3-4497-899C-DB38637A2F15}" type="parTrans" cxnId="{FD68CEEC-1E2B-428D-B059-1425AC65F37A}">
      <dgm:prSet/>
      <dgm:spPr/>
      <dgm:t>
        <a:bodyPr/>
        <a:lstStyle/>
        <a:p>
          <a:endParaRPr lang="fr-FR"/>
        </a:p>
      </dgm:t>
    </dgm:pt>
    <dgm:pt modelId="{BFE72D3D-F968-4B90-BF3E-D39EC7FBBE01}" type="sibTrans" cxnId="{FD68CEEC-1E2B-428D-B059-1425AC65F37A}">
      <dgm:prSet/>
      <dgm:spPr/>
      <dgm:t>
        <a:bodyPr/>
        <a:lstStyle/>
        <a:p>
          <a:endParaRPr lang="fr-FR"/>
        </a:p>
      </dgm:t>
    </dgm:pt>
    <dgm:pt modelId="{E1608E7B-BBF8-4C2E-9045-60C6DC40EFD7}">
      <dgm:prSet phldrT="[Texte]"/>
      <dgm:spPr/>
      <dgm:t>
        <a:bodyPr/>
        <a:lstStyle/>
        <a:p>
          <a:r>
            <a:rPr lang="fr-FR" dirty="0" smtClean="0"/>
            <a:t>Supprimer ceux avec plus de 90% de valeurs manquantes</a:t>
          </a:r>
          <a:endParaRPr lang="fr-FR" dirty="0"/>
        </a:p>
      </dgm:t>
    </dgm:pt>
    <dgm:pt modelId="{71111CAF-37B6-4EB5-9C9F-A10265520087}" type="parTrans" cxnId="{C854CA09-0FC0-4F4B-85AC-F35D014FA6B9}">
      <dgm:prSet/>
      <dgm:spPr/>
      <dgm:t>
        <a:bodyPr/>
        <a:lstStyle/>
        <a:p>
          <a:endParaRPr lang="fr-FR"/>
        </a:p>
      </dgm:t>
    </dgm:pt>
    <dgm:pt modelId="{1367FAD3-C493-4371-9CC4-483A5BCADB06}" type="sibTrans" cxnId="{C854CA09-0FC0-4F4B-85AC-F35D014FA6B9}">
      <dgm:prSet/>
      <dgm:spPr/>
      <dgm:t>
        <a:bodyPr/>
        <a:lstStyle/>
        <a:p>
          <a:endParaRPr lang="fr-FR"/>
        </a:p>
      </dgm:t>
    </dgm:pt>
    <dgm:pt modelId="{E5C0F455-ADF1-491C-9518-22C4B4A988D8}">
      <dgm:prSet phldrT="[Texte]"/>
      <dgm:spPr/>
      <dgm:t>
        <a:bodyPr/>
        <a:lstStyle/>
        <a:p>
          <a:r>
            <a:rPr lang="fr-FR" dirty="0" smtClean="0"/>
            <a:t>Variables catégorielles:</a:t>
          </a:r>
          <a:endParaRPr lang="fr-FR" dirty="0"/>
        </a:p>
      </dgm:t>
    </dgm:pt>
    <dgm:pt modelId="{552C7345-9877-4054-BF94-51ACCD066E4F}" type="parTrans" cxnId="{4D1E7C17-93E7-4241-ACCF-A7352107E1B0}">
      <dgm:prSet/>
      <dgm:spPr/>
      <dgm:t>
        <a:bodyPr/>
        <a:lstStyle/>
        <a:p>
          <a:endParaRPr lang="fr-FR"/>
        </a:p>
      </dgm:t>
    </dgm:pt>
    <dgm:pt modelId="{81E338CC-007E-417F-B57E-7E96BB936BD1}" type="sibTrans" cxnId="{4D1E7C17-93E7-4241-ACCF-A7352107E1B0}">
      <dgm:prSet/>
      <dgm:spPr/>
      <dgm:t>
        <a:bodyPr/>
        <a:lstStyle/>
        <a:p>
          <a:endParaRPr lang="fr-FR"/>
        </a:p>
      </dgm:t>
    </dgm:pt>
    <dgm:pt modelId="{86F1AD4C-FEF2-4966-BBA7-D26245C7DC94}">
      <dgm:prSet phldrT="[Texte]"/>
      <dgm:spPr/>
      <dgm:t>
        <a:bodyPr/>
        <a:lstStyle/>
        <a:p>
          <a:r>
            <a:rPr lang="fr-FR" dirty="0" smtClean="0"/>
            <a:t>Recodage binaire</a:t>
          </a:r>
          <a:endParaRPr lang="fr-FR" dirty="0"/>
        </a:p>
      </dgm:t>
    </dgm:pt>
    <dgm:pt modelId="{AF087AE7-99D1-4081-B4A0-B099E8BDE80D}" type="parTrans" cxnId="{1D4B482F-8F40-418B-9BF1-153C26226F18}">
      <dgm:prSet/>
      <dgm:spPr/>
      <dgm:t>
        <a:bodyPr/>
        <a:lstStyle/>
        <a:p>
          <a:endParaRPr lang="fr-FR"/>
        </a:p>
      </dgm:t>
    </dgm:pt>
    <dgm:pt modelId="{9EEF61C9-AEB8-4611-813D-9189655A3C3F}" type="sibTrans" cxnId="{1D4B482F-8F40-418B-9BF1-153C26226F18}">
      <dgm:prSet/>
      <dgm:spPr/>
      <dgm:t>
        <a:bodyPr/>
        <a:lstStyle/>
        <a:p>
          <a:endParaRPr lang="fr-FR"/>
        </a:p>
      </dgm:t>
    </dgm:pt>
    <dgm:pt modelId="{16EC3AA3-DAAC-43EC-AB46-0E7ED30D2ADA}">
      <dgm:prSet phldrT="[Texte]"/>
      <dgm:spPr/>
      <dgm:t>
        <a:bodyPr/>
        <a:lstStyle/>
        <a:p>
          <a:r>
            <a:rPr lang="fr-FR" dirty="0" smtClean="0"/>
            <a:t>Conversion en </a:t>
          </a:r>
          <a:r>
            <a:rPr lang="fr-FR" dirty="0" err="1" smtClean="0"/>
            <a:t>float</a:t>
          </a:r>
          <a:endParaRPr lang="fr-FR" dirty="0"/>
        </a:p>
      </dgm:t>
    </dgm:pt>
    <dgm:pt modelId="{C7651A42-EB2C-48D2-AD7F-FC1C502842AF}" type="parTrans" cxnId="{3376F191-ABB1-4A9B-92BD-146291C5C28E}">
      <dgm:prSet/>
      <dgm:spPr/>
      <dgm:t>
        <a:bodyPr/>
        <a:lstStyle/>
        <a:p>
          <a:endParaRPr lang="fr-FR"/>
        </a:p>
      </dgm:t>
    </dgm:pt>
    <dgm:pt modelId="{2C4EBBD2-236F-4A58-BFB2-C7E58F1D1CFD}" type="sibTrans" cxnId="{3376F191-ABB1-4A9B-92BD-146291C5C28E}">
      <dgm:prSet/>
      <dgm:spPr/>
      <dgm:t>
        <a:bodyPr/>
        <a:lstStyle/>
        <a:p>
          <a:endParaRPr lang="fr-FR"/>
        </a:p>
      </dgm:t>
    </dgm:pt>
    <dgm:pt modelId="{367E5323-A253-43B2-BB53-9BD88D9137D0}" type="pres">
      <dgm:prSet presAssocID="{9E7F01E0-C311-40CA-B379-709BACB453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2286A2-69C8-4BDA-87A5-D40B1829CF94}" type="pres">
      <dgm:prSet presAssocID="{E6ADAC4F-08F5-4D02-B21A-408A9BD1CE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3A0E8-AD6D-423F-9891-1FD591DB2B37}" type="pres">
      <dgm:prSet presAssocID="{7113BCD1-1D47-4E19-9E2C-71E2695E1376}" presName="sibTrans" presStyleCnt="0"/>
      <dgm:spPr/>
    </dgm:pt>
    <dgm:pt modelId="{8952DD61-75C8-4854-AD83-E5A793AADFB8}" type="pres">
      <dgm:prSet presAssocID="{67CA3325-ADEA-4965-83B1-976AACE060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3F7A2C-E6D1-4390-BF69-774952564EFC}" type="pres">
      <dgm:prSet presAssocID="{BFE72D3D-F968-4B90-BF3E-D39EC7FBBE01}" presName="sibTrans" presStyleCnt="0"/>
      <dgm:spPr/>
    </dgm:pt>
    <dgm:pt modelId="{DDCB4473-3A43-40BF-AB08-D0A5264756BE}" type="pres">
      <dgm:prSet presAssocID="{E5C0F455-ADF1-491C-9518-22C4B4A988D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D41985-A29C-4574-BB55-A98BEC6959ED}" type="presOf" srcId="{E5C0F455-ADF1-491C-9518-22C4B4A988D8}" destId="{DDCB4473-3A43-40BF-AB08-D0A5264756BE}" srcOrd="0" destOrd="0" presId="urn:microsoft.com/office/officeart/2005/8/layout/hList6"/>
    <dgm:cxn modelId="{BB3D3550-5C69-46F8-A362-AEC0867CDDBC}" type="presOf" srcId="{9E7F01E0-C311-40CA-B379-709BACB453F0}" destId="{367E5323-A253-43B2-BB53-9BD88D9137D0}" srcOrd="0" destOrd="0" presId="urn:microsoft.com/office/officeart/2005/8/layout/hList6"/>
    <dgm:cxn modelId="{9C66957F-F15C-4707-8957-6D8EE9E785B1}" type="presOf" srcId="{86F1AD4C-FEF2-4966-BBA7-D26245C7DC94}" destId="{DDCB4473-3A43-40BF-AB08-D0A5264756BE}" srcOrd="0" destOrd="1" presId="urn:microsoft.com/office/officeart/2005/8/layout/hList6"/>
    <dgm:cxn modelId="{01EFD86D-CDEB-42A3-BD3B-0285D2DB9599}" srcId="{E6ADAC4F-08F5-4D02-B21A-408A9BD1CE1B}" destId="{16C3EDBF-B7CD-4DA3-A64F-BCFC35328A05}" srcOrd="1" destOrd="0" parTransId="{94A6129A-363F-4BF1-A773-3B47620F56FC}" sibTransId="{F26E4BD9-7581-4EA3-8AAF-128F44515620}"/>
    <dgm:cxn modelId="{6CD310C2-0A2F-4BEB-AD42-E3513BEE2745}" type="presOf" srcId="{16EC3AA3-DAAC-43EC-AB46-0E7ED30D2ADA}" destId="{022286A2-69C8-4BDA-87A5-D40B1829CF94}" srcOrd="0" destOrd="1" presId="urn:microsoft.com/office/officeart/2005/8/layout/hList6"/>
    <dgm:cxn modelId="{3376F191-ABB1-4A9B-92BD-146291C5C28E}" srcId="{E6ADAC4F-08F5-4D02-B21A-408A9BD1CE1B}" destId="{16EC3AA3-DAAC-43EC-AB46-0E7ED30D2ADA}" srcOrd="0" destOrd="0" parTransId="{C7651A42-EB2C-48D2-AD7F-FC1C502842AF}" sibTransId="{2C4EBBD2-236F-4A58-BFB2-C7E58F1D1CFD}"/>
    <dgm:cxn modelId="{921FE611-81DC-4F07-A361-40AF690AC018}" type="presOf" srcId="{16C3EDBF-B7CD-4DA3-A64F-BCFC35328A05}" destId="{022286A2-69C8-4BDA-87A5-D40B1829CF94}" srcOrd="0" destOrd="2" presId="urn:microsoft.com/office/officeart/2005/8/layout/hList6"/>
    <dgm:cxn modelId="{4D1E7C17-93E7-4241-ACCF-A7352107E1B0}" srcId="{9E7F01E0-C311-40CA-B379-709BACB453F0}" destId="{E5C0F455-ADF1-491C-9518-22C4B4A988D8}" srcOrd="2" destOrd="0" parTransId="{552C7345-9877-4054-BF94-51ACCD066E4F}" sibTransId="{81E338CC-007E-417F-B57E-7E96BB936BD1}"/>
    <dgm:cxn modelId="{11D83B13-9A66-480E-9B73-9276EE789D47}" srcId="{9E7F01E0-C311-40CA-B379-709BACB453F0}" destId="{E6ADAC4F-08F5-4D02-B21A-408A9BD1CE1B}" srcOrd="0" destOrd="0" parTransId="{C038E4BE-E761-471B-A6F1-F79C41BFFC23}" sibTransId="{7113BCD1-1D47-4E19-9E2C-71E2695E1376}"/>
    <dgm:cxn modelId="{9AFA5F03-A5DF-4A2C-A70C-3CBCF7755381}" type="presOf" srcId="{E6ADAC4F-08F5-4D02-B21A-408A9BD1CE1B}" destId="{022286A2-69C8-4BDA-87A5-D40B1829CF94}" srcOrd="0" destOrd="0" presId="urn:microsoft.com/office/officeart/2005/8/layout/hList6"/>
    <dgm:cxn modelId="{94076882-0877-4F8B-BCB4-F6C197A27CBB}" type="presOf" srcId="{67CA3325-ADEA-4965-83B1-976AACE060F0}" destId="{8952DD61-75C8-4854-AD83-E5A793AADFB8}" srcOrd="0" destOrd="0" presId="urn:microsoft.com/office/officeart/2005/8/layout/hList6"/>
    <dgm:cxn modelId="{5401D156-E444-4892-B948-4176FD6CE191}" type="presOf" srcId="{E1608E7B-BBF8-4C2E-9045-60C6DC40EFD7}" destId="{8952DD61-75C8-4854-AD83-E5A793AADFB8}" srcOrd="0" destOrd="1" presId="urn:microsoft.com/office/officeart/2005/8/layout/hList6"/>
    <dgm:cxn modelId="{FD68CEEC-1E2B-428D-B059-1425AC65F37A}" srcId="{9E7F01E0-C311-40CA-B379-709BACB453F0}" destId="{67CA3325-ADEA-4965-83B1-976AACE060F0}" srcOrd="1" destOrd="0" parTransId="{0984990F-04A3-4497-899C-DB38637A2F15}" sibTransId="{BFE72D3D-F968-4B90-BF3E-D39EC7FBBE01}"/>
    <dgm:cxn modelId="{C854CA09-0FC0-4F4B-85AC-F35D014FA6B9}" srcId="{67CA3325-ADEA-4965-83B1-976AACE060F0}" destId="{E1608E7B-BBF8-4C2E-9045-60C6DC40EFD7}" srcOrd="0" destOrd="0" parTransId="{71111CAF-37B6-4EB5-9C9F-A10265520087}" sibTransId="{1367FAD3-C493-4371-9CC4-483A5BCADB06}"/>
    <dgm:cxn modelId="{1D4B482F-8F40-418B-9BF1-153C26226F18}" srcId="{E5C0F455-ADF1-491C-9518-22C4B4A988D8}" destId="{86F1AD4C-FEF2-4966-BBA7-D26245C7DC94}" srcOrd="0" destOrd="0" parTransId="{AF087AE7-99D1-4081-B4A0-B099E8BDE80D}" sibTransId="{9EEF61C9-AEB8-4611-813D-9189655A3C3F}"/>
    <dgm:cxn modelId="{8A9BD8AA-BFE9-4966-AFE0-3C7AE05AB8B7}" type="presParOf" srcId="{367E5323-A253-43B2-BB53-9BD88D9137D0}" destId="{022286A2-69C8-4BDA-87A5-D40B1829CF94}" srcOrd="0" destOrd="0" presId="urn:microsoft.com/office/officeart/2005/8/layout/hList6"/>
    <dgm:cxn modelId="{040965BF-0CEB-4667-A631-C9DB3A3097A9}" type="presParOf" srcId="{367E5323-A253-43B2-BB53-9BD88D9137D0}" destId="{CE23A0E8-AD6D-423F-9891-1FD591DB2B37}" srcOrd="1" destOrd="0" presId="urn:microsoft.com/office/officeart/2005/8/layout/hList6"/>
    <dgm:cxn modelId="{22CE336D-3B9D-4719-AE32-15AF4ECC5EFF}" type="presParOf" srcId="{367E5323-A253-43B2-BB53-9BD88D9137D0}" destId="{8952DD61-75C8-4854-AD83-E5A793AADFB8}" srcOrd="2" destOrd="0" presId="urn:microsoft.com/office/officeart/2005/8/layout/hList6"/>
    <dgm:cxn modelId="{583BA371-6024-4B4E-B92C-328A03360049}" type="presParOf" srcId="{367E5323-A253-43B2-BB53-9BD88D9137D0}" destId="{FC3F7A2C-E6D1-4390-BF69-774952564EFC}" srcOrd="3" destOrd="0" presId="urn:microsoft.com/office/officeart/2005/8/layout/hList6"/>
    <dgm:cxn modelId="{53BDE21F-35BF-4FA8-A34A-0DCB0E44DC4A}" type="presParOf" srcId="{367E5323-A253-43B2-BB53-9BD88D9137D0}" destId="{DDCB4473-3A43-40BF-AB08-D0A5264756B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931B4-467F-4E28-A144-5834F8CBB21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0DEBE2-250D-4188-A752-7B89B4BC9928}">
      <dgm:prSet phldrT="[Texte]"/>
      <dgm:spPr/>
      <dgm:t>
        <a:bodyPr/>
        <a:lstStyle/>
        <a:p>
          <a:r>
            <a:rPr lang="fr-FR" dirty="0" smtClean="0"/>
            <a:t>Diamètre</a:t>
          </a:r>
          <a:endParaRPr lang="fr-FR" dirty="0"/>
        </a:p>
      </dgm:t>
    </dgm:pt>
    <dgm:pt modelId="{72D77031-2BF5-4001-A432-4AECCAC543B3}" type="parTrans" cxnId="{023AD0D2-506C-4363-AB83-42B36ECBAD51}">
      <dgm:prSet/>
      <dgm:spPr/>
      <dgm:t>
        <a:bodyPr/>
        <a:lstStyle/>
        <a:p>
          <a:endParaRPr lang="fr-FR"/>
        </a:p>
      </dgm:t>
    </dgm:pt>
    <dgm:pt modelId="{AA00D425-EFA6-45AE-AF6C-20F481234C48}" type="sibTrans" cxnId="{023AD0D2-506C-4363-AB83-42B36ECBAD51}">
      <dgm:prSet/>
      <dgm:spPr/>
      <dgm:t>
        <a:bodyPr/>
        <a:lstStyle/>
        <a:p>
          <a:endParaRPr lang="fr-FR"/>
        </a:p>
      </dgm:t>
    </dgm:pt>
    <dgm:pt modelId="{6388543C-0F6E-4904-BBA9-1577A73FCC8E}">
      <dgm:prSet phldrT="[Texte]"/>
      <dgm:spPr/>
      <dgm:t>
        <a:bodyPr/>
        <a:lstStyle/>
        <a:p>
          <a:r>
            <a:rPr lang="fr-FR" dirty="0" smtClean="0"/>
            <a:t>Les valeurs vont de 0 à </a:t>
          </a:r>
          <a:r>
            <a:rPr lang="fr-FR" dirty="0" smtClean="0"/>
            <a:t>939,4 km</a:t>
          </a:r>
        </a:p>
        <a:p>
          <a:r>
            <a:rPr lang="fr-FR" dirty="0" smtClean="0"/>
            <a:t>Médiane </a:t>
          </a:r>
          <a:r>
            <a:rPr lang="fr-FR" dirty="0" smtClean="0"/>
            <a:t>à 9,37</a:t>
          </a:r>
          <a:endParaRPr lang="fr-FR" dirty="0"/>
        </a:p>
      </dgm:t>
    </dgm:pt>
    <dgm:pt modelId="{CCA8F40B-7906-466D-9C89-CD1F5246A358}" type="parTrans" cxnId="{83267137-8761-419D-BC1F-73EA97FFD9D1}">
      <dgm:prSet/>
      <dgm:spPr/>
      <dgm:t>
        <a:bodyPr/>
        <a:lstStyle/>
        <a:p>
          <a:endParaRPr lang="fr-FR"/>
        </a:p>
      </dgm:t>
    </dgm:pt>
    <dgm:pt modelId="{C91FE84B-6AB8-48A5-A576-4A991C960478}" type="sibTrans" cxnId="{83267137-8761-419D-BC1F-73EA97FFD9D1}">
      <dgm:prSet/>
      <dgm:spPr/>
      <dgm:t>
        <a:bodyPr/>
        <a:lstStyle/>
        <a:p>
          <a:endParaRPr lang="fr-FR"/>
        </a:p>
      </dgm:t>
    </dgm:pt>
    <dgm:pt modelId="{0FFDB9A5-373E-4EE1-AEA3-E30B32171BF5}">
      <dgm:prSet phldrT="[Texte]"/>
      <dgm:spPr/>
      <dgm:t>
        <a:bodyPr/>
        <a:lstStyle/>
        <a:p>
          <a:r>
            <a:rPr lang="fr-FR" dirty="0" smtClean="0"/>
            <a:t>Moins de 1% des valeurs sont supérieures à 40</a:t>
          </a:r>
          <a:endParaRPr lang="fr-FR" dirty="0"/>
        </a:p>
      </dgm:t>
    </dgm:pt>
    <dgm:pt modelId="{CE5AC568-B055-4E92-8B53-EDEFABF1C7A3}" type="parTrans" cxnId="{2529212D-D195-4A48-BD27-A77885C6E243}">
      <dgm:prSet/>
      <dgm:spPr/>
      <dgm:t>
        <a:bodyPr/>
        <a:lstStyle/>
        <a:p>
          <a:endParaRPr lang="fr-FR"/>
        </a:p>
      </dgm:t>
    </dgm:pt>
    <dgm:pt modelId="{54B86E14-4C60-42E9-936D-33449698C540}" type="sibTrans" cxnId="{2529212D-D195-4A48-BD27-A77885C6E243}">
      <dgm:prSet/>
      <dgm:spPr/>
      <dgm:t>
        <a:bodyPr/>
        <a:lstStyle/>
        <a:p>
          <a:endParaRPr lang="fr-FR"/>
        </a:p>
      </dgm:t>
    </dgm:pt>
    <dgm:pt modelId="{39010E3D-3938-407E-BAE4-02DD304A3A24}">
      <dgm:prSet phldrT="[Texte]"/>
      <dgm:spPr/>
      <dgm:t>
        <a:bodyPr/>
        <a:lstStyle/>
        <a:p>
          <a:r>
            <a:rPr lang="fr-FR" dirty="0" smtClean="0"/>
            <a:t>Demi Grand Axe</a:t>
          </a:r>
          <a:endParaRPr lang="fr-FR" dirty="0"/>
        </a:p>
      </dgm:t>
    </dgm:pt>
    <dgm:pt modelId="{9CB1E9B7-3FC6-41AF-B4E7-D84CA13ED99D}" type="parTrans" cxnId="{7F07EDFA-0BCB-47F4-AEEA-ED496F556ADE}">
      <dgm:prSet/>
      <dgm:spPr/>
      <dgm:t>
        <a:bodyPr/>
        <a:lstStyle/>
        <a:p>
          <a:endParaRPr lang="fr-FR"/>
        </a:p>
      </dgm:t>
    </dgm:pt>
    <dgm:pt modelId="{48FAE0D8-D131-4879-A90C-868EBEC16273}" type="sibTrans" cxnId="{7F07EDFA-0BCB-47F4-AEEA-ED496F556ADE}">
      <dgm:prSet/>
      <dgm:spPr/>
      <dgm:t>
        <a:bodyPr/>
        <a:lstStyle/>
        <a:p>
          <a:endParaRPr lang="fr-FR"/>
        </a:p>
      </dgm:t>
    </dgm:pt>
    <dgm:pt modelId="{5AE8C30C-DBFA-44FC-A4F3-DF3A4370274D}">
      <dgm:prSet phldrT="[Texte]"/>
      <dgm:spPr/>
      <dgm:t>
        <a:bodyPr/>
        <a:lstStyle/>
        <a:p>
          <a:r>
            <a:rPr lang="fr-FR" dirty="0" smtClean="0"/>
            <a:t>Les valeurs vont de 0,62 à </a:t>
          </a:r>
          <a:r>
            <a:rPr lang="fr-FR" dirty="0" smtClean="0"/>
            <a:t>167,16 </a:t>
          </a:r>
          <a:r>
            <a:rPr lang="fr-FR" dirty="0" err="1" smtClean="0"/>
            <a:t>ua</a:t>
          </a:r>
          <a:endParaRPr lang="fr-FR" dirty="0" smtClean="0"/>
        </a:p>
        <a:p>
          <a:r>
            <a:rPr lang="fr-FR" dirty="0" smtClean="0"/>
            <a:t>Médiane </a:t>
          </a:r>
          <a:r>
            <a:rPr lang="fr-FR" dirty="0" smtClean="0"/>
            <a:t>à 2,74</a:t>
          </a:r>
          <a:endParaRPr lang="fr-FR" dirty="0"/>
        </a:p>
      </dgm:t>
    </dgm:pt>
    <dgm:pt modelId="{6F8EEBCB-EF62-4926-B0EB-F0529C30AE43}" type="parTrans" cxnId="{DA19AE3B-B973-4DAF-B775-8B0316234082}">
      <dgm:prSet/>
      <dgm:spPr/>
      <dgm:t>
        <a:bodyPr/>
        <a:lstStyle/>
        <a:p>
          <a:endParaRPr lang="fr-FR"/>
        </a:p>
      </dgm:t>
    </dgm:pt>
    <dgm:pt modelId="{B654CABF-55A0-4198-817F-A5FE1B64EAFE}" type="sibTrans" cxnId="{DA19AE3B-B973-4DAF-B775-8B0316234082}">
      <dgm:prSet/>
      <dgm:spPr/>
      <dgm:t>
        <a:bodyPr/>
        <a:lstStyle/>
        <a:p>
          <a:endParaRPr lang="fr-FR"/>
        </a:p>
      </dgm:t>
    </dgm:pt>
    <dgm:pt modelId="{675A7B63-24F1-4CBB-819A-3268000DDFB2}">
      <dgm:prSet phldrT="[Texte]"/>
      <dgm:spPr/>
      <dgm:t>
        <a:bodyPr/>
        <a:lstStyle/>
        <a:p>
          <a:r>
            <a:rPr lang="fr-FR" dirty="0" smtClean="0"/>
            <a:t>Moins de 1% des valeurs sont supérieures à 5,2</a:t>
          </a:r>
          <a:endParaRPr lang="fr-FR" dirty="0"/>
        </a:p>
      </dgm:t>
    </dgm:pt>
    <dgm:pt modelId="{3827283A-FF1F-4015-A17D-191859F5AD6D}" type="parTrans" cxnId="{FE643618-8621-40CB-9854-8FF04C28D6CA}">
      <dgm:prSet/>
      <dgm:spPr/>
      <dgm:t>
        <a:bodyPr/>
        <a:lstStyle/>
        <a:p>
          <a:endParaRPr lang="fr-FR"/>
        </a:p>
      </dgm:t>
    </dgm:pt>
    <dgm:pt modelId="{E0833977-5FDE-4281-A7F0-16AB0A10D3E4}" type="sibTrans" cxnId="{FE643618-8621-40CB-9854-8FF04C28D6CA}">
      <dgm:prSet/>
      <dgm:spPr/>
      <dgm:t>
        <a:bodyPr/>
        <a:lstStyle/>
        <a:p>
          <a:endParaRPr lang="fr-FR"/>
        </a:p>
      </dgm:t>
    </dgm:pt>
    <dgm:pt modelId="{48CCF816-8218-43D8-B4D9-7CD2E822E241}" type="pres">
      <dgm:prSet presAssocID="{841931B4-467F-4E28-A144-5834F8CBB21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BC67094-71F3-41B9-9491-BAB1AE2412C8}" type="pres">
      <dgm:prSet presAssocID="{FA0DEBE2-250D-4188-A752-7B89B4BC9928}" presName="posSpace" presStyleCnt="0"/>
      <dgm:spPr/>
    </dgm:pt>
    <dgm:pt modelId="{56F399AC-183D-45C2-BB9B-80B2346BC785}" type="pres">
      <dgm:prSet presAssocID="{FA0DEBE2-250D-4188-A752-7B89B4BC9928}" presName="vertFlow" presStyleCnt="0"/>
      <dgm:spPr/>
    </dgm:pt>
    <dgm:pt modelId="{CC3EE417-6C81-4F3E-90BF-E28EC1EF8552}" type="pres">
      <dgm:prSet presAssocID="{FA0DEBE2-250D-4188-A752-7B89B4BC9928}" presName="topSpace" presStyleCnt="0"/>
      <dgm:spPr/>
    </dgm:pt>
    <dgm:pt modelId="{1DC9B42F-EFBD-4A73-B279-94C78DAF9FCF}" type="pres">
      <dgm:prSet presAssocID="{FA0DEBE2-250D-4188-A752-7B89B4BC9928}" presName="firstComp" presStyleCnt="0"/>
      <dgm:spPr/>
    </dgm:pt>
    <dgm:pt modelId="{C8DA6F86-90E1-4C26-AC37-326909890E37}" type="pres">
      <dgm:prSet presAssocID="{FA0DEBE2-250D-4188-A752-7B89B4BC9928}" presName="firstChild" presStyleLbl="bgAccFollowNode1" presStyleIdx="0" presStyleCnt="4"/>
      <dgm:spPr/>
      <dgm:t>
        <a:bodyPr/>
        <a:lstStyle/>
        <a:p>
          <a:endParaRPr lang="fr-FR"/>
        </a:p>
      </dgm:t>
    </dgm:pt>
    <dgm:pt modelId="{B2AB6B50-757F-47D6-9450-CABB38603360}" type="pres">
      <dgm:prSet presAssocID="{FA0DEBE2-250D-4188-A752-7B89B4BC9928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C5B52B-2023-4096-9C82-7E1DA38B0F14}" type="pres">
      <dgm:prSet presAssocID="{0FFDB9A5-373E-4EE1-AEA3-E30B32171BF5}" presName="comp" presStyleCnt="0"/>
      <dgm:spPr/>
    </dgm:pt>
    <dgm:pt modelId="{8E7C3742-BB37-4519-9CBA-F662A6163B13}" type="pres">
      <dgm:prSet presAssocID="{0FFDB9A5-373E-4EE1-AEA3-E30B32171BF5}" presName="child" presStyleLbl="bgAccFollowNode1" presStyleIdx="1" presStyleCnt="4"/>
      <dgm:spPr/>
      <dgm:t>
        <a:bodyPr/>
        <a:lstStyle/>
        <a:p>
          <a:endParaRPr lang="fr-FR"/>
        </a:p>
      </dgm:t>
    </dgm:pt>
    <dgm:pt modelId="{A91215E0-8266-4035-ACB2-5D4A326AB186}" type="pres">
      <dgm:prSet presAssocID="{0FFDB9A5-373E-4EE1-AEA3-E30B32171BF5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FE5A38-57A3-4DFE-BAFE-7DA3269CFE0E}" type="pres">
      <dgm:prSet presAssocID="{FA0DEBE2-250D-4188-A752-7B89B4BC9928}" presName="negSpace" presStyleCnt="0"/>
      <dgm:spPr/>
    </dgm:pt>
    <dgm:pt modelId="{E29FB085-F48D-4314-A967-3A3FA33B722C}" type="pres">
      <dgm:prSet presAssocID="{FA0DEBE2-250D-4188-A752-7B89B4BC9928}" presName="circle" presStyleLbl="node1" presStyleIdx="0" presStyleCnt="2"/>
      <dgm:spPr/>
      <dgm:t>
        <a:bodyPr/>
        <a:lstStyle/>
        <a:p>
          <a:endParaRPr lang="fr-FR"/>
        </a:p>
      </dgm:t>
    </dgm:pt>
    <dgm:pt modelId="{B47E34D7-699D-4DBA-A573-654318D16CFF}" type="pres">
      <dgm:prSet presAssocID="{AA00D425-EFA6-45AE-AF6C-20F481234C48}" presName="transSpace" presStyleCnt="0"/>
      <dgm:spPr/>
    </dgm:pt>
    <dgm:pt modelId="{A6630635-2FC6-462E-A054-78FD681D1477}" type="pres">
      <dgm:prSet presAssocID="{39010E3D-3938-407E-BAE4-02DD304A3A24}" presName="posSpace" presStyleCnt="0"/>
      <dgm:spPr/>
    </dgm:pt>
    <dgm:pt modelId="{A7B55EFE-F356-408E-9F7C-237B91AC2744}" type="pres">
      <dgm:prSet presAssocID="{39010E3D-3938-407E-BAE4-02DD304A3A24}" presName="vertFlow" presStyleCnt="0"/>
      <dgm:spPr/>
    </dgm:pt>
    <dgm:pt modelId="{51E6CF75-8A1D-439E-98A4-5FC385484896}" type="pres">
      <dgm:prSet presAssocID="{39010E3D-3938-407E-BAE4-02DD304A3A24}" presName="topSpace" presStyleCnt="0"/>
      <dgm:spPr/>
    </dgm:pt>
    <dgm:pt modelId="{5BCDDABC-E36D-4840-BD48-1D2AC4F7653E}" type="pres">
      <dgm:prSet presAssocID="{39010E3D-3938-407E-BAE4-02DD304A3A24}" presName="firstComp" presStyleCnt="0"/>
      <dgm:spPr/>
    </dgm:pt>
    <dgm:pt modelId="{29B1F707-130D-4F5E-A133-351C6C75D446}" type="pres">
      <dgm:prSet presAssocID="{39010E3D-3938-407E-BAE4-02DD304A3A24}" presName="firstChild" presStyleLbl="bgAccFollowNode1" presStyleIdx="2" presStyleCnt="4" custScaleX="105700"/>
      <dgm:spPr/>
      <dgm:t>
        <a:bodyPr/>
        <a:lstStyle/>
        <a:p>
          <a:endParaRPr lang="fr-FR"/>
        </a:p>
      </dgm:t>
    </dgm:pt>
    <dgm:pt modelId="{61ED4E68-48D0-4EF7-98BC-CA710C307117}" type="pres">
      <dgm:prSet presAssocID="{39010E3D-3938-407E-BAE4-02DD304A3A24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61058B-D65D-476B-A253-558D280B68F7}" type="pres">
      <dgm:prSet presAssocID="{675A7B63-24F1-4CBB-819A-3268000DDFB2}" presName="comp" presStyleCnt="0"/>
      <dgm:spPr/>
    </dgm:pt>
    <dgm:pt modelId="{509AB94D-E49D-4E90-9453-C0D64D028BAE}" type="pres">
      <dgm:prSet presAssocID="{675A7B63-24F1-4CBB-819A-3268000DDFB2}" presName="child" presStyleLbl="bgAccFollowNode1" presStyleIdx="3" presStyleCnt="4" custScaleX="105700"/>
      <dgm:spPr/>
      <dgm:t>
        <a:bodyPr/>
        <a:lstStyle/>
        <a:p>
          <a:endParaRPr lang="fr-FR"/>
        </a:p>
      </dgm:t>
    </dgm:pt>
    <dgm:pt modelId="{B29B254E-91CA-4EE0-818A-8052BCB0F4D4}" type="pres">
      <dgm:prSet presAssocID="{675A7B63-24F1-4CBB-819A-3268000DDFB2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1B7310-1E65-4224-9F42-B443E9373A5D}" type="pres">
      <dgm:prSet presAssocID="{39010E3D-3938-407E-BAE4-02DD304A3A24}" presName="negSpace" presStyleCnt="0"/>
      <dgm:spPr/>
    </dgm:pt>
    <dgm:pt modelId="{525D4218-6BBC-4DDF-9752-B74D8AFEA2DF}" type="pres">
      <dgm:prSet presAssocID="{39010E3D-3938-407E-BAE4-02DD304A3A24}" presName="circle" presStyleLbl="node1" presStyleIdx="1" presStyleCnt="2" custLinFactNeighborX="-8163"/>
      <dgm:spPr/>
      <dgm:t>
        <a:bodyPr/>
        <a:lstStyle/>
        <a:p>
          <a:endParaRPr lang="fr-FR"/>
        </a:p>
      </dgm:t>
    </dgm:pt>
  </dgm:ptLst>
  <dgm:cxnLst>
    <dgm:cxn modelId="{68B86F3E-A2FB-49C9-ABFA-7CBE03115911}" type="presOf" srcId="{6388543C-0F6E-4904-BBA9-1577A73FCC8E}" destId="{B2AB6B50-757F-47D6-9450-CABB38603360}" srcOrd="1" destOrd="0" presId="urn:microsoft.com/office/officeart/2005/8/layout/hList9"/>
    <dgm:cxn modelId="{DA19AE3B-B973-4DAF-B775-8B0316234082}" srcId="{39010E3D-3938-407E-BAE4-02DD304A3A24}" destId="{5AE8C30C-DBFA-44FC-A4F3-DF3A4370274D}" srcOrd="0" destOrd="0" parTransId="{6F8EEBCB-EF62-4926-B0EB-F0529C30AE43}" sibTransId="{B654CABF-55A0-4198-817F-A5FE1B64EAFE}"/>
    <dgm:cxn modelId="{FE643618-8621-40CB-9854-8FF04C28D6CA}" srcId="{39010E3D-3938-407E-BAE4-02DD304A3A24}" destId="{675A7B63-24F1-4CBB-819A-3268000DDFB2}" srcOrd="1" destOrd="0" parTransId="{3827283A-FF1F-4015-A17D-191859F5AD6D}" sibTransId="{E0833977-5FDE-4281-A7F0-16AB0A10D3E4}"/>
    <dgm:cxn modelId="{C81D97A0-618A-4553-8438-E50924F24E7B}" type="presOf" srcId="{0FFDB9A5-373E-4EE1-AEA3-E30B32171BF5}" destId="{A91215E0-8266-4035-ACB2-5D4A326AB186}" srcOrd="1" destOrd="0" presId="urn:microsoft.com/office/officeart/2005/8/layout/hList9"/>
    <dgm:cxn modelId="{83267137-8761-419D-BC1F-73EA97FFD9D1}" srcId="{FA0DEBE2-250D-4188-A752-7B89B4BC9928}" destId="{6388543C-0F6E-4904-BBA9-1577A73FCC8E}" srcOrd="0" destOrd="0" parTransId="{CCA8F40B-7906-466D-9C89-CD1F5246A358}" sibTransId="{C91FE84B-6AB8-48A5-A576-4A991C960478}"/>
    <dgm:cxn modelId="{023AD0D2-506C-4363-AB83-42B36ECBAD51}" srcId="{841931B4-467F-4E28-A144-5834F8CBB21B}" destId="{FA0DEBE2-250D-4188-A752-7B89B4BC9928}" srcOrd="0" destOrd="0" parTransId="{72D77031-2BF5-4001-A432-4AECCAC543B3}" sibTransId="{AA00D425-EFA6-45AE-AF6C-20F481234C48}"/>
    <dgm:cxn modelId="{ACF465B6-1B18-4713-8C0C-1751A73E25A3}" type="presOf" srcId="{39010E3D-3938-407E-BAE4-02DD304A3A24}" destId="{525D4218-6BBC-4DDF-9752-B74D8AFEA2DF}" srcOrd="0" destOrd="0" presId="urn:microsoft.com/office/officeart/2005/8/layout/hList9"/>
    <dgm:cxn modelId="{E81C2A7E-8DF9-471B-8C6C-2A33B4D67A7B}" type="presOf" srcId="{675A7B63-24F1-4CBB-819A-3268000DDFB2}" destId="{509AB94D-E49D-4E90-9453-C0D64D028BAE}" srcOrd="0" destOrd="0" presId="urn:microsoft.com/office/officeart/2005/8/layout/hList9"/>
    <dgm:cxn modelId="{2529212D-D195-4A48-BD27-A77885C6E243}" srcId="{FA0DEBE2-250D-4188-A752-7B89B4BC9928}" destId="{0FFDB9A5-373E-4EE1-AEA3-E30B32171BF5}" srcOrd="1" destOrd="0" parTransId="{CE5AC568-B055-4E92-8B53-EDEFABF1C7A3}" sibTransId="{54B86E14-4C60-42E9-936D-33449698C540}"/>
    <dgm:cxn modelId="{0DDF21CD-DAC8-4873-9B72-301ABCE2C4F2}" type="presOf" srcId="{6388543C-0F6E-4904-BBA9-1577A73FCC8E}" destId="{C8DA6F86-90E1-4C26-AC37-326909890E37}" srcOrd="0" destOrd="0" presId="urn:microsoft.com/office/officeart/2005/8/layout/hList9"/>
    <dgm:cxn modelId="{2BB5D03C-5BB7-40F2-A984-DFAD39D2A810}" type="presOf" srcId="{5AE8C30C-DBFA-44FC-A4F3-DF3A4370274D}" destId="{61ED4E68-48D0-4EF7-98BC-CA710C307117}" srcOrd="1" destOrd="0" presId="urn:microsoft.com/office/officeart/2005/8/layout/hList9"/>
    <dgm:cxn modelId="{3C8456EB-2F6A-4669-AC29-3BDA5FA7EAA0}" type="presOf" srcId="{0FFDB9A5-373E-4EE1-AEA3-E30B32171BF5}" destId="{8E7C3742-BB37-4519-9CBA-F662A6163B13}" srcOrd="0" destOrd="0" presId="urn:microsoft.com/office/officeart/2005/8/layout/hList9"/>
    <dgm:cxn modelId="{22F49A17-9ED2-4515-B637-9BABEC8CBDD4}" type="presOf" srcId="{FA0DEBE2-250D-4188-A752-7B89B4BC9928}" destId="{E29FB085-F48D-4314-A967-3A3FA33B722C}" srcOrd="0" destOrd="0" presId="urn:microsoft.com/office/officeart/2005/8/layout/hList9"/>
    <dgm:cxn modelId="{7F07EDFA-0BCB-47F4-AEEA-ED496F556ADE}" srcId="{841931B4-467F-4E28-A144-5834F8CBB21B}" destId="{39010E3D-3938-407E-BAE4-02DD304A3A24}" srcOrd="1" destOrd="0" parTransId="{9CB1E9B7-3FC6-41AF-B4E7-D84CA13ED99D}" sibTransId="{48FAE0D8-D131-4879-A90C-868EBEC16273}"/>
    <dgm:cxn modelId="{EF8B7CB3-711E-4D1C-9BE6-20711A4DDD6F}" type="presOf" srcId="{5AE8C30C-DBFA-44FC-A4F3-DF3A4370274D}" destId="{29B1F707-130D-4F5E-A133-351C6C75D446}" srcOrd="0" destOrd="0" presId="urn:microsoft.com/office/officeart/2005/8/layout/hList9"/>
    <dgm:cxn modelId="{A98DEA5E-FECA-4C59-903B-77D2BD97385D}" type="presOf" srcId="{675A7B63-24F1-4CBB-819A-3268000DDFB2}" destId="{B29B254E-91CA-4EE0-818A-8052BCB0F4D4}" srcOrd="1" destOrd="0" presId="urn:microsoft.com/office/officeart/2005/8/layout/hList9"/>
    <dgm:cxn modelId="{ACAB185E-A244-4FB9-B740-CA6900D2DC70}" type="presOf" srcId="{841931B4-467F-4E28-A144-5834F8CBB21B}" destId="{48CCF816-8218-43D8-B4D9-7CD2E822E241}" srcOrd="0" destOrd="0" presId="urn:microsoft.com/office/officeart/2005/8/layout/hList9"/>
    <dgm:cxn modelId="{3AC64AA5-802B-4C8A-BF9A-FD5DB20E19CD}" type="presParOf" srcId="{48CCF816-8218-43D8-B4D9-7CD2E822E241}" destId="{7BC67094-71F3-41B9-9491-BAB1AE2412C8}" srcOrd="0" destOrd="0" presId="urn:microsoft.com/office/officeart/2005/8/layout/hList9"/>
    <dgm:cxn modelId="{DBA8011D-A2DF-475E-8100-C97F0949C25A}" type="presParOf" srcId="{48CCF816-8218-43D8-B4D9-7CD2E822E241}" destId="{56F399AC-183D-45C2-BB9B-80B2346BC785}" srcOrd="1" destOrd="0" presId="urn:microsoft.com/office/officeart/2005/8/layout/hList9"/>
    <dgm:cxn modelId="{6C8E5A5A-749D-472A-AA9F-21043E3CAAB0}" type="presParOf" srcId="{56F399AC-183D-45C2-BB9B-80B2346BC785}" destId="{CC3EE417-6C81-4F3E-90BF-E28EC1EF8552}" srcOrd="0" destOrd="0" presId="urn:microsoft.com/office/officeart/2005/8/layout/hList9"/>
    <dgm:cxn modelId="{30D664DA-0C37-4486-B0B4-BED806E6A409}" type="presParOf" srcId="{56F399AC-183D-45C2-BB9B-80B2346BC785}" destId="{1DC9B42F-EFBD-4A73-B279-94C78DAF9FCF}" srcOrd="1" destOrd="0" presId="urn:microsoft.com/office/officeart/2005/8/layout/hList9"/>
    <dgm:cxn modelId="{CFF4D61C-931E-4651-9B2D-B314EA6C7C0F}" type="presParOf" srcId="{1DC9B42F-EFBD-4A73-B279-94C78DAF9FCF}" destId="{C8DA6F86-90E1-4C26-AC37-326909890E37}" srcOrd="0" destOrd="0" presId="urn:microsoft.com/office/officeart/2005/8/layout/hList9"/>
    <dgm:cxn modelId="{FF1BCADB-CE4F-4007-9BFE-3EA240CE2967}" type="presParOf" srcId="{1DC9B42F-EFBD-4A73-B279-94C78DAF9FCF}" destId="{B2AB6B50-757F-47D6-9450-CABB38603360}" srcOrd="1" destOrd="0" presId="urn:microsoft.com/office/officeart/2005/8/layout/hList9"/>
    <dgm:cxn modelId="{E00BBA77-2B9C-444D-8305-8B98E6243275}" type="presParOf" srcId="{56F399AC-183D-45C2-BB9B-80B2346BC785}" destId="{AAC5B52B-2023-4096-9C82-7E1DA38B0F14}" srcOrd="2" destOrd="0" presId="urn:microsoft.com/office/officeart/2005/8/layout/hList9"/>
    <dgm:cxn modelId="{89C415B4-8447-4B75-BA04-8F86EFD30FDB}" type="presParOf" srcId="{AAC5B52B-2023-4096-9C82-7E1DA38B0F14}" destId="{8E7C3742-BB37-4519-9CBA-F662A6163B13}" srcOrd="0" destOrd="0" presId="urn:microsoft.com/office/officeart/2005/8/layout/hList9"/>
    <dgm:cxn modelId="{91B7AEA6-DDDD-4B81-9090-3E19916A70E9}" type="presParOf" srcId="{AAC5B52B-2023-4096-9C82-7E1DA38B0F14}" destId="{A91215E0-8266-4035-ACB2-5D4A326AB186}" srcOrd="1" destOrd="0" presId="urn:microsoft.com/office/officeart/2005/8/layout/hList9"/>
    <dgm:cxn modelId="{90457C31-23BF-4B93-87FE-242AA3A0A258}" type="presParOf" srcId="{48CCF816-8218-43D8-B4D9-7CD2E822E241}" destId="{7DFE5A38-57A3-4DFE-BAFE-7DA3269CFE0E}" srcOrd="2" destOrd="0" presId="urn:microsoft.com/office/officeart/2005/8/layout/hList9"/>
    <dgm:cxn modelId="{8472D609-A684-4026-9F94-0ECEB65A3D83}" type="presParOf" srcId="{48CCF816-8218-43D8-B4D9-7CD2E822E241}" destId="{E29FB085-F48D-4314-A967-3A3FA33B722C}" srcOrd="3" destOrd="0" presId="urn:microsoft.com/office/officeart/2005/8/layout/hList9"/>
    <dgm:cxn modelId="{B68B145F-7FA1-4793-A319-24F20D17D15C}" type="presParOf" srcId="{48CCF816-8218-43D8-B4D9-7CD2E822E241}" destId="{B47E34D7-699D-4DBA-A573-654318D16CFF}" srcOrd="4" destOrd="0" presId="urn:microsoft.com/office/officeart/2005/8/layout/hList9"/>
    <dgm:cxn modelId="{1252271C-8219-4982-B180-11B7A466AE03}" type="presParOf" srcId="{48CCF816-8218-43D8-B4D9-7CD2E822E241}" destId="{A6630635-2FC6-462E-A054-78FD681D1477}" srcOrd="5" destOrd="0" presId="urn:microsoft.com/office/officeart/2005/8/layout/hList9"/>
    <dgm:cxn modelId="{8168AEC5-6798-41E9-8B49-5599FE7C2A77}" type="presParOf" srcId="{48CCF816-8218-43D8-B4D9-7CD2E822E241}" destId="{A7B55EFE-F356-408E-9F7C-237B91AC2744}" srcOrd="6" destOrd="0" presId="urn:microsoft.com/office/officeart/2005/8/layout/hList9"/>
    <dgm:cxn modelId="{D4F31ACF-C4EF-4E1B-8BC3-1CCDC6B1E966}" type="presParOf" srcId="{A7B55EFE-F356-408E-9F7C-237B91AC2744}" destId="{51E6CF75-8A1D-439E-98A4-5FC385484896}" srcOrd="0" destOrd="0" presId="urn:microsoft.com/office/officeart/2005/8/layout/hList9"/>
    <dgm:cxn modelId="{2F32196E-1E7A-4217-AA5A-C81FEE84536F}" type="presParOf" srcId="{A7B55EFE-F356-408E-9F7C-237B91AC2744}" destId="{5BCDDABC-E36D-4840-BD48-1D2AC4F7653E}" srcOrd="1" destOrd="0" presId="urn:microsoft.com/office/officeart/2005/8/layout/hList9"/>
    <dgm:cxn modelId="{89A06DF8-4890-4688-97C4-D68B36D9D7FA}" type="presParOf" srcId="{5BCDDABC-E36D-4840-BD48-1D2AC4F7653E}" destId="{29B1F707-130D-4F5E-A133-351C6C75D446}" srcOrd="0" destOrd="0" presId="urn:microsoft.com/office/officeart/2005/8/layout/hList9"/>
    <dgm:cxn modelId="{74855927-EE7E-4FC5-9632-17E4F0A516DD}" type="presParOf" srcId="{5BCDDABC-E36D-4840-BD48-1D2AC4F7653E}" destId="{61ED4E68-48D0-4EF7-98BC-CA710C307117}" srcOrd="1" destOrd="0" presId="urn:microsoft.com/office/officeart/2005/8/layout/hList9"/>
    <dgm:cxn modelId="{4C3ABD77-3545-4B09-8937-626351F27D58}" type="presParOf" srcId="{A7B55EFE-F356-408E-9F7C-237B91AC2744}" destId="{5561058B-D65D-476B-A253-558D280B68F7}" srcOrd="2" destOrd="0" presId="urn:microsoft.com/office/officeart/2005/8/layout/hList9"/>
    <dgm:cxn modelId="{36D93101-52D8-440F-BCB4-DADE43897775}" type="presParOf" srcId="{5561058B-D65D-476B-A253-558D280B68F7}" destId="{509AB94D-E49D-4E90-9453-C0D64D028BAE}" srcOrd="0" destOrd="0" presId="urn:microsoft.com/office/officeart/2005/8/layout/hList9"/>
    <dgm:cxn modelId="{C183912F-2A92-42DA-99D3-0B0CEAC772F8}" type="presParOf" srcId="{5561058B-D65D-476B-A253-558D280B68F7}" destId="{B29B254E-91CA-4EE0-818A-8052BCB0F4D4}" srcOrd="1" destOrd="0" presId="urn:microsoft.com/office/officeart/2005/8/layout/hList9"/>
    <dgm:cxn modelId="{4BB5BCFE-FF3A-4E12-A077-6AD896D1FEAC}" type="presParOf" srcId="{48CCF816-8218-43D8-B4D9-7CD2E822E241}" destId="{D41B7310-1E65-4224-9F42-B443E9373A5D}" srcOrd="7" destOrd="0" presId="urn:microsoft.com/office/officeart/2005/8/layout/hList9"/>
    <dgm:cxn modelId="{F8E82921-2934-4148-9EDF-E976582B89E2}" type="presParOf" srcId="{48CCF816-8218-43D8-B4D9-7CD2E822E241}" destId="{525D4218-6BBC-4DDF-9752-B74D8AFEA2D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9A209E-BAB2-4564-BCE8-46F7F23549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16E9DBA-9E90-48F5-BC0E-BF9B7D874D4C}">
      <dgm:prSet phldrT="[Texte]"/>
      <dgm:spPr/>
      <dgm:t>
        <a:bodyPr/>
        <a:lstStyle/>
        <a:p>
          <a:r>
            <a:rPr lang="fr-FR" dirty="0" smtClean="0"/>
            <a:t>Mouvement Moyen </a:t>
          </a:r>
          <a:endParaRPr lang="fr-FR" dirty="0"/>
        </a:p>
      </dgm:t>
    </dgm:pt>
    <dgm:pt modelId="{90EA0B62-B8F9-4CAB-8DC2-C1EA80ECF67C}" type="parTrans" cxnId="{BB6F650B-94C4-4BF7-9438-D3BCB1C69DA3}">
      <dgm:prSet/>
      <dgm:spPr/>
      <dgm:t>
        <a:bodyPr/>
        <a:lstStyle/>
        <a:p>
          <a:endParaRPr lang="fr-FR"/>
        </a:p>
      </dgm:t>
    </dgm:pt>
    <dgm:pt modelId="{7AEDB700-BFD9-4CD4-B28F-5375FDB85FDA}" type="sibTrans" cxnId="{BB6F650B-94C4-4BF7-9438-D3BCB1C69DA3}">
      <dgm:prSet/>
      <dgm:spPr/>
      <dgm:t>
        <a:bodyPr/>
        <a:lstStyle/>
        <a:p>
          <a:endParaRPr lang="fr-FR"/>
        </a:p>
      </dgm:t>
    </dgm:pt>
    <dgm:pt modelId="{5111FDA0-1171-4E4A-B2A6-47931D704104}">
      <dgm:prSet phldrT="[Texte]"/>
      <dgm:spPr/>
      <dgm:t>
        <a:bodyPr/>
        <a:lstStyle/>
        <a:p>
          <a:r>
            <a:rPr lang="fr-FR" dirty="0" smtClean="0"/>
            <a:t>Min: 0,083</a:t>
          </a:r>
        </a:p>
        <a:p>
          <a:r>
            <a:rPr lang="fr-FR" dirty="0" smtClean="0"/>
            <a:t>Max: 1,98</a:t>
          </a:r>
        </a:p>
        <a:p>
          <a:r>
            <a:rPr lang="fr-FR" dirty="0" smtClean="0"/>
            <a:t>Médiane: 0,21</a:t>
          </a:r>
          <a:endParaRPr lang="fr-FR" dirty="0"/>
        </a:p>
      </dgm:t>
    </dgm:pt>
    <dgm:pt modelId="{6219100B-E8B1-408D-9B96-3AFF6FF012A7}" type="parTrans" cxnId="{01FA5C73-3A00-4933-952D-05703214FC1C}">
      <dgm:prSet/>
      <dgm:spPr/>
      <dgm:t>
        <a:bodyPr/>
        <a:lstStyle/>
        <a:p>
          <a:endParaRPr lang="fr-FR"/>
        </a:p>
      </dgm:t>
    </dgm:pt>
    <dgm:pt modelId="{8B0A3CD7-4C01-42AE-9B57-F4EAD2E55F24}" type="sibTrans" cxnId="{01FA5C73-3A00-4933-952D-05703214FC1C}">
      <dgm:prSet/>
      <dgm:spPr/>
      <dgm:t>
        <a:bodyPr/>
        <a:lstStyle/>
        <a:p>
          <a:endParaRPr lang="fr-FR"/>
        </a:p>
      </dgm:t>
    </dgm:pt>
    <dgm:pt modelId="{1416A71F-DD17-439C-8C2B-08BD58735078}">
      <dgm:prSet phldrT="[Texte]"/>
      <dgm:spPr/>
      <dgm:t>
        <a:bodyPr/>
        <a:lstStyle/>
        <a:p>
          <a:r>
            <a:rPr lang="fr-FR" dirty="0" smtClean="0"/>
            <a:t>Moins de 1% des valeurs sont supérieures à 0,4</a:t>
          </a:r>
          <a:endParaRPr lang="fr-FR" dirty="0"/>
        </a:p>
      </dgm:t>
    </dgm:pt>
    <dgm:pt modelId="{DC3F5F64-AE48-4E31-B966-C1B543AE7E31}" type="parTrans" cxnId="{E8FBF78B-9138-4C55-B8C0-AE2FA83251A9}">
      <dgm:prSet/>
      <dgm:spPr/>
      <dgm:t>
        <a:bodyPr/>
        <a:lstStyle/>
        <a:p>
          <a:endParaRPr lang="fr-FR"/>
        </a:p>
      </dgm:t>
    </dgm:pt>
    <dgm:pt modelId="{9CF2C9B4-1ACE-4E45-8459-1EF605321EAC}" type="sibTrans" cxnId="{E8FBF78B-9138-4C55-B8C0-AE2FA83251A9}">
      <dgm:prSet/>
      <dgm:spPr/>
      <dgm:t>
        <a:bodyPr/>
        <a:lstStyle/>
        <a:p>
          <a:endParaRPr lang="fr-FR"/>
        </a:p>
      </dgm:t>
    </dgm:pt>
    <dgm:pt modelId="{61C52432-457A-4062-B1CF-966FCA2B42CD}">
      <dgm:prSet phldrT="[Texte]"/>
      <dgm:spPr/>
      <dgm:t>
        <a:bodyPr/>
        <a:lstStyle/>
        <a:p>
          <a:r>
            <a:rPr lang="fr-FR" dirty="0" smtClean="0"/>
            <a:t>Code condition d’orbite</a:t>
          </a:r>
          <a:endParaRPr lang="fr-FR" dirty="0"/>
        </a:p>
      </dgm:t>
    </dgm:pt>
    <dgm:pt modelId="{E625B691-9752-4F37-84B2-BB78A823EFFF}" type="parTrans" cxnId="{E7DF7775-E8A0-4ABF-A537-D564B9F5D1B1}">
      <dgm:prSet/>
      <dgm:spPr/>
      <dgm:t>
        <a:bodyPr/>
        <a:lstStyle/>
        <a:p>
          <a:endParaRPr lang="fr-FR"/>
        </a:p>
      </dgm:t>
    </dgm:pt>
    <dgm:pt modelId="{0BB3C7B9-8148-4145-AA82-4B8BC09D05C2}" type="sibTrans" cxnId="{E7DF7775-E8A0-4ABF-A537-D564B9F5D1B1}">
      <dgm:prSet/>
      <dgm:spPr/>
      <dgm:t>
        <a:bodyPr/>
        <a:lstStyle/>
        <a:p>
          <a:endParaRPr lang="fr-FR"/>
        </a:p>
      </dgm:t>
    </dgm:pt>
    <dgm:pt modelId="{55CDDE6A-3D5F-4281-83AC-3FA6B809CE90}">
      <dgm:prSet phldrT="[Texte]"/>
      <dgm:spPr/>
      <dgm:t>
        <a:bodyPr/>
        <a:lstStyle/>
        <a:p>
          <a:r>
            <a:rPr lang="fr-FR" dirty="0" smtClean="0"/>
            <a:t>Code 0 : 94%</a:t>
          </a:r>
        </a:p>
        <a:p>
          <a:r>
            <a:rPr lang="fr-FR" dirty="0" smtClean="0"/>
            <a:t>Code 9 : 4%</a:t>
          </a:r>
          <a:endParaRPr lang="fr-FR" dirty="0"/>
        </a:p>
      </dgm:t>
    </dgm:pt>
    <dgm:pt modelId="{D3F1A303-8D14-4D26-B5B7-710DE654910F}" type="parTrans" cxnId="{C64BEFCA-093B-435F-BC26-AE89EF06C2C0}">
      <dgm:prSet/>
      <dgm:spPr/>
      <dgm:t>
        <a:bodyPr/>
        <a:lstStyle/>
        <a:p>
          <a:endParaRPr lang="fr-FR"/>
        </a:p>
      </dgm:t>
    </dgm:pt>
    <dgm:pt modelId="{7BD8C224-6198-4FEA-8B2B-5F6C320907BF}" type="sibTrans" cxnId="{C64BEFCA-093B-435F-BC26-AE89EF06C2C0}">
      <dgm:prSet/>
      <dgm:spPr/>
      <dgm:t>
        <a:bodyPr/>
        <a:lstStyle/>
        <a:p>
          <a:endParaRPr lang="fr-FR"/>
        </a:p>
      </dgm:t>
    </dgm:pt>
    <dgm:pt modelId="{05A66DDC-BF56-442C-9A45-4F7918B5A071}">
      <dgm:prSet phldrT="[Texte]"/>
      <dgm:spPr/>
      <dgm:t>
        <a:bodyPr/>
        <a:lstStyle/>
        <a:p>
          <a:r>
            <a:rPr lang="fr-FR" dirty="0" smtClean="0"/>
            <a:t>Les autres catégories sont inférieures à 1% </a:t>
          </a:r>
          <a:endParaRPr lang="fr-FR" dirty="0"/>
        </a:p>
      </dgm:t>
    </dgm:pt>
    <dgm:pt modelId="{3474286A-77A2-4557-8552-FA659932AD67}" type="parTrans" cxnId="{950F0E36-71D8-4A89-9F5A-0876C2FAE034}">
      <dgm:prSet/>
      <dgm:spPr/>
      <dgm:t>
        <a:bodyPr/>
        <a:lstStyle/>
        <a:p>
          <a:endParaRPr lang="fr-FR"/>
        </a:p>
      </dgm:t>
    </dgm:pt>
    <dgm:pt modelId="{6A2024C4-1D74-4C73-A48C-A392549B4290}" type="sibTrans" cxnId="{950F0E36-71D8-4A89-9F5A-0876C2FAE034}">
      <dgm:prSet/>
      <dgm:spPr/>
      <dgm:t>
        <a:bodyPr/>
        <a:lstStyle/>
        <a:p>
          <a:endParaRPr lang="fr-FR"/>
        </a:p>
      </dgm:t>
    </dgm:pt>
    <dgm:pt modelId="{0D1CF74C-F628-421E-AB96-2E2C918909FD}" type="pres">
      <dgm:prSet presAssocID="{C99A209E-BAB2-4564-BCE8-46F7F23549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99C915F4-DB9C-44E0-9D85-F4A119D33034}" type="pres">
      <dgm:prSet presAssocID="{616E9DBA-9E90-48F5-BC0E-BF9B7D874D4C}" presName="posSpace" presStyleCnt="0"/>
      <dgm:spPr/>
    </dgm:pt>
    <dgm:pt modelId="{6CED0D76-FD92-46B5-B934-F13EB95DC641}" type="pres">
      <dgm:prSet presAssocID="{616E9DBA-9E90-48F5-BC0E-BF9B7D874D4C}" presName="vertFlow" presStyleCnt="0"/>
      <dgm:spPr/>
    </dgm:pt>
    <dgm:pt modelId="{24939E43-C08A-4A71-83DF-BF4441A62539}" type="pres">
      <dgm:prSet presAssocID="{616E9DBA-9E90-48F5-BC0E-BF9B7D874D4C}" presName="topSpace" presStyleCnt="0"/>
      <dgm:spPr/>
    </dgm:pt>
    <dgm:pt modelId="{CBC9BAE1-B1F5-4DE8-9741-AE4E7ED83F19}" type="pres">
      <dgm:prSet presAssocID="{616E9DBA-9E90-48F5-BC0E-BF9B7D874D4C}" presName="firstComp" presStyleCnt="0"/>
      <dgm:spPr/>
    </dgm:pt>
    <dgm:pt modelId="{0FB780C9-9B16-4434-A98A-B93203E311B0}" type="pres">
      <dgm:prSet presAssocID="{616E9DBA-9E90-48F5-BC0E-BF9B7D874D4C}" presName="firstChild" presStyleLbl="bgAccFollowNode1" presStyleIdx="0" presStyleCnt="4" custScaleX="103238"/>
      <dgm:spPr/>
      <dgm:t>
        <a:bodyPr/>
        <a:lstStyle/>
        <a:p>
          <a:endParaRPr lang="fr-FR"/>
        </a:p>
      </dgm:t>
    </dgm:pt>
    <dgm:pt modelId="{5DB0B8CF-C11C-4A1C-915F-5FC8375158BE}" type="pres">
      <dgm:prSet presAssocID="{616E9DBA-9E90-48F5-BC0E-BF9B7D874D4C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79E975-B0AD-4FF6-BBC4-F3D8EB3D275F}" type="pres">
      <dgm:prSet presAssocID="{1416A71F-DD17-439C-8C2B-08BD58735078}" presName="comp" presStyleCnt="0"/>
      <dgm:spPr/>
    </dgm:pt>
    <dgm:pt modelId="{9C38D9A7-52DE-47B6-97AF-492C351CE112}" type="pres">
      <dgm:prSet presAssocID="{1416A71F-DD17-439C-8C2B-08BD58735078}" presName="child" presStyleLbl="bgAccFollowNode1" presStyleIdx="1" presStyleCnt="4" custScaleX="103238"/>
      <dgm:spPr/>
      <dgm:t>
        <a:bodyPr/>
        <a:lstStyle/>
        <a:p>
          <a:endParaRPr lang="fr-FR"/>
        </a:p>
      </dgm:t>
    </dgm:pt>
    <dgm:pt modelId="{19C0DB8F-D509-4422-ADCB-9EF705D6A60B}" type="pres">
      <dgm:prSet presAssocID="{1416A71F-DD17-439C-8C2B-08BD58735078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CBEE59-9457-4C90-A645-EA35D422A43F}" type="pres">
      <dgm:prSet presAssocID="{616E9DBA-9E90-48F5-BC0E-BF9B7D874D4C}" presName="negSpace" presStyleCnt="0"/>
      <dgm:spPr/>
    </dgm:pt>
    <dgm:pt modelId="{9E729A6E-D2AB-42AC-9E56-FB2E5D4FF996}" type="pres">
      <dgm:prSet presAssocID="{616E9DBA-9E90-48F5-BC0E-BF9B7D874D4C}" presName="circle" presStyleLbl="node1" presStyleIdx="0" presStyleCnt="2" custLinFactNeighborX="-4883"/>
      <dgm:spPr/>
      <dgm:t>
        <a:bodyPr/>
        <a:lstStyle/>
        <a:p>
          <a:endParaRPr lang="fr-FR"/>
        </a:p>
      </dgm:t>
    </dgm:pt>
    <dgm:pt modelId="{C787D88B-005C-49DD-8EC4-42546835CAE0}" type="pres">
      <dgm:prSet presAssocID="{7AEDB700-BFD9-4CD4-B28F-5375FDB85FDA}" presName="transSpace" presStyleCnt="0"/>
      <dgm:spPr/>
    </dgm:pt>
    <dgm:pt modelId="{2AD2F785-812D-44F6-9D9E-DFFDD9640AD9}" type="pres">
      <dgm:prSet presAssocID="{61C52432-457A-4062-B1CF-966FCA2B42CD}" presName="posSpace" presStyleCnt="0"/>
      <dgm:spPr/>
    </dgm:pt>
    <dgm:pt modelId="{EC6A3046-3C96-4C67-A3D7-EA86A7FE61DA}" type="pres">
      <dgm:prSet presAssocID="{61C52432-457A-4062-B1CF-966FCA2B42CD}" presName="vertFlow" presStyleCnt="0"/>
      <dgm:spPr/>
    </dgm:pt>
    <dgm:pt modelId="{79B6B269-3171-46A7-BECF-B958D9D61E0C}" type="pres">
      <dgm:prSet presAssocID="{61C52432-457A-4062-B1CF-966FCA2B42CD}" presName="topSpace" presStyleCnt="0"/>
      <dgm:spPr/>
    </dgm:pt>
    <dgm:pt modelId="{A575E33B-1C26-46B8-BE5F-1236C968DFEE}" type="pres">
      <dgm:prSet presAssocID="{61C52432-457A-4062-B1CF-966FCA2B42CD}" presName="firstComp" presStyleCnt="0"/>
      <dgm:spPr/>
    </dgm:pt>
    <dgm:pt modelId="{E4811877-C39A-442E-889F-2FA7F6D5BF68}" type="pres">
      <dgm:prSet presAssocID="{61C52432-457A-4062-B1CF-966FCA2B42CD}" presName="firstChild" presStyleLbl="bgAccFollowNode1" presStyleIdx="2" presStyleCnt="4"/>
      <dgm:spPr/>
      <dgm:t>
        <a:bodyPr/>
        <a:lstStyle/>
        <a:p>
          <a:endParaRPr lang="fr-FR"/>
        </a:p>
      </dgm:t>
    </dgm:pt>
    <dgm:pt modelId="{21A0D2F0-DFC9-4C5C-8457-53E0BF3DBA69}" type="pres">
      <dgm:prSet presAssocID="{61C52432-457A-4062-B1CF-966FCA2B42CD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5928D2-8CB0-4D16-BAB0-D49664729084}" type="pres">
      <dgm:prSet presAssocID="{05A66DDC-BF56-442C-9A45-4F7918B5A071}" presName="comp" presStyleCnt="0"/>
      <dgm:spPr/>
    </dgm:pt>
    <dgm:pt modelId="{496C60FE-BD28-4384-9D2B-3A630A48AEC1}" type="pres">
      <dgm:prSet presAssocID="{05A66DDC-BF56-442C-9A45-4F7918B5A071}" presName="child" presStyleLbl="bgAccFollowNode1" presStyleIdx="3" presStyleCnt="4"/>
      <dgm:spPr/>
      <dgm:t>
        <a:bodyPr/>
        <a:lstStyle/>
        <a:p>
          <a:endParaRPr lang="fr-FR"/>
        </a:p>
      </dgm:t>
    </dgm:pt>
    <dgm:pt modelId="{A28ADF4D-819C-40BC-ABE0-7209474A719B}" type="pres">
      <dgm:prSet presAssocID="{05A66DDC-BF56-442C-9A45-4F7918B5A071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C457A0-5488-419B-A61C-0F3C3E1B84D5}" type="pres">
      <dgm:prSet presAssocID="{61C52432-457A-4062-B1CF-966FCA2B42CD}" presName="negSpace" presStyleCnt="0"/>
      <dgm:spPr/>
    </dgm:pt>
    <dgm:pt modelId="{6FA16701-05D2-4DBB-A719-ED9A18B4F4B3}" type="pres">
      <dgm:prSet presAssocID="{61C52432-457A-4062-B1CF-966FCA2B42CD}" presName="circle" presStyleLbl="node1" presStyleIdx="1" presStyleCnt="2"/>
      <dgm:spPr/>
      <dgm:t>
        <a:bodyPr/>
        <a:lstStyle/>
        <a:p>
          <a:endParaRPr lang="fr-FR"/>
        </a:p>
      </dgm:t>
    </dgm:pt>
  </dgm:ptLst>
  <dgm:cxnLst>
    <dgm:cxn modelId="{CCB4EF0F-C6B9-465B-B959-2892E30318BA}" type="presOf" srcId="{05A66DDC-BF56-442C-9A45-4F7918B5A071}" destId="{496C60FE-BD28-4384-9D2B-3A630A48AEC1}" srcOrd="0" destOrd="0" presId="urn:microsoft.com/office/officeart/2005/8/layout/hList9"/>
    <dgm:cxn modelId="{F6CC363A-D6D9-44E0-A333-1D2202EE9AB9}" type="presOf" srcId="{1416A71F-DD17-439C-8C2B-08BD58735078}" destId="{19C0DB8F-D509-4422-ADCB-9EF705D6A60B}" srcOrd="1" destOrd="0" presId="urn:microsoft.com/office/officeart/2005/8/layout/hList9"/>
    <dgm:cxn modelId="{BB6F650B-94C4-4BF7-9438-D3BCB1C69DA3}" srcId="{C99A209E-BAB2-4564-BCE8-46F7F23549AD}" destId="{616E9DBA-9E90-48F5-BC0E-BF9B7D874D4C}" srcOrd="0" destOrd="0" parTransId="{90EA0B62-B8F9-4CAB-8DC2-C1EA80ECF67C}" sibTransId="{7AEDB700-BFD9-4CD4-B28F-5375FDB85FDA}"/>
    <dgm:cxn modelId="{976B5D6F-4B85-4D3B-A105-DB817D4C9F8E}" type="presOf" srcId="{55CDDE6A-3D5F-4281-83AC-3FA6B809CE90}" destId="{E4811877-C39A-442E-889F-2FA7F6D5BF68}" srcOrd="0" destOrd="0" presId="urn:microsoft.com/office/officeart/2005/8/layout/hList9"/>
    <dgm:cxn modelId="{BFCA9D5E-19D6-46C0-82B9-E7A669610554}" type="presOf" srcId="{C99A209E-BAB2-4564-BCE8-46F7F23549AD}" destId="{0D1CF74C-F628-421E-AB96-2E2C918909FD}" srcOrd="0" destOrd="0" presId="urn:microsoft.com/office/officeart/2005/8/layout/hList9"/>
    <dgm:cxn modelId="{68E43902-B85C-4BDF-BDDA-61D5BC7DBDA4}" type="presOf" srcId="{5111FDA0-1171-4E4A-B2A6-47931D704104}" destId="{0FB780C9-9B16-4434-A98A-B93203E311B0}" srcOrd="0" destOrd="0" presId="urn:microsoft.com/office/officeart/2005/8/layout/hList9"/>
    <dgm:cxn modelId="{950F0E36-71D8-4A89-9F5A-0876C2FAE034}" srcId="{61C52432-457A-4062-B1CF-966FCA2B42CD}" destId="{05A66DDC-BF56-442C-9A45-4F7918B5A071}" srcOrd="1" destOrd="0" parTransId="{3474286A-77A2-4557-8552-FA659932AD67}" sibTransId="{6A2024C4-1D74-4C73-A48C-A392549B4290}"/>
    <dgm:cxn modelId="{8EDE8030-8EB4-4F6C-8F39-2C8AD5B92279}" type="presOf" srcId="{1416A71F-DD17-439C-8C2B-08BD58735078}" destId="{9C38D9A7-52DE-47B6-97AF-492C351CE112}" srcOrd="0" destOrd="0" presId="urn:microsoft.com/office/officeart/2005/8/layout/hList9"/>
    <dgm:cxn modelId="{01FA5C73-3A00-4933-952D-05703214FC1C}" srcId="{616E9DBA-9E90-48F5-BC0E-BF9B7D874D4C}" destId="{5111FDA0-1171-4E4A-B2A6-47931D704104}" srcOrd="0" destOrd="0" parTransId="{6219100B-E8B1-408D-9B96-3AFF6FF012A7}" sibTransId="{8B0A3CD7-4C01-42AE-9B57-F4EAD2E55F24}"/>
    <dgm:cxn modelId="{C88898E1-CAE0-466D-AFBE-69786DC268FF}" type="presOf" srcId="{55CDDE6A-3D5F-4281-83AC-3FA6B809CE90}" destId="{21A0D2F0-DFC9-4C5C-8457-53E0BF3DBA69}" srcOrd="1" destOrd="0" presId="urn:microsoft.com/office/officeart/2005/8/layout/hList9"/>
    <dgm:cxn modelId="{8FD069A2-E9A1-461C-9BE0-B1AB3965607E}" type="presOf" srcId="{5111FDA0-1171-4E4A-B2A6-47931D704104}" destId="{5DB0B8CF-C11C-4A1C-915F-5FC8375158BE}" srcOrd="1" destOrd="0" presId="urn:microsoft.com/office/officeart/2005/8/layout/hList9"/>
    <dgm:cxn modelId="{F0DFBC38-1FA9-441F-8AA6-4568FA3541C8}" type="presOf" srcId="{05A66DDC-BF56-442C-9A45-4F7918B5A071}" destId="{A28ADF4D-819C-40BC-ABE0-7209474A719B}" srcOrd="1" destOrd="0" presId="urn:microsoft.com/office/officeart/2005/8/layout/hList9"/>
    <dgm:cxn modelId="{E550F0AC-926F-44A8-B937-766202F8701A}" type="presOf" srcId="{616E9DBA-9E90-48F5-BC0E-BF9B7D874D4C}" destId="{9E729A6E-D2AB-42AC-9E56-FB2E5D4FF996}" srcOrd="0" destOrd="0" presId="urn:microsoft.com/office/officeart/2005/8/layout/hList9"/>
    <dgm:cxn modelId="{C64BEFCA-093B-435F-BC26-AE89EF06C2C0}" srcId="{61C52432-457A-4062-B1CF-966FCA2B42CD}" destId="{55CDDE6A-3D5F-4281-83AC-3FA6B809CE90}" srcOrd="0" destOrd="0" parTransId="{D3F1A303-8D14-4D26-B5B7-710DE654910F}" sibTransId="{7BD8C224-6198-4FEA-8B2B-5F6C320907BF}"/>
    <dgm:cxn modelId="{9901E070-D5F3-4288-8EA0-4F66689C9C42}" type="presOf" srcId="{61C52432-457A-4062-B1CF-966FCA2B42CD}" destId="{6FA16701-05D2-4DBB-A719-ED9A18B4F4B3}" srcOrd="0" destOrd="0" presId="urn:microsoft.com/office/officeart/2005/8/layout/hList9"/>
    <dgm:cxn modelId="{E8FBF78B-9138-4C55-B8C0-AE2FA83251A9}" srcId="{616E9DBA-9E90-48F5-BC0E-BF9B7D874D4C}" destId="{1416A71F-DD17-439C-8C2B-08BD58735078}" srcOrd="1" destOrd="0" parTransId="{DC3F5F64-AE48-4E31-B966-C1B543AE7E31}" sibTransId="{9CF2C9B4-1ACE-4E45-8459-1EF605321EAC}"/>
    <dgm:cxn modelId="{E7DF7775-E8A0-4ABF-A537-D564B9F5D1B1}" srcId="{C99A209E-BAB2-4564-BCE8-46F7F23549AD}" destId="{61C52432-457A-4062-B1CF-966FCA2B42CD}" srcOrd="1" destOrd="0" parTransId="{E625B691-9752-4F37-84B2-BB78A823EFFF}" sibTransId="{0BB3C7B9-8148-4145-AA82-4B8BC09D05C2}"/>
    <dgm:cxn modelId="{60E14A1B-6D5F-4949-A976-84BEAA1057A4}" type="presParOf" srcId="{0D1CF74C-F628-421E-AB96-2E2C918909FD}" destId="{99C915F4-DB9C-44E0-9D85-F4A119D33034}" srcOrd="0" destOrd="0" presId="urn:microsoft.com/office/officeart/2005/8/layout/hList9"/>
    <dgm:cxn modelId="{AC01AAAA-9FA0-43DB-823D-1517D3900691}" type="presParOf" srcId="{0D1CF74C-F628-421E-AB96-2E2C918909FD}" destId="{6CED0D76-FD92-46B5-B934-F13EB95DC641}" srcOrd="1" destOrd="0" presId="urn:microsoft.com/office/officeart/2005/8/layout/hList9"/>
    <dgm:cxn modelId="{4CE5F80D-5184-478A-A73C-5E9972688B4A}" type="presParOf" srcId="{6CED0D76-FD92-46B5-B934-F13EB95DC641}" destId="{24939E43-C08A-4A71-83DF-BF4441A62539}" srcOrd="0" destOrd="0" presId="urn:microsoft.com/office/officeart/2005/8/layout/hList9"/>
    <dgm:cxn modelId="{005047AA-2316-4E46-96DD-63D2CF270635}" type="presParOf" srcId="{6CED0D76-FD92-46B5-B934-F13EB95DC641}" destId="{CBC9BAE1-B1F5-4DE8-9741-AE4E7ED83F19}" srcOrd="1" destOrd="0" presId="urn:microsoft.com/office/officeart/2005/8/layout/hList9"/>
    <dgm:cxn modelId="{DBC0E771-A799-45E5-A657-96DEF079EA5E}" type="presParOf" srcId="{CBC9BAE1-B1F5-4DE8-9741-AE4E7ED83F19}" destId="{0FB780C9-9B16-4434-A98A-B93203E311B0}" srcOrd="0" destOrd="0" presId="urn:microsoft.com/office/officeart/2005/8/layout/hList9"/>
    <dgm:cxn modelId="{62B61EB0-3FF0-4574-B02D-EEA5EE955F3C}" type="presParOf" srcId="{CBC9BAE1-B1F5-4DE8-9741-AE4E7ED83F19}" destId="{5DB0B8CF-C11C-4A1C-915F-5FC8375158BE}" srcOrd="1" destOrd="0" presId="urn:microsoft.com/office/officeart/2005/8/layout/hList9"/>
    <dgm:cxn modelId="{998EF0C6-4853-4D4A-8CD9-8C3C9F299BE7}" type="presParOf" srcId="{6CED0D76-FD92-46B5-B934-F13EB95DC641}" destId="{2579E975-B0AD-4FF6-BBC4-F3D8EB3D275F}" srcOrd="2" destOrd="0" presId="urn:microsoft.com/office/officeart/2005/8/layout/hList9"/>
    <dgm:cxn modelId="{0B3C3620-FD2A-4758-9B3E-40B3085534A3}" type="presParOf" srcId="{2579E975-B0AD-4FF6-BBC4-F3D8EB3D275F}" destId="{9C38D9A7-52DE-47B6-97AF-492C351CE112}" srcOrd="0" destOrd="0" presId="urn:microsoft.com/office/officeart/2005/8/layout/hList9"/>
    <dgm:cxn modelId="{0F20E4DC-D7FC-434E-B294-6D64CBE8D7E8}" type="presParOf" srcId="{2579E975-B0AD-4FF6-BBC4-F3D8EB3D275F}" destId="{19C0DB8F-D509-4422-ADCB-9EF705D6A60B}" srcOrd="1" destOrd="0" presId="urn:microsoft.com/office/officeart/2005/8/layout/hList9"/>
    <dgm:cxn modelId="{D1CC45AF-9DFD-4063-93AA-48493E09EA40}" type="presParOf" srcId="{0D1CF74C-F628-421E-AB96-2E2C918909FD}" destId="{3ECBEE59-9457-4C90-A645-EA35D422A43F}" srcOrd="2" destOrd="0" presId="urn:microsoft.com/office/officeart/2005/8/layout/hList9"/>
    <dgm:cxn modelId="{31BAFA6F-97D5-4125-B20D-67D6DB1E4DFB}" type="presParOf" srcId="{0D1CF74C-F628-421E-AB96-2E2C918909FD}" destId="{9E729A6E-D2AB-42AC-9E56-FB2E5D4FF996}" srcOrd="3" destOrd="0" presId="urn:microsoft.com/office/officeart/2005/8/layout/hList9"/>
    <dgm:cxn modelId="{DA39F625-8969-4BBD-9F57-4B6B5D32ACB2}" type="presParOf" srcId="{0D1CF74C-F628-421E-AB96-2E2C918909FD}" destId="{C787D88B-005C-49DD-8EC4-42546835CAE0}" srcOrd="4" destOrd="0" presId="urn:microsoft.com/office/officeart/2005/8/layout/hList9"/>
    <dgm:cxn modelId="{DFF7FD5A-325B-4B20-86AB-50D96B8E2732}" type="presParOf" srcId="{0D1CF74C-F628-421E-AB96-2E2C918909FD}" destId="{2AD2F785-812D-44F6-9D9E-DFFDD9640AD9}" srcOrd="5" destOrd="0" presId="urn:microsoft.com/office/officeart/2005/8/layout/hList9"/>
    <dgm:cxn modelId="{AAC34020-B5F3-4E04-8502-CA1CB04F105B}" type="presParOf" srcId="{0D1CF74C-F628-421E-AB96-2E2C918909FD}" destId="{EC6A3046-3C96-4C67-A3D7-EA86A7FE61DA}" srcOrd="6" destOrd="0" presId="urn:microsoft.com/office/officeart/2005/8/layout/hList9"/>
    <dgm:cxn modelId="{5C99B9F5-4E9E-4392-AB7B-417C269A21C8}" type="presParOf" srcId="{EC6A3046-3C96-4C67-A3D7-EA86A7FE61DA}" destId="{79B6B269-3171-46A7-BECF-B958D9D61E0C}" srcOrd="0" destOrd="0" presId="urn:microsoft.com/office/officeart/2005/8/layout/hList9"/>
    <dgm:cxn modelId="{D8BF6E2E-A98A-491E-9DED-B514BAB8EA24}" type="presParOf" srcId="{EC6A3046-3C96-4C67-A3D7-EA86A7FE61DA}" destId="{A575E33B-1C26-46B8-BE5F-1236C968DFEE}" srcOrd="1" destOrd="0" presId="urn:microsoft.com/office/officeart/2005/8/layout/hList9"/>
    <dgm:cxn modelId="{9E766E0E-CF30-4F01-A9B0-33B49F3FB551}" type="presParOf" srcId="{A575E33B-1C26-46B8-BE5F-1236C968DFEE}" destId="{E4811877-C39A-442E-889F-2FA7F6D5BF68}" srcOrd="0" destOrd="0" presId="urn:microsoft.com/office/officeart/2005/8/layout/hList9"/>
    <dgm:cxn modelId="{DE54A5EF-4846-4FA5-8161-0411E1F0D390}" type="presParOf" srcId="{A575E33B-1C26-46B8-BE5F-1236C968DFEE}" destId="{21A0D2F0-DFC9-4C5C-8457-53E0BF3DBA69}" srcOrd="1" destOrd="0" presId="urn:microsoft.com/office/officeart/2005/8/layout/hList9"/>
    <dgm:cxn modelId="{0BA1A5E8-7311-4389-9C9A-AE5E93A58229}" type="presParOf" srcId="{EC6A3046-3C96-4C67-A3D7-EA86A7FE61DA}" destId="{075928D2-8CB0-4D16-BAB0-D49664729084}" srcOrd="2" destOrd="0" presId="urn:microsoft.com/office/officeart/2005/8/layout/hList9"/>
    <dgm:cxn modelId="{EEC334A9-7E83-4909-9383-46DF4C1D9C9A}" type="presParOf" srcId="{075928D2-8CB0-4D16-BAB0-D49664729084}" destId="{496C60FE-BD28-4384-9D2B-3A630A48AEC1}" srcOrd="0" destOrd="0" presId="urn:microsoft.com/office/officeart/2005/8/layout/hList9"/>
    <dgm:cxn modelId="{3A569294-61B1-4330-A54E-9D251E95C265}" type="presParOf" srcId="{075928D2-8CB0-4D16-BAB0-D49664729084}" destId="{A28ADF4D-819C-40BC-ABE0-7209474A719B}" srcOrd="1" destOrd="0" presId="urn:microsoft.com/office/officeart/2005/8/layout/hList9"/>
    <dgm:cxn modelId="{F424669F-C00F-4898-B086-80ED98520FCD}" type="presParOf" srcId="{0D1CF74C-F628-421E-AB96-2E2C918909FD}" destId="{29C457A0-5488-419B-A61C-0F3C3E1B84D5}" srcOrd="7" destOrd="0" presId="urn:microsoft.com/office/officeart/2005/8/layout/hList9"/>
    <dgm:cxn modelId="{BE9AB816-CCE3-4001-8422-3A10A8A1EA82}" type="presParOf" srcId="{0D1CF74C-F628-421E-AB96-2E2C918909FD}" destId="{6FA16701-05D2-4DBB-A719-ED9A18B4F4B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B60C6-BFC9-4DAD-BC9D-0760A783C85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27C793-F773-4ED1-A0A7-00AD793A232B}">
      <dgm:prSet phldrT="[Texte]"/>
      <dgm:spPr/>
      <dgm:t>
        <a:bodyPr/>
        <a:lstStyle/>
        <a:p>
          <a:r>
            <a:rPr lang="fr-FR" dirty="0" smtClean="0"/>
            <a:t>Demi Grand axe</a:t>
          </a:r>
          <a:endParaRPr lang="fr-FR" dirty="0"/>
        </a:p>
      </dgm:t>
    </dgm:pt>
    <dgm:pt modelId="{CE096857-E03F-4FE4-A386-C69EE39EAA42}" type="parTrans" cxnId="{7B64560D-8974-48D4-9F62-0BDB4E55A863}">
      <dgm:prSet/>
      <dgm:spPr/>
      <dgm:t>
        <a:bodyPr/>
        <a:lstStyle/>
        <a:p>
          <a:endParaRPr lang="fr-FR"/>
        </a:p>
      </dgm:t>
    </dgm:pt>
    <dgm:pt modelId="{7769DF6D-5124-4ACF-9C58-359AAA3D1960}" type="sibTrans" cxnId="{7B64560D-8974-48D4-9F62-0BDB4E55A863}">
      <dgm:prSet/>
      <dgm:spPr/>
      <dgm:t>
        <a:bodyPr/>
        <a:lstStyle/>
        <a:p>
          <a:endParaRPr lang="fr-FR"/>
        </a:p>
      </dgm:t>
    </dgm:pt>
    <dgm:pt modelId="{CD820D6C-0E0A-444B-8729-9BE14F858B93}">
      <dgm:prSet phldrT="[Texte]"/>
      <dgm:spPr/>
      <dgm:t>
        <a:bodyPr/>
        <a:lstStyle/>
        <a:p>
          <a:r>
            <a:rPr lang="fr-FR" dirty="0" smtClean="0"/>
            <a:t>Mouvement moyen</a:t>
          </a:r>
          <a:endParaRPr lang="fr-FR" dirty="0"/>
        </a:p>
      </dgm:t>
    </dgm:pt>
    <dgm:pt modelId="{740DD8DB-B32B-4BEE-828B-3ABA6F5F7EA7}" type="parTrans" cxnId="{3F2CB158-6E7C-4695-988C-A92533517994}">
      <dgm:prSet/>
      <dgm:spPr/>
      <dgm:t>
        <a:bodyPr/>
        <a:lstStyle/>
        <a:p>
          <a:endParaRPr lang="fr-FR"/>
        </a:p>
      </dgm:t>
    </dgm:pt>
    <dgm:pt modelId="{36A7C103-C4E1-4C7A-9553-72B350B69BD3}" type="sibTrans" cxnId="{3F2CB158-6E7C-4695-988C-A92533517994}">
      <dgm:prSet/>
      <dgm:spPr/>
      <dgm:t>
        <a:bodyPr/>
        <a:lstStyle/>
        <a:p>
          <a:endParaRPr lang="fr-FR"/>
        </a:p>
      </dgm:t>
    </dgm:pt>
    <dgm:pt modelId="{F963F0A9-7D81-4932-8799-2026BBBB94FB}">
      <dgm:prSet phldrT="[Texte]"/>
      <dgm:spPr/>
      <dgm:t>
        <a:bodyPr/>
        <a:lstStyle/>
        <a:p>
          <a:r>
            <a:rPr lang="fr-FR" dirty="0" smtClean="0"/>
            <a:t>Période orbitale Jours</a:t>
          </a:r>
          <a:endParaRPr lang="fr-FR" dirty="0"/>
        </a:p>
      </dgm:t>
    </dgm:pt>
    <dgm:pt modelId="{1A23FD9E-AB02-4904-B9AF-80F73A81ED94}" type="parTrans" cxnId="{7BF0A0F5-4445-4ABD-8525-CDD0ADD89936}">
      <dgm:prSet/>
      <dgm:spPr/>
      <dgm:t>
        <a:bodyPr/>
        <a:lstStyle/>
        <a:p>
          <a:endParaRPr lang="fr-FR"/>
        </a:p>
      </dgm:t>
    </dgm:pt>
    <dgm:pt modelId="{1B0024AE-D854-40C8-AF5E-50F2CE629AE8}" type="sibTrans" cxnId="{7BF0A0F5-4445-4ABD-8525-CDD0ADD89936}">
      <dgm:prSet/>
      <dgm:spPr/>
      <dgm:t>
        <a:bodyPr/>
        <a:lstStyle/>
        <a:p>
          <a:endParaRPr lang="fr-FR"/>
        </a:p>
      </dgm:t>
    </dgm:pt>
    <dgm:pt modelId="{7BFD37B1-7A1D-40F5-8FD5-15446376F8B1}">
      <dgm:prSet phldrT="[Texte]"/>
      <dgm:spPr/>
      <dgm:t>
        <a:bodyPr/>
        <a:lstStyle/>
        <a:p>
          <a:r>
            <a:rPr lang="fr-FR" dirty="0" smtClean="0"/>
            <a:t>Période orbitale année</a:t>
          </a:r>
          <a:endParaRPr lang="fr-FR" dirty="0"/>
        </a:p>
      </dgm:t>
    </dgm:pt>
    <dgm:pt modelId="{FEB000EA-3D12-4833-AFF0-C2DE12759D62}" type="parTrans" cxnId="{275D8C50-D5BA-43A4-842A-A02896B9E051}">
      <dgm:prSet/>
      <dgm:spPr/>
      <dgm:t>
        <a:bodyPr/>
        <a:lstStyle/>
        <a:p>
          <a:endParaRPr lang="fr-FR"/>
        </a:p>
      </dgm:t>
    </dgm:pt>
    <dgm:pt modelId="{ED6BE33A-52ED-43A0-9309-7D1968D6EDFD}" type="sibTrans" cxnId="{275D8C50-D5BA-43A4-842A-A02896B9E051}">
      <dgm:prSet/>
      <dgm:spPr/>
      <dgm:t>
        <a:bodyPr/>
        <a:lstStyle/>
        <a:p>
          <a:endParaRPr lang="fr-FR"/>
        </a:p>
      </dgm:t>
    </dgm:pt>
    <dgm:pt modelId="{B3745295-A32B-461D-BAFB-6913C17E9990}" type="pres">
      <dgm:prSet presAssocID="{043B60C6-BFC9-4DAD-BC9D-0760A783C85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9D916A-5395-4CAC-A1C7-4CFA2CC31264}" type="pres">
      <dgm:prSet presAssocID="{DF27C793-F773-4ED1-A0A7-00AD793A232B}" presName="centerShape" presStyleLbl="node0" presStyleIdx="0" presStyleCnt="1"/>
      <dgm:spPr/>
      <dgm:t>
        <a:bodyPr/>
        <a:lstStyle/>
        <a:p>
          <a:endParaRPr lang="fr-FR"/>
        </a:p>
      </dgm:t>
    </dgm:pt>
    <dgm:pt modelId="{BCDEAB69-AF06-406D-BA98-3773D3EC1951}" type="pres">
      <dgm:prSet presAssocID="{740DD8DB-B32B-4BEE-828B-3ABA6F5F7EA7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B28488F3-9DCA-4041-9C23-8207FFA9036F}" type="pres">
      <dgm:prSet presAssocID="{CD820D6C-0E0A-444B-8729-9BE14F858B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21F978-17E1-4F54-A3A1-3EB446FEED92}" type="pres">
      <dgm:prSet presAssocID="{1A23FD9E-AB02-4904-B9AF-80F73A81ED94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8BD8FFA0-8BAA-43F9-B3C0-7FE3257E6D95}" type="pres">
      <dgm:prSet presAssocID="{F963F0A9-7D81-4932-8799-2026BBBB94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66920C-59F0-45B5-B0E2-53ABCF01C505}" type="pres">
      <dgm:prSet presAssocID="{FEB000EA-3D12-4833-AFF0-C2DE12759D62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783CA967-7813-45F9-9235-D32DB0ED2910}" type="pres">
      <dgm:prSet presAssocID="{7BFD37B1-7A1D-40F5-8FD5-15446376F8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929D212-ED81-4F12-B196-E73E1175948B}" type="presOf" srcId="{7BFD37B1-7A1D-40F5-8FD5-15446376F8B1}" destId="{783CA967-7813-45F9-9235-D32DB0ED2910}" srcOrd="0" destOrd="0" presId="urn:microsoft.com/office/officeart/2005/8/layout/radial4"/>
    <dgm:cxn modelId="{7E9FC323-E904-4D10-97C3-E9F635DAFE2C}" type="presOf" srcId="{DF27C793-F773-4ED1-A0A7-00AD793A232B}" destId="{029D916A-5395-4CAC-A1C7-4CFA2CC31264}" srcOrd="0" destOrd="0" presId="urn:microsoft.com/office/officeart/2005/8/layout/radial4"/>
    <dgm:cxn modelId="{4BB7F3BD-183F-4E10-BBFF-8081831AE42C}" type="presOf" srcId="{CD820D6C-0E0A-444B-8729-9BE14F858B93}" destId="{B28488F3-9DCA-4041-9C23-8207FFA9036F}" srcOrd="0" destOrd="0" presId="urn:microsoft.com/office/officeart/2005/8/layout/radial4"/>
    <dgm:cxn modelId="{3F2CB158-6E7C-4695-988C-A92533517994}" srcId="{DF27C793-F773-4ED1-A0A7-00AD793A232B}" destId="{CD820D6C-0E0A-444B-8729-9BE14F858B93}" srcOrd="0" destOrd="0" parTransId="{740DD8DB-B32B-4BEE-828B-3ABA6F5F7EA7}" sibTransId="{36A7C103-C4E1-4C7A-9553-72B350B69BD3}"/>
    <dgm:cxn modelId="{825A962B-EF57-4FA9-ACB7-08F8EB4ABF39}" type="presOf" srcId="{F963F0A9-7D81-4932-8799-2026BBBB94FB}" destId="{8BD8FFA0-8BAA-43F9-B3C0-7FE3257E6D95}" srcOrd="0" destOrd="0" presId="urn:microsoft.com/office/officeart/2005/8/layout/radial4"/>
    <dgm:cxn modelId="{32022EFE-7883-4572-8808-C1B6749BA93D}" type="presOf" srcId="{FEB000EA-3D12-4833-AFF0-C2DE12759D62}" destId="{ED66920C-59F0-45B5-B0E2-53ABCF01C505}" srcOrd="0" destOrd="0" presId="urn:microsoft.com/office/officeart/2005/8/layout/radial4"/>
    <dgm:cxn modelId="{D44900E6-8580-46E6-A80D-C3168B38EA16}" type="presOf" srcId="{1A23FD9E-AB02-4904-B9AF-80F73A81ED94}" destId="{5721F978-17E1-4F54-A3A1-3EB446FEED92}" srcOrd="0" destOrd="0" presId="urn:microsoft.com/office/officeart/2005/8/layout/radial4"/>
    <dgm:cxn modelId="{7BF0A0F5-4445-4ABD-8525-CDD0ADD89936}" srcId="{DF27C793-F773-4ED1-A0A7-00AD793A232B}" destId="{F963F0A9-7D81-4932-8799-2026BBBB94FB}" srcOrd="1" destOrd="0" parTransId="{1A23FD9E-AB02-4904-B9AF-80F73A81ED94}" sibTransId="{1B0024AE-D854-40C8-AF5E-50F2CE629AE8}"/>
    <dgm:cxn modelId="{B2C24B8D-6385-4CB8-BC47-8BDA96018591}" type="presOf" srcId="{043B60C6-BFC9-4DAD-BC9D-0760A783C85C}" destId="{B3745295-A32B-461D-BAFB-6913C17E9990}" srcOrd="0" destOrd="0" presId="urn:microsoft.com/office/officeart/2005/8/layout/radial4"/>
    <dgm:cxn modelId="{7B64560D-8974-48D4-9F62-0BDB4E55A863}" srcId="{043B60C6-BFC9-4DAD-BC9D-0760A783C85C}" destId="{DF27C793-F773-4ED1-A0A7-00AD793A232B}" srcOrd="0" destOrd="0" parTransId="{CE096857-E03F-4FE4-A386-C69EE39EAA42}" sibTransId="{7769DF6D-5124-4ACF-9C58-359AAA3D1960}"/>
    <dgm:cxn modelId="{275D8C50-D5BA-43A4-842A-A02896B9E051}" srcId="{DF27C793-F773-4ED1-A0A7-00AD793A232B}" destId="{7BFD37B1-7A1D-40F5-8FD5-15446376F8B1}" srcOrd="2" destOrd="0" parTransId="{FEB000EA-3D12-4833-AFF0-C2DE12759D62}" sibTransId="{ED6BE33A-52ED-43A0-9309-7D1968D6EDFD}"/>
    <dgm:cxn modelId="{2C25D03A-18E4-410A-8A68-5F9E0DE2ABB1}" type="presOf" srcId="{740DD8DB-B32B-4BEE-828B-3ABA6F5F7EA7}" destId="{BCDEAB69-AF06-406D-BA98-3773D3EC1951}" srcOrd="0" destOrd="0" presId="urn:microsoft.com/office/officeart/2005/8/layout/radial4"/>
    <dgm:cxn modelId="{727BD7A3-87D7-482D-A6EA-84613C6F4A8C}" type="presParOf" srcId="{B3745295-A32B-461D-BAFB-6913C17E9990}" destId="{029D916A-5395-4CAC-A1C7-4CFA2CC31264}" srcOrd="0" destOrd="0" presId="urn:microsoft.com/office/officeart/2005/8/layout/radial4"/>
    <dgm:cxn modelId="{D824CB73-A8A7-466B-A760-27AE15B3BCE6}" type="presParOf" srcId="{B3745295-A32B-461D-BAFB-6913C17E9990}" destId="{BCDEAB69-AF06-406D-BA98-3773D3EC1951}" srcOrd="1" destOrd="0" presId="urn:microsoft.com/office/officeart/2005/8/layout/radial4"/>
    <dgm:cxn modelId="{D87960E3-7FBC-4C9C-87EF-4364309E0E50}" type="presParOf" srcId="{B3745295-A32B-461D-BAFB-6913C17E9990}" destId="{B28488F3-9DCA-4041-9C23-8207FFA9036F}" srcOrd="2" destOrd="0" presId="urn:microsoft.com/office/officeart/2005/8/layout/radial4"/>
    <dgm:cxn modelId="{7FD0E6CA-478F-4E15-8959-5C87BCE63E88}" type="presParOf" srcId="{B3745295-A32B-461D-BAFB-6913C17E9990}" destId="{5721F978-17E1-4F54-A3A1-3EB446FEED92}" srcOrd="3" destOrd="0" presId="urn:microsoft.com/office/officeart/2005/8/layout/radial4"/>
    <dgm:cxn modelId="{5D71A782-1B04-4CEE-AD51-C40F0A1DB96B}" type="presParOf" srcId="{B3745295-A32B-461D-BAFB-6913C17E9990}" destId="{8BD8FFA0-8BAA-43F9-B3C0-7FE3257E6D95}" srcOrd="4" destOrd="0" presId="urn:microsoft.com/office/officeart/2005/8/layout/radial4"/>
    <dgm:cxn modelId="{ECC9DABE-5F7D-48AC-8BEC-89A475348D28}" type="presParOf" srcId="{B3745295-A32B-461D-BAFB-6913C17E9990}" destId="{ED66920C-59F0-45B5-B0E2-53ABCF01C505}" srcOrd="5" destOrd="0" presId="urn:microsoft.com/office/officeart/2005/8/layout/radial4"/>
    <dgm:cxn modelId="{123EBDC4-0274-4BFC-9625-72EC7F3D3CB1}" type="presParOf" srcId="{B3745295-A32B-461D-BAFB-6913C17E9990}" destId="{783CA967-7813-45F9-9235-D32DB0ED291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ED63B1-B132-48B6-B70B-EB0E4EE548F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C3ECAA-3677-4D3B-8B2D-4E8419BAB736}">
      <dgm:prSet phldrT="[Texte]"/>
      <dgm:spPr/>
      <dgm:t>
        <a:bodyPr/>
        <a:lstStyle/>
        <a:p>
          <a:r>
            <a:rPr lang="fr-FR" dirty="0" smtClean="0"/>
            <a:t>Distance au périhélie</a:t>
          </a:r>
          <a:endParaRPr lang="fr-FR" dirty="0"/>
        </a:p>
      </dgm:t>
    </dgm:pt>
    <dgm:pt modelId="{CE4235B3-D8B6-4B68-A9BD-152F20C2731B}" type="parTrans" cxnId="{56F87A67-30E1-4B03-9773-7A4BCCCBB96B}">
      <dgm:prSet/>
      <dgm:spPr/>
      <dgm:t>
        <a:bodyPr/>
        <a:lstStyle/>
        <a:p>
          <a:endParaRPr lang="fr-FR"/>
        </a:p>
      </dgm:t>
    </dgm:pt>
    <dgm:pt modelId="{4F6BB602-619B-49FA-AD0B-2567E784354A}" type="sibTrans" cxnId="{56F87A67-30E1-4B03-9773-7A4BCCCBB96B}">
      <dgm:prSet/>
      <dgm:spPr/>
      <dgm:t>
        <a:bodyPr/>
        <a:lstStyle/>
        <a:p>
          <a:endParaRPr lang="fr-FR"/>
        </a:p>
      </dgm:t>
    </dgm:pt>
    <dgm:pt modelId="{DA699336-2795-4269-90F7-B35B5DE07548}">
      <dgm:prSet phldrT="[Texte]"/>
      <dgm:spPr/>
      <dgm:t>
        <a:bodyPr/>
        <a:lstStyle/>
        <a:p>
          <a:r>
            <a:rPr lang="fr-FR" dirty="0" smtClean="0"/>
            <a:t>Distance minimale d’intersection de l’orbite terrestre</a:t>
          </a:r>
          <a:endParaRPr lang="fr-FR" dirty="0"/>
        </a:p>
      </dgm:t>
    </dgm:pt>
    <dgm:pt modelId="{5F14DE11-1959-455A-8EFE-DA75AAA0731F}" type="parTrans" cxnId="{DB67D14E-EB79-42B1-83CB-92D1AD13DBDF}">
      <dgm:prSet/>
      <dgm:spPr/>
      <dgm:t>
        <a:bodyPr/>
        <a:lstStyle/>
        <a:p>
          <a:endParaRPr lang="fr-FR"/>
        </a:p>
      </dgm:t>
    </dgm:pt>
    <dgm:pt modelId="{036429D3-67FE-46FD-8B4D-625DFD9AE67B}" type="sibTrans" cxnId="{DB67D14E-EB79-42B1-83CB-92D1AD13DBDF}">
      <dgm:prSet/>
      <dgm:spPr/>
      <dgm:t>
        <a:bodyPr/>
        <a:lstStyle/>
        <a:p>
          <a:endParaRPr lang="fr-FR"/>
        </a:p>
      </dgm:t>
    </dgm:pt>
    <dgm:pt modelId="{D4DA0967-5B77-458A-ADF1-8633875F5F4A}" type="pres">
      <dgm:prSet presAssocID="{B8ED63B1-B132-48B6-B70B-EB0E4EE548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776E5B-5826-422D-93EF-DBA02E9B16C1}" type="pres">
      <dgm:prSet presAssocID="{30C3ECAA-3677-4D3B-8B2D-4E8419BAB736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58A98F-8117-480C-86E9-183891397DF8}" type="pres">
      <dgm:prSet presAssocID="{DA699336-2795-4269-90F7-B35B5DE0754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67D14E-EB79-42B1-83CB-92D1AD13DBDF}" srcId="{B8ED63B1-B132-48B6-B70B-EB0E4EE548FE}" destId="{DA699336-2795-4269-90F7-B35B5DE07548}" srcOrd="1" destOrd="0" parTransId="{5F14DE11-1959-455A-8EFE-DA75AAA0731F}" sibTransId="{036429D3-67FE-46FD-8B4D-625DFD9AE67B}"/>
    <dgm:cxn modelId="{56F87A67-30E1-4B03-9773-7A4BCCCBB96B}" srcId="{B8ED63B1-B132-48B6-B70B-EB0E4EE548FE}" destId="{30C3ECAA-3677-4D3B-8B2D-4E8419BAB736}" srcOrd="0" destOrd="0" parTransId="{CE4235B3-D8B6-4B68-A9BD-152F20C2731B}" sibTransId="{4F6BB602-619B-49FA-AD0B-2567E784354A}"/>
    <dgm:cxn modelId="{0DDA56FE-F657-4C90-B33A-53043A5E7010}" type="presOf" srcId="{30C3ECAA-3677-4D3B-8B2D-4E8419BAB736}" destId="{CF776E5B-5826-422D-93EF-DBA02E9B16C1}" srcOrd="0" destOrd="0" presId="urn:microsoft.com/office/officeart/2005/8/layout/arrow5"/>
    <dgm:cxn modelId="{F6CDE7C4-16FC-4F35-BEEA-71934ABD7F3B}" type="presOf" srcId="{DA699336-2795-4269-90F7-B35B5DE07548}" destId="{B458A98F-8117-480C-86E9-183891397DF8}" srcOrd="0" destOrd="0" presId="urn:microsoft.com/office/officeart/2005/8/layout/arrow5"/>
    <dgm:cxn modelId="{E4A52BBA-B244-4116-A6E5-2CB1E3EAD3A2}" type="presOf" srcId="{B8ED63B1-B132-48B6-B70B-EB0E4EE548FE}" destId="{D4DA0967-5B77-458A-ADF1-8633875F5F4A}" srcOrd="0" destOrd="0" presId="urn:microsoft.com/office/officeart/2005/8/layout/arrow5"/>
    <dgm:cxn modelId="{B32248A8-6757-4085-B8B5-0207F95F7062}" type="presParOf" srcId="{D4DA0967-5B77-458A-ADF1-8633875F5F4A}" destId="{CF776E5B-5826-422D-93EF-DBA02E9B16C1}" srcOrd="0" destOrd="0" presId="urn:microsoft.com/office/officeart/2005/8/layout/arrow5"/>
    <dgm:cxn modelId="{A0111985-8917-468D-85A9-6E560A5A9DE5}" type="presParOf" srcId="{D4DA0967-5B77-458A-ADF1-8633875F5F4A}" destId="{B458A98F-8117-480C-86E9-183891397DF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263B0B-7063-48BC-8E42-0138446C2B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D2A9CD-35A6-40CB-9D81-C8CBA16E970D}">
      <dgm:prSet phldrT="[Texte]"/>
      <dgm:spPr/>
      <dgm:t>
        <a:bodyPr/>
        <a:lstStyle/>
        <a:p>
          <a:r>
            <a:rPr lang="fr-FR" dirty="0" smtClean="0"/>
            <a:t>Cible</a:t>
          </a:r>
          <a:endParaRPr lang="fr-FR" dirty="0"/>
        </a:p>
      </dgm:t>
    </dgm:pt>
    <dgm:pt modelId="{C283D622-1BBF-4A99-AE3E-066C2DE9722D}" type="parTrans" cxnId="{70B5EBCD-5CF4-450E-B56F-19C28CE2C6AD}">
      <dgm:prSet/>
      <dgm:spPr/>
      <dgm:t>
        <a:bodyPr/>
        <a:lstStyle/>
        <a:p>
          <a:endParaRPr lang="fr-FR"/>
        </a:p>
      </dgm:t>
    </dgm:pt>
    <dgm:pt modelId="{AF61065F-0416-4359-B167-6D1C16F968FC}" type="sibTrans" cxnId="{70B5EBCD-5CF4-450E-B56F-19C28CE2C6AD}">
      <dgm:prSet/>
      <dgm:spPr/>
      <dgm:t>
        <a:bodyPr/>
        <a:lstStyle/>
        <a:p>
          <a:endParaRPr lang="fr-FR"/>
        </a:p>
      </dgm:t>
    </dgm:pt>
    <dgm:pt modelId="{F6DC60D4-90DE-4224-BB88-665F3DA55063}">
      <dgm:prSet phldrT="[Texte]"/>
      <dgm:spPr/>
      <dgm:t>
        <a:bodyPr/>
        <a:lstStyle/>
        <a:p>
          <a:r>
            <a:rPr lang="fr-FR" dirty="0" smtClean="0"/>
            <a:t>Log diamètre</a:t>
          </a:r>
          <a:endParaRPr lang="fr-FR" dirty="0"/>
        </a:p>
      </dgm:t>
    </dgm:pt>
    <dgm:pt modelId="{99A343D1-FC8A-4E5E-82BA-340DDA010F60}" type="parTrans" cxnId="{ED805A5C-E641-47A5-A650-9B59C1AF2D26}">
      <dgm:prSet/>
      <dgm:spPr/>
      <dgm:t>
        <a:bodyPr/>
        <a:lstStyle/>
        <a:p>
          <a:endParaRPr lang="fr-FR"/>
        </a:p>
      </dgm:t>
    </dgm:pt>
    <dgm:pt modelId="{2E15D782-5EC9-434B-844E-C6795DE52B78}" type="sibTrans" cxnId="{ED805A5C-E641-47A5-A650-9B59C1AF2D26}">
      <dgm:prSet/>
      <dgm:spPr/>
      <dgm:t>
        <a:bodyPr/>
        <a:lstStyle/>
        <a:p>
          <a:endParaRPr lang="fr-FR"/>
        </a:p>
      </dgm:t>
    </dgm:pt>
    <dgm:pt modelId="{B228B653-828E-4128-B625-2DE95B48BDD3}">
      <dgm:prSet phldrT="[Texte]"/>
      <dgm:spPr/>
      <dgm:t>
        <a:bodyPr/>
        <a:lstStyle/>
        <a:p>
          <a:r>
            <a:rPr lang="fr-FR" dirty="0" smtClean="0"/>
            <a:t>Diamètre</a:t>
          </a:r>
          <a:endParaRPr lang="fr-FR" dirty="0"/>
        </a:p>
      </dgm:t>
    </dgm:pt>
    <dgm:pt modelId="{3D0ACF72-3F75-4175-A011-D585A2CE61FE}" type="parTrans" cxnId="{9D2C1CB3-D831-4999-A64B-763C13F21110}">
      <dgm:prSet/>
      <dgm:spPr/>
      <dgm:t>
        <a:bodyPr/>
        <a:lstStyle/>
        <a:p>
          <a:endParaRPr lang="fr-FR"/>
        </a:p>
      </dgm:t>
    </dgm:pt>
    <dgm:pt modelId="{E14DDC59-ECEE-4410-8BA3-61E86DC01ED6}" type="sibTrans" cxnId="{9D2C1CB3-D831-4999-A64B-763C13F21110}">
      <dgm:prSet/>
      <dgm:spPr/>
      <dgm:t>
        <a:bodyPr/>
        <a:lstStyle/>
        <a:p>
          <a:endParaRPr lang="fr-FR"/>
        </a:p>
      </dgm:t>
    </dgm:pt>
    <dgm:pt modelId="{6C1A4526-4F77-4B9B-AB2C-3EA1124BEBB9}">
      <dgm:prSet phldrT="[Texte]"/>
      <dgm:spPr/>
      <dgm:t>
        <a:bodyPr/>
        <a:lstStyle/>
        <a:p>
          <a:r>
            <a:rPr lang="fr-FR" dirty="0" smtClean="0"/>
            <a:t>Modèles</a:t>
          </a:r>
          <a:endParaRPr lang="fr-FR" dirty="0"/>
        </a:p>
      </dgm:t>
    </dgm:pt>
    <dgm:pt modelId="{692C853D-54CF-4177-A242-149F9C381AF9}" type="parTrans" cxnId="{C55ABB6A-A472-497D-B7DD-035E1A5B3548}">
      <dgm:prSet/>
      <dgm:spPr/>
      <dgm:t>
        <a:bodyPr/>
        <a:lstStyle/>
        <a:p>
          <a:endParaRPr lang="fr-FR"/>
        </a:p>
      </dgm:t>
    </dgm:pt>
    <dgm:pt modelId="{C60CAB1F-6E47-4868-A5EB-110C3F0CE36A}" type="sibTrans" cxnId="{C55ABB6A-A472-497D-B7DD-035E1A5B3548}">
      <dgm:prSet/>
      <dgm:spPr/>
      <dgm:t>
        <a:bodyPr/>
        <a:lstStyle/>
        <a:p>
          <a:endParaRPr lang="fr-FR"/>
        </a:p>
      </dgm:t>
    </dgm:pt>
    <dgm:pt modelId="{39BC69F6-04A5-469D-BC15-4A37BF133536}">
      <dgm:prSet phldrT="[Texte]"/>
      <dgm:spPr/>
      <dgm:t>
        <a:bodyPr/>
        <a:lstStyle/>
        <a:p>
          <a:r>
            <a:rPr lang="fr-FR" dirty="0" smtClean="0"/>
            <a:t>Random Forest Regressor</a:t>
          </a:r>
          <a:endParaRPr lang="fr-FR" dirty="0"/>
        </a:p>
      </dgm:t>
    </dgm:pt>
    <dgm:pt modelId="{D9EEFBB3-43CC-4C24-93DB-8E5ADF77B84E}" type="parTrans" cxnId="{0F1581EF-C482-4F90-85F6-D506DC0EC835}">
      <dgm:prSet/>
      <dgm:spPr/>
      <dgm:t>
        <a:bodyPr/>
        <a:lstStyle/>
        <a:p>
          <a:endParaRPr lang="fr-FR"/>
        </a:p>
      </dgm:t>
    </dgm:pt>
    <dgm:pt modelId="{9AFB8B74-1059-491C-917B-4A82FC151904}" type="sibTrans" cxnId="{0F1581EF-C482-4F90-85F6-D506DC0EC835}">
      <dgm:prSet/>
      <dgm:spPr/>
      <dgm:t>
        <a:bodyPr/>
        <a:lstStyle/>
        <a:p>
          <a:endParaRPr lang="fr-FR"/>
        </a:p>
      </dgm:t>
    </dgm:pt>
    <dgm:pt modelId="{3BD0CFAD-7CAB-4D03-9780-4468291AD342}">
      <dgm:prSet phldrT="[Texte]"/>
      <dgm:spPr/>
      <dgm:t>
        <a:bodyPr/>
        <a:lstStyle/>
        <a:p>
          <a:r>
            <a:rPr lang="fr-FR" dirty="0" smtClean="0"/>
            <a:t>LGBM Regressor</a:t>
          </a:r>
          <a:endParaRPr lang="fr-FR" dirty="0"/>
        </a:p>
      </dgm:t>
    </dgm:pt>
    <dgm:pt modelId="{E0A3DEBF-BF54-4953-8EB1-492AD0460138}" type="parTrans" cxnId="{00C98E07-934D-4052-8291-76E5B9037EE8}">
      <dgm:prSet/>
      <dgm:spPr/>
      <dgm:t>
        <a:bodyPr/>
        <a:lstStyle/>
        <a:p>
          <a:endParaRPr lang="fr-FR"/>
        </a:p>
      </dgm:t>
    </dgm:pt>
    <dgm:pt modelId="{12A72D5C-DD6A-4E15-9685-3EBE74666A52}" type="sibTrans" cxnId="{00C98E07-934D-4052-8291-76E5B9037EE8}">
      <dgm:prSet/>
      <dgm:spPr/>
      <dgm:t>
        <a:bodyPr/>
        <a:lstStyle/>
        <a:p>
          <a:endParaRPr lang="fr-FR"/>
        </a:p>
      </dgm:t>
    </dgm:pt>
    <dgm:pt modelId="{20ED3B76-24B5-45E9-8263-80D766C93A81}">
      <dgm:prSet phldrT="[Texte]"/>
      <dgm:spPr/>
      <dgm:t>
        <a:bodyPr/>
        <a:lstStyle/>
        <a:p>
          <a:r>
            <a:rPr lang="fr-FR" dirty="0" smtClean="0"/>
            <a:t>Features</a:t>
          </a:r>
          <a:endParaRPr lang="fr-FR" dirty="0"/>
        </a:p>
      </dgm:t>
    </dgm:pt>
    <dgm:pt modelId="{EFDA783D-FEAE-4428-ABEF-7266D27DAB31}" type="parTrans" cxnId="{3D6C68F7-550E-4E5C-83EC-FFCE1215CF77}">
      <dgm:prSet/>
      <dgm:spPr/>
      <dgm:t>
        <a:bodyPr/>
        <a:lstStyle/>
        <a:p>
          <a:endParaRPr lang="fr-FR"/>
        </a:p>
      </dgm:t>
    </dgm:pt>
    <dgm:pt modelId="{3CD75A98-902A-4BBD-BB12-586B57077381}" type="sibTrans" cxnId="{3D6C68F7-550E-4E5C-83EC-FFCE1215CF77}">
      <dgm:prSet/>
      <dgm:spPr/>
      <dgm:t>
        <a:bodyPr/>
        <a:lstStyle/>
        <a:p>
          <a:endParaRPr lang="fr-FR"/>
        </a:p>
      </dgm:t>
    </dgm:pt>
    <dgm:pt modelId="{E8508594-C1B9-4E76-B472-30C9889D6CE6}">
      <dgm:prSet phldrT="[Texte]"/>
      <dgm:spPr/>
      <dgm:t>
        <a:bodyPr/>
        <a:lstStyle/>
        <a:p>
          <a:r>
            <a:rPr lang="fr-FR" dirty="0" smtClean="0"/>
            <a:t>Toutes les </a:t>
          </a:r>
          <a:r>
            <a:rPr lang="fr-FR" dirty="0" err="1" smtClean="0"/>
            <a:t>features</a:t>
          </a:r>
          <a:endParaRPr lang="fr-FR" dirty="0"/>
        </a:p>
      </dgm:t>
    </dgm:pt>
    <dgm:pt modelId="{E5CCBF28-84B7-45B5-9245-632574A6255E}" type="parTrans" cxnId="{9FA7F6D7-2914-4299-A71C-25D8FF2C6930}">
      <dgm:prSet/>
      <dgm:spPr/>
      <dgm:t>
        <a:bodyPr/>
        <a:lstStyle/>
        <a:p>
          <a:endParaRPr lang="fr-FR"/>
        </a:p>
      </dgm:t>
    </dgm:pt>
    <dgm:pt modelId="{3111FC95-45C2-4D42-A401-866A10F25E4B}" type="sibTrans" cxnId="{9FA7F6D7-2914-4299-A71C-25D8FF2C6930}">
      <dgm:prSet/>
      <dgm:spPr/>
      <dgm:t>
        <a:bodyPr/>
        <a:lstStyle/>
        <a:p>
          <a:endParaRPr lang="fr-FR"/>
        </a:p>
      </dgm:t>
    </dgm:pt>
    <dgm:pt modelId="{EAA60583-9733-40A5-BECC-890C01077178}">
      <dgm:prSet phldrT="[Texte]"/>
      <dgm:spPr/>
      <dgm:t>
        <a:bodyPr/>
        <a:lstStyle/>
        <a:p>
          <a:r>
            <a:rPr lang="fr-FR" dirty="0" smtClean="0"/>
            <a:t>XGB Regressor</a:t>
          </a:r>
          <a:endParaRPr lang="fr-FR" dirty="0"/>
        </a:p>
      </dgm:t>
    </dgm:pt>
    <dgm:pt modelId="{8C0231A8-9C67-4107-8D14-8B1449474661}" type="parTrans" cxnId="{C18FBDC3-B03D-4D57-B3B1-4A6E323C0A9D}">
      <dgm:prSet/>
      <dgm:spPr/>
      <dgm:t>
        <a:bodyPr/>
        <a:lstStyle/>
        <a:p>
          <a:endParaRPr lang="fr-FR"/>
        </a:p>
      </dgm:t>
    </dgm:pt>
    <dgm:pt modelId="{1F3160CA-595B-4C40-863F-77B0A77E30B2}" type="sibTrans" cxnId="{C18FBDC3-B03D-4D57-B3B1-4A6E323C0A9D}">
      <dgm:prSet/>
      <dgm:spPr/>
      <dgm:t>
        <a:bodyPr/>
        <a:lstStyle/>
        <a:p>
          <a:endParaRPr lang="fr-FR"/>
        </a:p>
      </dgm:t>
    </dgm:pt>
    <dgm:pt modelId="{AC459FA6-7D6B-4641-8C38-03FD50AF7E43}">
      <dgm:prSet phldrT="[Texte]"/>
      <dgm:spPr/>
      <dgm:t>
        <a:bodyPr/>
        <a:lstStyle/>
        <a:p>
          <a:r>
            <a:rPr lang="fr-FR" dirty="0" smtClean="0"/>
            <a:t>CatBoost Regressor</a:t>
          </a:r>
          <a:endParaRPr lang="fr-FR" dirty="0"/>
        </a:p>
      </dgm:t>
    </dgm:pt>
    <dgm:pt modelId="{36426B84-1ADD-41F1-A3CC-0F2E317F3ADB}" type="parTrans" cxnId="{717B939A-675F-449F-99E9-9F30FA9EA2FA}">
      <dgm:prSet/>
      <dgm:spPr/>
      <dgm:t>
        <a:bodyPr/>
        <a:lstStyle/>
        <a:p>
          <a:endParaRPr lang="fr-FR"/>
        </a:p>
      </dgm:t>
    </dgm:pt>
    <dgm:pt modelId="{87B2F577-235E-422F-B747-ABC50B497CC1}" type="sibTrans" cxnId="{717B939A-675F-449F-99E9-9F30FA9EA2FA}">
      <dgm:prSet/>
      <dgm:spPr/>
      <dgm:t>
        <a:bodyPr/>
        <a:lstStyle/>
        <a:p>
          <a:endParaRPr lang="fr-FR"/>
        </a:p>
      </dgm:t>
    </dgm:pt>
    <dgm:pt modelId="{E9FB321F-5B71-4B11-909E-E6B1A0A230CB}">
      <dgm:prSet phldrT="[Texte]"/>
      <dgm:spPr/>
      <dgm:t>
        <a:bodyPr/>
        <a:lstStyle/>
        <a:p>
          <a:r>
            <a:rPr lang="fr-FR" dirty="0" smtClean="0"/>
            <a:t>Les </a:t>
          </a:r>
          <a:r>
            <a:rPr lang="fr-FR" dirty="0" smtClean="0"/>
            <a:t>16 les plus corrélées</a:t>
          </a:r>
          <a:endParaRPr lang="fr-FR" dirty="0"/>
        </a:p>
      </dgm:t>
    </dgm:pt>
    <dgm:pt modelId="{00DFC675-3BD1-4745-9018-74AD4D971A48}" type="parTrans" cxnId="{F9E2A4F8-153F-4F1C-A989-A85CA2B2B111}">
      <dgm:prSet/>
      <dgm:spPr/>
      <dgm:t>
        <a:bodyPr/>
        <a:lstStyle/>
        <a:p>
          <a:endParaRPr lang="fr-FR"/>
        </a:p>
      </dgm:t>
    </dgm:pt>
    <dgm:pt modelId="{734FBD62-0D88-42B6-8B4C-2F951D2262DC}" type="sibTrans" cxnId="{F9E2A4F8-153F-4F1C-A989-A85CA2B2B111}">
      <dgm:prSet/>
      <dgm:spPr/>
      <dgm:t>
        <a:bodyPr/>
        <a:lstStyle/>
        <a:p>
          <a:endParaRPr lang="fr-FR"/>
        </a:p>
      </dgm:t>
    </dgm:pt>
    <dgm:pt modelId="{7C490FFC-9337-4E45-8DCC-2DBBC697920D}" type="pres">
      <dgm:prSet presAssocID="{CF263B0B-7063-48BC-8E42-0138446C2B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CCCC6A-B8E7-4144-AFCF-E13AA3AF9089}" type="pres">
      <dgm:prSet presAssocID="{8BD2A9CD-35A6-40CB-9D81-C8CBA16E970D}" presName="composite" presStyleCnt="0"/>
      <dgm:spPr/>
    </dgm:pt>
    <dgm:pt modelId="{63C6AA6E-4A78-4A1C-80BD-1FAF4C8B0748}" type="pres">
      <dgm:prSet presAssocID="{8BD2A9CD-35A6-40CB-9D81-C8CBA16E97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1371F2-F5C8-4DDD-8F26-4E45289A6E9D}" type="pres">
      <dgm:prSet presAssocID="{8BD2A9CD-35A6-40CB-9D81-C8CBA16E970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289DE6-9F8A-4A03-919F-369D1694C064}" type="pres">
      <dgm:prSet presAssocID="{AF61065F-0416-4359-B167-6D1C16F968FC}" presName="space" presStyleCnt="0"/>
      <dgm:spPr/>
    </dgm:pt>
    <dgm:pt modelId="{A1039FD2-18A4-4592-978B-E60B4B052B59}" type="pres">
      <dgm:prSet presAssocID="{6C1A4526-4F77-4B9B-AB2C-3EA1124BEBB9}" presName="composite" presStyleCnt="0"/>
      <dgm:spPr/>
    </dgm:pt>
    <dgm:pt modelId="{7A6974F8-167D-40DB-8AF5-BD0D7EB20DC0}" type="pres">
      <dgm:prSet presAssocID="{6C1A4526-4F77-4B9B-AB2C-3EA1124BEBB9}" presName="parTx" presStyleLbl="alignNode1" presStyleIdx="1" presStyleCnt="3" custScaleX="112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3113B-1919-4E76-BC31-6F7242D21966}" type="pres">
      <dgm:prSet presAssocID="{6C1A4526-4F77-4B9B-AB2C-3EA1124BEBB9}" presName="desTx" presStyleLbl="alignAccFollowNode1" presStyleIdx="1" presStyleCnt="3" custScaleX="1118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603D17-E524-400B-872D-E1D95109F956}" type="pres">
      <dgm:prSet presAssocID="{C60CAB1F-6E47-4868-A5EB-110C3F0CE36A}" presName="space" presStyleCnt="0"/>
      <dgm:spPr/>
    </dgm:pt>
    <dgm:pt modelId="{E850CBEF-2E34-4DA9-AAF1-C1B23B29F204}" type="pres">
      <dgm:prSet presAssocID="{20ED3B76-24B5-45E9-8263-80D766C93A81}" presName="composite" presStyleCnt="0"/>
      <dgm:spPr/>
    </dgm:pt>
    <dgm:pt modelId="{FE936626-AF82-4FF9-89C2-835F51BBBE15}" type="pres">
      <dgm:prSet presAssocID="{20ED3B76-24B5-45E9-8263-80D766C93A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C59BE-F545-409A-89CE-E7161D21E750}" type="pres">
      <dgm:prSet presAssocID="{20ED3B76-24B5-45E9-8263-80D766C93A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2F8E978-DBF0-4379-A720-ED860AAF1262}" type="presOf" srcId="{39BC69F6-04A5-469D-BC15-4A37BF133536}" destId="{E0A3113B-1919-4E76-BC31-6F7242D21966}" srcOrd="0" destOrd="0" presId="urn:microsoft.com/office/officeart/2005/8/layout/hList1"/>
    <dgm:cxn modelId="{79B0F5C3-E78E-4840-AECE-57E2AED7B154}" type="presOf" srcId="{EAA60583-9733-40A5-BECC-890C01077178}" destId="{E0A3113B-1919-4E76-BC31-6F7242D21966}" srcOrd="0" destOrd="2" presId="urn:microsoft.com/office/officeart/2005/8/layout/hList1"/>
    <dgm:cxn modelId="{9A3006ED-E3C6-44B8-96FF-58AB70316E5B}" type="presOf" srcId="{AC459FA6-7D6B-4641-8C38-03FD50AF7E43}" destId="{E0A3113B-1919-4E76-BC31-6F7242D21966}" srcOrd="0" destOrd="3" presId="urn:microsoft.com/office/officeart/2005/8/layout/hList1"/>
    <dgm:cxn modelId="{C18FBDC3-B03D-4D57-B3B1-4A6E323C0A9D}" srcId="{6C1A4526-4F77-4B9B-AB2C-3EA1124BEBB9}" destId="{EAA60583-9733-40A5-BECC-890C01077178}" srcOrd="2" destOrd="0" parTransId="{8C0231A8-9C67-4107-8D14-8B1449474661}" sibTransId="{1F3160CA-595B-4C40-863F-77B0A77E30B2}"/>
    <dgm:cxn modelId="{717B939A-675F-449F-99E9-9F30FA9EA2FA}" srcId="{6C1A4526-4F77-4B9B-AB2C-3EA1124BEBB9}" destId="{AC459FA6-7D6B-4641-8C38-03FD50AF7E43}" srcOrd="3" destOrd="0" parTransId="{36426B84-1ADD-41F1-A3CC-0F2E317F3ADB}" sibTransId="{87B2F577-235E-422F-B747-ABC50B497CC1}"/>
    <dgm:cxn modelId="{18C41899-6623-4FBF-8A74-CFD32D1A402A}" type="presOf" srcId="{6C1A4526-4F77-4B9B-AB2C-3EA1124BEBB9}" destId="{7A6974F8-167D-40DB-8AF5-BD0D7EB20DC0}" srcOrd="0" destOrd="0" presId="urn:microsoft.com/office/officeart/2005/8/layout/hList1"/>
    <dgm:cxn modelId="{00C98E07-934D-4052-8291-76E5B9037EE8}" srcId="{6C1A4526-4F77-4B9B-AB2C-3EA1124BEBB9}" destId="{3BD0CFAD-7CAB-4D03-9780-4468291AD342}" srcOrd="1" destOrd="0" parTransId="{E0A3DEBF-BF54-4953-8EB1-492AD0460138}" sibTransId="{12A72D5C-DD6A-4E15-9685-3EBE74666A52}"/>
    <dgm:cxn modelId="{B21780B6-16BF-4A16-80F9-9BFE4BB37209}" type="presOf" srcId="{F6DC60D4-90DE-4224-BB88-665F3DA55063}" destId="{1D1371F2-F5C8-4DDD-8F26-4E45289A6E9D}" srcOrd="0" destOrd="0" presId="urn:microsoft.com/office/officeart/2005/8/layout/hList1"/>
    <dgm:cxn modelId="{CBCD2FE3-8AFA-4225-9DD6-E355D4104C08}" type="presOf" srcId="{CF263B0B-7063-48BC-8E42-0138446C2BD9}" destId="{7C490FFC-9337-4E45-8DCC-2DBBC697920D}" srcOrd="0" destOrd="0" presId="urn:microsoft.com/office/officeart/2005/8/layout/hList1"/>
    <dgm:cxn modelId="{34BFC848-0D0B-471E-976B-BDB8F96937E8}" type="presOf" srcId="{E9FB321F-5B71-4B11-909E-E6B1A0A230CB}" destId="{525C59BE-F545-409A-89CE-E7161D21E750}" srcOrd="0" destOrd="1" presId="urn:microsoft.com/office/officeart/2005/8/layout/hList1"/>
    <dgm:cxn modelId="{C55ABB6A-A472-497D-B7DD-035E1A5B3548}" srcId="{CF263B0B-7063-48BC-8E42-0138446C2BD9}" destId="{6C1A4526-4F77-4B9B-AB2C-3EA1124BEBB9}" srcOrd="1" destOrd="0" parTransId="{692C853D-54CF-4177-A242-149F9C381AF9}" sibTransId="{C60CAB1F-6E47-4868-A5EB-110C3F0CE36A}"/>
    <dgm:cxn modelId="{9FA7F6D7-2914-4299-A71C-25D8FF2C6930}" srcId="{20ED3B76-24B5-45E9-8263-80D766C93A81}" destId="{E8508594-C1B9-4E76-B472-30C9889D6CE6}" srcOrd="0" destOrd="0" parTransId="{E5CCBF28-84B7-45B5-9245-632574A6255E}" sibTransId="{3111FC95-45C2-4D42-A401-866A10F25E4B}"/>
    <dgm:cxn modelId="{B432FA01-7C06-40D1-A432-3EE385A3E959}" type="presOf" srcId="{8BD2A9CD-35A6-40CB-9D81-C8CBA16E970D}" destId="{63C6AA6E-4A78-4A1C-80BD-1FAF4C8B0748}" srcOrd="0" destOrd="0" presId="urn:microsoft.com/office/officeart/2005/8/layout/hList1"/>
    <dgm:cxn modelId="{891248CD-5A42-45BF-89FF-F3515B583E6A}" type="presOf" srcId="{3BD0CFAD-7CAB-4D03-9780-4468291AD342}" destId="{E0A3113B-1919-4E76-BC31-6F7242D21966}" srcOrd="0" destOrd="1" presId="urn:microsoft.com/office/officeart/2005/8/layout/hList1"/>
    <dgm:cxn modelId="{3D6C68F7-550E-4E5C-83EC-FFCE1215CF77}" srcId="{CF263B0B-7063-48BC-8E42-0138446C2BD9}" destId="{20ED3B76-24B5-45E9-8263-80D766C93A81}" srcOrd="2" destOrd="0" parTransId="{EFDA783D-FEAE-4428-ABEF-7266D27DAB31}" sibTransId="{3CD75A98-902A-4BBD-BB12-586B57077381}"/>
    <dgm:cxn modelId="{D7DF878B-736D-4831-8ADD-D5DB27DF07AA}" type="presOf" srcId="{B228B653-828E-4128-B625-2DE95B48BDD3}" destId="{1D1371F2-F5C8-4DDD-8F26-4E45289A6E9D}" srcOrd="0" destOrd="1" presId="urn:microsoft.com/office/officeart/2005/8/layout/hList1"/>
    <dgm:cxn modelId="{0F1581EF-C482-4F90-85F6-D506DC0EC835}" srcId="{6C1A4526-4F77-4B9B-AB2C-3EA1124BEBB9}" destId="{39BC69F6-04A5-469D-BC15-4A37BF133536}" srcOrd="0" destOrd="0" parTransId="{D9EEFBB3-43CC-4C24-93DB-8E5ADF77B84E}" sibTransId="{9AFB8B74-1059-491C-917B-4A82FC151904}"/>
    <dgm:cxn modelId="{9D2C1CB3-D831-4999-A64B-763C13F21110}" srcId="{8BD2A9CD-35A6-40CB-9D81-C8CBA16E970D}" destId="{B228B653-828E-4128-B625-2DE95B48BDD3}" srcOrd="1" destOrd="0" parTransId="{3D0ACF72-3F75-4175-A011-D585A2CE61FE}" sibTransId="{E14DDC59-ECEE-4410-8BA3-61E86DC01ED6}"/>
    <dgm:cxn modelId="{ED805A5C-E641-47A5-A650-9B59C1AF2D26}" srcId="{8BD2A9CD-35A6-40CB-9D81-C8CBA16E970D}" destId="{F6DC60D4-90DE-4224-BB88-665F3DA55063}" srcOrd="0" destOrd="0" parTransId="{99A343D1-FC8A-4E5E-82BA-340DDA010F60}" sibTransId="{2E15D782-5EC9-434B-844E-C6795DE52B78}"/>
    <dgm:cxn modelId="{85C65D93-B1B2-495E-BD17-3B2A2140F2BB}" type="presOf" srcId="{20ED3B76-24B5-45E9-8263-80D766C93A81}" destId="{FE936626-AF82-4FF9-89C2-835F51BBBE15}" srcOrd="0" destOrd="0" presId="urn:microsoft.com/office/officeart/2005/8/layout/hList1"/>
    <dgm:cxn modelId="{D2B9EAC4-D9D9-49E1-9E18-0F1E264774D2}" type="presOf" srcId="{E8508594-C1B9-4E76-B472-30C9889D6CE6}" destId="{525C59BE-F545-409A-89CE-E7161D21E750}" srcOrd="0" destOrd="0" presId="urn:microsoft.com/office/officeart/2005/8/layout/hList1"/>
    <dgm:cxn modelId="{70B5EBCD-5CF4-450E-B56F-19C28CE2C6AD}" srcId="{CF263B0B-7063-48BC-8E42-0138446C2BD9}" destId="{8BD2A9CD-35A6-40CB-9D81-C8CBA16E970D}" srcOrd="0" destOrd="0" parTransId="{C283D622-1BBF-4A99-AE3E-066C2DE9722D}" sibTransId="{AF61065F-0416-4359-B167-6D1C16F968FC}"/>
    <dgm:cxn modelId="{F9E2A4F8-153F-4F1C-A989-A85CA2B2B111}" srcId="{20ED3B76-24B5-45E9-8263-80D766C93A81}" destId="{E9FB321F-5B71-4B11-909E-E6B1A0A230CB}" srcOrd="1" destOrd="0" parTransId="{00DFC675-3BD1-4745-9018-74AD4D971A48}" sibTransId="{734FBD62-0D88-42B6-8B4C-2F951D2262DC}"/>
    <dgm:cxn modelId="{D86D9E75-2804-4581-9FB5-E213CD622A2A}" type="presParOf" srcId="{7C490FFC-9337-4E45-8DCC-2DBBC697920D}" destId="{62CCCC6A-B8E7-4144-AFCF-E13AA3AF9089}" srcOrd="0" destOrd="0" presId="urn:microsoft.com/office/officeart/2005/8/layout/hList1"/>
    <dgm:cxn modelId="{2C438D8B-CCDD-4041-8AD0-DE09D8AC8F01}" type="presParOf" srcId="{62CCCC6A-B8E7-4144-AFCF-E13AA3AF9089}" destId="{63C6AA6E-4A78-4A1C-80BD-1FAF4C8B0748}" srcOrd="0" destOrd="0" presId="urn:microsoft.com/office/officeart/2005/8/layout/hList1"/>
    <dgm:cxn modelId="{87E8C645-6F74-474F-A2B9-9ED5324A0A86}" type="presParOf" srcId="{62CCCC6A-B8E7-4144-AFCF-E13AA3AF9089}" destId="{1D1371F2-F5C8-4DDD-8F26-4E45289A6E9D}" srcOrd="1" destOrd="0" presId="urn:microsoft.com/office/officeart/2005/8/layout/hList1"/>
    <dgm:cxn modelId="{30B3179B-432F-4C98-8E56-A97644497F39}" type="presParOf" srcId="{7C490FFC-9337-4E45-8DCC-2DBBC697920D}" destId="{23289DE6-9F8A-4A03-919F-369D1694C064}" srcOrd="1" destOrd="0" presId="urn:microsoft.com/office/officeart/2005/8/layout/hList1"/>
    <dgm:cxn modelId="{6A5ECD0C-C7D9-40EC-8B58-41D66C18852B}" type="presParOf" srcId="{7C490FFC-9337-4E45-8DCC-2DBBC697920D}" destId="{A1039FD2-18A4-4592-978B-E60B4B052B59}" srcOrd="2" destOrd="0" presId="urn:microsoft.com/office/officeart/2005/8/layout/hList1"/>
    <dgm:cxn modelId="{012596FA-1460-41CC-9A9A-7970943AB47B}" type="presParOf" srcId="{A1039FD2-18A4-4592-978B-E60B4B052B59}" destId="{7A6974F8-167D-40DB-8AF5-BD0D7EB20DC0}" srcOrd="0" destOrd="0" presId="urn:microsoft.com/office/officeart/2005/8/layout/hList1"/>
    <dgm:cxn modelId="{578CA44D-3E53-422C-93B2-34A303398223}" type="presParOf" srcId="{A1039FD2-18A4-4592-978B-E60B4B052B59}" destId="{E0A3113B-1919-4E76-BC31-6F7242D21966}" srcOrd="1" destOrd="0" presId="urn:microsoft.com/office/officeart/2005/8/layout/hList1"/>
    <dgm:cxn modelId="{560907A5-7015-4F4B-A3EF-03C0E6B29C35}" type="presParOf" srcId="{7C490FFC-9337-4E45-8DCC-2DBBC697920D}" destId="{65603D17-E524-400B-872D-E1D95109F956}" srcOrd="3" destOrd="0" presId="urn:microsoft.com/office/officeart/2005/8/layout/hList1"/>
    <dgm:cxn modelId="{6F1747D7-5ED4-42E8-9096-F9E38EF9A302}" type="presParOf" srcId="{7C490FFC-9337-4E45-8DCC-2DBBC697920D}" destId="{E850CBEF-2E34-4DA9-AAF1-C1B23B29F204}" srcOrd="4" destOrd="0" presId="urn:microsoft.com/office/officeart/2005/8/layout/hList1"/>
    <dgm:cxn modelId="{549402D0-F0AD-42E6-8F17-2792F5DBB019}" type="presParOf" srcId="{E850CBEF-2E34-4DA9-AAF1-C1B23B29F204}" destId="{FE936626-AF82-4FF9-89C2-835F51BBBE15}" srcOrd="0" destOrd="0" presId="urn:microsoft.com/office/officeart/2005/8/layout/hList1"/>
    <dgm:cxn modelId="{57CF92ED-7C46-4F89-B854-E880912A8D35}" type="presParOf" srcId="{E850CBEF-2E34-4DA9-AAF1-C1B23B29F204}" destId="{525C59BE-F545-409A-89CE-E7161D21E7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1ABC2C-C278-4E80-A7F3-51CAAA41173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93F513-A904-44D4-98E5-6083F411CDD4}">
      <dgm:prSet phldrT="[Texte]"/>
      <dgm:spPr/>
      <dgm:t>
        <a:bodyPr/>
        <a:lstStyle/>
        <a:p>
          <a:r>
            <a:rPr lang="fr-FR" dirty="0" smtClean="0"/>
            <a:t>Ensemble d’entrainement</a:t>
          </a:r>
          <a:endParaRPr lang="fr-FR" dirty="0"/>
        </a:p>
      </dgm:t>
    </dgm:pt>
    <dgm:pt modelId="{0BAB5B8F-4248-487B-BC06-79438332A0EE}" type="parTrans" cxnId="{D8B3C34A-9458-4EF7-95AB-828D1D0A707B}">
      <dgm:prSet/>
      <dgm:spPr/>
      <dgm:t>
        <a:bodyPr/>
        <a:lstStyle/>
        <a:p>
          <a:endParaRPr lang="fr-FR"/>
        </a:p>
      </dgm:t>
    </dgm:pt>
    <dgm:pt modelId="{B72360A4-5535-4DDB-ADDA-28339713D574}" type="sibTrans" cxnId="{D8B3C34A-9458-4EF7-95AB-828D1D0A707B}">
      <dgm:prSet/>
      <dgm:spPr/>
      <dgm:t>
        <a:bodyPr/>
        <a:lstStyle/>
        <a:p>
          <a:endParaRPr lang="fr-FR"/>
        </a:p>
      </dgm:t>
    </dgm:pt>
    <dgm:pt modelId="{C471C4C5-5108-4CB3-B153-DD687C8A480A}">
      <dgm:prSet phldrT="[Texte]"/>
      <dgm:spPr/>
      <dgm:t>
        <a:bodyPr/>
        <a:lstStyle/>
        <a:p>
          <a:r>
            <a:rPr lang="fr-FR" dirty="0" smtClean="0"/>
            <a:t>70%</a:t>
          </a:r>
          <a:endParaRPr lang="fr-FR" dirty="0"/>
        </a:p>
      </dgm:t>
    </dgm:pt>
    <dgm:pt modelId="{F8A7E42C-70F1-4474-B07F-C65BAED48337}" type="parTrans" cxnId="{284FD180-000B-45F4-AA4E-8A793F7A0025}">
      <dgm:prSet/>
      <dgm:spPr/>
      <dgm:t>
        <a:bodyPr/>
        <a:lstStyle/>
        <a:p>
          <a:endParaRPr lang="fr-FR"/>
        </a:p>
      </dgm:t>
    </dgm:pt>
    <dgm:pt modelId="{D0634A9B-1CEC-4F88-A59D-71D931296AC2}" type="sibTrans" cxnId="{284FD180-000B-45F4-AA4E-8A793F7A0025}">
      <dgm:prSet/>
      <dgm:spPr/>
      <dgm:t>
        <a:bodyPr/>
        <a:lstStyle/>
        <a:p>
          <a:endParaRPr lang="fr-FR"/>
        </a:p>
      </dgm:t>
    </dgm:pt>
    <dgm:pt modelId="{2FB9DD1F-0F17-40E5-87D4-E3CDD9DB98F4}">
      <dgm:prSet phldrT="[Texte]"/>
      <dgm:spPr/>
      <dgm:t>
        <a:bodyPr/>
        <a:lstStyle/>
        <a:p>
          <a:r>
            <a:rPr lang="fr-FR" dirty="0" smtClean="0"/>
            <a:t>Log(Diamètre) </a:t>
          </a:r>
          <a:r>
            <a:rPr lang="fr-FR" dirty="0" smtClean="0"/>
            <a:t>moyen : 1,41</a:t>
          </a:r>
          <a:endParaRPr lang="fr-FR" dirty="0"/>
        </a:p>
      </dgm:t>
    </dgm:pt>
    <dgm:pt modelId="{02684556-2B55-4E3D-B9F0-9652C87E7E38}" type="parTrans" cxnId="{72CEB53D-1C2C-4D50-BAB8-7C2EB4B82352}">
      <dgm:prSet/>
      <dgm:spPr/>
      <dgm:t>
        <a:bodyPr/>
        <a:lstStyle/>
        <a:p>
          <a:endParaRPr lang="fr-FR"/>
        </a:p>
      </dgm:t>
    </dgm:pt>
    <dgm:pt modelId="{24FAC12F-7D64-411B-ABB6-FDCEB3CF14FB}" type="sibTrans" cxnId="{72CEB53D-1C2C-4D50-BAB8-7C2EB4B82352}">
      <dgm:prSet/>
      <dgm:spPr/>
      <dgm:t>
        <a:bodyPr/>
        <a:lstStyle/>
        <a:p>
          <a:endParaRPr lang="fr-FR"/>
        </a:p>
      </dgm:t>
    </dgm:pt>
    <dgm:pt modelId="{332E2EB4-AED7-435B-B0B3-52589850DCDE}">
      <dgm:prSet phldrT="[Texte]"/>
      <dgm:spPr/>
      <dgm:t>
        <a:bodyPr/>
        <a:lstStyle/>
        <a:p>
          <a:r>
            <a:rPr lang="fr-FR" dirty="0" smtClean="0"/>
            <a:t>Ensemble de test</a:t>
          </a:r>
          <a:endParaRPr lang="fr-FR" dirty="0"/>
        </a:p>
      </dgm:t>
    </dgm:pt>
    <dgm:pt modelId="{D6F4C451-587B-4BD8-B77C-F4FEA46EEAAB}" type="parTrans" cxnId="{DE3263E4-45C3-45D0-93E2-50880901B4FB}">
      <dgm:prSet/>
      <dgm:spPr/>
      <dgm:t>
        <a:bodyPr/>
        <a:lstStyle/>
        <a:p>
          <a:endParaRPr lang="fr-FR"/>
        </a:p>
      </dgm:t>
    </dgm:pt>
    <dgm:pt modelId="{DA22EFAF-8C24-4BF3-ACC3-E52D0BD0C801}" type="sibTrans" cxnId="{DE3263E4-45C3-45D0-93E2-50880901B4FB}">
      <dgm:prSet/>
      <dgm:spPr/>
      <dgm:t>
        <a:bodyPr/>
        <a:lstStyle/>
        <a:p>
          <a:endParaRPr lang="fr-FR"/>
        </a:p>
      </dgm:t>
    </dgm:pt>
    <dgm:pt modelId="{DC4A838D-B21B-48FD-A904-52CE134D1AA7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0CB9C0D-9345-4CCC-BFFC-5C4DA27D3012}" type="parTrans" cxnId="{204CA98A-2F65-4BA3-9E06-3EC7A63C631E}">
      <dgm:prSet/>
      <dgm:spPr/>
      <dgm:t>
        <a:bodyPr/>
        <a:lstStyle/>
        <a:p>
          <a:endParaRPr lang="fr-FR"/>
        </a:p>
      </dgm:t>
    </dgm:pt>
    <dgm:pt modelId="{6A407350-8D4B-444C-A674-B5E2AC3B49CA}" type="sibTrans" cxnId="{204CA98A-2F65-4BA3-9E06-3EC7A63C631E}">
      <dgm:prSet/>
      <dgm:spPr/>
      <dgm:t>
        <a:bodyPr/>
        <a:lstStyle/>
        <a:p>
          <a:endParaRPr lang="fr-FR"/>
        </a:p>
      </dgm:t>
    </dgm:pt>
    <dgm:pt modelId="{D4BABA1F-E06D-4A84-84AC-858AD34C1082}">
      <dgm:prSet phldrT="[Texte]"/>
      <dgm:spPr/>
      <dgm:t>
        <a:bodyPr/>
        <a:lstStyle/>
        <a:p>
          <a:r>
            <a:rPr lang="fr-FR" dirty="0" smtClean="0"/>
            <a:t>Log(Diamètre) moyen : 1,41</a:t>
          </a:r>
          <a:endParaRPr lang="fr-FR" dirty="0"/>
        </a:p>
      </dgm:t>
    </dgm:pt>
    <dgm:pt modelId="{EF5A36EE-77F1-4E34-92E1-5ADFE13A7BC1}" type="parTrans" cxnId="{33B2C439-6B06-4A4B-9818-F43E3D88CD58}">
      <dgm:prSet/>
      <dgm:spPr/>
      <dgm:t>
        <a:bodyPr/>
        <a:lstStyle/>
        <a:p>
          <a:endParaRPr lang="fr-FR"/>
        </a:p>
      </dgm:t>
    </dgm:pt>
    <dgm:pt modelId="{2F491928-9AAA-43E1-A2FB-555822C15A35}" type="sibTrans" cxnId="{33B2C439-6B06-4A4B-9818-F43E3D88CD58}">
      <dgm:prSet/>
      <dgm:spPr/>
      <dgm:t>
        <a:bodyPr/>
        <a:lstStyle/>
        <a:p>
          <a:endParaRPr lang="fr-FR"/>
        </a:p>
      </dgm:t>
    </dgm:pt>
    <dgm:pt modelId="{87C557CA-1610-41AC-AB78-09F3DA5727E8}" type="pres">
      <dgm:prSet presAssocID="{491ABC2C-C278-4E80-A7F3-51CAAA4117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C057673-B1FC-4472-A7F2-993C3F183775}" type="pres">
      <dgm:prSet presAssocID="{5A93F513-A904-44D4-98E5-6083F411CDD4}" presName="root" presStyleCnt="0"/>
      <dgm:spPr/>
    </dgm:pt>
    <dgm:pt modelId="{1364BA9C-A0EC-4980-8CCE-E4E45DD359B8}" type="pres">
      <dgm:prSet presAssocID="{5A93F513-A904-44D4-98E5-6083F411CDD4}" presName="rootComposite" presStyleCnt="0"/>
      <dgm:spPr/>
    </dgm:pt>
    <dgm:pt modelId="{9A33D29E-9FD2-45A7-AAEE-27C58CDCB452}" type="pres">
      <dgm:prSet presAssocID="{5A93F513-A904-44D4-98E5-6083F411CDD4}" presName="rootText" presStyleLbl="node1" presStyleIdx="0" presStyleCnt="2"/>
      <dgm:spPr/>
      <dgm:t>
        <a:bodyPr/>
        <a:lstStyle/>
        <a:p>
          <a:endParaRPr lang="fr-FR"/>
        </a:p>
      </dgm:t>
    </dgm:pt>
    <dgm:pt modelId="{08BC023B-ADB3-460F-9764-B4E6219F17B8}" type="pres">
      <dgm:prSet presAssocID="{5A93F513-A904-44D4-98E5-6083F411CDD4}" presName="rootConnector" presStyleLbl="node1" presStyleIdx="0" presStyleCnt="2"/>
      <dgm:spPr/>
      <dgm:t>
        <a:bodyPr/>
        <a:lstStyle/>
        <a:p>
          <a:endParaRPr lang="fr-FR"/>
        </a:p>
      </dgm:t>
    </dgm:pt>
    <dgm:pt modelId="{1709DBA5-4343-4C18-9862-241BAD05932A}" type="pres">
      <dgm:prSet presAssocID="{5A93F513-A904-44D4-98E5-6083F411CDD4}" presName="childShape" presStyleCnt="0"/>
      <dgm:spPr/>
    </dgm:pt>
    <dgm:pt modelId="{2135CA2E-1CC4-4BC8-9BF0-6283D5B2A35D}" type="pres">
      <dgm:prSet presAssocID="{F8A7E42C-70F1-4474-B07F-C65BAED48337}" presName="Name13" presStyleLbl="parChTrans1D2" presStyleIdx="0" presStyleCnt="4"/>
      <dgm:spPr/>
      <dgm:t>
        <a:bodyPr/>
        <a:lstStyle/>
        <a:p>
          <a:endParaRPr lang="fr-FR"/>
        </a:p>
      </dgm:t>
    </dgm:pt>
    <dgm:pt modelId="{E8E0BC47-6762-4125-A232-A5876068871C}" type="pres">
      <dgm:prSet presAssocID="{C471C4C5-5108-4CB3-B153-DD687C8A480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25BD2D-B3D0-464D-B7B3-254143BB8CF5}" type="pres">
      <dgm:prSet presAssocID="{02684556-2B55-4E3D-B9F0-9652C87E7E38}" presName="Name13" presStyleLbl="parChTrans1D2" presStyleIdx="1" presStyleCnt="4"/>
      <dgm:spPr/>
      <dgm:t>
        <a:bodyPr/>
        <a:lstStyle/>
        <a:p>
          <a:endParaRPr lang="fr-FR"/>
        </a:p>
      </dgm:t>
    </dgm:pt>
    <dgm:pt modelId="{216DA689-6ED5-4268-8C35-C90BAE0A6AEE}" type="pres">
      <dgm:prSet presAssocID="{2FB9DD1F-0F17-40E5-87D4-E3CDD9DB98F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25D712-EE50-4FE8-961A-2CD1DA6C298B}" type="pres">
      <dgm:prSet presAssocID="{332E2EB4-AED7-435B-B0B3-52589850DCDE}" presName="root" presStyleCnt="0"/>
      <dgm:spPr/>
    </dgm:pt>
    <dgm:pt modelId="{C4C862B8-733F-4ACB-8F49-1C67A800B433}" type="pres">
      <dgm:prSet presAssocID="{332E2EB4-AED7-435B-B0B3-52589850DCDE}" presName="rootComposite" presStyleCnt="0"/>
      <dgm:spPr/>
    </dgm:pt>
    <dgm:pt modelId="{7429B2A1-052D-491D-A1D5-4A5CE8092127}" type="pres">
      <dgm:prSet presAssocID="{332E2EB4-AED7-435B-B0B3-52589850DCDE}" presName="rootText" presStyleLbl="node1" presStyleIdx="1" presStyleCnt="2"/>
      <dgm:spPr/>
      <dgm:t>
        <a:bodyPr/>
        <a:lstStyle/>
        <a:p>
          <a:endParaRPr lang="fr-FR"/>
        </a:p>
      </dgm:t>
    </dgm:pt>
    <dgm:pt modelId="{BF16BBAC-2432-4E98-8F65-E00B7AD141A2}" type="pres">
      <dgm:prSet presAssocID="{332E2EB4-AED7-435B-B0B3-52589850DCDE}" presName="rootConnector" presStyleLbl="node1" presStyleIdx="1" presStyleCnt="2"/>
      <dgm:spPr/>
      <dgm:t>
        <a:bodyPr/>
        <a:lstStyle/>
        <a:p>
          <a:endParaRPr lang="fr-FR"/>
        </a:p>
      </dgm:t>
    </dgm:pt>
    <dgm:pt modelId="{56F2BA78-2213-4CEC-97CD-25DAE48C8BDA}" type="pres">
      <dgm:prSet presAssocID="{332E2EB4-AED7-435B-B0B3-52589850DCDE}" presName="childShape" presStyleCnt="0"/>
      <dgm:spPr/>
    </dgm:pt>
    <dgm:pt modelId="{810C9287-4936-4FD5-96EA-B53B7045597C}" type="pres">
      <dgm:prSet presAssocID="{E0CB9C0D-9345-4CCC-BFFC-5C4DA27D3012}" presName="Name13" presStyleLbl="parChTrans1D2" presStyleIdx="2" presStyleCnt="4"/>
      <dgm:spPr/>
      <dgm:t>
        <a:bodyPr/>
        <a:lstStyle/>
        <a:p>
          <a:endParaRPr lang="fr-FR"/>
        </a:p>
      </dgm:t>
    </dgm:pt>
    <dgm:pt modelId="{2F0AE755-088F-416A-A45F-57AC01921FAD}" type="pres">
      <dgm:prSet presAssocID="{DC4A838D-B21B-48FD-A904-52CE134D1AA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91DF4D-9CAC-4185-A62A-DF904CBBC024}" type="pres">
      <dgm:prSet presAssocID="{EF5A36EE-77F1-4E34-92E1-5ADFE13A7BC1}" presName="Name13" presStyleLbl="parChTrans1D2" presStyleIdx="3" presStyleCnt="4"/>
      <dgm:spPr/>
      <dgm:t>
        <a:bodyPr/>
        <a:lstStyle/>
        <a:p>
          <a:endParaRPr lang="fr-FR"/>
        </a:p>
      </dgm:t>
    </dgm:pt>
    <dgm:pt modelId="{9CB00C18-B665-477B-ABA6-D682240E3E79}" type="pres">
      <dgm:prSet presAssocID="{D4BABA1F-E06D-4A84-84AC-858AD34C108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FF27195-8488-48F8-9376-976FDFD9E711}" type="presOf" srcId="{491ABC2C-C278-4E80-A7F3-51CAAA411730}" destId="{87C557CA-1610-41AC-AB78-09F3DA5727E8}" srcOrd="0" destOrd="0" presId="urn:microsoft.com/office/officeart/2005/8/layout/hierarchy3"/>
    <dgm:cxn modelId="{DB3A917C-4177-4F88-BBEB-B3A7CBCB6399}" type="presOf" srcId="{5A93F513-A904-44D4-98E5-6083F411CDD4}" destId="{08BC023B-ADB3-460F-9764-B4E6219F17B8}" srcOrd="1" destOrd="0" presId="urn:microsoft.com/office/officeart/2005/8/layout/hierarchy3"/>
    <dgm:cxn modelId="{72CEB53D-1C2C-4D50-BAB8-7C2EB4B82352}" srcId="{5A93F513-A904-44D4-98E5-6083F411CDD4}" destId="{2FB9DD1F-0F17-40E5-87D4-E3CDD9DB98F4}" srcOrd="1" destOrd="0" parTransId="{02684556-2B55-4E3D-B9F0-9652C87E7E38}" sibTransId="{24FAC12F-7D64-411B-ABB6-FDCEB3CF14FB}"/>
    <dgm:cxn modelId="{0E8D5A8D-E8F1-476E-B5AB-8B7495716114}" type="presOf" srcId="{D4BABA1F-E06D-4A84-84AC-858AD34C1082}" destId="{9CB00C18-B665-477B-ABA6-D682240E3E79}" srcOrd="0" destOrd="0" presId="urn:microsoft.com/office/officeart/2005/8/layout/hierarchy3"/>
    <dgm:cxn modelId="{33B2C439-6B06-4A4B-9818-F43E3D88CD58}" srcId="{332E2EB4-AED7-435B-B0B3-52589850DCDE}" destId="{D4BABA1F-E06D-4A84-84AC-858AD34C1082}" srcOrd="1" destOrd="0" parTransId="{EF5A36EE-77F1-4E34-92E1-5ADFE13A7BC1}" sibTransId="{2F491928-9AAA-43E1-A2FB-555822C15A35}"/>
    <dgm:cxn modelId="{DE3263E4-45C3-45D0-93E2-50880901B4FB}" srcId="{491ABC2C-C278-4E80-A7F3-51CAAA411730}" destId="{332E2EB4-AED7-435B-B0B3-52589850DCDE}" srcOrd="1" destOrd="0" parTransId="{D6F4C451-587B-4BD8-B77C-F4FEA46EEAAB}" sibTransId="{DA22EFAF-8C24-4BF3-ACC3-E52D0BD0C801}"/>
    <dgm:cxn modelId="{3C0B6145-AC63-4A93-9EE1-203A7CA7E4E1}" type="presOf" srcId="{02684556-2B55-4E3D-B9F0-9652C87E7E38}" destId="{AD25BD2D-B3D0-464D-B7B3-254143BB8CF5}" srcOrd="0" destOrd="0" presId="urn:microsoft.com/office/officeart/2005/8/layout/hierarchy3"/>
    <dgm:cxn modelId="{86E4A49D-17A9-4985-AF64-099EBE93CD72}" type="presOf" srcId="{E0CB9C0D-9345-4CCC-BFFC-5C4DA27D3012}" destId="{810C9287-4936-4FD5-96EA-B53B7045597C}" srcOrd="0" destOrd="0" presId="urn:microsoft.com/office/officeart/2005/8/layout/hierarchy3"/>
    <dgm:cxn modelId="{284FD180-000B-45F4-AA4E-8A793F7A0025}" srcId="{5A93F513-A904-44D4-98E5-6083F411CDD4}" destId="{C471C4C5-5108-4CB3-B153-DD687C8A480A}" srcOrd="0" destOrd="0" parTransId="{F8A7E42C-70F1-4474-B07F-C65BAED48337}" sibTransId="{D0634A9B-1CEC-4F88-A59D-71D931296AC2}"/>
    <dgm:cxn modelId="{FFB60207-5C98-40CF-BC2F-0C3980CF8C87}" type="presOf" srcId="{332E2EB4-AED7-435B-B0B3-52589850DCDE}" destId="{7429B2A1-052D-491D-A1D5-4A5CE8092127}" srcOrd="0" destOrd="0" presId="urn:microsoft.com/office/officeart/2005/8/layout/hierarchy3"/>
    <dgm:cxn modelId="{B32B42DA-9131-4933-9A6F-1E8D70614D60}" type="presOf" srcId="{332E2EB4-AED7-435B-B0B3-52589850DCDE}" destId="{BF16BBAC-2432-4E98-8F65-E00B7AD141A2}" srcOrd="1" destOrd="0" presId="urn:microsoft.com/office/officeart/2005/8/layout/hierarchy3"/>
    <dgm:cxn modelId="{CAC25A2F-7DE8-49EE-AC15-DE667F891011}" type="presOf" srcId="{EF5A36EE-77F1-4E34-92E1-5ADFE13A7BC1}" destId="{0491DF4D-9CAC-4185-A62A-DF904CBBC024}" srcOrd="0" destOrd="0" presId="urn:microsoft.com/office/officeart/2005/8/layout/hierarchy3"/>
    <dgm:cxn modelId="{DEC5DDC8-1266-478E-B57D-B716BCCECD64}" type="presOf" srcId="{DC4A838D-B21B-48FD-A904-52CE134D1AA7}" destId="{2F0AE755-088F-416A-A45F-57AC01921FAD}" srcOrd="0" destOrd="0" presId="urn:microsoft.com/office/officeart/2005/8/layout/hierarchy3"/>
    <dgm:cxn modelId="{6B28BA6A-BB1C-4FCC-A4A1-57578FF96551}" type="presOf" srcId="{2FB9DD1F-0F17-40E5-87D4-E3CDD9DB98F4}" destId="{216DA689-6ED5-4268-8C35-C90BAE0A6AEE}" srcOrd="0" destOrd="0" presId="urn:microsoft.com/office/officeart/2005/8/layout/hierarchy3"/>
    <dgm:cxn modelId="{D8B3C34A-9458-4EF7-95AB-828D1D0A707B}" srcId="{491ABC2C-C278-4E80-A7F3-51CAAA411730}" destId="{5A93F513-A904-44D4-98E5-6083F411CDD4}" srcOrd="0" destOrd="0" parTransId="{0BAB5B8F-4248-487B-BC06-79438332A0EE}" sibTransId="{B72360A4-5535-4DDB-ADDA-28339713D574}"/>
    <dgm:cxn modelId="{6B5F2ABE-4B31-4378-8AE4-63322CB10D97}" type="presOf" srcId="{C471C4C5-5108-4CB3-B153-DD687C8A480A}" destId="{E8E0BC47-6762-4125-A232-A5876068871C}" srcOrd="0" destOrd="0" presId="urn:microsoft.com/office/officeart/2005/8/layout/hierarchy3"/>
    <dgm:cxn modelId="{204CA98A-2F65-4BA3-9E06-3EC7A63C631E}" srcId="{332E2EB4-AED7-435B-B0B3-52589850DCDE}" destId="{DC4A838D-B21B-48FD-A904-52CE134D1AA7}" srcOrd="0" destOrd="0" parTransId="{E0CB9C0D-9345-4CCC-BFFC-5C4DA27D3012}" sibTransId="{6A407350-8D4B-444C-A674-B5E2AC3B49CA}"/>
    <dgm:cxn modelId="{A8AC2C7A-ADFE-4DEF-9363-5F9C58D44EB5}" type="presOf" srcId="{5A93F513-A904-44D4-98E5-6083F411CDD4}" destId="{9A33D29E-9FD2-45A7-AAEE-27C58CDCB452}" srcOrd="0" destOrd="0" presId="urn:microsoft.com/office/officeart/2005/8/layout/hierarchy3"/>
    <dgm:cxn modelId="{82D150AD-E471-4548-980B-54FED6C9B8A6}" type="presOf" srcId="{F8A7E42C-70F1-4474-B07F-C65BAED48337}" destId="{2135CA2E-1CC4-4BC8-9BF0-6283D5B2A35D}" srcOrd="0" destOrd="0" presId="urn:microsoft.com/office/officeart/2005/8/layout/hierarchy3"/>
    <dgm:cxn modelId="{A91D3E70-698C-4B74-9E3B-7EFA6D05349F}" type="presParOf" srcId="{87C557CA-1610-41AC-AB78-09F3DA5727E8}" destId="{EC057673-B1FC-4472-A7F2-993C3F183775}" srcOrd="0" destOrd="0" presId="urn:microsoft.com/office/officeart/2005/8/layout/hierarchy3"/>
    <dgm:cxn modelId="{1D4EC38F-1F9A-458D-AC79-9218481139C7}" type="presParOf" srcId="{EC057673-B1FC-4472-A7F2-993C3F183775}" destId="{1364BA9C-A0EC-4980-8CCE-E4E45DD359B8}" srcOrd="0" destOrd="0" presId="urn:microsoft.com/office/officeart/2005/8/layout/hierarchy3"/>
    <dgm:cxn modelId="{B4B3B317-95EA-490A-9FB4-4C33362206D9}" type="presParOf" srcId="{1364BA9C-A0EC-4980-8CCE-E4E45DD359B8}" destId="{9A33D29E-9FD2-45A7-AAEE-27C58CDCB452}" srcOrd="0" destOrd="0" presId="urn:microsoft.com/office/officeart/2005/8/layout/hierarchy3"/>
    <dgm:cxn modelId="{DDCF7FF2-6783-4E35-93A4-6157AC1D5167}" type="presParOf" srcId="{1364BA9C-A0EC-4980-8CCE-E4E45DD359B8}" destId="{08BC023B-ADB3-460F-9764-B4E6219F17B8}" srcOrd="1" destOrd="0" presId="urn:microsoft.com/office/officeart/2005/8/layout/hierarchy3"/>
    <dgm:cxn modelId="{21363E7C-33AE-421D-8DFA-D971C18D66AD}" type="presParOf" srcId="{EC057673-B1FC-4472-A7F2-993C3F183775}" destId="{1709DBA5-4343-4C18-9862-241BAD05932A}" srcOrd="1" destOrd="0" presId="urn:microsoft.com/office/officeart/2005/8/layout/hierarchy3"/>
    <dgm:cxn modelId="{772A01A8-DEF0-4162-8568-34A7AB39AF3E}" type="presParOf" srcId="{1709DBA5-4343-4C18-9862-241BAD05932A}" destId="{2135CA2E-1CC4-4BC8-9BF0-6283D5B2A35D}" srcOrd="0" destOrd="0" presId="urn:microsoft.com/office/officeart/2005/8/layout/hierarchy3"/>
    <dgm:cxn modelId="{881A8E5B-4404-468F-ABF2-FFAB13147A9C}" type="presParOf" srcId="{1709DBA5-4343-4C18-9862-241BAD05932A}" destId="{E8E0BC47-6762-4125-A232-A5876068871C}" srcOrd="1" destOrd="0" presId="urn:microsoft.com/office/officeart/2005/8/layout/hierarchy3"/>
    <dgm:cxn modelId="{05BDEA61-819A-431A-9388-8AAD32296A90}" type="presParOf" srcId="{1709DBA5-4343-4C18-9862-241BAD05932A}" destId="{AD25BD2D-B3D0-464D-B7B3-254143BB8CF5}" srcOrd="2" destOrd="0" presId="urn:microsoft.com/office/officeart/2005/8/layout/hierarchy3"/>
    <dgm:cxn modelId="{2C567554-78D4-4277-BF77-5303F6A145E8}" type="presParOf" srcId="{1709DBA5-4343-4C18-9862-241BAD05932A}" destId="{216DA689-6ED5-4268-8C35-C90BAE0A6AEE}" srcOrd="3" destOrd="0" presId="urn:microsoft.com/office/officeart/2005/8/layout/hierarchy3"/>
    <dgm:cxn modelId="{00FA9452-0B4E-4C77-B3B8-3D6F812550FF}" type="presParOf" srcId="{87C557CA-1610-41AC-AB78-09F3DA5727E8}" destId="{A625D712-EE50-4FE8-961A-2CD1DA6C298B}" srcOrd="1" destOrd="0" presId="urn:microsoft.com/office/officeart/2005/8/layout/hierarchy3"/>
    <dgm:cxn modelId="{BC63DDDE-C4B8-47ED-94E7-DF7DB1BAEC98}" type="presParOf" srcId="{A625D712-EE50-4FE8-961A-2CD1DA6C298B}" destId="{C4C862B8-733F-4ACB-8F49-1C67A800B433}" srcOrd="0" destOrd="0" presId="urn:microsoft.com/office/officeart/2005/8/layout/hierarchy3"/>
    <dgm:cxn modelId="{D5FB5600-48C3-4093-B98E-46F943DFA7FC}" type="presParOf" srcId="{C4C862B8-733F-4ACB-8F49-1C67A800B433}" destId="{7429B2A1-052D-491D-A1D5-4A5CE8092127}" srcOrd="0" destOrd="0" presId="urn:microsoft.com/office/officeart/2005/8/layout/hierarchy3"/>
    <dgm:cxn modelId="{AF22E51A-8A58-4E0B-9CCE-0D8CE62CB03E}" type="presParOf" srcId="{C4C862B8-733F-4ACB-8F49-1C67A800B433}" destId="{BF16BBAC-2432-4E98-8F65-E00B7AD141A2}" srcOrd="1" destOrd="0" presId="urn:microsoft.com/office/officeart/2005/8/layout/hierarchy3"/>
    <dgm:cxn modelId="{ABB08B5C-8E00-484A-86C7-DCC5D75A4F4E}" type="presParOf" srcId="{A625D712-EE50-4FE8-961A-2CD1DA6C298B}" destId="{56F2BA78-2213-4CEC-97CD-25DAE48C8BDA}" srcOrd="1" destOrd="0" presId="urn:microsoft.com/office/officeart/2005/8/layout/hierarchy3"/>
    <dgm:cxn modelId="{C34B4A0D-39D7-4539-B97D-CA6189FD3804}" type="presParOf" srcId="{56F2BA78-2213-4CEC-97CD-25DAE48C8BDA}" destId="{810C9287-4936-4FD5-96EA-B53B7045597C}" srcOrd="0" destOrd="0" presId="urn:microsoft.com/office/officeart/2005/8/layout/hierarchy3"/>
    <dgm:cxn modelId="{11F5B0B4-478F-4DD7-82B2-B760D61D6500}" type="presParOf" srcId="{56F2BA78-2213-4CEC-97CD-25DAE48C8BDA}" destId="{2F0AE755-088F-416A-A45F-57AC01921FAD}" srcOrd="1" destOrd="0" presId="urn:microsoft.com/office/officeart/2005/8/layout/hierarchy3"/>
    <dgm:cxn modelId="{B98480D8-C705-48FB-A0D8-1A910956552B}" type="presParOf" srcId="{56F2BA78-2213-4CEC-97CD-25DAE48C8BDA}" destId="{0491DF4D-9CAC-4185-A62A-DF904CBBC024}" srcOrd="2" destOrd="0" presId="urn:microsoft.com/office/officeart/2005/8/layout/hierarchy3"/>
    <dgm:cxn modelId="{1232689C-F574-426F-9AC6-9E0EB23937D7}" type="presParOf" srcId="{56F2BA78-2213-4CEC-97CD-25DAE48C8BDA}" destId="{9CB00C18-B665-477B-ABA6-D682240E3E7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C789C-2CF1-4AB5-AC6F-810358DDDE28}">
      <dsp:nvSpPr>
        <dsp:cNvPr id="0" name=""/>
        <dsp:cNvSpPr/>
      </dsp:nvSpPr>
      <dsp:spPr>
        <a:xfrm>
          <a:off x="0" y="0"/>
          <a:ext cx="4022724" cy="40227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3262-9359-43B2-9E78-67E7550E280A}">
      <dsp:nvSpPr>
        <dsp:cNvPr id="0" name=""/>
        <dsp:cNvSpPr/>
      </dsp:nvSpPr>
      <dsp:spPr>
        <a:xfrm>
          <a:off x="2011362" y="0"/>
          <a:ext cx="8047037" cy="40227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Description du jeu de </a:t>
          </a:r>
          <a:r>
            <a:rPr lang="fr-FR" sz="2300" kern="1200" dirty="0" smtClean="0"/>
            <a:t>données</a:t>
          </a:r>
          <a:endParaRPr lang="fr-FR" sz="2300" kern="1200" dirty="0" smtClean="0"/>
        </a:p>
      </dsp:txBody>
      <dsp:txXfrm>
        <a:off x="2011362" y="0"/>
        <a:ext cx="8047037" cy="502841"/>
      </dsp:txXfrm>
    </dsp:sp>
    <dsp:sp modelId="{1CAF7EA9-6AF2-4161-925B-B21E1F0756A1}">
      <dsp:nvSpPr>
        <dsp:cNvPr id="0" name=""/>
        <dsp:cNvSpPr/>
      </dsp:nvSpPr>
      <dsp:spPr>
        <a:xfrm>
          <a:off x="351989" y="502841"/>
          <a:ext cx="3318746" cy="33187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D0348-C427-42DC-AAD9-E5C14425FED4}">
      <dsp:nvSpPr>
        <dsp:cNvPr id="0" name=""/>
        <dsp:cNvSpPr/>
      </dsp:nvSpPr>
      <dsp:spPr>
        <a:xfrm>
          <a:off x="2011362" y="502841"/>
          <a:ext cx="8047037" cy="3318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Nettoyage des données</a:t>
          </a:r>
          <a:endParaRPr lang="fr-FR" sz="2300" kern="1200" dirty="0"/>
        </a:p>
      </dsp:txBody>
      <dsp:txXfrm>
        <a:off x="2011362" y="502841"/>
        <a:ext cx="8047037" cy="502842"/>
      </dsp:txXfrm>
    </dsp:sp>
    <dsp:sp modelId="{6EC21B6C-86AF-45AB-BA46-2EA166412DAE}">
      <dsp:nvSpPr>
        <dsp:cNvPr id="0" name=""/>
        <dsp:cNvSpPr/>
      </dsp:nvSpPr>
      <dsp:spPr>
        <a:xfrm>
          <a:off x="703978" y="1005683"/>
          <a:ext cx="2614768" cy="26147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98C0F-3237-4A50-9BFE-172AF1BC567E}">
      <dsp:nvSpPr>
        <dsp:cNvPr id="0" name=""/>
        <dsp:cNvSpPr/>
      </dsp:nvSpPr>
      <dsp:spPr>
        <a:xfrm>
          <a:off x="2011362" y="1005683"/>
          <a:ext cx="8047037" cy="2614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Analyse exploratoire des données</a:t>
          </a:r>
          <a:endParaRPr lang="fr-FR" sz="2300" kern="1200" dirty="0"/>
        </a:p>
      </dsp:txBody>
      <dsp:txXfrm>
        <a:off x="2011362" y="1005683"/>
        <a:ext cx="8047037" cy="502838"/>
      </dsp:txXfrm>
    </dsp:sp>
    <dsp:sp modelId="{244C7F59-874D-4539-B16A-6212682E2F44}">
      <dsp:nvSpPr>
        <dsp:cNvPr id="0" name=""/>
        <dsp:cNvSpPr/>
      </dsp:nvSpPr>
      <dsp:spPr>
        <a:xfrm>
          <a:off x="1055965" y="1508521"/>
          <a:ext cx="1910794" cy="19107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4894B-D96E-48B3-925F-5A1391E0DE25}">
      <dsp:nvSpPr>
        <dsp:cNvPr id="0" name=""/>
        <dsp:cNvSpPr/>
      </dsp:nvSpPr>
      <dsp:spPr>
        <a:xfrm>
          <a:off x="2011362" y="1508521"/>
          <a:ext cx="8047037" cy="19107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Construction de modèles de machine </a:t>
          </a:r>
          <a:r>
            <a:rPr lang="fr-FR" sz="2300" kern="1200" dirty="0" err="1" smtClean="0"/>
            <a:t>learning</a:t>
          </a:r>
          <a:endParaRPr lang="fr-FR" sz="2300" kern="1200" dirty="0"/>
        </a:p>
      </dsp:txBody>
      <dsp:txXfrm>
        <a:off x="2011362" y="1508521"/>
        <a:ext cx="8047037" cy="502841"/>
      </dsp:txXfrm>
    </dsp:sp>
    <dsp:sp modelId="{04502718-5496-412E-A384-86C9C81CC585}">
      <dsp:nvSpPr>
        <dsp:cNvPr id="0" name=""/>
        <dsp:cNvSpPr/>
      </dsp:nvSpPr>
      <dsp:spPr>
        <a:xfrm>
          <a:off x="1407954" y="2011363"/>
          <a:ext cx="1206816" cy="12068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2E7A7-6859-4B74-8F7F-E5BFAFB1CD09}">
      <dsp:nvSpPr>
        <dsp:cNvPr id="0" name=""/>
        <dsp:cNvSpPr/>
      </dsp:nvSpPr>
      <dsp:spPr>
        <a:xfrm>
          <a:off x="2011362" y="2011363"/>
          <a:ext cx="8047037" cy="1206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Sélection du meilleur modèle</a:t>
          </a:r>
          <a:endParaRPr lang="fr-FR" sz="2300" kern="1200" dirty="0"/>
        </a:p>
      </dsp:txBody>
      <dsp:txXfrm>
        <a:off x="2011362" y="2011363"/>
        <a:ext cx="8047037" cy="502842"/>
      </dsp:txXfrm>
    </dsp:sp>
    <dsp:sp modelId="{8E6C7B2D-9B9F-4781-B170-1005678E0D1C}">
      <dsp:nvSpPr>
        <dsp:cNvPr id="0" name=""/>
        <dsp:cNvSpPr/>
      </dsp:nvSpPr>
      <dsp:spPr>
        <a:xfrm>
          <a:off x="1759943" y="2514205"/>
          <a:ext cx="502838" cy="5028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3C3E6-BA1D-4816-9CFB-1AFA8A15B7CB}">
      <dsp:nvSpPr>
        <dsp:cNvPr id="0" name=""/>
        <dsp:cNvSpPr/>
      </dsp:nvSpPr>
      <dsp:spPr>
        <a:xfrm>
          <a:off x="2011362" y="2514205"/>
          <a:ext cx="8047037" cy="5028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Déploiement du modèle sur une application web</a:t>
          </a:r>
          <a:endParaRPr lang="fr-FR" sz="2300" kern="1200" dirty="0"/>
        </a:p>
      </dsp:txBody>
      <dsp:txXfrm>
        <a:off x="2011362" y="2514205"/>
        <a:ext cx="8047037" cy="502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86A2-69C8-4BDA-87A5-D40B1829CF94}">
      <dsp:nvSpPr>
        <dsp:cNvPr id="0" name=""/>
        <dsp:cNvSpPr/>
      </dsp:nvSpPr>
      <dsp:spPr>
        <a:xfrm rot="16200000">
          <a:off x="-413953" y="415180"/>
          <a:ext cx="4022725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244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Diamètre:</a:t>
          </a:r>
          <a:endParaRPr lang="fr-FR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Conversion en </a:t>
          </a:r>
          <a:r>
            <a:rPr lang="fr-FR" sz="2700" kern="1200" dirty="0" err="1" smtClean="0"/>
            <a:t>float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Supprimer les </a:t>
          </a:r>
          <a:r>
            <a:rPr lang="fr-FR" sz="2700" kern="1200" dirty="0" err="1" smtClean="0"/>
            <a:t>NaNs</a:t>
          </a:r>
          <a:endParaRPr lang="fr-FR" sz="2700" kern="1200" dirty="0"/>
        </a:p>
      </dsp:txBody>
      <dsp:txXfrm rot="5400000">
        <a:off x="1228" y="804544"/>
        <a:ext cx="3192363" cy="2413635"/>
      </dsp:txXfrm>
    </dsp:sp>
    <dsp:sp modelId="{8952DD61-75C8-4854-AD83-E5A793AADFB8}">
      <dsp:nvSpPr>
        <dsp:cNvPr id="0" name=""/>
        <dsp:cNvSpPr/>
      </dsp:nvSpPr>
      <dsp:spPr>
        <a:xfrm rot="16200000">
          <a:off x="3017837" y="415180"/>
          <a:ext cx="4022725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244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Autres champs</a:t>
          </a:r>
          <a:endParaRPr lang="fr-FR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Supprimer ceux avec plus de 90% de valeurs manquantes</a:t>
          </a:r>
          <a:endParaRPr lang="fr-FR" sz="2700" kern="1200" dirty="0"/>
        </a:p>
      </dsp:txBody>
      <dsp:txXfrm rot="5400000">
        <a:off x="3433018" y="804544"/>
        <a:ext cx="3192363" cy="2413635"/>
      </dsp:txXfrm>
    </dsp:sp>
    <dsp:sp modelId="{DDCB4473-3A43-40BF-AB08-D0A5264756BE}">
      <dsp:nvSpPr>
        <dsp:cNvPr id="0" name=""/>
        <dsp:cNvSpPr/>
      </dsp:nvSpPr>
      <dsp:spPr>
        <a:xfrm rot="16200000">
          <a:off x="6449628" y="415180"/>
          <a:ext cx="4022725" cy="319236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244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Variables catégorielles:</a:t>
          </a:r>
          <a:endParaRPr lang="fr-FR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Recodage binaire</a:t>
          </a:r>
          <a:endParaRPr lang="fr-FR" sz="2700" kern="1200" dirty="0"/>
        </a:p>
      </dsp:txBody>
      <dsp:txXfrm rot="5400000">
        <a:off x="6864809" y="804544"/>
        <a:ext cx="3192363" cy="2413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A6F86-90E1-4C26-AC37-326909890E37}">
      <dsp:nvSpPr>
        <dsp:cNvPr id="0" name=""/>
        <dsp:cNvSpPr/>
      </dsp:nvSpPr>
      <dsp:spPr>
        <a:xfrm>
          <a:off x="2202306" y="670714"/>
          <a:ext cx="251214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Les valeurs vont de 0 à </a:t>
          </a:r>
          <a:r>
            <a:rPr lang="fr-FR" sz="2200" kern="1200" dirty="0" smtClean="0"/>
            <a:t>939,4 km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Médiane </a:t>
          </a:r>
          <a:r>
            <a:rPr lang="fr-FR" sz="2200" kern="1200" dirty="0" smtClean="0"/>
            <a:t>à 9,37</a:t>
          </a:r>
          <a:endParaRPr lang="fr-FR" sz="2200" kern="1200" dirty="0"/>
        </a:p>
      </dsp:txBody>
      <dsp:txXfrm>
        <a:off x="2604249" y="670714"/>
        <a:ext cx="2110201" cy="1675600"/>
      </dsp:txXfrm>
    </dsp:sp>
    <dsp:sp modelId="{8E7C3742-BB37-4519-9CBA-F662A6163B13}">
      <dsp:nvSpPr>
        <dsp:cNvPr id="0" name=""/>
        <dsp:cNvSpPr/>
      </dsp:nvSpPr>
      <dsp:spPr>
        <a:xfrm>
          <a:off x="2202306" y="2346315"/>
          <a:ext cx="251214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Moins de 1% des valeurs sont supérieures à 40</a:t>
          </a:r>
          <a:endParaRPr lang="fr-FR" sz="2200" kern="1200" dirty="0"/>
        </a:p>
      </dsp:txBody>
      <dsp:txXfrm>
        <a:off x="2604249" y="2346315"/>
        <a:ext cx="2110201" cy="1675600"/>
      </dsp:txXfrm>
    </dsp:sp>
    <dsp:sp modelId="{E29FB085-F48D-4314-A967-3A3FA33B722C}">
      <dsp:nvSpPr>
        <dsp:cNvPr id="0" name=""/>
        <dsp:cNvSpPr/>
      </dsp:nvSpPr>
      <dsp:spPr>
        <a:xfrm>
          <a:off x="862495" y="809"/>
          <a:ext cx="1674762" cy="16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Diamètre</a:t>
          </a:r>
          <a:endParaRPr lang="fr-FR" sz="2400" kern="1200" dirty="0"/>
        </a:p>
      </dsp:txBody>
      <dsp:txXfrm>
        <a:off x="1107758" y="246072"/>
        <a:ext cx="1184236" cy="1184236"/>
      </dsp:txXfrm>
    </dsp:sp>
    <dsp:sp modelId="{29B1F707-130D-4F5E-A133-351C6C75D446}">
      <dsp:nvSpPr>
        <dsp:cNvPr id="0" name=""/>
        <dsp:cNvSpPr/>
      </dsp:nvSpPr>
      <dsp:spPr>
        <a:xfrm>
          <a:off x="6389213" y="670714"/>
          <a:ext cx="2806690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Les valeurs vont de 0,62 à </a:t>
          </a:r>
          <a:r>
            <a:rPr lang="fr-FR" sz="2200" kern="1200" dirty="0" smtClean="0"/>
            <a:t>167,16 </a:t>
          </a:r>
          <a:r>
            <a:rPr lang="fr-FR" sz="2200" kern="1200" dirty="0" err="1" smtClean="0"/>
            <a:t>ua</a:t>
          </a: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Médiane </a:t>
          </a:r>
          <a:r>
            <a:rPr lang="fr-FR" sz="2200" kern="1200" dirty="0" smtClean="0"/>
            <a:t>à 2,74</a:t>
          </a:r>
          <a:endParaRPr lang="fr-FR" sz="2200" kern="1200" dirty="0"/>
        </a:p>
      </dsp:txBody>
      <dsp:txXfrm>
        <a:off x="6838283" y="670714"/>
        <a:ext cx="2357620" cy="1675600"/>
      </dsp:txXfrm>
    </dsp:sp>
    <dsp:sp modelId="{509AB94D-E49D-4E90-9453-C0D64D028BAE}">
      <dsp:nvSpPr>
        <dsp:cNvPr id="0" name=""/>
        <dsp:cNvSpPr/>
      </dsp:nvSpPr>
      <dsp:spPr>
        <a:xfrm>
          <a:off x="6389213" y="2346315"/>
          <a:ext cx="2806690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Moins de 1% des valeurs sont supérieures à 5,2</a:t>
          </a:r>
          <a:endParaRPr lang="fr-FR" sz="2200" kern="1200" dirty="0"/>
        </a:p>
      </dsp:txBody>
      <dsp:txXfrm>
        <a:off x="6838283" y="2346315"/>
        <a:ext cx="2357620" cy="1675600"/>
      </dsp:txXfrm>
    </dsp:sp>
    <dsp:sp modelId="{525D4218-6BBC-4DDF-9752-B74D8AFEA2DF}">
      <dsp:nvSpPr>
        <dsp:cNvPr id="0" name=""/>
        <dsp:cNvSpPr/>
      </dsp:nvSpPr>
      <dsp:spPr>
        <a:xfrm>
          <a:off x="5029514" y="809"/>
          <a:ext cx="1674762" cy="16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Demi Grand Axe</a:t>
          </a:r>
          <a:endParaRPr lang="fr-FR" sz="2400" kern="1200" dirty="0"/>
        </a:p>
      </dsp:txBody>
      <dsp:txXfrm>
        <a:off x="5274777" y="246072"/>
        <a:ext cx="1184236" cy="1184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780C9-9B16-4434-A98A-B93203E311B0}">
      <dsp:nvSpPr>
        <dsp:cNvPr id="0" name=""/>
        <dsp:cNvSpPr/>
      </dsp:nvSpPr>
      <dsp:spPr>
        <a:xfrm>
          <a:off x="2266919" y="670714"/>
          <a:ext cx="267746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Min: 0,083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Max: 1,98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Médiane: 0,21</a:t>
          </a:r>
          <a:endParaRPr lang="fr-FR" sz="2300" kern="1200" dirty="0"/>
        </a:p>
      </dsp:txBody>
      <dsp:txXfrm>
        <a:off x="2695313" y="670714"/>
        <a:ext cx="2249070" cy="1675600"/>
      </dsp:txXfrm>
    </dsp:sp>
    <dsp:sp modelId="{9C38D9A7-52DE-47B6-97AF-492C351CE112}">
      <dsp:nvSpPr>
        <dsp:cNvPr id="0" name=""/>
        <dsp:cNvSpPr/>
      </dsp:nvSpPr>
      <dsp:spPr>
        <a:xfrm>
          <a:off x="2266919" y="2346315"/>
          <a:ext cx="267746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Moins de 1% des valeurs sont supérieures à 0,4</a:t>
          </a:r>
          <a:endParaRPr lang="fr-FR" sz="2300" kern="1200" dirty="0"/>
        </a:p>
      </dsp:txBody>
      <dsp:txXfrm>
        <a:off x="2695313" y="2346315"/>
        <a:ext cx="2249070" cy="1675600"/>
      </dsp:txXfrm>
    </dsp:sp>
    <dsp:sp modelId="{9E729A6E-D2AB-42AC-9E56-FB2E5D4FF996}">
      <dsp:nvSpPr>
        <dsp:cNvPr id="0" name=""/>
        <dsp:cNvSpPr/>
      </dsp:nvSpPr>
      <dsp:spPr>
        <a:xfrm>
          <a:off x="969761" y="809"/>
          <a:ext cx="1674762" cy="16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Mouvement Moyen </a:t>
          </a:r>
          <a:endParaRPr lang="fr-FR" sz="1800" kern="1200" dirty="0"/>
        </a:p>
      </dsp:txBody>
      <dsp:txXfrm>
        <a:off x="1215024" y="246072"/>
        <a:ext cx="1184236" cy="1184236"/>
      </dsp:txXfrm>
    </dsp:sp>
    <dsp:sp modelId="{E4811877-C39A-442E-889F-2FA7F6D5BF68}">
      <dsp:nvSpPr>
        <dsp:cNvPr id="0" name=""/>
        <dsp:cNvSpPr/>
      </dsp:nvSpPr>
      <dsp:spPr>
        <a:xfrm>
          <a:off x="6619146" y="670714"/>
          <a:ext cx="251214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Code 0 : 94%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Code 9 : 4%</a:t>
          </a:r>
          <a:endParaRPr lang="fr-FR" sz="2300" kern="1200" dirty="0"/>
        </a:p>
      </dsp:txBody>
      <dsp:txXfrm>
        <a:off x="7021089" y="670714"/>
        <a:ext cx="2110201" cy="1675600"/>
      </dsp:txXfrm>
    </dsp:sp>
    <dsp:sp modelId="{496C60FE-BD28-4384-9D2B-3A630A48AEC1}">
      <dsp:nvSpPr>
        <dsp:cNvPr id="0" name=""/>
        <dsp:cNvSpPr/>
      </dsp:nvSpPr>
      <dsp:spPr>
        <a:xfrm>
          <a:off x="6619146" y="2346315"/>
          <a:ext cx="2512144" cy="1675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Les autres catégories sont inférieures à 1% </a:t>
          </a:r>
          <a:endParaRPr lang="fr-FR" sz="2300" kern="1200" dirty="0"/>
        </a:p>
      </dsp:txBody>
      <dsp:txXfrm>
        <a:off x="7021089" y="2346315"/>
        <a:ext cx="2110201" cy="1675600"/>
      </dsp:txXfrm>
    </dsp:sp>
    <dsp:sp modelId="{6FA16701-05D2-4DBB-A719-ED9A18B4F4B3}">
      <dsp:nvSpPr>
        <dsp:cNvPr id="0" name=""/>
        <dsp:cNvSpPr/>
      </dsp:nvSpPr>
      <dsp:spPr>
        <a:xfrm>
          <a:off x="5279336" y="809"/>
          <a:ext cx="1674762" cy="16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Code condition d’orbite</a:t>
          </a:r>
          <a:endParaRPr lang="fr-FR" sz="1800" kern="1200" dirty="0"/>
        </a:p>
      </dsp:txBody>
      <dsp:txXfrm>
        <a:off x="5524599" y="246072"/>
        <a:ext cx="1184236" cy="1184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D916A-5395-4CAC-A1C7-4CFA2CC31264}">
      <dsp:nvSpPr>
        <dsp:cNvPr id="0" name=""/>
        <dsp:cNvSpPr/>
      </dsp:nvSpPr>
      <dsp:spPr>
        <a:xfrm>
          <a:off x="1181984" y="1056037"/>
          <a:ext cx="874344" cy="874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Demi Grand axe</a:t>
          </a:r>
          <a:endParaRPr lang="fr-FR" sz="1400" kern="1200" dirty="0"/>
        </a:p>
      </dsp:txBody>
      <dsp:txXfrm>
        <a:off x="1310029" y="1184082"/>
        <a:ext cx="618254" cy="618254"/>
      </dsp:txXfrm>
    </dsp:sp>
    <dsp:sp modelId="{BCDEAB69-AF06-406D-BA98-3773D3EC1951}">
      <dsp:nvSpPr>
        <dsp:cNvPr id="0" name=""/>
        <dsp:cNvSpPr/>
      </dsp:nvSpPr>
      <dsp:spPr>
        <a:xfrm rot="12900000">
          <a:off x="606322" y="898879"/>
          <a:ext cx="683961" cy="2491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488F3-9DCA-4041-9C23-8207FFA9036F}">
      <dsp:nvSpPr>
        <dsp:cNvPr id="0" name=""/>
        <dsp:cNvSpPr/>
      </dsp:nvSpPr>
      <dsp:spPr>
        <a:xfrm>
          <a:off x="252855" y="495070"/>
          <a:ext cx="830627" cy="664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Mouvement moyen</a:t>
          </a:r>
          <a:endParaRPr lang="fr-FR" sz="1100" kern="1200" dirty="0"/>
        </a:p>
      </dsp:txBody>
      <dsp:txXfrm>
        <a:off x="272318" y="514533"/>
        <a:ext cx="791701" cy="625575"/>
      </dsp:txXfrm>
    </dsp:sp>
    <dsp:sp modelId="{5721F978-17E1-4F54-A3A1-3EB446FEED92}">
      <dsp:nvSpPr>
        <dsp:cNvPr id="0" name=""/>
        <dsp:cNvSpPr/>
      </dsp:nvSpPr>
      <dsp:spPr>
        <a:xfrm rot="16200000">
          <a:off x="1277175" y="549655"/>
          <a:ext cx="683961" cy="2491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8FFA0-8BAA-43F9-B3C0-7FE3257E6D95}">
      <dsp:nvSpPr>
        <dsp:cNvPr id="0" name=""/>
        <dsp:cNvSpPr/>
      </dsp:nvSpPr>
      <dsp:spPr>
        <a:xfrm>
          <a:off x="1203842" y="17"/>
          <a:ext cx="830627" cy="664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Période orbitale Jours</a:t>
          </a:r>
          <a:endParaRPr lang="fr-FR" sz="1100" kern="1200" dirty="0"/>
        </a:p>
      </dsp:txBody>
      <dsp:txXfrm>
        <a:off x="1223305" y="19480"/>
        <a:ext cx="791701" cy="625575"/>
      </dsp:txXfrm>
    </dsp:sp>
    <dsp:sp modelId="{ED66920C-59F0-45B5-B0E2-53ABCF01C505}">
      <dsp:nvSpPr>
        <dsp:cNvPr id="0" name=""/>
        <dsp:cNvSpPr/>
      </dsp:nvSpPr>
      <dsp:spPr>
        <a:xfrm rot="19500000">
          <a:off x="1948028" y="898879"/>
          <a:ext cx="683961" cy="2491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CA967-7813-45F9-9235-D32DB0ED2910}">
      <dsp:nvSpPr>
        <dsp:cNvPr id="0" name=""/>
        <dsp:cNvSpPr/>
      </dsp:nvSpPr>
      <dsp:spPr>
        <a:xfrm>
          <a:off x="2154830" y="495070"/>
          <a:ext cx="830627" cy="664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Période orbitale année</a:t>
          </a:r>
          <a:endParaRPr lang="fr-FR" sz="1100" kern="1200" dirty="0"/>
        </a:p>
      </dsp:txBody>
      <dsp:txXfrm>
        <a:off x="2174293" y="514533"/>
        <a:ext cx="791701" cy="625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76E5B-5826-422D-93EF-DBA02E9B16C1}">
      <dsp:nvSpPr>
        <dsp:cNvPr id="0" name=""/>
        <dsp:cNvSpPr/>
      </dsp:nvSpPr>
      <dsp:spPr>
        <a:xfrm rot="16200000">
          <a:off x="733" y="312236"/>
          <a:ext cx="1635246" cy="16352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Distance au périhélie</a:t>
          </a:r>
          <a:endParaRPr lang="fr-FR" sz="1200" kern="1200" dirty="0"/>
        </a:p>
      </dsp:txBody>
      <dsp:txXfrm rot="5400000">
        <a:off x="734" y="721047"/>
        <a:ext cx="1349078" cy="817623"/>
      </dsp:txXfrm>
    </dsp:sp>
    <dsp:sp modelId="{B458A98F-8117-480C-86E9-183891397DF8}">
      <dsp:nvSpPr>
        <dsp:cNvPr id="0" name=""/>
        <dsp:cNvSpPr/>
      </dsp:nvSpPr>
      <dsp:spPr>
        <a:xfrm rot="5400000">
          <a:off x="1746832" y="312236"/>
          <a:ext cx="1635246" cy="16352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Distance minimale d’intersection de l’orbite terrestre</a:t>
          </a:r>
          <a:endParaRPr lang="fr-FR" sz="1200" kern="1200" dirty="0"/>
        </a:p>
      </dsp:txBody>
      <dsp:txXfrm rot="-5400000">
        <a:off x="2033001" y="721048"/>
        <a:ext cx="1349078" cy="817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6AA6E-4A78-4A1C-80BD-1FAF4C8B0748}">
      <dsp:nvSpPr>
        <dsp:cNvPr id="0" name=""/>
        <dsp:cNvSpPr/>
      </dsp:nvSpPr>
      <dsp:spPr>
        <a:xfrm>
          <a:off x="1261" y="125048"/>
          <a:ext cx="295661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Cible</a:t>
          </a:r>
          <a:endParaRPr lang="fr-FR" sz="2700" kern="1200" dirty="0"/>
        </a:p>
      </dsp:txBody>
      <dsp:txXfrm>
        <a:off x="1261" y="125048"/>
        <a:ext cx="2956619" cy="777600"/>
      </dsp:txXfrm>
    </dsp:sp>
    <dsp:sp modelId="{1D1371F2-F5C8-4DDD-8F26-4E45289A6E9D}">
      <dsp:nvSpPr>
        <dsp:cNvPr id="0" name=""/>
        <dsp:cNvSpPr/>
      </dsp:nvSpPr>
      <dsp:spPr>
        <a:xfrm>
          <a:off x="1261" y="902648"/>
          <a:ext cx="2956619" cy="29950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Log diamètre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Diamètre</a:t>
          </a:r>
          <a:endParaRPr lang="fr-FR" sz="2700" kern="1200" dirty="0"/>
        </a:p>
      </dsp:txBody>
      <dsp:txXfrm>
        <a:off x="1261" y="902648"/>
        <a:ext cx="2956619" cy="2995027"/>
      </dsp:txXfrm>
    </dsp:sp>
    <dsp:sp modelId="{7A6974F8-167D-40DB-8AF5-BD0D7EB20DC0}">
      <dsp:nvSpPr>
        <dsp:cNvPr id="0" name=""/>
        <dsp:cNvSpPr/>
      </dsp:nvSpPr>
      <dsp:spPr>
        <a:xfrm>
          <a:off x="3371807" y="125048"/>
          <a:ext cx="331478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Modèles</a:t>
          </a:r>
          <a:endParaRPr lang="fr-FR" sz="2700" kern="1200" dirty="0"/>
        </a:p>
      </dsp:txBody>
      <dsp:txXfrm>
        <a:off x="3371807" y="125048"/>
        <a:ext cx="3314784" cy="777600"/>
      </dsp:txXfrm>
    </dsp:sp>
    <dsp:sp modelId="{E0A3113B-1919-4E76-BC31-6F7242D21966}">
      <dsp:nvSpPr>
        <dsp:cNvPr id="0" name=""/>
        <dsp:cNvSpPr/>
      </dsp:nvSpPr>
      <dsp:spPr>
        <a:xfrm>
          <a:off x="3376449" y="902648"/>
          <a:ext cx="3305500" cy="29950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Random Forest Regressor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LGBM Regressor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XGB Regressor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CatBoost Regressor</a:t>
          </a:r>
          <a:endParaRPr lang="fr-FR" sz="2700" kern="1200" dirty="0"/>
        </a:p>
      </dsp:txBody>
      <dsp:txXfrm>
        <a:off x="3376449" y="902648"/>
        <a:ext cx="3305500" cy="2995027"/>
      </dsp:txXfrm>
    </dsp:sp>
    <dsp:sp modelId="{FE936626-AF82-4FF9-89C2-835F51BBBE15}">
      <dsp:nvSpPr>
        <dsp:cNvPr id="0" name=""/>
        <dsp:cNvSpPr/>
      </dsp:nvSpPr>
      <dsp:spPr>
        <a:xfrm>
          <a:off x="7100518" y="125048"/>
          <a:ext cx="295661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Features</a:t>
          </a:r>
          <a:endParaRPr lang="fr-FR" sz="2700" kern="1200" dirty="0"/>
        </a:p>
      </dsp:txBody>
      <dsp:txXfrm>
        <a:off x="7100518" y="125048"/>
        <a:ext cx="2956619" cy="777600"/>
      </dsp:txXfrm>
    </dsp:sp>
    <dsp:sp modelId="{525C59BE-F545-409A-89CE-E7161D21E750}">
      <dsp:nvSpPr>
        <dsp:cNvPr id="0" name=""/>
        <dsp:cNvSpPr/>
      </dsp:nvSpPr>
      <dsp:spPr>
        <a:xfrm>
          <a:off x="7100518" y="902648"/>
          <a:ext cx="2956619" cy="29950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Toutes les </a:t>
          </a:r>
          <a:r>
            <a:rPr lang="fr-FR" sz="2700" kern="1200" dirty="0" err="1" smtClean="0"/>
            <a:t>features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Les </a:t>
          </a:r>
          <a:r>
            <a:rPr lang="fr-FR" sz="2700" kern="1200" dirty="0" smtClean="0"/>
            <a:t>16 les plus corrélées</a:t>
          </a:r>
          <a:endParaRPr lang="fr-FR" sz="2700" kern="1200" dirty="0"/>
        </a:p>
      </dsp:txBody>
      <dsp:txXfrm>
        <a:off x="7100518" y="902648"/>
        <a:ext cx="2956619" cy="2995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3D29E-9FD2-45A7-AAEE-27C58CDCB452}">
      <dsp:nvSpPr>
        <dsp:cNvPr id="0" name=""/>
        <dsp:cNvSpPr/>
      </dsp:nvSpPr>
      <dsp:spPr>
        <a:xfrm>
          <a:off x="2443385" y="173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Ensemble d’entrainement</a:t>
          </a:r>
          <a:endParaRPr lang="fr-FR" sz="2600" kern="1200" dirty="0"/>
        </a:p>
      </dsp:txBody>
      <dsp:txXfrm>
        <a:off x="2477045" y="33833"/>
        <a:ext cx="2231181" cy="1081930"/>
      </dsp:txXfrm>
    </dsp:sp>
    <dsp:sp modelId="{2135CA2E-1CC4-4BC8-9BF0-6283D5B2A35D}">
      <dsp:nvSpPr>
        <dsp:cNvPr id="0" name=""/>
        <dsp:cNvSpPr/>
      </dsp:nvSpPr>
      <dsp:spPr>
        <a:xfrm>
          <a:off x="2673235" y="1149424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0BC47-6762-4125-A232-A5876068871C}">
      <dsp:nvSpPr>
        <dsp:cNvPr id="0" name=""/>
        <dsp:cNvSpPr/>
      </dsp:nvSpPr>
      <dsp:spPr>
        <a:xfrm>
          <a:off x="2903086" y="1436737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70%</a:t>
          </a:r>
          <a:endParaRPr lang="fr-FR" sz="2200" kern="1200" dirty="0"/>
        </a:p>
      </dsp:txBody>
      <dsp:txXfrm>
        <a:off x="2936746" y="1470397"/>
        <a:ext cx="1771481" cy="1081930"/>
      </dsp:txXfrm>
    </dsp:sp>
    <dsp:sp modelId="{AD25BD2D-B3D0-464D-B7B3-254143BB8CF5}">
      <dsp:nvSpPr>
        <dsp:cNvPr id="0" name=""/>
        <dsp:cNvSpPr/>
      </dsp:nvSpPr>
      <dsp:spPr>
        <a:xfrm>
          <a:off x="2673235" y="1149424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DA689-6ED5-4268-8C35-C90BAE0A6AEE}">
      <dsp:nvSpPr>
        <dsp:cNvPr id="0" name=""/>
        <dsp:cNvSpPr/>
      </dsp:nvSpPr>
      <dsp:spPr>
        <a:xfrm>
          <a:off x="2903086" y="2873300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Log(Diamètre) </a:t>
          </a:r>
          <a:r>
            <a:rPr lang="fr-FR" sz="2200" kern="1200" dirty="0" smtClean="0"/>
            <a:t>moyen : 1,41</a:t>
          </a:r>
          <a:endParaRPr lang="fr-FR" sz="2200" kern="1200" dirty="0"/>
        </a:p>
      </dsp:txBody>
      <dsp:txXfrm>
        <a:off x="2936746" y="2906960"/>
        <a:ext cx="1771481" cy="1081930"/>
      </dsp:txXfrm>
    </dsp:sp>
    <dsp:sp modelId="{7429B2A1-052D-491D-A1D5-4A5CE8092127}">
      <dsp:nvSpPr>
        <dsp:cNvPr id="0" name=""/>
        <dsp:cNvSpPr/>
      </dsp:nvSpPr>
      <dsp:spPr>
        <a:xfrm>
          <a:off x="5316512" y="173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Ensemble de test</a:t>
          </a:r>
          <a:endParaRPr lang="fr-FR" sz="2600" kern="1200" dirty="0"/>
        </a:p>
      </dsp:txBody>
      <dsp:txXfrm>
        <a:off x="5350172" y="33833"/>
        <a:ext cx="2231181" cy="1081930"/>
      </dsp:txXfrm>
    </dsp:sp>
    <dsp:sp modelId="{810C9287-4936-4FD5-96EA-B53B7045597C}">
      <dsp:nvSpPr>
        <dsp:cNvPr id="0" name=""/>
        <dsp:cNvSpPr/>
      </dsp:nvSpPr>
      <dsp:spPr>
        <a:xfrm>
          <a:off x="5546362" y="1149424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E755-088F-416A-A45F-57AC01921FAD}">
      <dsp:nvSpPr>
        <dsp:cNvPr id="0" name=""/>
        <dsp:cNvSpPr/>
      </dsp:nvSpPr>
      <dsp:spPr>
        <a:xfrm>
          <a:off x="5776213" y="1436737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30%</a:t>
          </a:r>
          <a:endParaRPr lang="fr-FR" sz="2200" kern="1200" dirty="0"/>
        </a:p>
      </dsp:txBody>
      <dsp:txXfrm>
        <a:off x="5809873" y="1470397"/>
        <a:ext cx="1771481" cy="1081930"/>
      </dsp:txXfrm>
    </dsp:sp>
    <dsp:sp modelId="{0491DF4D-9CAC-4185-A62A-DF904CBBC024}">
      <dsp:nvSpPr>
        <dsp:cNvPr id="0" name=""/>
        <dsp:cNvSpPr/>
      </dsp:nvSpPr>
      <dsp:spPr>
        <a:xfrm>
          <a:off x="5546362" y="1149424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00C18-B665-477B-ABA6-D682240E3E79}">
      <dsp:nvSpPr>
        <dsp:cNvPr id="0" name=""/>
        <dsp:cNvSpPr/>
      </dsp:nvSpPr>
      <dsp:spPr>
        <a:xfrm>
          <a:off x="5776213" y="2873300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Log(Diamètre) moyen : 1,41</a:t>
          </a:r>
          <a:endParaRPr lang="fr-FR" sz="2200" kern="1200" dirty="0"/>
        </a:p>
      </dsp:txBody>
      <dsp:txXfrm>
        <a:off x="5809873" y="2906960"/>
        <a:ext cx="1771481" cy="108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7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1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4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6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6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0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58E27-43E6-4FBE-BE0E-402375B5EF90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90C495-BDAD-4843-B5E7-7C070A517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kaggle.com/basu369victor/prediction-of-asteroid-diameter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0" y="1003610"/>
            <a:ext cx="7337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Prédiction du diamètre des astéroïdes</a:t>
            </a:r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5551" y="3263913"/>
            <a:ext cx="10058400" cy="1274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Formation Data Science</a:t>
            </a:r>
          </a:p>
          <a:p>
            <a:pPr algn="ctr"/>
            <a:r>
              <a:rPr lang="fr-FR" sz="3600" dirty="0" smtClean="0"/>
              <a:t>Projet fil rouge</a:t>
            </a:r>
            <a:endParaRPr lang="fr-FR" sz="3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5551" y="5151863"/>
            <a:ext cx="10058400" cy="788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Karim SELAMI</a:t>
            </a:r>
          </a:p>
          <a:p>
            <a:pPr algn="ctr"/>
            <a:r>
              <a:rPr lang="fr-FR" sz="2800" dirty="0" smtClean="0"/>
              <a:t>Quentin BRAEM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7574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Valeurs Aberrantes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141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Valeurs Aberrantes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4097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Distribution de la variable à prédire : Diamètre: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4" t="69996" r="54247" b="19819"/>
          <a:stretch/>
        </p:blipFill>
        <p:spPr>
          <a:xfrm>
            <a:off x="1438508" y="1940312"/>
            <a:ext cx="4014438" cy="350148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802242" y="2464418"/>
            <a:ext cx="3858323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distribution ne suit pas une distribution normale: elle est étalée plus vers la droite. Une introduction du logarithme est nécessaire.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7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du logarithme sur la variable diamètre: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2" y="1824366"/>
            <a:ext cx="5658547" cy="317182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961972" y="2797827"/>
            <a:ext cx="2910468" cy="1224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On obtient bien une distribution normale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3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-85930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Corrélation: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12" y="1825625"/>
            <a:ext cx="5965903" cy="4351338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823240011"/>
              </p:ext>
            </p:extLst>
          </p:nvPr>
        </p:nvGraphicFramePr>
        <p:xfrm>
          <a:off x="7917366" y="1952979"/>
          <a:ext cx="3238313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70649398"/>
              </p:ext>
            </p:extLst>
          </p:nvPr>
        </p:nvGraphicFramePr>
        <p:xfrm>
          <a:off x="7917365" y="3883379"/>
          <a:ext cx="3382813" cy="225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3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Variables retenues après nettoyage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3891"/>
              </p:ext>
            </p:extLst>
          </p:nvPr>
        </p:nvGraphicFramePr>
        <p:xfrm>
          <a:off x="1096963" y="1846261"/>
          <a:ext cx="10058400" cy="415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75080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484737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3111567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967722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96055594"/>
                    </a:ext>
                  </a:extLst>
                </a:gridCol>
              </a:tblGrid>
              <a:tr h="103862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Demi grand axe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Excentricité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Inclinaison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Longitude du nœud ascendant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Argument du périhélie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66166"/>
                  </a:ext>
                </a:extLst>
              </a:tr>
              <a:tr h="103862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Distance au périhélie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Distance à l’aphélie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Période orbitale année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Arc d'observation en jours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Code condition de l’orbite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01527"/>
                  </a:ext>
                </a:extLst>
              </a:tr>
              <a:tr h="103862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Nombre d’observation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Magnitude absolue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Objet géo croiseur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Astéroïde potentiellement dangereux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Diamètre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19916"/>
                  </a:ext>
                </a:extLst>
              </a:tr>
              <a:tr h="103862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Albédo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Distance minimale d'intersection de l'orbite terrestre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Classe d’orbite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Anomalie moyenne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Mouvement moyen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7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9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7" b="58667"/>
          <a:stretch/>
        </p:blipFill>
        <p:spPr>
          <a:xfrm>
            <a:off x="1097280" y="2152185"/>
            <a:ext cx="10058400" cy="35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Tendance linéaire avec la variable cible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3" y="1825625"/>
            <a:ext cx="6545766" cy="43513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655948" y="2464419"/>
            <a:ext cx="2499732" cy="2040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Relation linéaire décroissante entre le diamètre et la magnitude 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Tendance linéaire avec la variable cible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52" y="1903683"/>
            <a:ext cx="4450028" cy="43513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593980" y="2419815"/>
            <a:ext cx="2520176" cy="150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Relation linéaire croissante entre le diamètre et demi grand axe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9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Tendance linéaire avec la variable cible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52" y="1903683"/>
            <a:ext cx="4450028" cy="43513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471317" y="2754351"/>
            <a:ext cx="2598234" cy="17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Relation linéaire croissante entre le diamètre et la distance au périhélie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2695"/>
          </a:xfrm>
        </p:spPr>
        <p:txBody>
          <a:bodyPr/>
          <a:lstStyle/>
          <a:p>
            <a:pPr algn="ctr"/>
            <a:r>
              <a:rPr lang="fr-FR" dirty="0" smtClean="0"/>
              <a:t>Etapes d’analyses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281960"/>
              </p:ext>
            </p:extLst>
          </p:nvPr>
        </p:nvGraphicFramePr>
        <p:xfrm>
          <a:off x="439358" y="215218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1442967" y="1794418"/>
            <a:ext cx="10058400" cy="313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600" dirty="0" smtClean="0"/>
              <a:t>Jeu de données issu de </a:t>
            </a:r>
            <a:r>
              <a:rPr lang="fr-FR" sz="1600" dirty="0" err="1" smtClean="0"/>
              <a:t>Kaggle</a:t>
            </a:r>
            <a:r>
              <a:rPr lang="fr-FR" sz="1600" dirty="0" smtClean="0"/>
              <a:t> : </a:t>
            </a:r>
            <a:r>
              <a:rPr lang="fr-FR" sz="1600" u="sng" dirty="0">
                <a:hlinkClick r:id="rId7"/>
              </a:rPr>
              <a:t>https://www.kaggle.com/basu369victor/prediction-of-asteroid-diameter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50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graphicFrame>
        <p:nvGraphicFramePr>
          <p:cNvPr id="17" name="Espace réservé du contenu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0572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1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variables prédictives les plus importantes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449" y="1878611"/>
            <a:ext cx="6762351" cy="41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452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0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de performances des modèles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68" y="1825625"/>
            <a:ext cx="9645805" cy="4351338"/>
          </a:xfrm>
          <a:prstGeom prst="rect">
            <a:avLst/>
          </a:prstGeom>
        </p:spPr>
      </p:pic>
      <p:sp>
        <p:nvSpPr>
          <p:cNvPr id="6" name="Parchemin vertical 5"/>
          <p:cNvSpPr/>
          <p:nvPr/>
        </p:nvSpPr>
        <p:spPr>
          <a:xfrm>
            <a:off x="8140391" y="2776654"/>
            <a:ext cx="3311912" cy="32115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modèle le plus performant est le CatBoostRegressor avec l'ensemble des features.</a:t>
            </a:r>
          </a:p>
          <a:p>
            <a:pPr algn="ctr"/>
            <a:r>
              <a:rPr lang="fr-FR" dirty="0" smtClean="0"/>
              <a:t>Le score maximal R2 est aux alentours de 0.975.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1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-198820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Application web de déploiement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3" y="1511726"/>
            <a:ext cx="10099410" cy="4320362"/>
          </a:xfrm>
        </p:spPr>
      </p:pic>
    </p:spTree>
    <p:extLst>
      <p:ext uri="{BB962C8B-B14F-4D97-AF65-F5344CB8AC3E}">
        <p14:creationId xmlns:p14="http://schemas.microsoft.com/office/powerpoint/2010/main" val="215668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7902" y="-191911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Application web de déploiement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42" y="1500576"/>
            <a:ext cx="10058400" cy="4396493"/>
          </a:xfrm>
        </p:spPr>
      </p:pic>
    </p:spTree>
    <p:extLst>
      <p:ext uri="{BB962C8B-B14F-4D97-AF65-F5344CB8AC3E}">
        <p14:creationId xmlns:p14="http://schemas.microsoft.com/office/powerpoint/2010/main" val="41439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-159446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Description du jeu de 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01532"/>
              </p:ext>
            </p:extLst>
          </p:nvPr>
        </p:nvGraphicFramePr>
        <p:xfrm>
          <a:off x="1197323" y="1291311"/>
          <a:ext cx="100584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886830339"/>
                    </a:ext>
                  </a:extLst>
                </a:gridCol>
                <a:gridCol w="762646">
                  <a:extLst>
                    <a:ext uri="{9D8B030D-6E8A-4147-A177-3AD203B41FA5}">
                      <a16:colId xmlns:a16="http://schemas.microsoft.com/office/drawing/2014/main" val="3071064712"/>
                    </a:ext>
                  </a:extLst>
                </a:gridCol>
                <a:gridCol w="5942954">
                  <a:extLst>
                    <a:ext uri="{9D8B030D-6E8A-4147-A177-3AD203B41FA5}">
                      <a16:colId xmlns:a16="http://schemas.microsoft.com/office/drawing/2014/main" val="4264855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Unité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9602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Demi-grand axe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UA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moyenne entre le point le plus éloigné (aphélie) et le plus proche (périhélie).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92599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Excentricité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Détermine la forme de l'orbite. C'est le rapport entre la différence et la somme des distances à l'aphélie et au périhélie.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73908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Inclinaison de l’orbite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Deg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Angle entre le plan orbital et le plan écliptique.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27082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6600"/>
                          </a:solidFill>
                        </a:rPr>
                        <a:t>Longitude du nœud ascendant</a:t>
                      </a:r>
                      <a:endParaRPr lang="fr-FR" b="1" dirty="0">
                        <a:solidFill>
                          <a:srgbClr val="FF6600"/>
                        </a:solidFill>
                      </a:endParaRP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Deg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point par lequel passe l'astéroïde lorsqu'il traverse le plan écliptique, du Sud vers le Nord.</a:t>
                      </a:r>
                    </a:p>
                    <a:p>
                      <a:r>
                        <a:rPr lang="fr-FR" dirty="0" smtClean="0"/>
                        <a:t>La longitude de ce nœud correspond à l'angle entre celui-ci et le point vernal (nœud ascendant du Soleil, définit l‘équinoxe de printemps pour la Terre).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65988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Argument du périastre</a:t>
                      </a:r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Deg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L'angle formé par la direction Soleil-</a:t>
                      </a:r>
                      <a:r>
                        <a:rPr lang="fr-FR" dirty="0" err="1" smtClean="0"/>
                        <a:t>Noeud</a:t>
                      </a:r>
                      <a:r>
                        <a:rPr lang="fr-FR" dirty="0" smtClean="0"/>
                        <a:t> ascendant et la direction Soleil-périastre, dans le plan orbital.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422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au périhélie 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UA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entre le Soleil et le point de la trajectoire de l'astéroïde le plus proche du Soleil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6613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3" y="-248656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Description du jeu de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60469"/>
              </p:ext>
            </p:extLst>
          </p:nvPr>
        </p:nvGraphicFramePr>
        <p:xfrm>
          <a:off x="1096962" y="1873406"/>
          <a:ext cx="10154617" cy="448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872">
                  <a:extLst>
                    <a:ext uri="{9D8B030D-6E8A-4147-A177-3AD203B41FA5}">
                      <a16:colId xmlns:a16="http://schemas.microsoft.com/office/drawing/2014/main" val="1283806273"/>
                    </a:ext>
                  </a:extLst>
                </a:gridCol>
                <a:gridCol w="832654">
                  <a:extLst>
                    <a:ext uri="{9D8B030D-6E8A-4147-A177-3AD203B41FA5}">
                      <a16:colId xmlns:a16="http://schemas.microsoft.com/office/drawing/2014/main" val="1288960503"/>
                    </a:ext>
                  </a:extLst>
                </a:gridCol>
                <a:gridCol w="5937091">
                  <a:extLst>
                    <a:ext uri="{9D8B030D-6E8A-4147-A177-3AD203B41FA5}">
                      <a16:colId xmlns:a16="http://schemas.microsoft.com/office/drawing/2014/main" val="1552242655"/>
                    </a:ext>
                  </a:extLst>
                </a:gridCol>
              </a:tblGrid>
              <a:tr h="3659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 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Unité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183850268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à l'aphélie 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UA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entre le Soleil et le point de la trajectoire de l'astéroïde le plus éloigné du Soleil.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103022865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orbitale en années	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Durée pour effectuer un tour complet de l'orbite, en années.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00524850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fr-FR" dirty="0" smtClean="0"/>
                        <a:t>Arc d'observation en jours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Jours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Intervalle de temps entre la première et la dernière observation de l'astéroïde.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81024324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fr-FR" dirty="0" smtClean="0"/>
                        <a:t>Code condition d'orbite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 entre 0 et 9 indiquant la précision avec laquelle l'orbite de l'astéroïde est connue.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0: une orbite bien déterminée.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55025656"/>
                  </a:ext>
                </a:extLst>
              </a:tr>
              <a:tr h="365942"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d'observations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d'observations effectuées pour chaque astéroïde.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951213568"/>
                  </a:ext>
                </a:extLst>
              </a:tr>
              <a:tr h="1189311">
                <a:tc>
                  <a:txBody>
                    <a:bodyPr/>
                    <a:lstStyle/>
                    <a:p>
                      <a:r>
                        <a:rPr lang="fr-FR" dirty="0" smtClean="0"/>
                        <a:t>Magnitude absolue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Indique la luminosité intrinsèque de l'astéroïde, définie comme la magnitude apparente à une unité astronomique à la fois de la Terre et du Soleil, en supposant sa face visible totalement illuminée.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0287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5338" y="-137144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Description du jeu de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65374"/>
              </p:ext>
            </p:extLst>
          </p:nvPr>
        </p:nvGraphicFramePr>
        <p:xfrm>
          <a:off x="1096963" y="1846263"/>
          <a:ext cx="100584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88426388"/>
                    </a:ext>
                  </a:extLst>
                </a:gridCol>
                <a:gridCol w="837311">
                  <a:extLst>
                    <a:ext uri="{9D8B030D-6E8A-4147-A177-3AD203B41FA5}">
                      <a16:colId xmlns:a16="http://schemas.microsoft.com/office/drawing/2014/main" val="3293470060"/>
                    </a:ext>
                  </a:extLst>
                </a:gridCol>
                <a:gridCol w="5868289">
                  <a:extLst>
                    <a:ext uri="{9D8B030D-6E8A-4147-A177-3AD203B41FA5}">
                      <a16:colId xmlns:a16="http://schemas.microsoft.com/office/drawing/2014/main" val="2347435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Unité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5361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Objet géo croiseur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Astéroïde dont l'orbite autour du Soleil croise celle de la Terre, ayant une distance aphélique inférieure à 1,3 UA.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02579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Astéroïde potentiellement dangereux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Astéroïde pouvant présenter une menace pour la Terre (risque de collision)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6984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Diamètre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Km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Diamètre de l'astéroïde en kilomètres.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8778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Albédo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Mesure de luminosité. Plus l'albédo est élevé, plus l'astéroïde est brillant.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24470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de rotation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Heure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Durée nécessaire à l'objet pour effectuer une rotation complète autour de son axe de rotation.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393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Paramètre de gravitation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paramètre gravitationnel standard d'un corps, noté  μ  (mu), est le produit de la constante de gravitation G par la masse M de ce corps.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Le paramètre gravitationnel standard s'exprime en  𝑘𝑚3.𝑠−2 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05328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9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2695"/>
          </a:xfrm>
        </p:spPr>
        <p:txBody>
          <a:bodyPr/>
          <a:lstStyle/>
          <a:p>
            <a:pPr algn="ctr"/>
            <a:r>
              <a:rPr lang="fr-FR" dirty="0" smtClean="0"/>
              <a:t>Description du jeu de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5937"/>
              </p:ext>
            </p:extLst>
          </p:nvPr>
        </p:nvGraphicFramePr>
        <p:xfrm>
          <a:off x="1097280" y="1476793"/>
          <a:ext cx="100584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820765856"/>
                    </a:ext>
                  </a:extLst>
                </a:gridCol>
                <a:gridCol w="837311">
                  <a:extLst>
                    <a:ext uri="{9D8B030D-6E8A-4147-A177-3AD203B41FA5}">
                      <a16:colId xmlns:a16="http://schemas.microsoft.com/office/drawing/2014/main" val="1214196858"/>
                    </a:ext>
                  </a:extLst>
                </a:gridCol>
                <a:gridCol w="5868289">
                  <a:extLst>
                    <a:ext uri="{9D8B030D-6E8A-4147-A177-3AD203B41FA5}">
                      <a16:colId xmlns:a16="http://schemas.microsoft.com/office/drawing/2014/main" val="266654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Unité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1053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Indice de couleurs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Permettent de déterminer la température d'un astéroïde.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75555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Gradient de magnitude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Lié à l'effet d'opposition. Lorsque l'objet est proche d’un autre (soleil, lune…) une augmentation de la luminosité est observée.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574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Distance minimale d'intersection de l'orbite terrestre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UA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entre les points les plus rapprochés des orbites de la Terre et de l'astéroïde. Mesure le risque de collision entre des objets astronomiques et la Terre.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3347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 d'orbite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 de 3 lettres décrivant la forme et la position de l'orbite de l'astéroïde.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7276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Mouvement moyen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Deg</a:t>
                      </a:r>
                      <a:r>
                        <a:rPr lang="fr-FR" dirty="0" smtClean="0"/>
                        <a:t>/j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Vitesse angulaire moyenne d'un corps effectuant une révolution complète sur une orbite de demi-grand axe  donné.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593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orbitale en jours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Jours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Durée pour effectuer un tour complet de l'orbite, en jours.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3450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Anomalie moyenne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Deg</a:t>
                      </a:r>
                      <a:endParaRPr lang="fr-FR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Angle, produit du mouvement moyen par le temps écoulé depuis le passage au périastre.</a:t>
                      </a:r>
                      <a:endParaRPr lang="fr-FR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4917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4" y="334537"/>
            <a:ext cx="11200738" cy="59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Nettoyage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3527" y="1424181"/>
            <a:ext cx="10515600" cy="4351338"/>
          </a:xfrm>
        </p:spPr>
        <p:txBody>
          <a:bodyPr/>
          <a:lstStyle/>
          <a:p>
            <a:r>
              <a:rPr lang="fr-FR" dirty="0" smtClean="0"/>
              <a:t>Les pourcentages de valeurs manquantes dans chaque </a:t>
            </a:r>
            <a:r>
              <a:rPr lang="fr-FR" dirty="0" smtClean="0"/>
              <a:t>champ:</a:t>
            </a:r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54036"/>
              </p:ext>
            </p:extLst>
          </p:nvPr>
        </p:nvGraphicFramePr>
        <p:xfrm>
          <a:off x="1619404" y="1906859"/>
          <a:ext cx="8717776" cy="436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884">
                  <a:extLst>
                    <a:ext uri="{9D8B030D-6E8A-4147-A177-3AD203B41FA5}">
                      <a16:colId xmlns:a16="http://schemas.microsoft.com/office/drawing/2014/main" val="2145662775"/>
                    </a:ext>
                  </a:extLst>
                </a:gridCol>
                <a:gridCol w="1449658">
                  <a:extLst>
                    <a:ext uri="{9D8B030D-6E8A-4147-A177-3AD203B41FA5}">
                      <a16:colId xmlns:a16="http://schemas.microsoft.com/office/drawing/2014/main" val="4159329955"/>
                    </a:ext>
                  </a:extLst>
                </a:gridCol>
                <a:gridCol w="3445727">
                  <a:extLst>
                    <a:ext uri="{9D8B030D-6E8A-4147-A177-3AD203B41FA5}">
                      <a16:colId xmlns:a16="http://schemas.microsoft.com/office/drawing/2014/main" val="1347233828"/>
                    </a:ext>
                  </a:extLst>
                </a:gridCol>
                <a:gridCol w="1438507">
                  <a:extLst>
                    <a:ext uri="{9D8B030D-6E8A-4147-A177-3AD203B41FA5}">
                      <a16:colId xmlns:a16="http://schemas.microsoft.com/office/drawing/2014/main" val="1061612535"/>
                    </a:ext>
                  </a:extLst>
                </a:gridCol>
              </a:tblGrid>
              <a:tr h="3564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12271"/>
                  </a:ext>
                </a:extLst>
              </a:tr>
              <a:tr h="425974">
                <a:tc>
                  <a:txBody>
                    <a:bodyPr/>
                    <a:lstStyle/>
                    <a:p>
                      <a:r>
                        <a:rPr lang="fr-FR" dirty="0" smtClean="0"/>
                        <a:t>Demi-grand axe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0.000238%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Astéroïde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dangereux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1.958048%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55348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à l'aphélie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0.000715%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Diamètre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9933"/>
                          </a:solidFill>
                        </a:rPr>
                        <a:t>83.609181%</a:t>
                      </a:r>
                      <a:endParaRPr lang="fr-FR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81327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orbitale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0.000119%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Dimensions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99.997856%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08865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fr-FR" dirty="0" smtClean="0"/>
                        <a:t>Arc d'observation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1.842770%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albédo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9933"/>
                          </a:solidFill>
                        </a:rPr>
                        <a:t>83.755302%</a:t>
                      </a:r>
                      <a:endParaRPr lang="fr-FR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24294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fr-FR" dirty="0" smtClean="0"/>
                        <a:t>Code condition d'orbite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0.103249%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de rotation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97.761619%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09859"/>
                  </a:ext>
                </a:extLst>
              </a:tr>
              <a:tr h="356424">
                <a:tc>
                  <a:txBody>
                    <a:bodyPr/>
                    <a:lstStyle/>
                    <a:p>
                      <a:r>
                        <a:rPr lang="fr-FR" dirty="0" smtClean="0"/>
                        <a:t>Magnitude absolue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0.320228%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Gradient de magnitude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99.985829%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39480"/>
                  </a:ext>
                </a:extLst>
              </a:tr>
              <a:tr h="623742">
                <a:tc>
                  <a:txBody>
                    <a:bodyPr/>
                    <a:lstStyle/>
                    <a:p>
                      <a:r>
                        <a:rPr lang="fr-FR" dirty="0" smtClean="0"/>
                        <a:t>Objet géo croiseur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0.000715%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Distance minimale d'intersection de l'orbite terrestre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1.958048%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52061"/>
                  </a:ext>
                </a:extLst>
              </a:tr>
              <a:tr h="552481">
                <a:tc>
                  <a:txBody>
                    <a:bodyPr/>
                    <a:lstStyle/>
                    <a:p>
                      <a:r>
                        <a:rPr lang="fr-FR" dirty="0" smtClean="0"/>
                        <a:t>Mouvement moyen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0.000238%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Anomalie moyenne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0.000953%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15980"/>
                  </a:ext>
                </a:extLst>
              </a:tr>
              <a:tr h="552481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 orbitale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0.000715%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Nettoyage des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919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8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</TotalTime>
  <Words>1119</Words>
  <Application>Microsoft Office PowerPoint</Application>
  <PresentationFormat>Grand écran</PresentationFormat>
  <Paragraphs>225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Rétrospective</vt:lpstr>
      <vt:lpstr>Présentation PowerPoint</vt:lpstr>
      <vt:lpstr>Etapes d’analyses</vt:lpstr>
      <vt:lpstr>Description du jeu de données</vt:lpstr>
      <vt:lpstr>Description du jeu de données</vt:lpstr>
      <vt:lpstr>Description du jeu de données</vt:lpstr>
      <vt:lpstr>Description du jeu de données</vt:lpstr>
      <vt:lpstr>Présentation PowerPoint</vt:lpstr>
      <vt:lpstr>Nettoyage du jeu de données</vt:lpstr>
      <vt:lpstr>Nettoyage des données</vt:lpstr>
      <vt:lpstr>Valeurs Aberrantes </vt:lpstr>
      <vt:lpstr>Valeurs Aberrantes</vt:lpstr>
      <vt:lpstr>Distribution de la variable à prédire : Diamètre:</vt:lpstr>
      <vt:lpstr>Introduction du logarithme sur la variable diamètre: </vt:lpstr>
      <vt:lpstr>Corrélation:</vt:lpstr>
      <vt:lpstr>Variables retenues après nettoyage</vt:lpstr>
      <vt:lpstr>Corrélation</vt:lpstr>
      <vt:lpstr>Tendance linéaire avec la variable cible</vt:lpstr>
      <vt:lpstr>Tendance linéaire avec la variable cible</vt:lpstr>
      <vt:lpstr>Tendance linéaire avec la variable cible</vt:lpstr>
      <vt:lpstr>Machine learning</vt:lpstr>
      <vt:lpstr>Les variables prédictives les plus importantes</vt:lpstr>
      <vt:lpstr>Machine Learning</vt:lpstr>
      <vt:lpstr>Comparaison de performances des modèles</vt:lpstr>
      <vt:lpstr>Application web de déploiement</vt:lpstr>
      <vt:lpstr>Application web de déploiement</vt:lpstr>
    </vt:vector>
  </TitlesOfParts>
  <Company>M2i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BUR_OF16</dc:creator>
  <cp:lastModifiedBy>BUR_OF16</cp:lastModifiedBy>
  <cp:revision>58</cp:revision>
  <dcterms:created xsi:type="dcterms:W3CDTF">2022-01-03T08:28:48Z</dcterms:created>
  <dcterms:modified xsi:type="dcterms:W3CDTF">2022-01-04T10:24:28Z</dcterms:modified>
</cp:coreProperties>
</file>