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7" r:id="rId11"/>
    <p:sldId id="278" r:id="rId12"/>
    <p:sldId id="269" r:id="rId13"/>
    <p:sldId id="270" r:id="rId14"/>
    <p:sldId id="273" r:id="rId15"/>
    <p:sldId id="274" r:id="rId16"/>
    <p:sldId id="271" r:id="rId17"/>
    <p:sldId id="275" r:id="rId18"/>
    <p:sldId id="272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29" autoAdjust="0"/>
  </p:normalViewPr>
  <p:slideViewPr>
    <p:cSldViewPr>
      <p:cViewPr varScale="1">
        <p:scale>
          <a:sx n="89" d="100"/>
          <a:sy n="89" d="100"/>
        </p:scale>
        <p:origin x="-120" y="-20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44A09-CE51-45BC-B495-0A38684A10EE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6D61-359C-40A8-853F-F7E106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Overview, list of projects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Public</a:t>
            </a:r>
            <a:r>
              <a:rPr lang="en-US" baseline="0" dirty="0" smtClean="0"/>
              <a:t> v Private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LCE Project’s files – introduce README documentation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commits</a:t>
            </a:r>
          </a:p>
          <a:p>
            <a:pPr marL="457200" lvl="1" indent="0">
              <a:buNone/>
            </a:pPr>
            <a:r>
              <a:rPr lang="en-US" baseline="0" dirty="0" smtClean="0"/>
              <a:t>Show diff of a commit</a:t>
            </a:r>
          </a:p>
          <a:p>
            <a:pPr marL="457200" lvl="1" indent="0">
              <a:buNone/>
            </a:pPr>
            <a:r>
              <a:rPr lang="en-US" baseline="0" dirty="0" smtClean="0"/>
              <a:t>Show comments/discussion on commit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tags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graphs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wiki – 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 - https://github.com/hadley/devtools/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Show issues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pull requests</a:t>
            </a:r>
          </a:p>
          <a:p>
            <a:pPr marL="228600" lvl="0" indent="-228600">
              <a:buAutoNum type="arabicPeriod"/>
            </a:pPr>
            <a:endParaRPr lang="en-US" baseline="0" dirty="0" smtClean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Email may not always be bad (can send examples), but re-evaluate</a:t>
            </a:r>
            <a:r>
              <a:rPr lang="en-US" baseline="0" dirty="0" smtClean="0"/>
              <a:t> if you find yourself attaching multiple scripts to an email – will it be difficult for you or the recipient to find this code in 6 months? Should you setup a more permanent home for the code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114800"/>
            <a:ext cx="8839200" cy="9144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8839200" cy="9906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2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976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75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418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4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366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27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4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</a:t>
            </a:r>
          </a:p>
          <a:p>
            <a:r>
              <a:rPr lang="en-US" dirty="0" smtClean="0"/>
              <a:t>Quantitative Biomedical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3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3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79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 – Command 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0" y="1524000"/>
            <a:ext cx="856019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0770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works with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Much easier to use and navigate.</a:t>
            </a:r>
          </a:p>
          <a:p>
            <a:r>
              <a:rPr lang="en-US" dirty="0" smtClean="0"/>
              <a:t>Mac and Windows versions.</a:t>
            </a:r>
          </a:p>
          <a:p>
            <a:r>
              <a:rPr lang="en-US" dirty="0" smtClean="0"/>
              <a:t>On campus: Need to open </a:t>
            </a:r>
            <a:r>
              <a:rPr lang="en-US" dirty="0" err="1" smtClean="0"/>
              <a:t>Git</a:t>
            </a:r>
            <a:r>
              <a:rPr lang="en-US" dirty="0" smtClean="0"/>
              <a:t> Shell and run:</a:t>
            </a:r>
          </a:p>
          <a:p>
            <a:pPr marL="457200" lvl="1" indent="0">
              <a:buNone/>
            </a:pPr>
            <a:r>
              <a:rPr lang="fr-FR" sz="1600" dirty="0">
                <a:latin typeface="Lucida Console" pitchFamily="49" charset="0"/>
              </a:rPr>
              <a:t>git config --global </a:t>
            </a:r>
            <a:r>
              <a:rPr lang="fr-FR" sz="1600" dirty="0" err="1">
                <a:latin typeface="Lucida Console" pitchFamily="49" charset="0"/>
              </a:rPr>
              <a:t>http.proxy</a:t>
            </a:r>
            <a:r>
              <a:rPr lang="fr-FR" sz="1600" dirty="0">
                <a:latin typeface="Lucida Console" pitchFamily="49" charset="0"/>
              </a:rPr>
              <a:t> http://</a:t>
            </a:r>
            <a:r>
              <a:rPr lang="fr-FR" sz="1600" dirty="0" smtClean="0">
                <a:latin typeface="Lucida Console" pitchFamily="49" charset="0"/>
              </a:rPr>
              <a:t>proxy.swmed.edu:3128</a:t>
            </a:r>
            <a:endParaRPr lang="en-US" sz="16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382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7682"/>
            <a:ext cx="8967107" cy="492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0085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93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 err="1" smtClean="0"/>
              <a:t>Git</a:t>
            </a:r>
            <a:r>
              <a:rPr lang="en-US" dirty="0" smtClean="0"/>
              <a:t> and SVN revision control for “Projects.”</a:t>
            </a:r>
          </a:p>
          <a:p>
            <a:pPr lvl="1"/>
            <a:r>
              <a:rPr lang="en-US" dirty="0" smtClean="0"/>
              <a:t>Nice graphical interface for committing and viewing diffs.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147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52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QBRC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types of code should be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Anything we’ve open-sourced</a:t>
            </a:r>
          </a:p>
          <a:p>
            <a:pPr lvl="1"/>
            <a:r>
              <a:rPr lang="en-US" dirty="0" smtClean="0"/>
              <a:t>Any code you want us to help you package or deploy (can be private)</a:t>
            </a:r>
          </a:p>
          <a:p>
            <a:r>
              <a:rPr lang="en-US" dirty="0" smtClean="0"/>
              <a:t>But its use is encouraged in any/all coding projects</a:t>
            </a:r>
          </a:p>
          <a:p>
            <a:r>
              <a:rPr lang="en-US" dirty="0" smtClean="0"/>
              <a:t>Personal repositories (SVN or </a:t>
            </a:r>
            <a:r>
              <a:rPr lang="en-US" dirty="0" err="1" smtClean="0"/>
              <a:t>Git</a:t>
            </a:r>
            <a:r>
              <a:rPr lang="en-US" dirty="0" smtClean="0"/>
              <a:t>) can be setup on the cluster for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81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pattern that may be commonly used </a:t>
            </a:r>
            <a:r>
              <a:rPr lang="en-US" dirty="0" smtClean="0"/>
              <a:t>but is </a:t>
            </a:r>
            <a:r>
              <a:rPr lang="en-US" dirty="0" smtClean="0"/>
              <a:t>ineffective and/or counterproductive in practice.”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554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Rstudio</a:t>
            </a:r>
            <a:endParaRPr lang="en-US" dirty="0"/>
          </a:p>
          <a:p>
            <a:r>
              <a:rPr lang="en-US" dirty="0" smtClean="0"/>
              <a:t>QBRC Proposal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589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 suffix to a file to differentiate it.</a:t>
            </a:r>
          </a:p>
          <a:p>
            <a:pPr marL="914400" lvl="1" indent="-514350"/>
            <a:r>
              <a:rPr lang="en-US" dirty="0" smtClean="0"/>
              <a:t>Your initials</a:t>
            </a:r>
            <a:r>
              <a:rPr lang="en-US" dirty="0" smtClean="0"/>
              <a:t>, the date, version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Attaching code to an </a:t>
            </a:r>
            <a:r>
              <a:rPr lang="en-US" dirty="0" smtClean="0"/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Trusting that </a:t>
            </a:r>
            <a:r>
              <a:rPr lang="en-US" dirty="0" err="1" smtClean="0"/>
              <a:t>Dropbox</a:t>
            </a:r>
            <a:r>
              <a:rPr lang="en-US" dirty="0" smtClean="0"/>
              <a:t> will keep backup copies of your code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390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0675"/>
          <a:stretch/>
        </p:blipFill>
        <p:spPr bwMode="auto">
          <a:xfrm>
            <a:off x="152399" y="1600200"/>
            <a:ext cx="70408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750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7614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477000" y="45720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7000" y="57912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776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authority on the versioning of files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? Cluster? Email? Your laptop?</a:t>
            </a:r>
          </a:p>
          <a:p>
            <a:r>
              <a:rPr lang="en-US" dirty="0" smtClean="0"/>
              <a:t>Gracefully handle conflicts</a:t>
            </a:r>
          </a:p>
          <a:p>
            <a:pPr lvl="1"/>
            <a:r>
              <a:rPr lang="en-US" dirty="0" smtClean="0"/>
              <a:t>Work on the same project simultaneously</a:t>
            </a:r>
          </a:p>
          <a:p>
            <a:r>
              <a:rPr lang="en-US" dirty="0" smtClean="0"/>
              <a:t>Ability to return to previous known state</a:t>
            </a:r>
          </a:p>
          <a:p>
            <a:pPr lvl="1"/>
            <a:r>
              <a:rPr lang="en-US" dirty="0" smtClean="0"/>
              <a:t>Essential for large coding projects</a:t>
            </a:r>
          </a:p>
          <a:p>
            <a:r>
              <a:rPr lang="en-US" dirty="0" smtClean="0"/>
              <a:t>Supports code review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373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– The computer storing the authoritative copy of any project.</a:t>
            </a:r>
          </a:p>
          <a:p>
            <a:r>
              <a:rPr lang="en-US" dirty="0"/>
              <a:t>“Repository” – The database storing all </a:t>
            </a:r>
            <a:r>
              <a:rPr lang="en-US" dirty="0" smtClean="0"/>
              <a:t>files in a project.</a:t>
            </a:r>
            <a:endParaRPr lang="en-US" dirty="0"/>
          </a:p>
          <a:p>
            <a:r>
              <a:rPr lang="en-US" dirty="0"/>
              <a:t>“Commit” – A collection of changes to file(s) in the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113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“Working Copy” – The version of the project </a:t>
            </a:r>
            <a:r>
              <a:rPr lang="en-US" dirty="0" smtClean="0"/>
              <a:t>saved on </a:t>
            </a:r>
            <a:r>
              <a:rPr lang="en-US" dirty="0"/>
              <a:t>your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“Push” – Upload the changes made in your working copy to the server.</a:t>
            </a:r>
          </a:p>
          <a:p>
            <a:r>
              <a:rPr lang="en-US" dirty="0" smtClean="0"/>
              <a:t>“Pull” – Download others’ changes from the server to your working copy.</a:t>
            </a:r>
          </a:p>
          <a:p>
            <a:r>
              <a:rPr lang="en-US" dirty="0" smtClean="0"/>
              <a:t>“Clone” – The initial time you copy a project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93222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distributed revision control system</a:t>
            </a:r>
          </a:p>
          <a:p>
            <a:pPr lvl="1"/>
            <a:r>
              <a:rPr lang="en-US" dirty="0" smtClean="0"/>
              <a:t>“Distributed” means you have the entire history of the repository on your local machine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 have to be online to develop.</a:t>
            </a:r>
            <a:endParaRPr lang="en-US" dirty="0" smtClean="0"/>
          </a:p>
          <a:p>
            <a:r>
              <a:rPr lang="en-US" dirty="0" smtClean="0"/>
              <a:t>Makes improvements in usability and performance on past systems (Subversion).</a:t>
            </a:r>
          </a:p>
          <a:p>
            <a:r>
              <a:rPr lang="en-US" dirty="0" smtClean="0"/>
              <a:t>Open-source and free.</a:t>
            </a:r>
          </a:p>
          <a:p>
            <a:pPr lvl="1"/>
            <a:r>
              <a:rPr lang="en-US" dirty="0" smtClean="0"/>
              <a:t>We have a </a:t>
            </a:r>
            <a:r>
              <a:rPr lang="en-US" dirty="0" err="1" smtClean="0"/>
              <a:t>Git</a:t>
            </a:r>
            <a:r>
              <a:rPr lang="en-US" dirty="0" smtClean="0"/>
              <a:t> server hosting repositories on our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50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In addition to basic </a:t>
            </a:r>
            <a:r>
              <a:rPr lang="en-US" dirty="0" err="1" smtClean="0"/>
              <a:t>Git</a:t>
            </a:r>
            <a:r>
              <a:rPr lang="en-US" dirty="0" smtClean="0"/>
              <a:t> hosting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Offers a web interface. Explore and change your project from a browser.</a:t>
            </a:r>
          </a:p>
          <a:p>
            <a:pPr lvl="1"/>
            <a:r>
              <a:rPr lang="en-US" dirty="0" smtClean="0"/>
              <a:t>Unlimited public repositories</a:t>
            </a:r>
          </a:p>
          <a:p>
            <a:pPr lvl="1"/>
            <a:r>
              <a:rPr lang="en-US" dirty="0" smtClean="0"/>
              <a:t>Private repos with access controls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organization – </a:t>
            </a:r>
            <a:r>
              <a:rPr lang="en-US" dirty="0" smtClean="0"/>
              <a:t>hosts documentation, bug tracking, etc.</a:t>
            </a:r>
          </a:p>
          <a:p>
            <a:pPr lvl="1"/>
            <a:r>
              <a:rPr lang="en-US" dirty="0" smtClean="0"/>
              <a:t>Social platform – the “Facebook” of coding.</a:t>
            </a:r>
          </a:p>
          <a:p>
            <a:pPr lvl="1"/>
            <a:r>
              <a:rPr lang="en-US" dirty="0" smtClean="0"/>
              <a:t>Client-Side UI</a:t>
            </a:r>
          </a:p>
        </p:txBody>
      </p:sp>
    </p:spTree>
    <p:extLst>
      <p:ext uri="{BB962C8B-B14F-4D97-AF65-F5344CB8AC3E}">
        <p14:creationId xmlns:p14="http://schemas.microsoft.com/office/powerpoint/2010/main" val="38502545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090028">
  <a:themeElements>
    <a:clrScheme name="Office Theme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Khmer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Template</Template>
  <TotalTime>116</TotalTime>
  <Words>578</Words>
  <Application>Microsoft Office PowerPoint</Application>
  <PresentationFormat>On-screen Show (4:3)</PresentationFormat>
  <Paragraphs>90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TS001090028</vt:lpstr>
      <vt:lpstr>Git &amp; Github</vt:lpstr>
      <vt:lpstr>Overview</vt:lpstr>
      <vt:lpstr>Motivation</vt:lpstr>
      <vt:lpstr>Motivation</vt:lpstr>
      <vt:lpstr>Motivation</vt:lpstr>
      <vt:lpstr>Terminology</vt:lpstr>
      <vt:lpstr>Terminology</vt:lpstr>
      <vt:lpstr>Git</vt:lpstr>
      <vt:lpstr>GitHub</vt:lpstr>
      <vt:lpstr>Github Demonstration</vt:lpstr>
      <vt:lpstr>Git Clients</vt:lpstr>
      <vt:lpstr>Git Clients – Command Line</vt:lpstr>
      <vt:lpstr>GitHub Client - GUI</vt:lpstr>
      <vt:lpstr>GitHub Client</vt:lpstr>
      <vt:lpstr>GitHub Client Demo</vt:lpstr>
      <vt:lpstr>Rstudio</vt:lpstr>
      <vt:lpstr>Rstudio Demo</vt:lpstr>
      <vt:lpstr>QBRC Proposal</vt:lpstr>
      <vt:lpstr>Anti-Pattern</vt:lpstr>
      <vt:lpstr>Revision Control Anti-Patterns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Jeffrey Allen</cp:lastModifiedBy>
  <cp:revision>79</cp:revision>
  <dcterms:created xsi:type="dcterms:W3CDTF">2012-12-10T21:10:51Z</dcterms:created>
  <dcterms:modified xsi:type="dcterms:W3CDTF">2012-12-12T17:02:52Z</dcterms:modified>
</cp:coreProperties>
</file>