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9" autoAdjust="0"/>
  </p:normalViewPr>
  <p:slideViewPr>
    <p:cSldViewPr>
      <p:cViewPr varScale="1">
        <p:scale>
          <a:sx n="71" d="100"/>
          <a:sy n="71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4A09-CE51-45BC-B495-0A38684A10EE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D61-359C-40A8-853F-F7E106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Overview, list of projects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Public</a:t>
            </a:r>
            <a:r>
              <a:rPr lang="en-US" baseline="0" dirty="0" smtClean="0"/>
              <a:t> v Private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LCE Project’s files – introduce README documentation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commits</a:t>
            </a:r>
          </a:p>
          <a:p>
            <a:pPr marL="457200" lvl="1" indent="0">
              <a:buNone/>
            </a:pPr>
            <a:r>
              <a:rPr lang="en-US" baseline="0" dirty="0" smtClean="0"/>
              <a:t>Show diff of a commit</a:t>
            </a:r>
          </a:p>
          <a:p>
            <a:pPr marL="457200" lvl="1" indent="0">
              <a:buNone/>
            </a:pPr>
            <a:r>
              <a:rPr lang="en-US" baseline="0" dirty="0" smtClean="0"/>
              <a:t>Show comments/discussion on commit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tags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graphs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wiki –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- https://github.com/hadley/devtools/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Show issues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pull requests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  <a:p>
            <a:r>
              <a:rPr lang="en-US" dirty="0" smtClean="0"/>
              <a:t>On campus: Need to open </a:t>
            </a:r>
            <a:r>
              <a:rPr lang="en-US" dirty="0" err="1" smtClean="0"/>
              <a:t>Git</a:t>
            </a:r>
            <a:r>
              <a:rPr lang="en-US" dirty="0" smtClean="0"/>
              <a:t> Shell and run:</a:t>
            </a:r>
          </a:p>
          <a:p>
            <a:pPr marL="457200" lvl="1" indent="0">
              <a:buNone/>
            </a:pPr>
            <a:r>
              <a:rPr lang="fr-FR" sz="1600" dirty="0">
                <a:latin typeface="Lucida Console" pitchFamily="49" charset="0"/>
              </a:rPr>
              <a:t>git config --global </a:t>
            </a:r>
            <a:r>
              <a:rPr lang="fr-FR" sz="1600" dirty="0" err="1">
                <a:latin typeface="Lucida Console" pitchFamily="49" charset="0"/>
              </a:rPr>
              <a:t>http.proxy</a:t>
            </a:r>
            <a:r>
              <a:rPr lang="fr-FR" sz="1600" dirty="0">
                <a:latin typeface="Lucida Console" pitchFamily="49" charset="0"/>
              </a:rPr>
              <a:t> http://</a:t>
            </a:r>
            <a:r>
              <a:rPr lang="fr-FR" sz="1600" dirty="0" smtClean="0">
                <a:latin typeface="Lucida Console" pitchFamily="49" charset="0"/>
              </a:rPr>
              <a:t>proxy.swmed.edu:3128</a:t>
            </a:r>
            <a:endParaRPr lang="en-US" sz="1600" dirty="0" smtClean="0">
              <a:latin typeface="Lucida Console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“Clone” – The initial time you copy a project from the server.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machine.</a:t>
            </a:r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hosting…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Control permissions and access to certain users.</a:t>
            </a:r>
          </a:p>
          <a:p>
            <a:pPr lvl="1"/>
            <a:r>
              <a:rPr lang="en-US" dirty="0" smtClean="0"/>
              <a:t>Project management – 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2"/>
            <a:r>
              <a:rPr lang="en-US" dirty="0" smtClean="0"/>
              <a:t>Follow other users or projects</a:t>
            </a:r>
          </a:p>
          <a:p>
            <a:pPr lvl="2"/>
            <a:r>
              <a:rPr lang="en-US" dirty="0" smtClean="0"/>
              <a:t>Contribute to open-source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87</TotalTime>
  <Words>386</Words>
  <Application>Microsoft Office PowerPoint</Application>
  <PresentationFormat>On-screen Show (4:3)</PresentationFormat>
  <Paragraphs>69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 – Command Line</vt:lpstr>
      <vt:lpstr>GitHub Client - GUI</vt:lpstr>
      <vt:lpstr>Rstudio</vt:lpstr>
      <vt:lpstr>QBRC Proposal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50</cp:revision>
  <dcterms:created xsi:type="dcterms:W3CDTF">2012-12-10T21:10:51Z</dcterms:created>
  <dcterms:modified xsi:type="dcterms:W3CDTF">2012-12-10T22:41:35Z</dcterms:modified>
</cp:coreProperties>
</file>