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" initials="A" lastIdx="1" clrIdx="0">
    <p:extLst>
      <p:ext uri="{19B8F6BF-5375-455C-9EA6-DF929625EA0E}">
        <p15:presenceInfo xmlns:p15="http://schemas.microsoft.com/office/powerpoint/2012/main" userId="065381fd3fa172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4T01:04:04.66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6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0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2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63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4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61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244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854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32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63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86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04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10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0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64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26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53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14470C-3149-45D6-93E4-AD0C1E2A5DFE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5E101D0-0934-4E9A-9386-B8252C84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92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3806" y="2404534"/>
            <a:ext cx="9292045" cy="1646299"/>
          </a:xfrm>
        </p:spPr>
        <p:txBody>
          <a:bodyPr>
            <a:normAutofit/>
          </a:bodyPr>
          <a:lstStyle/>
          <a:p>
            <a:pPr marL="360000"/>
            <a:r>
              <a:rPr lang="ru-RU" dirty="0" smtClean="0"/>
              <a:t>Установщик видео с </a:t>
            </a:r>
            <a:r>
              <a:rPr lang="en-US" dirty="0" smtClean="0"/>
              <a:t>YT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4137" y="4050833"/>
            <a:ext cx="8829866" cy="1096899"/>
          </a:xfrm>
        </p:spPr>
        <p:txBody>
          <a:bodyPr/>
          <a:lstStyle/>
          <a:p>
            <a:pPr marL="360000"/>
            <a:r>
              <a:rPr lang="ru-RU" dirty="0" smtClean="0"/>
              <a:t>ПРОЕКТ был сделан                         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04695" y="4056382"/>
            <a:ext cx="290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/>
            <a:r>
              <a:rPr lang="ru-RU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Новиковым Андреем</a:t>
            </a:r>
            <a:endParaRPr lang="ru-RU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3589" y="4050833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/>
            <a:r>
              <a:rPr lang="ru-RU" dirty="0" smtClean="0">
                <a:solidFill>
                  <a:schemeClr val="bg1"/>
                </a:solidFill>
              </a:rPr>
              <a:t>Киперь Даниелем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функционал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 появилась после прекращении поддержки </a:t>
            </a:r>
            <a:r>
              <a:rPr lang="en-US" b="1" dirty="0" smtClean="0"/>
              <a:t>YouTube Premium </a:t>
            </a:r>
            <a:r>
              <a:rPr lang="ru-RU" dirty="0" smtClean="0"/>
              <a:t>в России и</a:t>
            </a:r>
            <a:r>
              <a:rPr lang="en-US" dirty="0" smtClean="0"/>
              <a:t>/</a:t>
            </a:r>
            <a:r>
              <a:rPr lang="ru-RU" dirty="0" smtClean="0"/>
              <a:t>или невозможности нормально скачать какое-либо видео из других сторонних программ или сайтов по типу </a:t>
            </a:r>
            <a:r>
              <a:rPr lang="en-US" i="1" dirty="0" smtClean="0">
                <a:solidFill>
                  <a:srgbClr val="00B050"/>
                </a:solidFill>
              </a:rPr>
              <a:t>Savefrom.net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Ummy video downloader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ru-RU" i="1" dirty="0" smtClean="0"/>
              <a:t>или </a:t>
            </a:r>
            <a:r>
              <a:rPr lang="en-US" i="1" dirty="0" smtClean="0"/>
              <a:t>Video Grabber.</a:t>
            </a:r>
            <a:r>
              <a:rPr lang="ru-RU" i="1" dirty="0" smtClean="0"/>
              <a:t> На некоторые ругается антивирус, а для работоспособности других требуется покупать лицензию.</a:t>
            </a:r>
          </a:p>
          <a:p>
            <a:r>
              <a:rPr lang="ru-RU" i="1" dirty="0" smtClean="0"/>
              <a:t>Функционал нашей программы довольно интуитивен и понятен уже из названия – мы позволяем пользователю скачивать видео</a:t>
            </a:r>
            <a:r>
              <a:rPr lang="en-US" i="1" dirty="0" smtClean="0"/>
              <a:t>/</a:t>
            </a:r>
            <a:r>
              <a:rPr lang="ru-RU" i="1" dirty="0" smtClean="0"/>
              <a:t>аудио</a:t>
            </a:r>
            <a:r>
              <a:rPr lang="en-US" i="1" dirty="0" smtClean="0"/>
              <a:t>/</a:t>
            </a:r>
            <a:r>
              <a:rPr lang="ru-RU" i="1" dirty="0" smtClean="0"/>
              <a:t>субтитры с любого публичного видео, или с видео, с доступом по ссылке.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9676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полностью </a:t>
            </a:r>
            <a:r>
              <a:rPr lang="ru-RU" dirty="0"/>
              <a:t>написана </a:t>
            </a:r>
            <a:r>
              <a:rPr lang="ru-RU" dirty="0" smtClean="0"/>
              <a:t>на языке </a:t>
            </a:r>
            <a:r>
              <a:rPr lang="en-US" b="1" dirty="0" smtClean="0"/>
              <a:t>Python</a:t>
            </a:r>
            <a:r>
              <a:rPr lang="en-US" dirty="0" smtClean="0"/>
              <a:t>. </a:t>
            </a:r>
            <a:r>
              <a:rPr lang="ru-RU" dirty="0" smtClean="0"/>
              <a:t>Для хранения информации о данных пользователя была использована библиотека </a:t>
            </a:r>
            <a:r>
              <a:rPr lang="en-US" b="1" dirty="0" smtClean="0"/>
              <a:t>SQLite</a:t>
            </a:r>
            <a:r>
              <a:rPr lang="en-US" dirty="0" smtClean="0"/>
              <a:t>, </a:t>
            </a:r>
            <a:r>
              <a:rPr lang="ru-RU" dirty="0" smtClean="0"/>
              <a:t>для данных о видео – модуль </a:t>
            </a:r>
            <a:r>
              <a:rPr lang="en-US" b="1" dirty="0" smtClean="0"/>
              <a:t>pickle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smtClean="0"/>
              <a:t>Python. </a:t>
            </a:r>
            <a:r>
              <a:rPr lang="ru-RU" dirty="0" smtClean="0"/>
              <a:t>Сделано это было для того, чтобы снизить нагрузку на основную БД с данными пользователя и ускорить работоспособность программы.</a:t>
            </a:r>
          </a:p>
          <a:p>
            <a:r>
              <a:rPr lang="ru-RU" dirty="0" smtClean="0"/>
              <a:t>Интерфейс программы был написан на </a:t>
            </a:r>
            <a:r>
              <a:rPr lang="en-US" b="1" dirty="0" smtClean="0"/>
              <a:t>pyqt5</a:t>
            </a:r>
            <a:r>
              <a:rPr lang="ru-RU" dirty="0" smtClean="0"/>
              <a:t>. В итоге всего было написано 7 файлов интерфейса.</a:t>
            </a:r>
          </a:p>
          <a:p>
            <a:r>
              <a:rPr lang="ru-RU" dirty="0" smtClean="0"/>
              <a:t>Ответственность за установку видео ложится на библиотеку</a:t>
            </a:r>
            <a:r>
              <a:rPr lang="en-US" dirty="0"/>
              <a:t> </a:t>
            </a:r>
            <a:r>
              <a:rPr lang="en-US" b="1" dirty="0" smtClean="0"/>
              <a:t>pytube</a:t>
            </a:r>
            <a:r>
              <a:rPr lang="en-US" dirty="0" smtClean="0"/>
              <a:t>.</a:t>
            </a:r>
          </a:p>
          <a:p>
            <a:r>
              <a:rPr lang="ru-RU" dirty="0" smtClean="0"/>
              <a:t>Трансфер файлов на иные устройства был реализован через </a:t>
            </a:r>
            <a:r>
              <a:rPr lang="en-US" b="1" dirty="0" smtClean="0"/>
              <a:t>TCP</a:t>
            </a:r>
            <a:r>
              <a:rPr lang="ru-RU" dirty="0" smtClean="0"/>
              <a:t> протоколы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Transmission control protocol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169776" cy="706964"/>
          </a:xfrm>
        </p:spPr>
        <p:txBody>
          <a:bodyPr/>
          <a:lstStyle/>
          <a:p>
            <a:r>
              <a:rPr lang="ru-RU" dirty="0" smtClean="0"/>
              <a:t>Внешняя структурная составляющая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Грубо говоря программу можно представить следующей схемой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49" y="2982898"/>
            <a:ext cx="6048207" cy="35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Внутренняя структурная составляющая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Всего в программе </a:t>
            </a:r>
            <a:r>
              <a:rPr lang="ru-RU" b="1" dirty="0" smtClean="0"/>
              <a:t>16</a:t>
            </a:r>
            <a:r>
              <a:rPr lang="ru-RU" dirty="0" smtClean="0"/>
              <a:t> скриптов. </a:t>
            </a:r>
            <a:r>
              <a:rPr lang="ru-RU" b="1" dirty="0" smtClean="0"/>
              <a:t>7</a:t>
            </a:r>
            <a:r>
              <a:rPr lang="ru-RU" dirty="0" smtClean="0"/>
              <a:t> из них – чистые интерфейсы, </a:t>
            </a:r>
            <a:r>
              <a:rPr lang="ru-RU" b="1" dirty="0" smtClean="0"/>
              <a:t>6</a:t>
            </a:r>
            <a:r>
              <a:rPr lang="ru-RU" dirty="0" smtClean="0"/>
              <a:t> – логика этих интерфейсов и </a:t>
            </a:r>
            <a:r>
              <a:rPr lang="ru-RU" b="1" dirty="0" smtClean="0"/>
              <a:t>3</a:t>
            </a:r>
            <a:r>
              <a:rPr lang="ru-RU" dirty="0" smtClean="0"/>
              <a:t> дополнительных, а именно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1. datamanager.py – </a:t>
            </a:r>
            <a:r>
              <a:rPr lang="ru-RU" dirty="0" smtClean="0"/>
              <a:t>снижает сложность работы с данными. Предоставляет методы, помогающие быстро и безошибочно сохранить данные туда, куда надо.</a:t>
            </a:r>
          </a:p>
          <a:p>
            <a:r>
              <a:rPr lang="ru-RU" b="1" dirty="0" smtClean="0"/>
              <a:t>2. </a:t>
            </a:r>
            <a:r>
              <a:rPr lang="en-US" b="1" dirty="0" smtClean="0"/>
              <a:t>youtube.py – </a:t>
            </a:r>
            <a:r>
              <a:rPr lang="ru-RU" dirty="0" smtClean="0"/>
              <a:t>маленький вспомогательный скрипт, помогающий безошибочно получить данные о видео и скачать превью.</a:t>
            </a:r>
          </a:p>
          <a:p>
            <a:r>
              <a:rPr lang="ru-RU" b="1" dirty="0" smtClean="0"/>
              <a:t>3. </a:t>
            </a:r>
            <a:r>
              <a:rPr lang="en-US" b="1" dirty="0" smtClean="0"/>
              <a:t>main.py – </a:t>
            </a:r>
            <a:r>
              <a:rPr lang="ru-RU" dirty="0" smtClean="0"/>
              <a:t>основной скрипт, скрепляющий всё воедино.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774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 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063" y="2603500"/>
            <a:ext cx="10659291" cy="3980180"/>
          </a:xfrm>
        </p:spPr>
        <p:txBody>
          <a:bodyPr>
            <a:normAutofit/>
          </a:bodyPr>
          <a:lstStyle/>
          <a:p>
            <a:r>
              <a:rPr lang="ru-RU" dirty="0" smtClean="0"/>
              <a:t>Несомненно самым главным минусом является то, что нельзя скачивать видео, имеющие расширение </a:t>
            </a:r>
            <a:r>
              <a:rPr lang="en-US" dirty="0" smtClean="0"/>
              <a:t>&gt;=1080p</a:t>
            </a:r>
            <a:r>
              <a:rPr lang="ru-RU" dirty="0" smtClean="0"/>
              <a:t>, со звуком. На данный момент можно скачать отдельно аудио и видео с таким разрешением</a:t>
            </a:r>
          </a:p>
          <a:p>
            <a:r>
              <a:rPr lang="ru-RU" dirty="0" smtClean="0"/>
              <a:t>Возможность выбора языка и формата субтитров. Нередко многим людям могут понадобиться субтитры в формате </a:t>
            </a:r>
            <a:r>
              <a:rPr lang="en-US" b="1" i="1" dirty="0" smtClean="0"/>
              <a:t>.srt</a:t>
            </a:r>
            <a:r>
              <a:rPr lang="ru-RU" dirty="0" smtClean="0"/>
              <a:t>, а не чистым текстом.</a:t>
            </a:r>
          </a:p>
          <a:p>
            <a:r>
              <a:rPr lang="ru-RU" dirty="0" smtClean="0"/>
              <a:t>Возможность накладывать субтитры прямо на видео при скачке.</a:t>
            </a:r>
          </a:p>
          <a:p>
            <a:r>
              <a:rPr lang="ru-RU" dirty="0"/>
              <a:t>П</a:t>
            </a:r>
            <a:r>
              <a:rPr lang="ru-RU" dirty="0" smtClean="0"/>
              <a:t>оддержка скачивания плейлистов. Возможность выбора необходимых видео из списка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Возможность скачивать музыку с</a:t>
            </a:r>
            <a:r>
              <a:rPr lang="en-US" dirty="0" smtClean="0"/>
              <a:t>/</a:t>
            </a:r>
            <a:r>
              <a:rPr lang="ru-RU" dirty="0" smtClean="0"/>
              <a:t>без видео с сервиса </a:t>
            </a:r>
            <a:r>
              <a:rPr lang="en-US" b="1" dirty="0" smtClean="0"/>
              <a:t>music.youtube.com</a:t>
            </a:r>
            <a:endParaRPr lang="ru-RU" b="1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414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на данное время может является хорошим заменителем </a:t>
            </a:r>
            <a:r>
              <a:rPr lang="en-US" b="1" dirty="0" smtClean="0"/>
              <a:t>YouTube Premium</a:t>
            </a:r>
            <a:r>
              <a:rPr lang="en-US" dirty="0" smtClean="0"/>
              <a:t> </a:t>
            </a:r>
            <a:r>
              <a:rPr lang="ru-RU" dirty="0" smtClean="0"/>
              <a:t>до его возвращения. После добавления всех запланированных функций и полного тестирования последующей работы программы она может стать конкурентно способной. Программа </a:t>
            </a:r>
            <a:r>
              <a:rPr lang="en-US" b="1" i="1" dirty="0" smtClean="0"/>
              <a:t>Lightweight</a:t>
            </a:r>
            <a:r>
              <a:rPr lang="en-US" dirty="0" smtClean="0"/>
              <a:t>, </a:t>
            </a:r>
            <a:r>
              <a:rPr lang="ru-RU" dirty="0" smtClean="0"/>
              <a:t>не требует работы в фоне и прав администратора. Легко разобраться, как её использовать.</a:t>
            </a:r>
          </a:p>
          <a:p>
            <a:r>
              <a:rPr lang="ru-RU" dirty="0" smtClean="0"/>
              <a:t>Программа предоставляет полную работоспособность, но не полный функционал.</a:t>
            </a:r>
            <a:r>
              <a:rPr lang="en-US" dirty="0" smtClean="0"/>
              <a:t> Youtube </a:t>
            </a:r>
            <a:r>
              <a:rPr lang="ru-RU" dirty="0" smtClean="0"/>
              <a:t>позволяет скачивать видео в </a:t>
            </a:r>
            <a:r>
              <a:rPr lang="en-US" b="1" dirty="0" smtClean="0"/>
              <a:t>Full HD</a:t>
            </a:r>
            <a:r>
              <a:rPr lang="ru-RU" b="1" dirty="0" smtClean="0"/>
              <a:t> </a:t>
            </a:r>
            <a:r>
              <a:rPr lang="ru-RU" dirty="0" smtClean="0"/>
              <a:t>качестве только без звука. У некоторых видео с качеством </a:t>
            </a:r>
            <a:r>
              <a:rPr lang="en-US" b="1" dirty="0" smtClean="0"/>
              <a:t>&lt;720p </a:t>
            </a:r>
            <a:r>
              <a:rPr lang="ru-RU" dirty="0" smtClean="0"/>
              <a:t>такая же проблема. Обход данной проблемы найден пока ещё не был.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463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Совет директоров</vt:lpstr>
      <vt:lpstr>Установщик видео с YT</vt:lpstr>
      <vt:lpstr>Идея и функционал проекта</vt:lpstr>
      <vt:lpstr>Описание реализации</vt:lpstr>
      <vt:lpstr>Внешняя структурная составляющая</vt:lpstr>
      <vt:lpstr>Внутренняя структурная составляющая</vt:lpstr>
      <vt:lpstr>Возможности для доработки и развития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Установщик видео с YT</dc:title>
  <dc:creator>Andrew</dc:creator>
  <cp:lastModifiedBy>Andrew</cp:lastModifiedBy>
  <cp:revision>8</cp:revision>
  <dcterms:created xsi:type="dcterms:W3CDTF">2022-11-13T22:01:39Z</dcterms:created>
  <dcterms:modified xsi:type="dcterms:W3CDTF">2022-11-13T23:08:02Z</dcterms:modified>
</cp:coreProperties>
</file>