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5476-27EC-76A8-F03B-655D7850D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B59FC-7BA0-BE09-5246-C1D76055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C2B5-563E-5010-39DD-519589F7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6177-04BC-E28C-CD1F-B11F7A0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7D15-DB63-6F48-257E-1C8B4178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623E-64EC-F6C5-757F-AE2B695A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5E8AE-2E3E-D26E-5BAD-0A2C07B58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8EB9-9145-B062-22AD-07EE774C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44D0-A952-C028-F697-D057E1DD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0318-6110-104B-1F9C-6F12B6C0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4D833-C079-8437-00B6-1807E5769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54C54-9344-1145-63F7-540EFED22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410E-3997-1441-6558-EC4EB796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42CF-40E0-18BC-4F59-D219443D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EECC-92C2-AE98-A2AA-057100BA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3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3852-A5F6-1F88-8230-B2106EA2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B1B8-7CB3-45E1-8B22-3B2BD733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256EE-86E1-F648-C3A3-9159CAB9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020C4-DD96-4AD7-A7EC-F7CB8CA7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789D-1C7A-1AF1-35DC-BA5AE503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54FC-B62B-1405-992C-1B306D05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7AE96-9F03-2BCC-6CD2-18F301B6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DAB7B-CABF-CDC7-CC1B-2D160559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31A2-99E2-2AE9-14AF-A825C89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8C23-5456-B0EF-0A83-C01CB07C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AA08-AABF-1410-8571-7149A21B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6804-BADD-2F9B-9B64-A69A5410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D181F-14B7-B66A-0953-A60F69965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31AEC-4636-4530-1927-4A1F7DD9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99FC3-CC23-82D2-DB0E-C4228E8D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9DF9-D3B6-F3D7-C2F0-B5E1AA4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026C-10AE-C18A-773E-BDB0F858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F0FB-9586-82E2-0744-71E9DD5FB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6757F-132E-3F63-5B9C-EF8AACBA2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D9575-D117-EBFC-4716-76B243A7B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F28FC-13CB-A295-AFF5-37E5EC2F3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29BF9-5BCB-FACC-03FA-B6806583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2ACFF-1264-8D67-B47C-A7BD650D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8D9D1-2E99-9DB9-4510-0C040B8D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034F-D926-6FE0-9BA7-92F5CC50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93018-3837-EE9E-E16C-C03CCBF5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C105A-9DED-2ABD-C005-6EAC4645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D323F-1581-EBB8-848C-09AB2EBB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E63E4-97FA-6F4A-FC3C-EFC195A8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FA23E-143D-BD73-80D3-5033CC7D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18AD-883D-00D7-6FF6-6AC67F6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6327-7404-CB18-C14B-C4698BA2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0EBE-8EBF-9486-6B2B-5DDA565A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33C70-247C-16A5-BA5A-2FC8D990E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8F78C-F931-831B-955E-D711E71A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ACBC0-4FB4-D7CC-CAAE-F0E4D9A6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82458-476B-F8B1-208C-BE99067D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AF70-EE58-8CD6-7EE1-A82A1BFE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01E61-F61C-C099-3B1A-76E72446C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09576-8335-559E-9310-0B6F32C5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CA732-81DB-E8E7-B5FF-CC1B597F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8F4A-F407-6651-7B63-3D1D9FF6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CBC5-A7D8-9A4F-D3FE-F75A36CF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03BEF-C9A0-45D4-964D-8476D951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2BC16-E524-BE14-FD03-B2DA387D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7EAE-ADC0-3EAC-FE11-7CFD459D8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867BE-0004-487A-91B3-E47B9FD4886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E1E8-FD6F-05D9-B9E1-4D26788F4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7EB55-C9C4-865F-932B-B2EDD20A0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BAC73-66ED-4BD9-8408-CA959143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AI-generated content may be incorrect.">
            <a:extLst>
              <a:ext uri="{FF2B5EF4-FFF2-40B4-BE49-F238E27FC236}">
                <a16:creationId xmlns:a16="http://schemas.microsoft.com/office/drawing/2014/main" id="{300D1F8A-2CA6-4CB6-8FC1-D730DB968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130175"/>
            <a:ext cx="1111250" cy="135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A0D2B-FF3D-1E60-C4A3-9FA134E1C995}"/>
              </a:ext>
            </a:extLst>
          </p:cNvPr>
          <p:cNvSpPr txBox="1"/>
          <p:nvPr/>
        </p:nvSpPr>
        <p:spPr>
          <a:xfrm>
            <a:off x="2247900" y="495300"/>
            <a:ext cx="838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avolini" panose="03000502040302020204" pitchFamily="66" charset="0"/>
                <a:ea typeface="Ebrima" panose="02000000000000000000" pitchFamily="2" charset="0"/>
                <a:cs typeface="Cavolini" panose="03000502040302020204" pitchFamily="66" charset="0"/>
              </a:rPr>
              <a:t>Quad Cities GIS User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687C0-E00D-908A-38B0-14DE4F7E5FDC}"/>
              </a:ext>
            </a:extLst>
          </p:cNvPr>
          <p:cNvSpPr txBox="1"/>
          <p:nvPr/>
        </p:nvSpPr>
        <p:spPr>
          <a:xfrm>
            <a:off x="174625" y="6362700"/>
            <a:ext cx="389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Organizer: Bobby Oliver</a:t>
            </a:r>
          </a:p>
          <a:p>
            <a:r>
              <a:rPr lang="en-US" sz="1200" dirty="0"/>
              <a:t>bobby.j.oliver@usace.army.mil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91581-9840-14EF-E053-8DBE9CAC0B24}"/>
              </a:ext>
            </a:extLst>
          </p:cNvPr>
          <p:cNvSpPr txBox="1"/>
          <p:nvPr/>
        </p:nvSpPr>
        <p:spPr>
          <a:xfrm>
            <a:off x="1938759" y="1545220"/>
            <a:ext cx="8536330" cy="226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6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Cavolini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Oliver, Bobby J CIV USARMY CEMVR (USA)</dc:creator>
  <cp:lastModifiedBy>Oliver, Bobby J CIV USARMY CEMVR (USA)</cp:lastModifiedBy>
  <cp:revision>2</cp:revision>
  <dcterms:created xsi:type="dcterms:W3CDTF">2025-07-22T15:51:33Z</dcterms:created>
  <dcterms:modified xsi:type="dcterms:W3CDTF">2025-07-28T11:28:51Z</dcterms:modified>
</cp:coreProperties>
</file>