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8044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8044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CCking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的制作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初衷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2328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232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CCking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的结构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8524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4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8524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CCking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的使用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3345" y="167005"/>
            <a:ext cx="9634855" cy="1600835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3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3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3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3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3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3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COMMONDATA" val="eyJoZGlkIjoiMzQ5MDY5OWYzZDg2YzljOTU2MzhmNjQ4OGRmYjkxND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16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酷跑初心（ks下頁小白）</cp:lastModifiedBy>
  <cp:revision>177</cp:revision>
  <dcterms:created xsi:type="dcterms:W3CDTF">2019-06-19T02:08:00Z</dcterms:created>
  <dcterms:modified xsi:type="dcterms:W3CDTF">2022-10-29T07:42:59Z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>E206678C9D6B49C1AEB533E4EC50A684</vt:lpwstr>
  </property>
</Properties>
</file>