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9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A1D4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7"/>
  </p:normalViewPr>
  <p:slideViewPr>
    <p:cSldViewPr snapToGrid="0" snapToObjects="1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92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CC271-485E-4B64-AB5D-02D95A792A4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E4A7726-3A82-4C96-ADBC-92438E1FD6E1}">
      <dgm:prSet phldrT="[Tekst]"/>
      <dgm:spPr/>
      <dgm:t>
        <a:bodyPr/>
        <a:lstStyle/>
        <a:p>
          <a:r>
            <a:rPr lang="da-DK" dirty="0"/>
            <a:t>Therese (kontorchef)</a:t>
          </a:r>
        </a:p>
        <a:p>
          <a:r>
            <a:rPr lang="da-DK" dirty="0"/>
            <a:t>pt. ingen teamleder</a:t>
          </a:r>
        </a:p>
      </dgm:t>
    </dgm:pt>
    <dgm:pt modelId="{AC3DB7B1-60D2-4626-9C42-7F080B67EA8F}" type="parTrans" cxnId="{8E091D8D-D462-4ACD-93A6-6DF53521E19F}">
      <dgm:prSet/>
      <dgm:spPr/>
      <dgm:t>
        <a:bodyPr/>
        <a:lstStyle/>
        <a:p>
          <a:endParaRPr lang="da-DK"/>
        </a:p>
      </dgm:t>
    </dgm:pt>
    <dgm:pt modelId="{B1144F50-58BA-44BD-B789-88F92216D1EF}" type="sibTrans" cxnId="{8E091D8D-D462-4ACD-93A6-6DF53521E19F}">
      <dgm:prSet/>
      <dgm:spPr/>
      <dgm:t>
        <a:bodyPr/>
        <a:lstStyle/>
        <a:p>
          <a:endParaRPr lang="da-DK"/>
        </a:p>
      </dgm:t>
    </dgm:pt>
    <dgm:pt modelId="{D1521959-AEAA-4FC6-9B27-781E2F9D522E}">
      <dgm:prSet phldrT="[Tekst]"/>
      <dgm:spPr/>
      <dgm:t>
        <a:bodyPr/>
        <a:lstStyle/>
        <a:p>
          <a:r>
            <a:rPr lang="da-DK" dirty="0"/>
            <a:t>Bjarne</a:t>
          </a:r>
        </a:p>
      </dgm:t>
    </dgm:pt>
    <dgm:pt modelId="{083692E6-57FE-43E8-B05D-9B79D7AFDEF5}" type="parTrans" cxnId="{15F5DD5D-B010-4D9E-A035-8F4A77F3A5C7}">
      <dgm:prSet/>
      <dgm:spPr/>
      <dgm:t>
        <a:bodyPr/>
        <a:lstStyle/>
        <a:p>
          <a:endParaRPr lang="da-DK"/>
        </a:p>
      </dgm:t>
    </dgm:pt>
    <dgm:pt modelId="{D2F2C53B-EBBE-4F50-AAD6-712D18802899}" type="sibTrans" cxnId="{15F5DD5D-B010-4D9E-A035-8F4A77F3A5C7}">
      <dgm:prSet/>
      <dgm:spPr/>
      <dgm:t>
        <a:bodyPr/>
        <a:lstStyle/>
        <a:p>
          <a:endParaRPr lang="da-DK"/>
        </a:p>
      </dgm:t>
    </dgm:pt>
    <dgm:pt modelId="{3E42EB65-3C41-4EDD-85C3-ADDA3C7BA5BB}">
      <dgm:prSet phldrT="[Tekst]"/>
      <dgm:spPr/>
      <dgm:t>
        <a:bodyPr/>
        <a:lstStyle/>
        <a:p>
          <a:r>
            <a:rPr lang="da-DK" dirty="0"/>
            <a:t>Simon</a:t>
          </a:r>
        </a:p>
      </dgm:t>
    </dgm:pt>
    <dgm:pt modelId="{D240ECF1-F511-426A-8B2C-53496E63AB55}" type="parTrans" cxnId="{3156ADC8-4DB2-433C-997A-97A1185BA1B5}">
      <dgm:prSet/>
      <dgm:spPr/>
      <dgm:t>
        <a:bodyPr/>
        <a:lstStyle/>
        <a:p>
          <a:endParaRPr lang="da-DK"/>
        </a:p>
      </dgm:t>
    </dgm:pt>
    <dgm:pt modelId="{11680155-0694-41FE-BD60-145AFCA7D46A}" type="sibTrans" cxnId="{3156ADC8-4DB2-433C-997A-97A1185BA1B5}">
      <dgm:prSet/>
      <dgm:spPr/>
      <dgm:t>
        <a:bodyPr/>
        <a:lstStyle/>
        <a:p>
          <a:endParaRPr lang="da-DK"/>
        </a:p>
      </dgm:t>
    </dgm:pt>
    <dgm:pt modelId="{7DCA299C-CD33-4F51-A14F-B155C67E3249}">
      <dgm:prSet/>
      <dgm:spPr/>
      <dgm:t>
        <a:bodyPr/>
        <a:lstStyle/>
        <a:p>
          <a:r>
            <a:rPr lang="da-DK" dirty="0"/>
            <a:t>Andreas</a:t>
          </a:r>
        </a:p>
      </dgm:t>
    </dgm:pt>
    <dgm:pt modelId="{EECCD0CA-8E7F-4D8E-A901-8008B87F3E15}" type="parTrans" cxnId="{BDDAF574-913D-4563-9D02-51CD14A75797}">
      <dgm:prSet/>
      <dgm:spPr/>
      <dgm:t>
        <a:bodyPr/>
        <a:lstStyle/>
        <a:p>
          <a:endParaRPr lang="da-DK"/>
        </a:p>
      </dgm:t>
    </dgm:pt>
    <dgm:pt modelId="{0E9FB490-B1C8-44BB-BE6F-AD985A634F1C}" type="sibTrans" cxnId="{BDDAF574-913D-4563-9D02-51CD14A75797}">
      <dgm:prSet/>
      <dgm:spPr/>
      <dgm:t>
        <a:bodyPr/>
        <a:lstStyle/>
        <a:p>
          <a:endParaRPr lang="da-DK"/>
        </a:p>
      </dgm:t>
    </dgm:pt>
    <dgm:pt modelId="{EA7014A6-7B04-4E64-8A27-A143E91FFC3A}">
      <dgm:prSet custT="1"/>
      <dgm:spPr/>
      <dgm:t>
        <a:bodyPr/>
        <a:lstStyle/>
        <a:p>
          <a:r>
            <a:rPr lang="da-DK" sz="800" dirty="0"/>
            <a:t>* Duke P2: 10-4 light, 10-4 </a:t>
          </a:r>
          <a:r>
            <a:rPr lang="da-DK" sz="800" dirty="0" err="1"/>
            <a:t>deluxe</a:t>
          </a:r>
          <a:r>
            <a:rPr lang="da-DK" sz="800" dirty="0"/>
            <a:t> og AVH3 </a:t>
          </a:r>
        </a:p>
        <a:p>
          <a:r>
            <a:rPr lang="da-DK" sz="800" dirty="0"/>
            <a:t>* </a:t>
          </a:r>
          <a:r>
            <a:rPr lang="da-DK" sz="800" dirty="0" err="1"/>
            <a:t>Sagsaktiviteter</a:t>
          </a:r>
          <a:endParaRPr lang="da-DK" sz="800" dirty="0"/>
        </a:p>
        <a:p>
          <a:r>
            <a:rPr lang="da-DK" sz="800" dirty="0"/>
            <a:t>*Janice (robot)</a:t>
          </a:r>
        </a:p>
        <a:p>
          <a:r>
            <a:rPr lang="da-DK" sz="800" dirty="0"/>
            <a:t>* Ny bilagsmetode</a:t>
          </a:r>
        </a:p>
      </dgm:t>
    </dgm:pt>
    <dgm:pt modelId="{D944EDD7-6385-4FDB-A744-729D22BBA53E}" type="parTrans" cxnId="{9C30436B-A295-49DF-B486-4AB5D5EF715A}">
      <dgm:prSet/>
      <dgm:spPr/>
      <dgm:t>
        <a:bodyPr/>
        <a:lstStyle/>
        <a:p>
          <a:endParaRPr lang="da-DK"/>
        </a:p>
      </dgm:t>
    </dgm:pt>
    <dgm:pt modelId="{8AB1DB8F-7B2F-4B94-8049-20E2E18DC514}" type="sibTrans" cxnId="{9C30436B-A295-49DF-B486-4AB5D5EF715A}">
      <dgm:prSet/>
      <dgm:spPr/>
      <dgm:t>
        <a:bodyPr/>
        <a:lstStyle/>
        <a:p>
          <a:endParaRPr lang="da-DK"/>
        </a:p>
      </dgm:t>
    </dgm:pt>
    <dgm:pt modelId="{A539C659-93B6-4202-90F9-26ACCAD8CB80}">
      <dgm:prSet custT="1"/>
      <dgm:spPr/>
      <dgm:t>
        <a:bodyPr/>
        <a:lstStyle/>
        <a:p>
          <a:r>
            <a:rPr lang="da-DK" sz="1000" dirty="0"/>
            <a:t>Duke P2: 10-4 light, 10-4 </a:t>
          </a:r>
          <a:r>
            <a:rPr lang="da-DK" sz="1000" dirty="0" err="1"/>
            <a:t>deluxe</a:t>
          </a:r>
          <a:r>
            <a:rPr lang="da-DK" sz="1000" dirty="0"/>
            <a:t> og AVH3</a:t>
          </a:r>
        </a:p>
        <a:p>
          <a:r>
            <a:rPr lang="da-DK" sz="1000" dirty="0"/>
            <a:t>*</a:t>
          </a:r>
          <a:r>
            <a:rPr lang="da-DK" sz="1000" dirty="0" err="1"/>
            <a:t>Sagsaktiviteter</a:t>
          </a:r>
          <a:endParaRPr lang="da-DK" sz="1000" dirty="0"/>
        </a:p>
        <a:p>
          <a:r>
            <a:rPr lang="da-DK" sz="1000" dirty="0"/>
            <a:t>*Power </a:t>
          </a:r>
          <a:r>
            <a:rPr lang="da-DK" sz="1000" dirty="0" err="1"/>
            <a:t>automate</a:t>
          </a:r>
          <a:r>
            <a:rPr lang="da-DK" sz="1000" dirty="0"/>
            <a:t> mv.</a:t>
          </a:r>
        </a:p>
      </dgm:t>
    </dgm:pt>
    <dgm:pt modelId="{E3C2E087-6FAF-4031-8F98-88D6A9AB4BE0}" type="parTrans" cxnId="{00DAFF69-4A20-4CE8-8019-AFF4AC2655D5}">
      <dgm:prSet/>
      <dgm:spPr/>
      <dgm:t>
        <a:bodyPr/>
        <a:lstStyle/>
        <a:p>
          <a:endParaRPr lang="da-DK"/>
        </a:p>
      </dgm:t>
    </dgm:pt>
    <dgm:pt modelId="{22AB2D89-5151-486D-8389-FA781542D015}" type="sibTrans" cxnId="{00DAFF69-4A20-4CE8-8019-AFF4AC2655D5}">
      <dgm:prSet/>
      <dgm:spPr/>
      <dgm:t>
        <a:bodyPr/>
        <a:lstStyle/>
        <a:p>
          <a:endParaRPr lang="da-DK"/>
        </a:p>
      </dgm:t>
    </dgm:pt>
    <dgm:pt modelId="{85D9BE95-9253-42FA-BAEB-E4ECC5EB55DF}">
      <dgm:prSet custT="1"/>
      <dgm:spPr/>
      <dgm:t>
        <a:bodyPr/>
        <a:lstStyle/>
        <a:p>
          <a:r>
            <a:rPr lang="da-DK" sz="1000" dirty="0"/>
            <a:t>* Duke P1: Kald 1 og 2</a:t>
          </a:r>
        </a:p>
        <a:p>
          <a:r>
            <a:rPr lang="da-DK" sz="1000" dirty="0"/>
            <a:t>* Klageformular </a:t>
          </a:r>
          <a:r>
            <a:rPr lang="da-DK" sz="1000" dirty="0" err="1"/>
            <a:t>ver</a:t>
          </a:r>
          <a:r>
            <a:rPr lang="da-DK" sz="1000" dirty="0"/>
            <a:t>. 4.0 og intern formular</a:t>
          </a:r>
        </a:p>
      </dgm:t>
    </dgm:pt>
    <dgm:pt modelId="{48AA21D3-BD9A-437F-8928-583371DA85E6}" type="parTrans" cxnId="{5763C876-AAA2-4C5C-A736-471A228C6F48}">
      <dgm:prSet/>
      <dgm:spPr/>
      <dgm:t>
        <a:bodyPr/>
        <a:lstStyle/>
        <a:p>
          <a:endParaRPr lang="da-DK"/>
        </a:p>
      </dgm:t>
    </dgm:pt>
    <dgm:pt modelId="{95CFAA9A-365B-45B1-A354-B05207127C7B}" type="sibTrans" cxnId="{5763C876-AAA2-4C5C-A736-471A228C6F48}">
      <dgm:prSet/>
      <dgm:spPr/>
      <dgm:t>
        <a:bodyPr/>
        <a:lstStyle/>
        <a:p>
          <a:endParaRPr lang="da-DK"/>
        </a:p>
      </dgm:t>
    </dgm:pt>
    <dgm:pt modelId="{70102BE1-F480-49F3-9116-A167C6418E24}">
      <dgm:prSet custT="1"/>
      <dgm:spPr/>
      <dgm:t>
        <a:bodyPr/>
        <a:lstStyle/>
        <a:p>
          <a:r>
            <a:rPr lang="da-DK" sz="1000" dirty="0"/>
            <a:t>*Digitaliseringshjælper netværket </a:t>
          </a:r>
        </a:p>
        <a:p>
          <a:r>
            <a:rPr lang="da-DK" sz="1000" dirty="0"/>
            <a:t>*</a:t>
          </a:r>
          <a:r>
            <a:rPr lang="da-DK" sz="1000" dirty="0" err="1"/>
            <a:t>Bilagsdok.vejl</a:t>
          </a:r>
          <a:r>
            <a:rPr lang="da-DK" sz="1000" dirty="0"/>
            <a:t>.</a:t>
          </a:r>
        </a:p>
      </dgm:t>
    </dgm:pt>
    <dgm:pt modelId="{67161618-4891-4FF9-9CB8-0700B15AE020}" type="parTrans" cxnId="{51EC05A7-C1B1-44E1-9275-A622E0887616}">
      <dgm:prSet/>
      <dgm:spPr/>
      <dgm:t>
        <a:bodyPr/>
        <a:lstStyle/>
        <a:p>
          <a:endParaRPr lang="da-DK"/>
        </a:p>
      </dgm:t>
    </dgm:pt>
    <dgm:pt modelId="{D95D4BE4-4DCF-407D-B0A4-E9569D2AC973}" type="sibTrans" cxnId="{51EC05A7-C1B1-44E1-9275-A622E0887616}">
      <dgm:prSet/>
      <dgm:spPr/>
      <dgm:t>
        <a:bodyPr/>
        <a:lstStyle/>
        <a:p>
          <a:endParaRPr lang="da-DK"/>
        </a:p>
      </dgm:t>
    </dgm:pt>
    <dgm:pt modelId="{D6973C4C-5C41-4C41-B90F-BD23D0E8AB7C}">
      <dgm:prSet phldrT="[Tekst]"/>
      <dgm:spPr/>
      <dgm:t>
        <a:bodyPr/>
        <a:lstStyle/>
        <a:p>
          <a:r>
            <a:rPr lang="da-DK" dirty="0"/>
            <a:t>Carina	</a:t>
          </a:r>
        </a:p>
      </dgm:t>
    </dgm:pt>
    <dgm:pt modelId="{E68A57FA-3F87-43D7-A871-EEF3B8D176CC}" type="sibTrans" cxnId="{D3F61CF5-669F-457F-9EF2-53A58DCC9455}">
      <dgm:prSet/>
      <dgm:spPr/>
      <dgm:t>
        <a:bodyPr/>
        <a:lstStyle/>
        <a:p>
          <a:endParaRPr lang="da-DK"/>
        </a:p>
      </dgm:t>
    </dgm:pt>
    <dgm:pt modelId="{29DB53DB-A6B2-42BA-B5F2-4655A44BEFA6}" type="parTrans" cxnId="{D3F61CF5-669F-457F-9EF2-53A58DCC9455}">
      <dgm:prSet/>
      <dgm:spPr/>
      <dgm:t>
        <a:bodyPr/>
        <a:lstStyle/>
        <a:p>
          <a:endParaRPr lang="da-DK"/>
        </a:p>
      </dgm:t>
    </dgm:pt>
    <dgm:pt modelId="{FFE0502D-B238-41EE-BA9B-D2FC5D9C01EE}">
      <dgm:prSet/>
      <dgm:spPr/>
      <dgm:t>
        <a:bodyPr/>
        <a:lstStyle/>
        <a:p>
          <a:r>
            <a:rPr lang="da-DK" dirty="0"/>
            <a:t>”Flemming”</a:t>
          </a:r>
        </a:p>
      </dgm:t>
    </dgm:pt>
    <dgm:pt modelId="{91FF3CFB-BE3D-46E0-8839-A75A1802D150}" type="parTrans" cxnId="{73BB23EA-5684-4064-8802-0779D0DD3498}">
      <dgm:prSet/>
      <dgm:spPr/>
      <dgm:t>
        <a:bodyPr/>
        <a:lstStyle/>
        <a:p>
          <a:endParaRPr lang="da-DK"/>
        </a:p>
      </dgm:t>
    </dgm:pt>
    <dgm:pt modelId="{535AF5EA-CE4C-4BDE-9352-F2279DD3CAF8}" type="sibTrans" cxnId="{73BB23EA-5684-4064-8802-0779D0DD3498}">
      <dgm:prSet/>
      <dgm:spPr/>
      <dgm:t>
        <a:bodyPr/>
        <a:lstStyle/>
        <a:p>
          <a:endParaRPr lang="da-DK"/>
        </a:p>
      </dgm:t>
    </dgm:pt>
    <dgm:pt modelId="{BD70CDCB-ADF6-4D39-81CB-F4E4569C8A61}">
      <dgm:prSet custT="1"/>
      <dgm:spPr/>
      <dgm:t>
        <a:bodyPr/>
        <a:lstStyle/>
        <a:p>
          <a:r>
            <a:rPr lang="da-DK" sz="1000" dirty="0"/>
            <a:t>* Duke P2: E&amp;G-</a:t>
          </a:r>
          <a:r>
            <a:rPr lang="da-DK" sz="1000" dirty="0" err="1"/>
            <a:t>dispatcheren</a:t>
          </a:r>
          <a:endParaRPr lang="da-DK" sz="1000" dirty="0"/>
        </a:p>
        <a:p>
          <a:r>
            <a:rPr lang="da-DK" sz="1000" dirty="0"/>
            <a:t>* Ny bilagsmetode</a:t>
          </a:r>
        </a:p>
      </dgm:t>
    </dgm:pt>
    <dgm:pt modelId="{21A9640D-20D3-42E0-9CBD-927AD57D6496}" type="parTrans" cxnId="{83EA5842-E81F-4224-9746-759064F1CDC6}">
      <dgm:prSet/>
      <dgm:spPr/>
      <dgm:t>
        <a:bodyPr/>
        <a:lstStyle/>
        <a:p>
          <a:endParaRPr lang="da-DK"/>
        </a:p>
      </dgm:t>
    </dgm:pt>
    <dgm:pt modelId="{4883D656-CD2A-4E8A-B326-ACBEF93195C4}" type="sibTrans" cxnId="{83EA5842-E81F-4224-9746-759064F1CDC6}">
      <dgm:prSet/>
      <dgm:spPr/>
      <dgm:t>
        <a:bodyPr/>
        <a:lstStyle/>
        <a:p>
          <a:endParaRPr lang="da-DK"/>
        </a:p>
      </dgm:t>
    </dgm:pt>
    <dgm:pt modelId="{2B451937-9C0A-4A22-B031-997979F8509E}">
      <dgm:prSet/>
      <dgm:spPr/>
      <dgm:t>
        <a:bodyPr/>
        <a:lstStyle/>
        <a:p>
          <a:r>
            <a:rPr lang="da-DK" dirty="0"/>
            <a:t>Sarah</a:t>
          </a:r>
        </a:p>
      </dgm:t>
    </dgm:pt>
    <dgm:pt modelId="{E7513584-D31F-4F7F-A28B-93176A02ADB6}" type="parTrans" cxnId="{E892532B-D1B9-44B8-A805-254DBE1AD0D6}">
      <dgm:prSet/>
      <dgm:spPr/>
      <dgm:t>
        <a:bodyPr/>
        <a:lstStyle/>
        <a:p>
          <a:endParaRPr lang="da-DK"/>
        </a:p>
      </dgm:t>
    </dgm:pt>
    <dgm:pt modelId="{7CCE79AF-7BB8-4CAF-AB5E-697B32E0C02B}" type="sibTrans" cxnId="{E892532B-D1B9-44B8-A805-254DBE1AD0D6}">
      <dgm:prSet/>
      <dgm:spPr/>
      <dgm:t>
        <a:bodyPr/>
        <a:lstStyle/>
        <a:p>
          <a:endParaRPr lang="da-DK"/>
        </a:p>
      </dgm:t>
    </dgm:pt>
    <dgm:pt modelId="{AFEE6FB5-0A3C-42E3-A8B3-8858D9BE3DF6}">
      <dgm:prSet/>
      <dgm:spPr/>
      <dgm:t>
        <a:bodyPr/>
        <a:lstStyle/>
        <a:p>
          <a:r>
            <a:rPr lang="da-DK" dirty="0"/>
            <a:t>Marianne</a:t>
          </a:r>
        </a:p>
      </dgm:t>
    </dgm:pt>
    <dgm:pt modelId="{7B0110AD-B04F-428B-8FB6-3CE9521E01B4}" type="parTrans" cxnId="{ED2F4C8C-84CB-4F52-900C-183C7763358D}">
      <dgm:prSet/>
      <dgm:spPr/>
      <dgm:t>
        <a:bodyPr/>
        <a:lstStyle/>
        <a:p>
          <a:endParaRPr lang="da-DK"/>
        </a:p>
      </dgm:t>
    </dgm:pt>
    <dgm:pt modelId="{E25DC6DD-5582-4FC4-ABD7-70C0757C478A}" type="sibTrans" cxnId="{ED2F4C8C-84CB-4F52-900C-183C7763358D}">
      <dgm:prSet/>
      <dgm:spPr/>
      <dgm:t>
        <a:bodyPr/>
        <a:lstStyle/>
        <a:p>
          <a:endParaRPr lang="da-DK"/>
        </a:p>
      </dgm:t>
    </dgm:pt>
    <dgm:pt modelId="{88BE7814-0EB4-4BF5-86BC-DDC4D94AE6FF}" type="pres">
      <dgm:prSet presAssocID="{D50CC271-485E-4B64-AB5D-02D95A792A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E8A789-864A-432E-A9F8-8ACF5AF198DB}" type="pres">
      <dgm:prSet presAssocID="{1E4A7726-3A82-4C96-ADBC-92438E1FD6E1}" presName="hierRoot1" presStyleCnt="0">
        <dgm:presLayoutVars>
          <dgm:hierBranch val="init"/>
        </dgm:presLayoutVars>
      </dgm:prSet>
      <dgm:spPr/>
    </dgm:pt>
    <dgm:pt modelId="{E3B2B4AA-1E23-417E-AE33-F1690181FD1E}" type="pres">
      <dgm:prSet presAssocID="{1E4A7726-3A82-4C96-ADBC-92438E1FD6E1}" presName="rootComposite1" presStyleCnt="0"/>
      <dgm:spPr/>
    </dgm:pt>
    <dgm:pt modelId="{43E6D693-00FA-46E7-9E84-5BF761DD4488}" type="pres">
      <dgm:prSet presAssocID="{1E4A7726-3A82-4C96-ADBC-92438E1FD6E1}" presName="rootText1" presStyleLbl="node0" presStyleIdx="0" presStyleCnt="1" custLinFactY="-43897" custLinFactNeighborX="-4522" custLinFactNeighborY="-100000">
        <dgm:presLayoutVars>
          <dgm:chPref val="3"/>
        </dgm:presLayoutVars>
      </dgm:prSet>
      <dgm:spPr/>
    </dgm:pt>
    <dgm:pt modelId="{AD9A00DB-2DA6-4E1E-957F-4B5C9905557F}" type="pres">
      <dgm:prSet presAssocID="{1E4A7726-3A82-4C96-ADBC-92438E1FD6E1}" presName="rootConnector1" presStyleLbl="node1" presStyleIdx="0" presStyleCnt="0"/>
      <dgm:spPr/>
    </dgm:pt>
    <dgm:pt modelId="{C825DE16-FE6E-475F-AB15-B12F9C8F2681}" type="pres">
      <dgm:prSet presAssocID="{1E4A7726-3A82-4C96-ADBC-92438E1FD6E1}" presName="hierChild2" presStyleCnt="0"/>
      <dgm:spPr/>
    </dgm:pt>
    <dgm:pt modelId="{EF1B9BCD-21AA-47BB-8201-59958EB95B8F}" type="pres">
      <dgm:prSet presAssocID="{29DB53DB-A6B2-42BA-B5F2-4655A44BEFA6}" presName="Name37" presStyleLbl="parChTrans1D2" presStyleIdx="0" presStyleCnt="7"/>
      <dgm:spPr/>
    </dgm:pt>
    <dgm:pt modelId="{39B96DE6-F7B3-4E49-A392-ACCBE5589421}" type="pres">
      <dgm:prSet presAssocID="{D6973C4C-5C41-4C41-B90F-BD23D0E8AB7C}" presName="hierRoot2" presStyleCnt="0">
        <dgm:presLayoutVars>
          <dgm:hierBranch val="init"/>
        </dgm:presLayoutVars>
      </dgm:prSet>
      <dgm:spPr/>
    </dgm:pt>
    <dgm:pt modelId="{1FF011C9-3FBE-4EFE-AF56-907A32361218}" type="pres">
      <dgm:prSet presAssocID="{D6973C4C-5C41-4C41-B90F-BD23D0E8AB7C}" presName="rootComposite" presStyleCnt="0"/>
      <dgm:spPr/>
    </dgm:pt>
    <dgm:pt modelId="{49BB9971-5303-4269-A5F8-68B9BD1ACDA4}" type="pres">
      <dgm:prSet presAssocID="{D6973C4C-5C41-4C41-B90F-BD23D0E8AB7C}" presName="rootText" presStyleLbl="node2" presStyleIdx="0" presStyleCnt="7">
        <dgm:presLayoutVars>
          <dgm:chPref val="3"/>
        </dgm:presLayoutVars>
      </dgm:prSet>
      <dgm:spPr/>
    </dgm:pt>
    <dgm:pt modelId="{77264FA1-1247-4578-B147-BADAF1413502}" type="pres">
      <dgm:prSet presAssocID="{D6973C4C-5C41-4C41-B90F-BD23D0E8AB7C}" presName="rootConnector" presStyleLbl="node2" presStyleIdx="0" presStyleCnt="7"/>
      <dgm:spPr/>
    </dgm:pt>
    <dgm:pt modelId="{46163088-97AE-42BF-90FC-84ECFB132E24}" type="pres">
      <dgm:prSet presAssocID="{D6973C4C-5C41-4C41-B90F-BD23D0E8AB7C}" presName="hierChild4" presStyleCnt="0"/>
      <dgm:spPr/>
    </dgm:pt>
    <dgm:pt modelId="{A1BC89D4-9A76-4B3C-A03F-CCEF7D7BBFCA}" type="pres">
      <dgm:prSet presAssocID="{D944EDD7-6385-4FDB-A744-729D22BBA53E}" presName="Name37" presStyleLbl="parChTrans1D3" presStyleIdx="0" presStyleCnt="5"/>
      <dgm:spPr/>
    </dgm:pt>
    <dgm:pt modelId="{8641E71E-2B18-454C-A952-9DC1F60DC5FC}" type="pres">
      <dgm:prSet presAssocID="{EA7014A6-7B04-4E64-8A27-A143E91FFC3A}" presName="hierRoot2" presStyleCnt="0">
        <dgm:presLayoutVars>
          <dgm:hierBranch val="init"/>
        </dgm:presLayoutVars>
      </dgm:prSet>
      <dgm:spPr/>
    </dgm:pt>
    <dgm:pt modelId="{6548BE18-3331-4765-8214-6CD9A44A8BE2}" type="pres">
      <dgm:prSet presAssocID="{EA7014A6-7B04-4E64-8A27-A143E91FFC3A}" presName="rootComposite" presStyleCnt="0"/>
      <dgm:spPr/>
    </dgm:pt>
    <dgm:pt modelId="{DAF4CED8-9B99-437E-94DD-51D912F95D9F}" type="pres">
      <dgm:prSet presAssocID="{EA7014A6-7B04-4E64-8A27-A143E91FFC3A}" presName="rootText" presStyleLbl="node3" presStyleIdx="0" presStyleCnt="5" custScaleY="218918">
        <dgm:presLayoutVars>
          <dgm:chPref val="3"/>
        </dgm:presLayoutVars>
      </dgm:prSet>
      <dgm:spPr/>
    </dgm:pt>
    <dgm:pt modelId="{4D3F1079-72C9-48F9-B7EF-C439C214123A}" type="pres">
      <dgm:prSet presAssocID="{EA7014A6-7B04-4E64-8A27-A143E91FFC3A}" presName="rootConnector" presStyleLbl="node3" presStyleIdx="0" presStyleCnt="5"/>
      <dgm:spPr/>
    </dgm:pt>
    <dgm:pt modelId="{01F99D70-10F1-4ABA-A928-5EE17A6675AE}" type="pres">
      <dgm:prSet presAssocID="{EA7014A6-7B04-4E64-8A27-A143E91FFC3A}" presName="hierChild4" presStyleCnt="0"/>
      <dgm:spPr/>
    </dgm:pt>
    <dgm:pt modelId="{884F017C-2E29-43C5-BAB2-CFCF84B921CB}" type="pres">
      <dgm:prSet presAssocID="{EA7014A6-7B04-4E64-8A27-A143E91FFC3A}" presName="hierChild5" presStyleCnt="0"/>
      <dgm:spPr/>
    </dgm:pt>
    <dgm:pt modelId="{54546E6F-7F87-4D04-B030-3CAA4716AE30}" type="pres">
      <dgm:prSet presAssocID="{D6973C4C-5C41-4C41-B90F-BD23D0E8AB7C}" presName="hierChild5" presStyleCnt="0"/>
      <dgm:spPr/>
    </dgm:pt>
    <dgm:pt modelId="{44737448-997D-40E8-8C91-E57A03D011EE}" type="pres">
      <dgm:prSet presAssocID="{083692E6-57FE-43E8-B05D-9B79D7AFDEF5}" presName="Name37" presStyleLbl="parChTrans1D2" presStyleIdx="1" presStyleCnt="7"/>
      <dgm:spPr/>
    </dgm:pt>
    <dgm:pt modelId="{83D4BF74-02DF-40F2-B8B0-7DEDAED8E89A}" type="pres">
      <dgm:prSet presAssocID="{D1521959-AEAA-4FC6-9B27-781E2F9D522E}" presName="hierRoot2" presStyleCnt="0">
        <dgm:presLayoutVars>
          <dgm:hierBranch val="init"/>
        </dgm:presLayoutVars>
      </dgm:prSet>
      <dgm:spPr/>
    </dgm:pt>
    <dgm:pt modelId="{838F7AAF-2C7A-475B-9582-9A8E72BE67C0}" type="pres">
      <dgm:prSet presAssocID="{D1521959-AEAA-4FC6-9B27-781E2F9D522E}" presName="rootComposite" presStyleCnt="0"/>
      <dgm:spPr/>
    </dgm:pt>
    <dgm:pt modelId="{19EE5A5B-A2B2-4047-9B51-D3E1D1F741FA}" type="pres">
      <dgm:prSet presAssocID="{D1521959-AEAA-4FC6-9B27-781E2F9D522E}" presName="rootText" presStyleLbl="node2" presStyleIdx="1" presStyleCnt="7">
        <dgm:presLayoutVars>
          <dgm:chPref val="3"/>
        </dgm:presLayoutVars>
      </dgm:prSet>
      <dgm:spPr/>
    </dgm:pt>
    <dgm:pt modelId="{16D77722-90C6-4938-B408-2AA9CB60B1F6}" type="pres">
      <dgm:prSet presAssocID="{D1521959-AEAA-4FC6-9B27-781E2F9D522E}" presName="rootConnector" presStyleLbl="node2" presStyleIdx="1" presStyleCnt="7"/>
      <dgm:spPr/>
    </dgm:pt>
    <dgm:pt modelId="{6A5525AF-6748-4C60-9554-DC276348633E}" type="pres">
      <dgm:prSet presAssocID="{D1521959-AEAA-4FC6-9B27-781E2F9D522E}" presName="hierChild4" presStyleCnt="0"/>
      <dgm:spPr/>
    </dgm:pt>
    <dgm:pt modelId="{82F7A4BC-AE8E-4D4A-BAEB-4F5E3F2154A3}" type="pres">
      <dgm:prSet presAssocID="{E3C2E087-6FAF-4031-8F98-88D6A9AB4BE0}" presName="Name37" presStyleLbl="parChTrans1D3" presStyleIdx="1" presStyleCnt="5"/>
      <dgm:spPr/>
    </dgm:pt>
    <dgm:pt modelId="{E4919DC8-F2E7-4169-9F13-5F4CA027D23A}" type="pres">
      <dgm:prSet presAssocID="{A539C659-93B6-4202-90F9-26ACCAD8CB80}" presName="hierRoot2" presStyleCnt="0">
        <dgm:presLayoutVars>
          <dgm:hierBranch val="init"/>
        </dgm:presLayoutVars>
      </dgm:prSet>
      <dgm:spPr/>
    </dgm:pt>
    <dgm:pt modelId="{6E913912-CF4A-4F51-BE66-ABEA2AA96D13}" type="pres">
      <dgm:prSet presAssocID="{A539C659-93B6-4202-90F9-26ACCAD8CB80}" presName="rootComposite" presStyleCnt="0"/>
      <dgm:spPr/>
    </dgm:pt>
    <dgm:pt modelId="{103931FB-7EB3-4EC0-A86E-65CCF7A790E8}" type="pres">
      <dgm:prSet presAssocID="{A539C659-93B6-4202-90F9-26ACCAD8CB80}" presName="rootText" presStyleLbl="node3" presStyleIdx="1" presStyleCnt="5" custScaleY="215470">
        <dgm:presLayoutVars>
          <dgm:chPref val="3"/>
        </dgm:presLayoutVars>
      </dgm:prSet>
      <dgm:spPr/>
    </dgm:pt>
    <dgm:pt modelId="{420E6062-8E13-4339-9E77-C3681CEFD68F}" type="pres">
      <dgm:prSet presAssocID="{A539C659-93B6-4202-90F9-26ACCAD8CB80}" presName="rootConnector" presStyleLbl="node3" presStyleIdx="1" presStyleCnt="5"/>
      <dgm:spPr/>
    </dgm:pt>
    <dgm:pt modelId="{3148858F-22AA-42ED-98E7-2FEA978F30E2}" type="pres">
      <dgm:prSet presAssocID="{A539C659-93B6-4202-90F9-26ACCAD8CB80}" presName="hierChild4" presStyleCnt="0"/>
      <dgm:spPr/>
    </dgm:pt>
    <dgm:pt modelId="{EC087C67-729B-4B08-A57F-C6C7ACAA9FD0}" type="pres">
      <dgm:prSet presAssocID="{A539C659-93B6-4202-90F9-26ACCAD8CB80}" presName="hierChild5" presStyleCnt="0"/>
      <dgm:spPr/>
    </dgm:pt>
    <dgm:pt modelId="{C968D9F4-4942-4316-8ED9-1E924295748F}" type="pres">
      <dgm:prSet presAssocID="{D1521959-AEAA-4FC6-9B27-781E2F9D522E}" presName="hierChild5" presStyleCnt="0"/>
      <dgm:spPr/>
    </dgm:pt>
    <dgm:pt modelId="{A00731BA-7EB4-4D5A-A753-11D13BEF67B4}" type="pres">
      <dgm:prSet presAssocID="{D240ECF1-F511-426A-8B2C-53496E63AB55}" presName="Name37" presStyleLbl="parChTrans1D2" presStyleIdx="2" presStyleCnt="7"/>
      <dgm:spPr/>
    </dgm:pt>
    <dgm:pt modelId="{991093AA-5B48-45DB-B16A-B3C974947F54}" type="pres">
      <dgm:prSet presAssocID="{3E42EB65-3C41-4EDD-85C3-ADDA3C7BA5BB}" presName="hierRoot2" presStyleCnt="0">
        <dgm:presLayoutVars>
          <dgm:hierBranch val="init"/>
        </dgm:presLayoutVars>
      </dgm:prSet>
      <dgm:spPr/>
    </dgm:pt>
    <dgm:pt modelId="{46E43B4E-C966-4E39-8830-EE50FB61E7D8}" type="pres">
      <dgm:prSet presAssocID="{3E42EB65-3C41-4EDD-85C3-ADDA3C7BA5BB}" presName="rootComposite" presStyleCnt="0"/>
      <dgm:spPr/>
    </dgm:pt>
    <dgm:pt modelId="{761F2022-3233-42C7-8EED-53EC5ECD66C9}" type="pres">
      <dgm:prSet presAssocID="{3E42EB65-3C41-4EDD-85C3-ADDA3C7BA5BB}" presName="rootText" presStyleLbl="node2" presStyleIdx="2" presStyleCnt="7">
        <dgm:presLayoutVars>
          <dgm:chPref val="3"/>
        </dgm:presLayoutVars>
      </dgm:prSet>
      <dgm:spPr/>
    </dgm:pt>
    <dgm:pt modelId="{0888EAC1-B6B9-460A-A93E-283AFB39CD05}" type="pres">
      <dgm:prSet presAssocID="{3E42EB65-3C41-4EDD-85C3-ADDA3C7BA5BB}" presName="rootConnector" presStyleLbl="node2" presStyleIdx="2" presStyleCnt="7"/>
      <dgm:spPr/>
    </dgm:pt>
    <dgm:pt modelId="{974B17FB-5352-4149-B007-36227AD15F20}" type="pres">
      <dgm:prSet presAssocID="{3E42EB65-3C41-4EDD-85C3-ADDA3C7BA5BB}" presName="hierChild4" presStyleCnt="0"/>
      <dgm:spPr/>
    </dgm:pt>
    <dgm:pt modelId="{458FD0AC-2510-415F-8B8A-338422843802}" type="pres">
      <dgm:prSet presAssocID="{48AA21D3-BD9A-437F-8928-583371DA85E6}" presName="Name37" presStyleLbl="parChTrans1D3" presStyleIdx="2" presStyleCnt="5"/>
      <dgm:spPr/>
    </dgm:pt>
    <dgm:pt modelId="{60CF5140-FCE0-447B-9374-5004697CF654}" type="pres">
      <dgm:prSet presAssocID="{85D9BE95-9253-42FA-BAEB-E4ECC5EB55DF}" presName="hierRoot2" presStyleCnt="0">
        <dgm:presLayoutVars>
          <dgm:hierBranch val="init"/>
        </dgm:presLayoutVars>
      </dgm:prSet>
      <dgm:spPr/>
    </dgm:pt>
    <dgm:pt modelId="{9E363E4D-8F11-451D-8D0D-5E502D33BF39}" type="pres">
      <dgm:prSet presAssocID="{85D9BE95-9253-42FA-BAEB-E4ECC5EB55DF}" presName="rootComposite" presStyleCnt="0"/>
      <dgm:spPr/>
    </dgm:pt>
    <dgm:pt modelId="{66D4D8FD-C8E0-4FF8-A0B2-2AF8E42A4961}" type="pres">
      <dgm:prSet presAssocID="{85D9BE95-9253-42FA-BAEB-E4ECC5EB55DF}" presName="rootText" presStyleLbl="node3" presStyleIdx="2" presStyleCnt="5" custScaleY="215470">
        <dgm:presLayoutVars>
          <dgm:chPref val="3"/>
        </dgm:presLayoutVars>
      </dgm:prSet>
      <dgm:spPr/>
    </dgm:pt>
    <dgm:pt modelId="{3ADF54F8-D82F-4791-A5E3-45C912DAD7C7}" type="pres">
      <dgm:prSet presAssocID="{85D9BE95-9253-42FA-BAEB-E4ECC5EB55DF}" presName="rootConnector" presStyleLbl="node3" presStyleIdx="2" presStyleCnt="5"/>
      <dgm:spPr/>
    </dgm:pt>
    <dgm:pt modelId="{66DB18D3-DD23-4985-92BA-F04FBB6788A3}" type="pres">
      <dgm:prSet presAssocID="{85D9BE95-9253-42FA-BAEB-E4ECC5EB55DF}" presName="hierChild4" presStyleCnt="0"/>
      <dgm:spPr/>
    </dgm:pt>
    <dgm:pt modelId="{D5473CE7-4E16-4E89-B5B9-6ED6631A8098}" type="pres">
      <dgm:prSet presAssocID="{85D9BE95-9253-42FA-BAEB-E4ECC5EB55DF}" presName="hierChild5" presStyleCnt="0"/>
      <dgm:spPr/>
    </dgm:pt>
    <dgm:pt modelId="{872822FA-CD13-4B46-89EE-CFD0E9F514C0}" type="pres">
      <dgm:prSet presAssocID="{3E42EB65-3C41-4EDD-85C3-ADDA3C7BA5BB}" presName="hierChild5" presStyleCnt="0"/>
      <dgm:spPr/>
    </dgm:pt>
    <dgm:pt modelId="{BA11F716-E0AB-44DD-9526-ADE59989D275}" type="pres">
      <dgm:prSet presAssocID="{EECCD0CA-8E7F-4D8E-A901-8008B87F3E15}" presName="Name37" presStyleLbl="parChTrans1D2" presStyleIdx="3" presStyleCnt="7"/>
      <dgm:spPr/>
    </dgm:pt>
    <dgm:pt modelId="{1F6A2503-5AAA-41F4-8F46-949B1121082A}" type="pres">
      <dgm:prSet presAssocID="{7DCA299C-CD33-4F51-A14F-B155C67E3249}" presName="hierRoot2" presStyleCnt="0">
        <dgm:presLayoutVars>
          <dgm:hierBranch val="init"/>
        </dgm:presLayoutVars>
      </dgm:prSet>
      <dgm:spPr/>
    </dgm:pt>
    <dgm:pt modelId="{7DD828AF-B335-4300-A3D4-25558C5D0D10}" type="pres">
      <dgm:prSet presAssocID="{7DCA299C-CD33-4F51-A14F-B155C67E3249}" presName="rootComposite" presStyleCnt="0"/>
      <dgm:spPr/>
    </dgm:pt>
    <dgm:pt modelId="{6EBE9E56-DEB1-410A-95C2-630E6491CA14}" type="pres">
      <dgm:prSet presAssocID="{7DCA299C-CD33-4F51-A14F-B155C67E3249}" presName="rootText" presStyleLbl="node2" presStyleIdx="3" presStyleCnt="7">
        <dgm:presLayoutVars>
          <dgm:chPref val="3"/>
        </dgm:presLayoutVars>
      </dgm:prSet>
      <dgm:spPr/>
    </dgm:pt>
    <dgm:pt modelId="{0224EDC0-46EC-4CB0-952D-6FC505A9FA2E}" type="pres">
      <dgm:prSet presAssocID="{7DCA299C-CD33-4F51-A14F-B155C67E3249}" presName="rootConnector" presStyleLbl="node2" presStyleIdx="3" presStyleCnt="7"/>
      <dgm:spPr/>
    </dgm:pt>
    <dgm:pt modelId="{89E14C12-414B-4A5F-A621-F2D06E436123}" type="pres">
      <dgm:prSet presAssocID="{7DCA299C-CD33-4F51-A14F-B155C67E3249}" presName="hierChild4" presStyleCnt="0"/>
      <dgm:spPr/>
    </dgm:pt>
    <dgm:pt modelId="{A9CA455E-5470-4164-BD27-52FD7B13F44B}" type="pres">
      <dgm:prSet presAssocID="{67161618-4891-4FF9-9CB8-0700B15AE020}" presName="Name37" presStyleLbl="parChTrans1D3" presStyleIdx="3" presStyleCnt="5"/>
      <dgm:spPr/>
    </dgm:pt>
    <dgm:pt modelId="{FE2081B9-D840-4EF8-9808-624F1E1CA2CF}" type="pres">
      <dgm:prSet presAssocID="{70102BE1-F480-49F3-9116-A167C6418E24}" presName="hierRoot2" presStyleCnt="0">
        <dgm:presLayoutVars>
          <dgm:hierBranch val="init"/>
        </dgm:presLayoutVars>
      </dgm:prSet>
      <dgm:spPr/>
    </dgm:pt>
    <dgm:pt modelId="{338A11F4-6D3A-403D-8E7F-7CC35CB47018}" type="pres">
      <dgm:prSet presAssocID="{70102BE1-F480-49F3-9116-A167C6418E24}" presName="rootComposite" presStyleCnt="0"/>
      <dgm:spPr/>
    </dgm:pt>
    <dgm:pt modelId="{62D4D6A1-A3DC-4A11-A791-F1C42C12B626}" type="pres">
      <dgm:prSet presAssocID="{70102BE1-F480-49F3-9116-A167C6418E24}" presName="rootText" presStyleLbl="node3" presStyleIdx="3" presStyleCnt="5" custScaleY="212023">
        <dgm:presLayoutVars>
          <dgm:chPref val="3"/>
        </dgm:presLayoutVars>
      </dgm:prSet>
      <dgm:spPr/>
    </dgm:pt>
    <dgm:pt modelId="{E3DADD8A-3CD8-4977-A127-E3292018F1BE}" type="pres">
      <dgm:prSet presAssocID="{70102BE1-F480-49F3-9116-A167C6418E24}" presName="rootConnector" presStyleLbl="node3" presStyleIdx="3" presStyleCnt="5"/>
      <dgm:spPr/>
    </dgm:pt>
    <dgm:pt modelId="{27BF829B-9DD6-4B08-A641-870579CC5CA6}" type="pres">
      <dgm:prSet presAssocID="{70102BE1-F480-49F3-9116-A167C6418E24}" presName="hierChild4" presStyleCnt="0"/>
      <dgm:spPr/>
    </dgm:pt>
    <dgm:pt modelId="{211E3FD5-264D-4E85-AAED-39F30273169D}" type="pres">
      <dgm:prSet presAssocID="{70102BE1-F480-49F3-9116-A167C6418E24}" presName="hierChild5" presStyleCnt="0"/>
      <dgm:spPr/>
    </dgm:pt>
    <dgm:pt modelId="{EC275B6C-B449-4DFF-9262-72CF7732F478}" type="pres">
      <dgm:prSet presAssocID="{7DCA299C-CD33-4F51-A14F-B155C67E3249}" presName="hierChild5" presStyleCnt="0"/>
      <dgm:spPr/>
    </dgm:pt>
    <dgm:pt modelId="{1C8FB89F-421A-4497-8022-72B327EA9671}" type="pres">
      <dgm:prSet presAssocID="{91FF3CFB-BE3D-46E0-8839-A75A1802D150}" presName="Name37" presStyleLbl="parChTrans1D2" presStyleIdx="4" presStyleCnt="7"/>
      <dgm:spPr/>
    </dgm:pt>
    <dgm:pt modelId="{A896993C-B496-4526-A921-08C422342213}" type="pres">
      <dgm:prSet presAssocID="{FFE0502D-B238-41EE-BA9B-D2FC5D9C01EE}" presName="hierRoot2" presStyleCnt="0">
        <dgm:presLayoutVars>
          <dgm:hierBranch val="init"/>
        </dgm:presLayoutVars>
      </dgm:prSet>
      <dgm:spPr/>
    </dgm:pt>
    <dgm:pt modelId="{86AA49D4-4511-4FC6-BCCA-036A3677311B}" type="pres">
      <dgm:prSet presAssocID="{FFE0502D-B238-41EE-BA9B-D2FC5D9C01EE}" presName="rootComposite" presStyleCnt="0"/>
      <dgm:spPr/>
    </dgm:pt>
    <dgm:pt modelId="{59795F18-C417-432F-8355-10AF148881E6}" type="pres">
      <dgm:prSet presAssocID="{FFE0502D-B238-41EE-BA9B-D2FC5D9C01EE}" presName="rootText" presStyleLbl="node2" presStyleIdx="4" presStyleCnt="7">
        <dgm:presLayoutVars>
          <dgm:chPref val="3"/>
        </dgm:presLayoutVars>
      </dgm:prSet>
      <dgm:spPr/>
    </dgm:pt>
    <dgm:pt modelId="{0B1563FD-E969-4156-9DB4-F7E139DA6ED3}" type="pres">
      <dgm:prSet presAssocID="{FFE0502D-B238-41EE-BA9B-D2FC5D9C01EE}" presName="rootConnector" presStyleLbl="node2" presStyleIdx="4" presStyleCnt="7"/>
      <dgm:spPr/>
    </dgm:pt>
    <dgm:pt modelId="{9F5C8045-E46A-4349-A33F-05BAC9C5DD43}" type="pres">
      <dgm:prSet presAssocID="{FFE0502D-B238-41EE-BA9B-D2FC5D9C01EE}" presName="hierChild4" presStyleCnt="0"/>
      <dgm:spPr/>
    </dgm:pt>
    <dgm:pt modelId="{CC315980-AD50-4202-8DAB-780318EFC869}" type="pres">
      <dgm:prSet presAssocID="{21A9640D-20D3-42E0-9CBD-927AD57D6496}" presName="Name37" presStyleLbl="parChTrans1D3" presStyleIdx="4" presStyleCnt="5"/>
      <dgm:spPr/>
    </dgm:pt>
    <dgm:pt modelId="{DC04829B-1C17-4ECB-B519-C4583EA04576}" type="pres">
      <dgm:prSet presAssocID="{BD70CDCB-ADF6-4D39-81CB-F4E4569C8A61}" presName="hierRoot2" presStyleCnt="0">
        <dgm:presLayoutVars>
          <dgm:hierBranch val="init"/>
        </dgm:presLayoutVars>
      </dgm:prSet>
      <dgm:spPr/>
    </dgm:pt>
    <dgm:pt modelId="{3CCA8924-9008-4567-9C65-D32EF45312A3}" type="pres">
      <dgm:prSet presAssocID="{BD70CDCB-ADF6-4D39-81CB-F4E4569C8A61}" presName="rootComposite" presStyleCnt="0"/>
      <dgm:spPr/>
    </dgm:pt>
    <dgm:pt modelId="{13AF240A-417B-471B-BD74-558E39C832EA}" type="pres">
      <dgm:prSet presAssocID="{BD70CDCB-ADF6-4D39-81CB-F4E4569C8A61}" presName="rootText" presStyleLbl="node3" presStyleIdx="4" presStyleCnt="5" custScaleY="203385">
        <dgm:presLayoutVars>
          <dgm:chPref val="3"/>
        </dgm:presLayoutVars>
      </dgm:prSet>
      <dgm:spPr/>
    </dgm:pt>
    <dgm:pt modelId="{607DE90B-A363-4A2D-B639-CA02C1A5B6E1}" type="pres">
      <dgm:prSet presAssocID="{BD70CDCB-ADF6-4D39-81CB-F4E4569C8A61}" presName="rootConnector" presStyleLbl="node3" presStyleIdx="4" presStyleCnt="5"/>
      <dgm:spPr/>
    </dgm:pt>
    <dgm:pt modelId="{70FB22DD-2ED7-4B70-8451-9A9D4C8B4D0A}" type="pres">
      <dgm:prSet presAssocID="{BD70CDCB-ADF6-4D39-81CB-F4E4569C8A61}" presName="hierChild4" presStyleCnt="0"/>
      <dgm:spPr/>
    </dgm:pt>
    <dgm:pt modelId="{59660F16-2A94-420E-B1E0-9FB45E8D944B}" type="pres">
      <dgm:prSet presAssocID="{BD70CDCB-ADF6-4D39-81CB-F4E4569C8A61}" presName="hierChild5" presStyleCnt="0"/>
      <dgm:spPr/>
    </dgm:pt>
    <dgm:pt modelId="{0759983B-1DBA-4D0D-9D09-699B8522DE10}" type="pres">
      <dgm:prSet presAssocID="{FFE0502D-B238-41EE-BA9B-D2FC5D9C01EE}" presName="hierChild5" presStyleCnt="0"/>
      <dgm:spPr/>
    </dgm:pt>
    <dgm:pt modelId="{80601C0E-4782-4CDF-B6C0-15A8E81BAD2F}" type="pres">
      <dgm:prSet presAssocID="{E7513584-D31F-4F7F-A28B-93176A02ADB6}" presName="Name37" presStyleLbl="parChTrans1D2" presStyleIdx="5" presStyleCnt="7"/>
      <dgm:spPr/>
    </dgm:pt>
    <dgm:pt modelId="{B06CE841-D36F-4183-BD62-58B3780BE2E3}" type="pres">
      <dgm:prSet presAssocID="{2B451937-9C0A-4A22-B031-997979F8509E}" presName="hierRoot2" presStyleCnt="0">
        <dgm:presLayoutVars>
          <dgm:hierBranch val="init"/>
        </dgm:presLayoutVars>
      </dgm:prSet>
      <dgm:spPr/>
    </dgm:pt>
    <dgm:pt modelId="{DD7CBBD0-1F71-4A6B-BBD5-49271C82BA2F}" type="pres">
      <dgm:prSet presAssocID="{2B451937-9C0A-4A22-B031-997979F8509E}" presName="rootComposite" presStyleCnt="0"/>
      <dgm:spPr/>
    </dgm:pt>
    <dgm:pt modelId="{6FDDDE06-20A6-49B3-8F08-CBFFF4A38BFE}" type="pres">
      <dgm:prSet presAssocID="{2B451937-9C0A-4A22-B031-997979F8509E}" presName="rootText" presStyleLbl="node2" presStyleIdx="5" presStyleCnt="7">
        <dgm:presLayoutVars>
          <dgm:chPref val="3"/>
        </dgm:presLayoutVars>
      </dgm:prSet>
      <dgm:spPr/>
    </dgm:pt>
    <dgm:pt modelId="{91BC1981-31C0-4C1B-A3EB-B535F272933C}" type="pres">
      <dgm:prSet presAssocID="{2B451937-9C0A-4A22-B031-997979F8509E}" presName="rootConnector" presStyleLbl="node2" presStyleIdx="5" presStyleCnt="7"/>
      <dgm:spPr/>
    </dgm:pt>
    <dgm:pt modelId="{9D2B491B-06D9-4947-851E-83C48A1D0420}" type="pres">
      <dgm:prSet presAssocID="{2B451937-9C0A-4A22-B031-997979F8509E}" presName="hierChild4" presStyleCnt="0"/>
      <dgm:spPr/>
    </dgm:pt>
    <dgm:pt modelId="{24BBCED3-1CD0-442A-9C86-E47984AAFB8D}" type="pres">
      <dgm:prSet presAssocID="{2B451937-9C0A-4A22-B031-997979F8509E}" presName="hierChild5" presStyleCnt="0"/>
      <dgm:spPr/>
    </dgm:pt>
    <dgm:pt modelId="{71FF5C5B-792A-4019-8DE5-52A9BC50E1E3}" type="pres">
      <dgm:prSet presAssocID="{7B0110AD-B04F-428B-8FB6-3CE9521E01B4}" presName="Name37" presStyleLbl="parChTrans1D2" presStyleIdx="6" presStyleCnt="7"/>
      <dgm:spPr/>
    </dgm:pt>
    <dgm:pt modelId="{7850143B-A9B9-44D6-9265-F26F8BEB1B25}" type="pres">
      <dgm:prSet presAssocID="{AFEE6FB5-0A3C-42E3-A8B3-8858D9BE3DF6}" presName="hierRoot2" presStyleCnt="0">
        <dgm:presLayoutVars>
          <dgm:hierBranch val="init"/>
        </dgm:presLayoutVars>
      </dgm:prSet>
      <dgm:spPr/>
    </dgm:pt>
    <dgm:pt modelId="{FB9C530C-F0DE-4582-9B59-BCE3A763CA03}" type="pres">
      <dgm:prSet presAssocID="{AFEE6FB5-0A3C-42E3-A8B3-8858D9BE3DF6}" presName="rootComposite" presStyleCnt="0"/>
      <dgm:spPr/>
    </dgm:pt>
    <dgm:pt modelId="{91CBC496-EE53-4E8E-8CAE-8E388C13E82C}" type="pres">
      <dgm:prSet presAssocID="{AFEE6FB5-0A3C-42E3-A8B3-8858D9BE3DF6}" presName="rootText" presStyleLbl="node2" presStyleIdx="6" presStyleCnt="7">
        <dgm:presLayoutVars>
          <dgm:chPref val="3"/>
        </dgm:presLayoutVars>
      </dgm:prSet>
      <dgm:spPr/>
    </dgm:pt>
    <dgm:pt modelId="{7B1ABED5-C1AA-45DC-B682-116F20347947}" type="pres">
      <dgm:prSet presAssocID="{AFEE6FB5-0A3C-42E3-A8B3-8858D9BE3DF6}" presName="rootConnector" presStyleLbl="node2" presStyleIdx="6" presStyleCnt="7"/>
      <dgm:spPr/>
    </dgm:pt>
    <dgm:pt modelId="{1127D650-25DA-4426-A485-45EB2009147B}" type="pres">
      <dgm:prSet presAssocID="{AFEE6FB5-0A3C-42E3-A8B3-8858D9BE3DF6}" presName="hierChild4" presStyleCnt="0"/>
      <dgm:spPr/>
    </dgm:pt>
    <dgm:pt modelId="{0D95F6EB-F4B1-468B-9F68-61897473A6B0}" type="pres">
      <dgm:prSet presAssocID="{AFEE6FB5-0A3C-42E3-A8B3-8858D9BE3DF6}" presName="hierChild5" presStyleCnt="0"/>
      <dgm:spPr/>
    </dgm:pt>
    <dgm:pt modelId="{27BEE7FE-D72C-4C46-8417-DF8BBD9B5C54}" type="pres">
      <dgm:prSet presAssocID="{1E4A7726-3A82-4C96-ADBC-92438E1FD6E1}" presName="hierChild3" presStyleCnt="0"/>
      <dgm:spPr/>
    </dgm:pt>
  </dgm:ptLst>
  <dgm:cxnLst>
    <dgm:cxn modelId="{9E9A2213-22CB-4930-B6EB-AC3457DF5884}" type="presOf" srcId="{BD70CDCB-ADF6-4D39-81CB-F4E4569C8A61}" destId="{607DE90B-A363-4A2D-B639-CA02C1A5B6E1}" srcOrd="1" destOrd="0" presId="urn:microsoft.com/office/officeart/2005/8/layout/orgChart1"/>
    <dgm:cxn modelId="{0236F916-9AB5-40E3-9CC0-8D392A27B9FC}" type="presOf" srcId="{3E42EB65-3C41-4EDD-85C3-ADDA3C7BA5BB}" destId="{0888EAC1-B6B9-460A-A93E-283AFB39CD05}" srcOrd="1" destOrd="0" presId="urn:microsoft.com/office/officeart/2005/8/layout/orgChart1"/>
    <dgm:cxn modelId="{76B15623-85D6-4B58-935B-F4AD35C7D584}" type="presOf" srcId="{E7513584-D31F-4F7F-A28B-93176A02ADB6}" destId="{80601C0E-4782-4CDF-B6C0-15A8E81BAD2F}" srcOrd="0" destOrd="0" presId="urn:microsoft.com/office/officeart/2005/8/layout/orgChart1"/>
    <dgm:cxn modelId="{0B9AA024-6661-4144-9F54-4F4ACBE134B7}" type="presOf" srcId="{EA7014A6-7B04-4E64-8A27-A143E91FFC3A}" destId="{DAF4CED8-9B99-437E-94DD-51D912F95D9F}" srcOrd="0" destOrd="0" presId="urn:microsoft.com/office/officeart/2005/8/layout/orgChart1"/>
    <dgm:cxn modelId="{AF171928-59CB-4B2D-B2F1-C31C6D5F5BB6}" type="presOf" srcId="{85D9BE95-9253-42FA-BAEB-E4ECC5EB55DF}" destId="{66D4D8FD-C8E0-4FF8-A0B2-2AF8E42A4961}" srcOrd="0" destOrd="0" presId="urn:microsoft.com/office/officeart/2005/8/layout/orgChart1"/>
    <dgm:cxn modelId="{786E692B-6CB7-47C0-817C-BCE27D3BBA40}" type="presOf" srcId="{D1521959-AEAA-4FC6-9B27-781E2F9D522E}" destId="{16D77722-90C6-4938-B408-2AA9CB60B1F6}" srcOrd="1" destOrd="0" presId="urn:microsoft.com/office/officeart/2005/8/layout/orgChart1"/>
    <dgm:cxn modelId="{E892532B-D1B9-44B8-A805-254DBE1AD0D6}" srcId="{1E4A7726-3A82-4C96-ADBC-92438E1FD6E1}" destId="{2B451937-9C0A-4A22-B031-997979F8509E}" srcOrd="5" destOrd="0" parTransId="{E7513584-D31F-4F7F-A28B-93176A02ADB6}" sibTransId="{7CCE79AF-7BB8-4CAF-AB5E-697B32E0C02B}"/>
    <dgm:cxn modelId="{F387B436-2E99-4258-97AC-E28741F78B62}" type="presOf" srcId="{083692E6-57FE-43E8-B05D-9B79D7AFDEF5}" destId="{44737448-997D-40E8-8C91-E57A03D011EE}" srcOrd="0" destOrd="0" presId="urn:microsoft.com/office/officeart/2005/8/layout/orgChart1"/>
    <dgm:cxn modelId="{15F5DD5D-B010-4D9E-A035-8F4A77F3A5C7}" srcId="{1E4A7726-3A82-4C96-ADBC-92438E1FD6E1}" destId="{D1521959-AEAA-4FC6-9B27-781E2F9D522E}" srcOrd="1" destOrd="0" parTransId="{083692E6-57FE-43E8-B05D-9B79D7AFDEF5}" sibTransId="{D2F2C53B-EBBE-4F50-AAD6-712D18802899}"/>
    <dgm:cxn modelId="{DF5EAA61-6FE3-401E-B57F-5C323895CB1C}" type="presOf" srcId="{3E42EB65-3C41-4EDD-85C3-ADDA3C7BA5BB}" destId="{761F2022-3233-42C7-8EED-53EC5ECD66C9}" srcOrd="0" destOrd="0" presId="urn:microsoft.com/office/officeart/2005/8/layout/orgChart1"/>
    <dgm:cxn modelId="{83EA5842-E81F-4224-9746-759064F1CDC6}" srcId="{FFE0502D-B238-41EE-BA9B-D2FC5D9C01EE}" destId="{BD70CDCB-ADF6-4D39-81CB-F4E4569C8A61}" srcOrd="0" destOrd="0" parTransId="{21A9640D-20D3-42E0-9CBD-927AD57D6496}" sibTransId="{4883D656-CD2A-4E8A-B326-ACBEF93195C4}"/>
    <dgm:cxn modelId="{A7E48266-4EC4-4701-A9F2-33C8948D581E}" type="presOf" srcId="{1E4A7726-3A82-4C96-ADBC-92438E1FD6E1}" destId="{43E6D693-00FA-46E7-9E84-5BF761DD4488}" srcOrd="0" destOrd="0" presId="urn:microsoft.com/office/officeart/2005/8/layout/orgChart1"/>
    <dgm:cxn modelId="{C6B7C967-5B89-4461-B365-4AF1FCED853D}" type="presOf" srcId="{BD70CDCB-ADF6-4D39-81CB-F4E4569C8A61}" destId="{13AF240A-417B-471B-BD74-558E39C832EA}" srcOrd="0" destOrd="0" presId="urn:microsoft.com/office/officeart/2005/8/layout/orgChart1"/>
    <dgm:cxn modelId="{13482548-733E-4C18-9227-8C1FC5247644}" type="presOf" srcId="{7B0110AD-B04F-428B-8FB6-3CE9521E01B4}" destId="{71FF5C5B-792A-4019-8DE5-52A9BC50E1E3}" srcOrd="0" destOrd="0" presId="urn:microsoft.com/office/officeart/2005/8/layout/orgChart1"/>
    <dgm:cxn modelId="{00DAFF69-4A20-4CE8-8019-AFF4AC2655D5}" srcId="{D1521959-AEAA-4FC6-9B27-781E2F9D522E}" destId="{A539C659-93B6-4202-90F9-26ACCAD8CB80}" srcOrd="0" destOrd="0" parTransId="{E3C2E087-6FAF-4031-8F98-88D6A9AB4BE0}" sibTransId="{22AB2D89-5151-486D-8389-FA781542D015}"/>
    <dgm:cxn modelId="{9C30436B-A295-49DF-B486-4AB5D5EF715A}" srcId="{D6973C4C-5C41-4C41-B90F-BD23D0E8AB7C}" destId="{EA7014A6-7B04-4E64-8A27-A143E91FFC3A}" srcOrd="0" destOrd="0" parTransId="{D944EDD7-6385-4FDB-A744-729D22BBA53E}" sibTransId="{8AB1DB8F-7B2F-4B94-8049-20E2E18DC514}"/>
    <dgm:cxn modelId="{22246A6C-FC7A-42C9-B723-082A035366A8}" type="presOf" srcId="{AFEE6FB5-0A3C-42E3-A8B3-8858D9BE3DF6}" destId="{7B1ABED5-C1AA-45DC-B682-116F20347947}" srcOrd="1" destOrd="0" presId="urn:microsoft.com/office/officeart/2005/8/layout/orgChart1"/>
    <dgm:cxn modelId="{F0A94C6C-F6A6-42EB-9FE8-F1F0480E9D00}" type="presOf" srcId="{A539C659-93B6-4202-90F9-26ACCAD8CB80}" destId="{103931FB-7EB3-4EC0-A86E-65CCF7A790E8}" srcOrd="0" destOrd="0" presId="urn:microsoft.com/office/officeart/2005/8/layout/orgChart1"/>
    <dgm:cxn modelId="{F721996D-4942-4314-80D1-0021C0E9DADD}" type="presOf" srcId="{70102BE1-F480-49F3-9116-A167C6418E24}" destId="{62D4D6A1-A3DC-4A11-A791-F1C42C12B626}" srcOrd="0" destOrd="0" presId="urn:microsoft.com/office/officeart/2005/8/layout/orgChart1"/>
    <dgm:cxn modelId="{00325870-6500-4245-B25F-56FA5ADF015F}" type="presOf" srcId="{E3C2E087-6FAF-4031-8F98-88D6A9AB4BE0}" destId="{82F7A4BC-AE8E-4D4A-BAEB-4F5E3F2154A3}" srcOrd="0" destOrd="0" presId="urn:microsoft.com/office/officeart/2005/8/layout/orgChart1"/>
    <dgm:cxn modelId="{8C77D274-0FF4-461B-A013-C91557A424BC}" type="presOf" srcId="{67161618-4891-4FF9-9CB8-0700B15AE020}" destId="{A9CA455E-5470-4164-BD27-52FD7B13F44B}" srcOrd="0" destOrd="0" presId="urn:microsoft.com/office/officeart/2005/8/layout/orgChart1"/>
    <dgm:cxn modelId="{BDDAF574-913D-4563-9D02-51CD14A75797}" srcId="{1E4A7726-3A82-4C96-ADBC-92438E1FD6E1}" destId="{7DCA299C-CD33-4F51-A14F-B155C67E3249}" srcOrd="3" destOrd="0" parTransId="{EECCD0CA-8E7F-4D8E-A901-8008B87F3E15}" sibTransId="{0E9FB490-B1C8-44BB-BE6F-AD985A634F1C}"/>
    <dgm:cxn modelId="{59989056-2E8E-4D40-964E-8A1B0AB22834}" type="presOf" srcId="{A539C659-93B6-4202-90F9-26ACCAD8CB80}" destId="{420E6062-8E13-4339-9E77-C3681CEFD68F}" srcOrd="1" destOrd="0" presId="urn:microsoft.com/office/officeart/2005/8/layout/orgChart1"/>
    <dgm:cxn modelId="{5763C876-AAA2-4C5C-A736-471A228C6F48}" srcId="{3E42EB65-3C41-4EDD-85C3-ADDA3C7BA5BB}" destId="{85D9BE95-9253-42FA-BAEB-E4ECC5EB55DF}" srcOrd="0" destOrd="0" parTransId="{48AA21D3-BD9A-437F-8928-583371DA85E6}" sibTransId="{95CFAA9A-365B-45B1-A354-B05207127C7B}"/>
    <dgm:cxn modelId="{5B277E57-7CBD-422A-A9A2-861A857DE8FF}" type="presOf" srcId="{EECCD0CA-8E7F-4D8E-A901-8008B87F3E15}" destId="{BA11F716-E0AB-44DD-9526-ADE59989D275}" srcOrd="0" destOrd="0" presId="urn:microsoft.com/office/officeart/2005/8/layout/orgChart1"/>
    <dgm:cxn modelId="{5B57597D-EE3D-4013-B626-903C4239B93F}" type="presOf" srcId="{D240ECF1-F511-426A-8B2C-53496E63AB55}" destId="{A00731BA-7EB4-4D5A-A753-11D13BEF67B4}" srcOrd="0" destOrd="0" presId="urn:microsoft.com/office/officeart/2005/8/layout/orgChart1"/>
    <dgm:cxn modelId="{F5990F81-EC33-41BC-BB8D-B8D024301918}" type="presOf" srcId="{D6973C4C-5C41-4C41-B90F-BD23D0E8AB7C}" destId="{77264FA1-1247-4578-B147-BADAF1413502}" srcOrd="1" destOrd="0" presId="urn:microsoft.com/office/officeart/2005/8/layout/orgChart1"/>
    <dgm:cxn modelId="{BACFA384-B8BC-40ED-A41E-6DF02D7F4BBD}" type="presOf" srcId="{1E4A7726-3A82-4C96-ADBC-92438E1FD6E1}" destId="{AD9A00DB-2DA6-4E1E-957F-4B5C9905557F}" srcOrd="1" destOrd="0" presId="urn:microsoft.com/office/officeart/2005/8/layout/orgChart1"/>
    <dgm:cxn modelId="{ED2F4C8C-84CB-4F52-900C-183C7763358D}" srcId="{1E4A7726-3A82-4C96-ADBC-92438E1FD6E1}" destId="{AFEE6FB5-0A3C-42E3-A8B3-8858D9BE3DF6}" srcOrd="6" destOrd="0" parTransId="{7B0110AD-B04F-428B-8FB6-3CE9521E01B4}" sibTransId="{E25DC6DD-5582-4FC4-ABD7-70C0757C478A}"/>
    <dgm:cxn modelId="{4B28FB8C-2EEB-4DD1-9610-1574A2E7D9DE}" type="presOf" srcId="{21A9640D-20D3-42E0-9CBD-927AD57D6496}" destId="{CC315980-AD50-4202-8DAB-780318EFC869}" srcOrd="0" destOrd="0" presId="urn:microsoft.com/office/officeart/2005/8/layout/orgChart1"/>
    <dgm:cxn modelId="{8E091D8D-D462-4ACD-93A6-6DF53521E19F}" srcId="{D50CC271-485E-4B64-AB5D-02D95A792A47}" destId="{1E4A7726-3A82-4C96-ADBC-92438E1FD6E1}" srcOrd="0" destOrd="0" parTransId="{AC3DB7B1-60D2-4626-9C42-7F080B67EA8F}" sibTransId="{B1144F50-58BA-44BD-B789-88F92216D1EF}"/>
    <dgm:cxn modelId="{367C7392-87F0-4DE6-B9F7-650A7CC4F5AD}" type="presOf" srcId="{2B451937-9C0A-4A22-B031-997979F8509E}" destId="{91BC1981-31C0-4C1B-A3EB-B535F272933C}" srcOrd="1" destOrd="0" presId="urn:microsoft.com/office/officeart/2005/8/layout/orgChart1"/>
    <dgm:cxn modelId="{B1656394-A9F0-44DA-9EEB-F8BBAE92F49B}" type="presOf" srcId="{70102BE1-F480-49F3-9116-A167C6418E24}" destId="{E3DADD8A-3CD8-4977-A127-E3292018F1BE}" srcOrd="1" destOrd="0" presId="urn:microsoft.com/office/officeart/2005/8/layout/orgChart1"/>
    <dgm:cxn modelId="{ACF79F94-99AA-4811-A40B-A4E07FD1F98F}" type="presOf" srcId="{48AA21D3-BD9A-437F-8928-583371DA85E6}" destId="{458FD0AC-2510-415F-8B8A-338422843802}" srcOrd="0" destOrd="0" presId="urn:microsoft.com/office/officeart/2005/8/layout/orgChart1"/>
    <dgm:cxn modelId="{CD4D129C-22FB-41D6-8782-DD090F523683}" type="presOf" srcId="{7DCA299C-CD33-4F51-A14F-B155C67E3249}" destId="{0224EDC0-46EC-4CB0-952D-6FC505A9FA2E}" srcOrd="1" destOrd="0" presId="urn:microsoft.com/office/officeart/2005/8/layout/orgChart1"/>
    <dgm:cxn modelId="{35D2149C-2F19-4DB7-9CB1-BAF02C17E2E7}" type="presOf" srcId="{2B451937-9C0A-4A22-B031-997979F8509E}" destId="{6FDDDE06-20A6-49B3-8F08-CBFFF4A38BFE}" srcOrd="0" destOrd="0" presId="urn:microsoft.com/office/officeart/2005/8/layout/orgChart1"/>
    <dgm:cxn modelId="{C97760A4-A449-4297-A19C-3263F0F0AAA6}" type="presOf" srcId="{91FF3CFB-BE3D-46E0-8839-A75A1802D150}" destId="{1C8FB89F-421A-4497-8022-72B327EA9671}" srcOrd="0" destOrd="0" presId="urn:microsoft.com/office/officeart/2005/8/layout/orgChart1"/>
    <dgm:cxn modelId="{51EC05A7-C1B1-44E1-9275-A622E0887616}" srcId="{7DCA299C-CD33-4F51-A14F-B155C67E3249}" destId="{70102BE1-F480-49F3-9116-A167C6418E24}" srcOrd="0" destOrd="0" parTransId="{67161618-4891-4FF9-9CB8-0700B15AE020}" sibTransId="{D95D4BE4-4DCF-407D-B0A4-E9569D2AC973}"/>
    <dgm:cxn modelId="{60524AAC-A835-42F3-9A1F-1A4D7367874B}" type="presOf" srcId="{FFE0502D-B238-41EE-BA9B-D2FC5D9C01EE}" destId="{59795F18-C417-432F-8355-10AF148881E6}" srcOrd="0" destOrd="0" presId="urn:microsoft.com/office/officeart/2005/8/layout/orgChart1"/>
    <dgm:cxn modelId="{50E0A0AD-BCB9-43D9-B4CA-B379F22395CC}" type="presOf" srcId="{85D9BE95-9253-42FA-BAEB-E4ECC5EB55DF}" destId="{3ADF54F8-D82F-4791-A5E3-45C912DAD7C7}" srcOrd="1" destOrd="0" presId="urn:microsoft.com/office/officeart/2005/8/layout/orgChart1"/>
    <dgm:cxn modelId="{C56EBBAD-FAFE-44A5-A8D8-974C1A5E13ED}" type="presOf" srcId="{D6973C4C-5C41-4C41-B90F-BD23D0E8AB7C}" destId="{49BB9971-5303-4269-A5F8-68B9BD1ACDA4}" srcOrd="0" destOrd="0" presId="urn:microsoft.com/office/officeart/2005/8/layout/orgChart1"/>
    <dgm:cxn modelId="{86095CB5-96F8-4641-8229-F73B6B79DE42}" type="presOf" srcId="{D944EDD7-6385-4FDB-A744-729D22BBA53E}" destId="{A1BC89D4-9A76-4B3C-A03F-CCEF7D7BBFCA}" srcOrd="0" destOrd="0" presId="urn:microsoft.com/office/officeart/2005/8/layout/orgChart1"/>
    <dgm:cxn modelId="{11D618BA-DF24-4EDA-BC8F-9D030A2DA548}" type="presOf" srcId="{EA7014A6-7B04-4E64-8A27-A143E91FFC3A}" destId="{4D3F1079-72C9-48F9-B7EF-C439C214123A}" srcOrd="1" destOrd="0" presId="urn:microsoft.com/office/officeart/2005/8/layout/orgChart1"/>
    <dgm:cxn modelId="{3156ADC8-4DB2-433C-997A-97A1185BA1B5}" srcId="{1E4A7726-3A82-4C96-ADBC-92438E1FD6E1}" destId="{3E42EB65-3C41-4EDD-85C3-ADDA3C7BA5BB}" srcOrd="2" destOrd="0" parTransId="{D240ECF1-F511-426A-8B2C-53496E63AB55}" sibTransId="{11680155-0694-41FE-BD60-145AFCA7D46A}"/>
    <dgm:cxn modelId="{AC09B7D0-C370-4A3F-B833-49F8F01EFF16}" type="presOf" srcId="{29DB53DB-A6B2-42BA-B5F2-4655A44BEFA6}" destId="{EF1B9BCD-21AA-47BB-8201-59958EB95B8F}" srcOrd="0" destOrd="0" presId="urn:microsoft.com/office/officeart/2005/8/layout/orgChart1"/>
    <dgm:cxn modelId="{29464DD6-11BB-4B5A-A77B-D7FE037ED25C}" type="presOf" srcId="{D1521959-AEAA-4FC6-9B27-781E2F9D522E}" destId="{19EE5A5B-A2B2-4047-9B51-D3E1D1F741FA}" srcOrd="0" destOrd="0" presId="urn:microsoft.com/office/officeart/2005/8/layout/orgChart1"/>
    <dgm:cxn modelId="{7F04E3DD-48DE-476C-A7DA-1E19018F77BA}" type="presOf" srcId="{D50CC271-485E-4B64-AB5D-02D95A792A47}" destId="{88BE7814-0EB4-4BF5-86BC-DDC4D94AE6FF}" srcOrd="0" destOrd="0" presId="urn:microsoft.com/office/officeart/2005/8/layout/orgChart1"/>
    <dgm:cxn modelId="{73BB23EA-5684-4064-8802-0779D0DD3498}" srcId="{1E4A7726-3A82-4C96-ADBC-92438E1FD6E1}" destId="{FFE0502D-B238-41EE-BA9B-D2FC5D9C01EE}" srcOrd="4" destOrd="0" parTransId="{91FF3CFB-BE3D-46E0-8839-A75A1802D150}" sibTransId="{535AF5EA-CE4C-4BDE-9352-F2279DD3CAF8}"/>
    <dgm:cxn modelId="{F63134EC-9B8F-4B4B-8687-D928FF2F3E9C}" type="presOf" srcId="{FFE0502D-B238-41EE-BA9B-D2FC5D9C01EE}" destId="{0B1563FD-E969-4156-9DB4-F7E139DA6ED3}" srcOrd="1" destOrd="0" presId="urn:microsoft.com/office/officeart/2005/8/layout/orgChart1"/>
    <dgm:cxn modelId="{F4FB36ED-2445-4532-839E-9C1FE2FB61DB}" type="presOf" srcId="{7DCA299C-CD33-4F51-A14F-B155C67E3249}" destId="{6EBE9E56-DEB1-410A-95C2-630E6491CA14}" srcOrd="0" destOrd="0" presId="urn:microsoft.com/office/officeart/2005/8/layout/orgChart1"/>
    <dgm:cxn modelId="{D3F61CF5-669F-457F-9EF2-53A58DCC9455}" srcId="{1E4A7726-3A82-4C96-ADBC-92438E1FD6E1}" destId="{D6973C4C-5C41-4C41-B90F-BD23D0E8AB7C}" srcOrd="0" destOrd="0" parTransId="{29DB53DB-A6B2-42BA-B5F2-4655A44BEFA6}" sibTransId="{E68A57FA-3F87-43D7-A871-EEF3B8D176CC}"/>
    <dgm:cxn modelId="{72AB6EFC-B7BE-4507-A15A-27EA681FD031}" type="presOf" srcId="{AFEE6FB5-0A3C-42E3-A8B3-8858D9BE3DF6}" destId="{91CBC496-EE53-4E8E-8CAE-8E388C13E82C}" srcOrd="0" destOrd="0" presId="urn:microsoft.com/office/officeart/2005/8/layout/orgChart1"/>
    <dgm:cxn modelId="{98A97CD7-294F-45B3-B0AE-5B870D9972B9}" type="presParOf" srcId="{88BE7814-0EB4-4BF5-86BC-DDC4D94AE6FF}" destId="{22E8A789-864A-432E-A9F8-8ACF5AF198DB}" srcOrd="0" destOrd="0" presId="urn:microsoft.com/office/officeart/2005/8/layout/orgChart1"/>
    <dgm:cxn modelId="{A4C52B40-EE34-442C-A57E-662C619C8D2E}" type="presParOf" srcId="{22E8A789-864A-432E-A9F8-8ACF5AF198DB}" destId="{E3B2B4AA-1E23-417E-AE33-F1690181FD1E}" srcOrd="0" destOrd="0" presId="urn:microsoft.com/office/officeart/2005/8/layout/orgChart1"/>
    <dgm:cxn modelId="{289D7E2C-66E8-4EBA-81FC-859B4542C465}" type="presParOf" srcId="{E3B2B4AA-1E23-417E-AE33-F1690181FD1E}" destId="{43E6D693-00FA-46E7-9E84-5BF761DD4488}" srcOrd="0" destOrd="0" presId="urn:microsoft.com/office/officeart/2005/8/layout/orgChart1"/>
    <dgm:cxn modelId="{8AC23761-00F6-4D13-BF3C-EDB0AA62CBCE}" type="presParOf" srcId="{E3B2B4AA-1E23-417E-AE33-F1690181FD1E}" destId="{AD9A00DB-2DA6-4E1E-957F-4B5C9905557F}" srcOrd="1" destOrd="0" presId="urn:microsoft.com/office/officeart/2005/8/layout/orgChart1"/>
    <dgm:cxn modelId="{51F4F62B-5A36-41F9-9FE6-A8AF4A701248}" type="presParOf" srcId="{22E8A789-864A-432E-A9F8-8ACF5AF198DB}" destId="{C825DE16-FE6E-475F-AB15-B12F9C8F2681}" srcOrd="1" destOrd="0" presId="urn:microsoft.com/office/officeart/2005/8/layout/orgChart1"/>
    <dgm:cxn modelId="{12CBC578-0E47-438D-A985-F02CFFF4784A}" type="presParOf" srcId="{C825DE16-FE6E-475F-AB15-B12F9C8F2681}" destId="{EF1B9BCD-21AA-47BB-8201-59958EB95B8F}" srcOrd="0" destOrd="0" presId="urn:microsoft.com/office/officeart/2005/8/layout/orgChart1"/>
    <dgm:cxn modelId="{D5BF6980-7789-42AB-847A-D6515310CE82}" type="presParOf" srcId="{C825DE16-FE6E-475F-AB15-B12F9C8F2681}" destId="{39B96DE6-F7B3-4E49-A392-ACCBE5589421}" srcOrd="1" destOrd="0" presId="urn:microsoft.com/office/officeart/2005/8/layout/orgChart1"/>
    <dgm:cxn modelId="{C481DC95-B10B-472D-9DF2-4A43A5AE1E9F}" type="presParOf" srcId="{39B96DE6-F7B3-4E49-A392-ACCBE5589421}" destId="{1FF011C9-3FBE-4EFE-AF56-907A32361218}" srcOrd="0" destOrd="0" presId="urn:microsoft.com/office/officeart/2005/8/layout/orgChart1"/>
    <dgm:cxn modelId="{ECBE7A03-9E00-4366-9AE1-71276D28B996}" type="presParOf" srcId="{1FF011C9-3FBE-4EFE-AF56-907A32361218}" destId="{49BB9971-5303-4269-A5F8-68B9BD1ACDA4}" srcOrd="0" destOrd="0" presId="urn:microsoft.com/office/officeart/2005/8/layout/orgChart1"/>
    <dgm:cxn modelId="{732A6F02-A399-4B9C-9A78-EA0D9D8D3510}" type="presParOf" srcId="{1FF011C9-3FBE-4EFE-AF56-907A32361218}" destId="{77264FA1-1247-4578-B147-BADAF1413502}" srcOrd="1" destOrd="0" presId="urn:microsoft.com/office/officeart/2005/8/layout/orgChart1"/>
    <dgm:cxn modelId="{E7CB9F5D-1D40-4C6A-BE6B-9D6FB224C471}" type="presParOf" srcId="{39B96DE6-F7B3-4E49-A392-ACCBE5589421}" destId="{46163088-97AE-42BF-90FC-84ECFB132E24}" srcOrd="1" destOrd="0" presId="urn:microsoft.com/office/officeart/2005/8/layout/orgChart1"/>
    <dgm:cxn modelId="{A339C5A1-A9FF-4772-BC80-B12DC9D3A50C}" type="presParOf" srcId="{46163088-97AE-42BF-90FC-84ECFB132E24}" destId="{A1BC89D4-9A76-4B3C-A03F-CCEF7D7BBFCA}" srcOrd="0" destOrd="0" presId="urn:microsoft.com/office/officeart/2005/8/layout/orgChart1"/>
    <dgm:cxn modelId="{F7A723F7-A3B4-4EDF-99BE-F54D04B32DAC}" type="presParOf" srcId="{46163088-97AE-42BF-90FC-84ECFB132E24}" destId="{8641E71E-2B18-454C-A952-9DC1F60DC5FC}" srcOrd="1" destOrd="0" presId="urn:microsoft.com/office/officeart/2005/8/layout/orgChart1"/>
    <dgm:cxn modelId="{C1734163-C8CB-4C1C-A950-43A622C8E4F7}" type="presParOf" srcId="{8641E71E-2B18-454C-A952-9DC1F60DC5FC}" destId="{6548BE18-3331-4765-8214-6CD9A44A8BE2}" srcOrd="0" destOrd="0" presId="urn:microsoft.com/office/officeart/2005/8/layout/orgChart1"/>
    <dgm:cxn modelId="{6A2D1CB2-71B5-49C3-8000-6A9DBEBB33A4}" type="presParOf" srcId="{6548BE18-3331-4765-8214-6CD9A44A8BE2}" destId="{DAF4CED8-9B99-437E-94DD-51D912F95D9F}" srcOrd="0" destOrd="0" presId="urn:microsoft.com/office/officeart/2005/8/layout/orgChart1"/>
    <dgm:cxn modelId="{69400A7A-34BC-4916-B6EB-A4FEFED5BC94}" type="presParOf" srcId="{6548BE18-3331-4765-8214-6CD9A44A8BE2}" destId="{4D3F1079-72C9-48F9-B7EF-C439C214123A}" srcOrd="1" destOrd="0" presId="urn:microsoft.com/office/officeart/2005/8/layout/orgChart1"/>
    <dgm:cxn modelId="{A58C385C-2920-4F76-847C-B8DA3D996213}" type="presParOf" srcId="{8641E71E-2B18-454C-A952-9DC1F60DC5FC}" destId="{01F99D70-10F1-4ABA-A928-5EE17A6675AE}" srcOrd="1" destOrd="0" presId="urn:microsoft.com/office/officeart/2005/8/layout/orgChart1"/>
    <dgm:cxn modelId="{1FA210AB-6E5F-4EF0-91DF-8AAE113F5C53}" type="presParOf" srcId="{8641E71E-2B18-454C-A952-9DC1F60DC5FC}" destId="{884F017C-2E29-43C5-BAB2-CFCF84B921CB}" srcOrd="2" destOrd="0" presId="urn:microsoft.com/office/officeart/2005/8/layout/orgChart1"/>
    <dgm:cxn modelId="{E93D2BB7-D6AF-4756-B856-9DEC060A2B80}" type="presParOf" srcId="{39B96DE6-F7B3-4E49-A392-ACCBE5589421}" destId="{54546E6F-7F87-4D04-B030-3CAA4716AE30}" srcOrd="2" destOrd="0" presId="urn:microsoft.com/office/officeart/2005/8/layout/orgChart1"/>
    <dgm:cxn modelId="{8F1C43B7-2A22-4795-9285-A98D0B1B0D1D}" type="presParOf" srcId="{C825DE16-FE6E-475F-AB15-B12F9C8F2681}" destId="{44737448-997D-40E8-8C91-E57A03D011EE}" srcOrd="2" destOrd="0" presId="urn:microsoft.com/office/officeart/2005/8/layout/orgChart1"/>
    <dgm:cxn modelId="{48EF8FE4-86BA-47AC-A9A0-7F4A4D0CEE43}" type="presParOf" srcId="{C825DE16-FE6E-475F-AB15-B12F9C8F2681}" destId="{83D4BF74-02DF-40F2-B8B0-7DEDAED8E89A}" srcOrd="3" destOrd="0" presId="urn:microsoft.com/office/officeart/2005/8/layout/orgChart1"/>
    <dgm:cxn modelId="{0E730D9B-C593-4440-BB56-1443ABB20B63}" type="presParOf" srcId="{83D4BF74-02DF-40F2-B8B0-7DEDAED8E89A}" destId="{838F7AAF-2C7A-475B-9582-9A8E72BE67C0}" srcOrd="0" destOrd="0" presId="urn:microsoft.com/office/officeart/2005/8/layout/orgChart1"/>
    <dgm:cxn modelId="{65C0ED3F-B25A-4A57-9C31-C1F37C0CA224}" type="presParOf" srcId="{838F7AAF-2C7A-475B-9582-9A8E72BE67C0}" destId="{19EE5A5B-A2B2-4047-9B51-D3E1D1F741FA}" srcOrd="0" destOrd="0" presId="urn:microsoft.com/office/officeart/2005/8/layout/orgChart1"/>
    <dgm:cxn modelId="{548302CF-EE09-4ACF-926A-3E825B18BBC2}" type="presParOf" srcId="{838F7AAF-2C7A-475B-9582-9A8E72BE67C0}" destId="{16D77722-90C6-4938-B408-2AA9CB60B1F6}" srcOrd="1" destOrd="0" presId="urn:microsoft.com/office/officeart/2005/8/layout/orgChart1"/>
    <dgm:cxn modelId="{8773C261-F2F5-411C-8263-67DE2D263B6C}" type="presParOf" srcId="{83D4BF74-02DF-40F2-B8B0-7DEDAED8E89A}" destId="{6A5525AF-6748-4C60-9554-DC276348633E}" srcOrd="1" destOrd="0" presId="urn:microsoft.com/office/officeart/2005/8/layout/orgChart1"/>
    <dgm:cxn modelId="{15979169-0E0B-467B-B2AC-ED870700DC7D}" type="presParOf" srcId="{6A5525AF-6748-4C60-9554-DC276348633E}" destId="{82F7A4BC-AE8E-4D4A-BAEB-4F5E3F2154A3}" srcOrd="0" destOrd="0" presId="urn:microsoft.com/office/officeart/2005/8/layout/orgChart1"/>
    <dgm:cxn modelId="{A40047E6-2D9F-47E3-976E-F70B48FDA096}" type="presParOf" srcId="{6A5525AF-6748-4C60-9554-DC276348633E}" destId="{E4919DC8-F2E7-4169-9F13-5F4CA027D23A}" srcOrd="1" destOrd="0" presId="urn:microsoft.com/office/officeart/2005/8/layout/orgChart1"/>
    <dgm:cxn modelId="{1739F248-402B-41D5-9CDF-FCD5E8351DB0}" type="presParOf" srcId="{E4919DC8-F2E7-4169-9F13-5F4CA027D23A}" destId="{6E913912-CF4A-4F51-BE66-ABEA2AA96D13}" srcOrd="0" destOrd="0" presId="urn:microsoft.com/office/officeart/2005/8/layout/orgChart1"/>
    <dgm:cxn modelId="{B4D88C63-7674-4CF9-B47B-1B71173D4192}" type="presParOf" srcId="{6E913912-CF4A-4F51-BE66-ABEA2AA96D13}" destId="{103931FB-7EB3-4EC0-A86E-65CCF7A790E8}" srcOrd="0" destOrd="0" presId="urn:microsoft.com/office/officeart/2005/8/layout/orgChart1"/>
    <dgm:cxn modelId="{A96652B7-B38C-4A7E-81AE-ED8D41E325B4}" type="presParOf" srcId="{6E913912-CF4A-4F51-BE66-ABEA2AA96D13}" destId="{420E6062-8E13-4339-9E77-C3681CEFD68F}" srcOrd="1" destOrd="0" presId="urn:microsoft.com/office/officeart/2005/8/layout/orgChart1"/>
    <dgm:cxn modelId="{7A43EE1D-6EFF-4DF6-8A63-495D3A95C1E6}" type="presParOf" srcId="{E4919DC8-F2E7-4169-9F13-5F4CA027D23A}" destId="{3148858F-22AA-42ED-98E7-2FEA978F30E2}" srcOrd="1" destOrd="0" presId="urn:microsoft.com/office/officeart/2005/8/layout/orgChart1"/>
    <dgm:cxn modelId="{BFF9D2FC-3EC8-47DA-ADA7-D2903B9EEF0A}" type="presParOf" srcId="{E4919DC8-F2E7-4169-9F13-5F4CA027D23A}" destId="{EC087C67-729B-4B08-A57F-C6C7ACAA9FD0}" srcOrd="2" destOrd="0" presId="urn:microsoft.com/office/officeart/2005/8/layout/orgChart1"/>
    <dgm:cxn modelId="{1F90EB65-6DC8-480F-8012-D28EDDB67FB2}" type="presParOf" srcId="{83D4BF74-02DF-40F2-B8B0-7DEDAED8E89A}" destId="{C968D9F4-4942-4316-8ED9-1E924295748F}" srcOrd="2" destOrd="0" presId="urn:microsoft.com/office/officeart/2005/8/layout/orgChart1"/>
    <dgm:cxn modelId="{7D37D0EA-AC74-4D64-A92D-DA1A1E9C833A}" type="presParOf" srcId="{C825DE16-FE6E-475F-AB15-B12F9C8F2681}" destId="{A00731BA-7EB4-4D5A-A753-11D13BEF67B4}" srcOrd="4" destOrd="0" presId="urn:microsoft.com/office/officeart/2005/8/layout/orgChart1"/>
    <dgm:cxn modelId="{E9512AD9-3450-4831-8EC6-3BECF3828220}" type="presParOf" srcId="{C825DE16-FE6E-475F-AB15-B12F9C8F2681}" destId="{991093AA-5B48-45DB-B16A-B3C974947F54}" srcOrd="5" destOrd="0" presId="urn:microsoft.com/office/officeart/2005/8/layout/orgChart1"/>
    <dgm:cxn modelId="{09A66226-29CD-4464-801E-9ADC35853237}" type="presParOf" srcId="{991093AA-5B48-45DB-B16A-B3C974947F54}" destId="{46E43B4E-C966-4E39-8830-EE50FB61E7D8}" srcOrd="0" destOrd="0" presId="urn:microsoft.com/office/officeart/2005/8/layout/orgChart1"/>
    <dgm:cxn modelId="{6AB38694-7AA9-421A-8F25-E550EB837081}" type="presParOf" srcId="{46E43B4E-C966-4E39-8830-EE50FB61E7D8}" destId="{761F2022-3233-42C7-8EED-53EC5ECD66C9}" srcOrd="0" destOrd="0" presId="urn:microsoft.com/office/officeart/2005/8/layout/orgChart1"/>
    <dgm:cxn modelId="{AEBC0FC0-4B79-4EA6-85F4-703479BD26E5}" type="presParOf" srcId="{46E43B4E-C966-4E39-8830-EE50FB61E7D8}" destId="{0888EAC1-B6B9-460A-A93E-283AFB39CD05}" srcOrd="1" destOrd="0" presId="urn:microsoft.com/office/officeart/2005/8/layout/orgChart1"/>
    <dgm:cxn modelId="{F9C83C1B-4537-4D3B-93DC-1498675FFF19}" type="presParOf" srcId="{991093AA-5B48-45DB-B16A-B3C974947F54}" destId="{974B17FB-5352-4149-B007-36227AD15F20}" srcOrd="1" destOrd="0" presId="urn:microsoft.com/office/officeart/2005/8/layout/orgChart1"/>
    <dgm:cxn modelId="{E7DFD73F-5194-45D6-AF4B-8772D002F7C4}" type="presParOf" srcId="{974B17FB-5352-4149-B007-36227AD15F20}" destId="{458FD0AC-2510-415F-8B8A-338422843802}" srcOrd="0" destOrd="0" presId="urn:microsoft.com/office/officeart/2005/8/layout/orgChart1"/>
    <dgm:cxn modelId="{7957C75A-0E0C-4DCE-9959-2CF10210215B}" type="presParOf" srcId="{974B17FB-5352-4149-B007-36227AD15F20}" destId="{60CF5140-FCE0-447B-9374-5004697CF654}" srcOrd="1" destOrd="0" presId="urn:microsoft.com/office/officeart/2005/8/layout/orgChart1"/>
    <dgm:cxn modelId="{6C0276F5-72B2-4713-8A4F-BE62E1F39D71}" type="presParOf" srcId="{60CF5140-FCE0-447B-9374-5004697CF654}" destId="{9E363E4D-8F11-451D-8D0D-5E502D33BF39}" srcOrd="0" destOrd="0" presId="urn:microsoft.com/office/officeart/2005/8/layout/orgChart1"/>
    <dgm:cxn modelId="{9BAD5A38-2B39-483F-A143-39A4410AF10D}" type="presParOf" srcId="{9E363E4D-8F11-451D-8D0D-5E502D33BF39}" destId="{66D4D8FD-C8E0-4FF8-A0B2-2AF8E42A4961}" srcOrd="0" destOrd="0" presId="urn:microsoft.com/office/officeart/2005/8/layout/orgChart1"/>
    <dgm:cxn modelId="{4E298DBC-892E-4172-A53A-0E6472EA14A9}" type="presParOf" srcId="{9E363E4D-8F11-451D-8D0D-5E502D33BF39}" destId="{3ADF54F8-D82F-4791-A5E3-45C912DAD7C7}" srcOrd="1" destOrd="0" presId="urn:microsoft.com/office/officeart/2005/8/layout/orgChart1"/>
    <dgm:cxn modelId="{A9C6507E-4177-47EE-827E-F378BA1FE735}" type="presParOf" srcId="{60CF5140-FCE0-447B-9374-5004697CF654}" destId="{66DB18D3-DD23-4985-92BA-F04FBB6788A3}" srcOrd="1" destOrd="0" presId="urn:microsoft.com/office/officeart/2005/8/layout/orgChart1"/>
    <dgm:cxn modelId="{32DCBED0-6D92-487E-94F8-4640BE403868}" type="presParOf" srcId="{60CF5140-FCE0-447B-9374-5004697CF654}" destId="{D5473CE7-4E16-4E89-B5B9-6ED6631A8098}" srcOrd="2" destOrd="0" presId="urn:microsoft.com/office/officeart/2005/8/layout/orgChart1"/>
    <dgm:cxn modelId="{9CF4E5B5-3825-4C29-B237-2354F3C8ED65}" type="presParOf" srcId="{991093AA-5B48-45DB-B16A-B3C974947F54}" destId="{872822FA-CD13-4B46-89EE-CFD0E9F514C0}" srcOrd="2" destOrd="0" presId="urn:microsoft.com/office/officeart/2005/8/layout/orgChart1"/>
    <dgm:cxn modelId="{1B0D2B9B-81DF-4823-B321-F76567226B81}" type="presParOf" srcId="{C825DE16-FE6E-475F-AB15-B12F9C8F2681}" destId="{BA11F716-E0AB-44DD-9526-ADE59989D275}" srcOrd="6" destOrd="0" presId="urn:microsoft.com/office/officeart/2005/8/layout/orgChart1"/>
    <dgm:cxn modelId="{B1D9E33C-21F4-4B1D-A797-0E54A1898308}" type="presParOf" srcId="{C825DE16-FE6E-475F-AB15-B12F9C8F2681}" destId="{1F6A2503-5AAA-41F4-8F46-949B1121082A}" srcOrd="7" destOrd="0" presId="urn:microsoft.com/office/officeart/2005/8/layout/orgChart1"/>
    <dgm:cxn modelId="{26E44A33-C71A-4783-B514-DC58A1D46BE8}" type="presParOf" srcId="{1F6A2503-5AAA-41F4-8F46-949B1121082A}" destId="{7DD828AF-B335-4300-A3D4-25558C5D0D10}" srcOrd="0" destOrd="0" presId="urn:microsoft.com/office/officeart/2005/8/layout/orgChart1"/>
    <dgm:cxn modelId="{05200F30-F5D7-49DE-8CF5-F6A1216DCBD6}" type="presParOf" srcId="{7DD828AF-B335-4300-A3D4-25558C5D0D10}" destId="{6EBE9E56-DEB1-410A-95C2-630E6491CA14}" srcOrd="0" destOrd="0" presId="urn:microsoft.com/office/officeart/2005/8/layout/orgChart1"/>
    <dgm:cxn modelId="{0916C3AE-C791-459F-99F2-E53DD57330D0}" type="presParOf" srcId="{7DD828AF-B335-4300-A3D4-25558C5D0D10}" destId="{0224EDC0-46EC-4CB0-952D-6FC505A9FA2E}" srcOrd="1" destOrd="0" presId="urn:microsoft.com/office/officeart/2005/8/layout/orgChart1"/>
    <dgm:cxn modelId="{43EACD73-2CC2-4E8A-AB8A-DA7E38E5864C}" type="presParOf" srcId="{1F6A2503-5AAA-41F4-8F46-949B1121082A}" destId="{89E14C12-414B-4A5F-A621-F2D06E436123}" srcOrd="1" destOrd="0" presId="urn:microsoft.com/office/officeart/2005/8/layout/orgChart1"/>
    <dgm:cxn modelId="{27BC1BC8-5DBE-4633-BF44-8FDB0542A841}" type="presParOf" srcId="{89E14C12-414B-4A5F-A621-F2D06E436123}" destId="{A9CA455E-5470-4164-BD27-52FD7B13F44B}" srcOrd="0" destOrd="0" presId="urn:microsoft.com/office/officeart/2005/8/layout/orgChart1"/>
    <dgm:cxn modelId="{75D23B80-0F30-4D82-8B2D-0BF7063389C5}" type="presParOf" srcId="{89E14C12-414B-4A5F-A621-F2D06E436123}" destId="{FE2081B9-D840-4EF8-9808-624F1E1CA2CF}" srcOrd="1" destOrd="0" presId="urn:microsoft.com/office/officeart/2005/8/layout/orgChart1"/>
    <dgm:cxn modelId="{2AFB7874-002A-4426-B556-5415A01B4DB1}" type="presParOf" srcId="{FE2081B9-D840-4EF8-9808-624F1E1CA2CF}" destId="{338A11F4-6D3A-403D-8E7F-7CC35CB47018}" srcOrd="0" destOrd="0" presId="urn:microsoft.com/office/officeart/2005/8/layout/orgChart1"/>
    <dgm:cxn modelId="{0ABE6D89-FBF4-4AEF-8FEA-87070DD1D94C}" type="presParOf" srcId="{338A11F4-6D3A-403D-8E7F-7CC35CB47018}" destId="{62D4D6A1-A3DC-4A11-A791-F1C42C12B626}" srcOrd="0" destOrd="0" presId="urn:microsoft.com/office/officeart/2005/8/layout/orgChart1"/>
    <dgm:cxn modelId="{D48283F3-3CC9-4869-B92D-5550ED6DB987}" type="presParOf" srcId="{338A11F4-6D3A-403D-8E7F-7CC35CB47018}" destId="{E3DADD8A-3CD8-4977-A127-E3292018F1BE}" srcOrd="1" destOrd="0" presId="urn:microsoft.com/office/officeart/2005/8/layout/orgChart1"/>
    <dgm:cxn modelId="{9A0A7C3D-7C1E-451A-B999-BC17FE696D81}" type="presParOf" srcId="{FE2081B9-D840-4EF8-9808-624F1E1CA2CF}" destId="{27BF829B-9DD6-4B08-A641-870579CC5CA6}" srcOrd="1" destOrd="0" presId="urn:microsoft.com/office/officeart/2005/8/layout/orgChart1"/>
    <dgm:cxn modelId="{C0DE9BCB-990D-4EA4-ABB8-4E420A71A55B}" type="presParOf" srcId="{FE2081B9-D840-4EF8-9808-624F1E1CA2CF}" destId="{211E3FD5-264D-4E85-AAED-39F30273169D}" srcOrd="2" destOrd="0" presId="urn:microsoft.com/office/officeart/2005/8/layout/orgChart1"/>
    <dgm:cxn modelId="{34C354C9-4EFF-449C-A07E-1CB35F948B7A}" type="presParOf" srcId="{1F6A2503-5AAA-41F4-8F46-949B1121082A}" destId="{EC275B6C-B449-4DFF-9262-72CF7732F478}" srcOrd="2" destOrd="0" presId="urn:microsoft.com/office/officeart/2005/8/layout/orgChart1"/>
    <dgm:cxn modelId="{C948B29D-648A-40A2-873A-F890A16C1BF7}" type="presParOf" srcId="{C825DE16-FE6E-475F-AB15-B12F9C8F2681}" destId="{1C8FB89F-421A-4497-8022-72B327EA9671}" srcOrd="8" destOrd="0" presId="urn:microsoft.com/office/officeart/2005/8/layout/orgChart1"/>
    <dgm:cxn modelId="{06603CF7-48FB-4B67-8420-B49ED6541532}" type="presParOf" srcId="{C825DE16-FE6E-475F-AB15-B12F9C8F2681}" destId="{A896993C-B496-4526-A921-08C422342213}" srcOrd="9" destOrd="0" presId="urn:microsoft.com/office/officeart/2005/8/layout/orgChart1"/>
    <dgm:cxn modelId="{C35AFC5D-77D8-4394-9678-DBA4B53668AD}" type="presParOf" srcId="{A896993C-B496-4526-A921-08C422342213}" destId="{86AA49D4-4511-4FC6-BCCA-036A3677311B}" srcOrd="0" destOrd="0" presId="urn:microsoft.com/office/officeart/2005/8/layout/orgChart1"/>
    <dgm:cxn modelId="{4F94CA83-97E5-47DD-9363-05839AF7DAB5}" type="presParOf" srcId="{86AA49D4-4511-4FC6-BCCA-036A3677311B}" destId="{59795F18-C417-432F-8355-10AF148881E6}" srcOrd="0" destOrd="0" presId="urn:microsoft.com/office/officeart/2005/8/layout/orgChart1"/>
    <dgm:cxn modelId="{A6ACA692-0B6B-4CBF-B373-8D0A30456B1A}" type="presParOf" srcId="{86AA49D4-4511-4FC6-BCCA-036A3677311B}" destId="{0B1563FD-E969-4156-9DB4-F7E139DA6ED3}" srcOrd="1" destOrd="0" presId="urn:microsoft.com/office/officeart/2005/8/layout/orgChart1"/>
    <dgm:cxn modelId="{61115549-B660-4BB2-92AF-85055FE069DB}" type="presParOf" srcId="{A896993C-B496-4526-A921-08C422342213}" destId="{9F5C8045-E46A-4349-A33F-05BAC9C5DD43}" srcOrd="1" destOrd="0" presId="urn:microsoft.com/office/officeart/2005/8/layout/orgChart1"/>
    <dgm:cxn modelId="{48816D10-910D-46F0-B5E4-B78D7B9CF80F}" type="presParOf" srcId="{9F5C8045-E46A-4349-A33F-05BAC9C5DD43}" destId="{CC315980-AD50-4202-8DAB-780318EFC869}" srcOrd="0" destOrd="0" presId="urn:microsoft.com/office/officeart/2005/8/layout/orgChart1"/>
    <dgm:cxn modelId="{440393A9-A128-4F71-AB93-8D6CB97AFC9B}" type="presParOf" srcId="{9F5C8045-E46A-4349-A33F-05BAC9C5DD43}" destId="{DC04829B-1C17-4ECB-B519-C4583EA04576}" srcOrd="1" destOrd="0" presId="urn:microsoft.com/office/officeart/2005/8/layout/orgChart1"/>
    <dgm:cxn modelId="{595C952F-8A2A-40DC-8206-24EEC61E3671}" type="presParOf" srcId="{DC04829B-1C17-4ECB-B519-C4583EA04576}" destId="{3CCA8924-9008-4567-9C65-D32EF45312A3}" srcOrd="0" destOrd="0" presId="urn:microsoft.com/office/officeart/2005/8/layout/orgChart1"/>
    <dgm:cxn modelId="{B5A381C1-AF09-45F3-AEE9-99A67D244347}" type="presParOf" srcId="{3CCA8924-9008-4567-9C65-D32EF45312A3}" destId="{13AF240A-417B-471B-BD74-558E39C832EA}" srcOrd="0" destOrd="0" presId="urn:microsoft.com/office/officeart/2005/8/layout/orgChart1"/>
    <dgm:cxn modelId="{ECD54EA4-FDD6-4BC5-9258-86FB87CCE3B5}" type="presParOf" srcId="{3CCA8924-9008-4567-9C65-D32EF45312A3}" destId="{607DE90B-A363-4A2D-B639-CA02C1A5B6E1}" srcOrd="1" destOrd="0" presId="urn:microsoft.com/office/officeart/2005/8/layout/orgChart1"/>
    <dgm:cxn modelId="{FD0490BA-3414-439C-92D8-688140C948BF}" type="presParOf" srcId="{DC04829B-1C17-4ECB-B519-C4583EA04576}" destId="{70FB22DD-2ED7-4B70-8451-9A9D4C8B4D0A}" srcOrd="1" destOrd="0" presId="urn:microsoft.com/office/officeart/2005/8/layout/orgChart1"/>
    <dgm:cxn modelId="{9EEE3E5C-254F-4947-B8C6-9B0E8CC116DF}" type="presParOf" srcId="{DC04829B-1C17-4ECB-B519-C4583EA04576}" destId="{59660F16-2A94-420E-B1E0-9FB45E8D944B}" srcOrd="2" destOrd="0" presId="urn:microsoft.com/office/officeart/2005/8/layout/orgChart1"/>
    <dgm:cxn modelId="{00131E9A-CEBB-495B-A3F5-A9FDC04E153B}" type="presParOf" srcId="{A896993C-B496-4526-A921-08C422342213}" destId="{0759983B-1DBA-4D0D-9D09-699B8522DE10}" srcOrd="2" destOrd="0" presId="urn:microsoft.com/office/officeart/2005/8/layout/orgChart1"/>
    <dgm:cxn modelId="{851D9010-4782-422C-96C4-BC58341219ED}" type="presParOf" srcId="{C825DE16-FE6E-475F-AB15-B12F9C8F2681}" destId="{80601C0E-4782-4CDF-B6C0-15A8E81BAD2F}" srcOrd="10" destOrd="0" presId="urn:microsoft.com/office/officeart/2005/8/layout/orgChart1"/>
    <dgm:cxn modelId="{1E1C8075-CA30-4C93-8D5D-0571BB519B65}" type="presParOf" srcId="{C825DE16-FE6E-475F-AB15-B12F9C8F2681}" destId="{B06CE841-D36F-4183-BD62-58B3780BE2E3}" srcOrd="11" destOrd="0" presId="urn:microsoft.com/office/officeart/2005/8/layout/orgChart1"/>
    <dgm:cxn modelId="{D9ABC6B9-8E72-4277-8998-188B045539CB}" type="presParOf" srcId="{B06CE841-D36F-4183-BD62-58B3780BE2E3}" destId="{DD7CBBD0-1F71-4A6B-BBD5-49271C82BA2F}" srcOrd="0" destOrd="0" presId="urn:microsoft.com/office/officeart/2005/8/layout/orgChart1"/>
    <dgm:cxn modelId="{7A2BF526-CA60-48CA-A44E-6EE5F4494751}" type="presParOf" srcId="{DD7CBBD0-1F71-4A6B-BBD5-49271C82BA2F}" destId="{6FDDDE06-20A6-49B3-8F08-CBFFF4A38BFE}" srcOrd="0" destOrd="0" presId="urn:microsoft.com/office/officeart/2005/8/layout/orgChart1"/>
    <dgm:cxn modelId="{2721A358-5F4A-436F-AFED-834FEAFA63E7}" type="presParOf" srcId="{DD7CBBD0-1F71-4A6B-BBD5-49271C82BA2F}" destId="{91BC1981-31C0-4C1B-A3EB-B535F272933C}" srcOrd="1" destOrd="0" presId="urn:microsoft.com/office/officeart/2005/8/layout/orgChart1"/>
    <dgm:cxn modelId="{30C26915-D914-4E91-9D50-F1A35BFF018D}" type="presParOf" srcId="{B06CE841-D36F-4183-BD62-58B3780BE2E3}" destId="{9D2B491B-06D9-4947-851E-83C48A1D0420}" srcOrd="1" destOrd="0" presId="urn:microsoft.com/office/officeart/2005/8/layout/orgChart1"/>
    <dgm:cxn modelId="{766E344E-CA51-46C7-AE6E-0DBC0C049C01}" type="presParOf" srcId="{B06CE841-D36F-4183-BD62-58B3780BE2E3}" destId="{24BBCED3-1CD0-442A-9C86-E47984AAFB8D}" srcOrd="2" destOrd="0" presId="urn:microsoft.com/office/officeart/2005/8/layout/orgChart1"/>
    <dgm:cxn modelId="{7C312CBC-BAC2-45F5-B1C3-D6A1020CBEE4}" type="presParOf" srcId="{C825DE16-FE6E-475F-AB15-B12F9C8F2681}" destId="{71FF5C5B-792A-4019-8DE5-52A9BC50E1E3}" srcOrd="12" destOrd="0" presId="urn:microsoft.com/office/officeart/2005/8/layout/orgChart1"/>
    <dgm:cxn modelId="{E24CACA9-5B4F-452F-8503-3871802152AF}" type="presParOf" srcId="{C825DE16-FE6E-475F-AB15-B12F9C8F2681}" destId="{7850143B-A9B9-44D6-9265-F26F8BEB1B25}" srcOrd="13" destOrd="0" presId="urn:microsoft.com/office/officeart/2005/8/layout/orgChart1"/>
    <dgm:cxn modelId="{AF290C61-932C-4B74-90FB-575C940D45E2}" type="presParOf" srcId="{7850143B-A9B9-44D6-9265-F26F8BEB1B25}" destId="{FB9C530C-F0DE-4582-9B59-BCE3A763CA03}" srcOrd="0" destOrd="0" presId="urn:microsoft.com/office/officeart/2005/8/layout/orgChart1"/>
    <dgm:cxn modelId="{E37018BC-F987-45A1-9E11-1AF5C40B6AD8}" type="presParOf" srcId="{FB9C530C-F0DE-4582-9B59-BCE3A763CA03}" destId="{91CBC496-EE53-4E8E-8CAE-8E388C13E82C}" srcOrd="0" destOrd="0" presId="urn:microsoft.com/office/officeart/2005/8/layout/orgChart1"/>
    <dgm:cxn modelId="{92E21E91-F5BD-4721-B3DD-D4EA86642EAC}" type="presParOf" srcId="{FB9C530C-F0DE-4582-9B59-BCE3A763CA03}" destId="{7B1ABED5-C1AA-45DC-B682-116F20347947}" srcOrd="1" destOrd="0" presId="urn:microsoft.com/office/officeart/2005/8/layout/orgChart1"/>
    <dgm:cxn modelId="{5F4C618A-FE73-46BB-A09A-76DF82FCA24F}" type="presParOf" srcId="{7850143B-A9B9-44D6-9265-F26F8BEB1B25}" destId="{1127D650-25DA-4426-A485-45EB2009147B}" srcOrd="1" destOrd="0" presId="urn:microsoft.com/office/officeart/2005/8/layout/orgChart1"/>
    <dgm:cxn modelId="{65689927-2B77-4150-9C3D-9DECC46391D0}" type="presParOf" srcId="{7850143B-A9B9-44D6-9265-F26F8BEB1B25}" destId="{0D95F6EB-F4B1-468B-9F68-61897473A6B0}" srcOrd="2" destOrd="0" presId="urn:microsoft.com/office/officeart/2005/8/layout/orgChart1"/>
    <dgm:cxn modelId="{8AA525FC-7672-45DC-9B13-4FA85A7D0963}" type="presParOf" srcId="{22E8A789-864A-432E-A9F8-8ACF5AF198DB}" destId="{27BEE7FE-D72C-4C46-8417-DF8BBD9B5C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F5C5B-792A-4019-8DE5-52A9BC50E1E3}">
      <dsp:nvSpPr>
        <dsp:cNvPr id="0" name=""/>
        <dsp:cNvSpPr/>
      </dsp:nvSpPr>
      <dsp:spPr>
        <a:xfrm>
          <a:off x="4470148" y="1094083"/>
          <a:ext cx="4019827" cy="101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792"/>
              </a:lnTo>
              <a:lnTo>
                <a:pt x="4019827" y="901792"/>
              </a:lnTo>
              <a:lnTo>
                <a:pt x="4019827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01C0E-4782-4CDF-B6C0-15A8E81BAD2F}">
      <dsp:nvSpPr>
        <dsp:cNvPr id="0" name=""/>
        <dsp:cNvSpPr/>
      </dsp:nvSpPr>
      <dsp:spPr>
        <a:xfrm>
          <a:off x="4470148" y="1094083"/>
          <a:ext cx="2696371" cy="101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792"/>
              </a:lnTo>
              <a:lnTo>
                <a:pt x="2696371" y="901792"/>
              </a:lnTo>
              <a:lnTo>
                <a:pt x="2696371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15980-AD50-4202-8DAB-780318EFC869}">
      <dsp:nvSpPr>
        <dsp:cNvPr id="0" name=""/>
        <dsp:cNvSpPr/>
      </dsp:nvSpPr>
      <dsp:spPr>
        <a:xfrm>
          <a:off x="5405558" y="2657603"/>
          <a:ext cx="164064" cy="785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829"/>
              </a:lnTo>
              <a:lnTo>
                <a:pt x="164064" y="7858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FB89F-421A-4497-8022-72B327EA9671}">
      <dsp:nvSpPr>
        <dsp:cNvPr id="0" name=""/>
        <dsp:cNvSpPr/>
      </dsp:nvSpPr>
      <dsp:spPr>
        <a:xfrm>
          <a:off x="4470148" y="1094083"/>
          <a:ext cx="1372915" cy="101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792"/>
              </a:lnTo>
              <a:lnTo>
                <a:pt x="1372915" y="901792"/>
              </a:lnTo>
              <a:lnTo>
                <a:pt x="1372915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A455E-5470-4164-BD27-52FD7B13F44B}">
      <dsp:nvSpPr>
        <dsp:cNvPr id="0" name=""/>
        <dsp:cNvSpPr/>
      </dsp:nvSpPr>
      <dsp:spPr>
        <a:xfrm>
          <a:off x="4082102" y="2657603"/>
          <a:ext cx="164064" cy="809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449"/>
              </a:lnTo>
              <a:lnTo>
                <a:pt x="164064" y="809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1F716-E0AB-44DD-9526-ADE59989D275}">
      <dsp:nvSpPr>
        <dsp:cNvPr id="0" name=""/>
        <dsp:cNvSpPr/>
      </dsp:nvSpPr>
      <dsp:spPr>
        <a:xfrm>
          <a:off x="4424428" y="1094083"/>
          <a:ext cx="91440" cy="1016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1792"/>
              </a:lnTo>
              <a:lnTo>
                <a:pt x="95180" y="901792"/>
              </a:lnTo>
              <a:lnTo>
                <a:pt x="95180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D0AC-2510-415F-8B8A-338422843802}">
      <dsp:nvSpPr>
        <dsp:cNvPr id="0" name=""/>
        <dsp:cNvSpPr/>
      </dsp:nvSpPr>
      <dsp:spPr>
        <a:xfrm>
          <a:off x="2758646" y="2657603"/>
          <a:ext cx="164064" cy="81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74"/>
              </a:lnTo>
              <a:lnTo>
                <a:pt x="164064" y="818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731BA-7EB4-4D5A-A753-11D13BEF67B4}">
      <dsp:nvSpPr>
        <dsp:cNvPr id="0" name=""/>
        <dsp:cNvSpPr/>
      </dsp:nvSpPr>
      <dsp:spPr>
        <a:xfrm>
          <a:off x="3196152" y="1094083"/>
          <a:ext cx="1273995" cy="1016638"/>
        </a:xfrm>
        <a:custGeom>
          <a:avLst/>
          <a:gdLst/>
          <a:ahLst/>
          <a:cxnLst/>
          <a:rect l="0" t="0" r="0" b="0"/>
          <a:pathLst>
            <a:path>
              <a:moveTo>
                <a:pt x="1273995" y="0"/>
              </a:moveTo>
              <a:lnTo>
                <a:pt x="1273995" y="901792"/>
              </a:lnTo>
              <a:lnTo>
                <a:pt x="0" y="901792"/>
              </a:lnTo>
              <a:lnTo>
                <a:pt x="0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7A4BC-AE8E-4D4A-BAEB-4F5E3F2154A3}">
      <dsp:nvSpPr>
        <dsp:cNvPr id="0" name=""/>
        <dsp:cNvSpPr/>
      </dsp:nvSpPr>
      <dsp:spPr>
        <a:xfrm>
          <a:off x="1435190" y="2657603"/>
          <a:ext cx="164064" cy="818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874"/>
              </a:lnTo>
              <a:lnTo>
                <a:pt x="164064" y="8188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37448-997D-40E8-8C91-E57A03D011EE}">
      <dsp:nvSpPr>
        <dsp:cNvPr id="0" name=""/>
        <dsp:cNvSpPr/>
      </dsp:nvSpPr>
      <dsp:spPr>
        <a:xfrm>
          <a:off x="1872696" y="1094083"/>
          <a:ext cx="2597451" cy="1016638"/>
        </a:xfrm>
        <a:custGeom>
          <a:avLst/>
          <a:gdLst/>
          <a:ahLst/>
          <a:cxnLst/>
          <a:rect l="0" t="0" r="0" b="0"/>
          <a:pathLst>
            <a:path>
              <a:moveTo>
                <a:pt x="2597451" y="0"/>
              </a:moveTo>
              <a:lnTo>
                <a:pt x="2597451" y="901792"/>
              </a:lnTo>
              <a:lnTo>
                <a:pt x="0" y="901792"/>
              </a:lnTo>
              <a:lnTo>
                <a:pt x="0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89D4-9A76-4B3C-A03F-CCEF7D7BBFCA}">
      <dsp:nvSpPr>
        <dsp:cNvPr id="0" name=""/>
        <dsp:cNvSpPr/>
      </dsp:nvSpPr>
      <dsp:spPr>
        <a:xfrm>
          <a:off x="111735" y="2657603"/>
          <a:ext cx="164064" cy="828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302"/>
              </a:lnTo>
              <a:lnTo>
                <a:pt x="164064" y="828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B9BCD-21AA-47BB-8201-59958EB95B8F}">
      <dsp:nvSpPr>
        <dsp:cNvPr id="0" name=""/>
        <dsp:cNvSpPr/>
      </dsp:nvSpPr>
      <dsp:spPr>
        <a:xfrm>
          <a:off x="549241" y="1094083"/>
          <a:ext cx="3920907" cy="1016638"/>
        </a:xfrm>
        <a:custGeom>
          <a:avLst/>
          <a:gdLst/>
          <a:ahLst/>
          <a:cxnLst/>
          <a:rect l="0" t="0" r="0" b="0"/>
          <a:pathLst>
            <a:path>
              <a:moveTo>
                <a:pt x="3920907" y="0"/>
              </a:moveTo>
              <a:lnTo>
                <a:pt x="3920907" y="901792"/>
              </a:lnTo>
              <a:lnTo>
                <a:pt x="0" y="901792"/>
              </a:lnTo>
              <a:lnTo>
                <a:pt x="0" y="1016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6D693-00FA-46E7-9E84-5BF761DD4488}">
      <dsp:nvSpPr>
        <dsp:cNvPr id="0" name=""/>
        <dsp:cNvSpPr/>
      </dsp:nvSpPr>
      <dsp:spPr>
        <a:xfrm>
          <a:off x="3923265" y="547200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Therese (kontorchef)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pt. ingen teamleder</a:t>
          </a:r>
        </a:p>
      </dsp:txBody>
      <dsp:txXfrm>
        <a:off x="3923265" y="547200"/>
        <a:ext cx="1093765" cy="546882"/>
      </dsp:txXfrm>
    </dsp:sp>
    <dsp:sp modelId="{49BB9971-5303-4269-A5F8-68B9BD1ACDA4}">
      <dsp:nvSpPr>
        <dsp:cNvPr id="0" name=""/>
        <dsp:cNvSpPr/>
      </dsp:nvSpPr>
      <dsp:spPr>
        <a:xfrm>
          <a:off x="2358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Carina	</a:t>
          </a:r>
        </a:p>
      </dsp:txBody>
      <dsp:txXfrm>
        <a:off x="2358" y="2110721"/>
        <a:ext cx="1093765" cy="546882"/>
      </dsp:txXfrm>
    </dsp:sp>
    <dsp:sp modelId="{DAF4CED8-9B99-437E-94DD-51D912F95D9F}">
      <dsp:nvSpPr>
        <dsp:cNvPr id="0" name=""/>
        <dsp:cNvSpPr/>
      </dsp:nvSpPr>
      <dsp:spPr>
        <a:xfrm>
          <a:off x="275799" y="2887294"/>
          <a:ext cx="1093765" cy="1197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dirty="0"/>
            <a:t>* Duke P2: 10-4 light, 10-4 </a:t>
          </a:r>
          <a:r>
            <a:rPr lang="da-DK" sz="800" kern="1200" dirty="0" err="1"/>
            <a:t>deluxe</a:t>
          </a:r>
          <a:r>
            <a:rPr lang="da-DK" sz="800" kern="1200" dirty="0"/>
            <a:t> og AVH3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dirty="0"/>
            <a:t>* </a:t>
          </a:r>
          <a:r>
            <a:rPr lang="da-DK" sz="800" kern="1200" dirty="0" err="1"/>
            <a:t>Sagsaktiviteter</a:t>
          </a:r>
          <a:endParaRPr lang="da-DK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dirty="0"/>
            <a:t>*Janice (robot)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800" kern="1200" dirty="0"/>
            <a:t>* Ny bilagsmetode</a:t>
          </a:r>
        </a:p>
      </dsp:txBody>
      <dsp:txXfrm>
        <a:off x="275799" y="2887294"/>
        <a:ext cx="1093765" cy="1197224"/>
      </dsp:txXfrm>
    </dsp:sp>
    <dsp:sp modelId="{19EE5A5B-A2B2-4047-9B51-D3E1D1F741FA}">
      <dsp:nvSpPr>
        <dsp:cNvPr id="0" name=""/>
        <dsp:cNvSpPr/>
      </dsp:nvSpPr>
      <dsp:spPr>
        <a:xfrm>
          <a:off x="1325814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Bjarne</a:t>
          </a:r>
        </a:p>
      </dsp:txBody>
      <dsp:txXfrm>
        <a:off x="1325814" y="2110721"/>
        <a:ext cx="1093765" cy="546882"/>
      </dsp:txXfrm>
    </dsp:sp>
    <dsp:sp modelId="{103931FB-7EB3-4EC0-A86E-65CCF7A790E8}">
      <dsp:nvSpPr>
        <dsp:cNvPr id="0" name=""/>
        <dsp:cNvSpPr/>
      </dsp:nvSpPr>
      <dsp:spPr>
        <a:xfrm>
          <a:off x="1599255" y="2887294"/>
          <a:ext cx="1093765" cy="1178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Duke P2: 10-4 light, 10-4 </a:t>
          </a:r>
          <a:r>
            <a:rPr lang="da-DK" sz="1000" kern="1200" dirty="0" err="1"/>
            <a:t>deluxe</a:t>
          </a:r>
          <a:r>
            <a:rPr lang="da-DK" sz="1000" kern="1200" dirty="0"/>
            <a:t> og AVH3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</a:t>
          </a:r>
          <a:r>
            <a:rPr lang="da-DK" sz="1000" kern="1200" dirty="0" err="1"/>
            <a:t>Sagsaktiviteter</a:t>
          </a:r>
          <a:endParaRPr lang="da-DK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*Power </a:t>
          </a:r>
          <a:r>
            <a:rPr lang="da-DK" sz="1000" kern="1200" dirty="0" err="1"/>
            <a:t>automate</a:t>
          </a:r>
          <a:r>
            <a:rPr lang="da-DK" sz="1000" kern="1200" dirty="0"/>
            <a:t> mv.</a:t>
          </a:r>
        </a:p>
      </dsp:txBody>
      <dsp:txXfrm>
        <a:off x="1599255" y="2887294"/>
        <a:ext cx="1093765" cy="1178367"/>
      </dsp:txXfrm>
    </dsp:sp>
    <dsp:sp modelId="{761F2022-3233-42C7-8EED-53EC5ECD66C9}">
      <dsp:nvSpPr>
        <dsp:cNvPr id="0" name=""/>
        <dsp:cNvSpPr/>
      </dsp:nvSpPr>
      <dsp:spPr>
        <a:xfrm>
          <a:off x="2649270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Simon</a:t>
          </a:r>
        </a:p>
      </dsp:txBody>
      <dsp:txXfrm>
        <a:off x="2649270" y="2110721"/>
        <a:ext cx="1093765" cy="546882"/>
      </dsp:txXfrm>
    </dsp:sp>
    <dsp:sp modelId="{66D4D8FD-C8E0-4FF8-A0B2-2AF8E42A4961}">
      <dsp:nvSpPr>
        <dsp:cNvPr id="0" name=""/>
        <dsp:cNvSpPr/>
      </dsp:nvSpPr>
      <dsp:spPr>
        <a:xfrm>
          <a:off x="2922711" y="2887294"/>
          <a:ext cx="1093765" cy="1178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 Duke P1: Kald 1 og 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 Klageformular </a:t>
          </a:r>
          <a:r>
            <a:rPr lang="da-DK" sz="1000" kern="1200" dirty="0" err="1"/>
            <a:t>ver</a:t>
          </a:r>
          <a:r>
            <a:rPr lang="da-DK" sz="1000" kern="1200" dirty="0"/>
            <a:t>. 4.0 og intern formular</a:t>
          </a:r>
        </a:p>
      </dsp:txBody>
      <dsp:txXfrm>
        <a:off x="2922711" y="2887294"/>
        <a:ext cx="1093765" cy="1178367"/>
      </dsp:txXfrm>
    </dsp:sp>
    <dsp:sp modelId="{6EBE9E56-DEB1-410A-95C2-630E6491CA14}">
      <dsp:nvSpPr>
        <dsp:cNvPr id="0" name=""/>
        <dsp:cNvSpPr/>
      </dsp:nvSpPr>
      <dsp:spPr>
        <a:xfrm>
          <a:off x="3972725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Andreas</a:t>
          </a:r>
        </a:p>
      </dsp:txBody>
      <dsp:txXfrm>
        <a:off x="3972725" y="2110721"/>
        <a:ext cx="1093765" cy="546882"/>
      </dsp:txXfrm>
    </dsp:sp>
    <dsp:sp modelId="{62D4D6A1-A3DC-4A11-A791-F1C42C12B626}">
      <dsp:nvSpPr>
        <dsp:cNvPr id="0" name=""/>
        <dsp:cNvSpPr/>
      </dsp:nvSpPr>
      <dsp:spPr>
        <a:xfrm>
          <a:off x="4246167" y="2887294"/>
          <a:ext cx="1093765" cy="1159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*Digitaliseringshjælper netværket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</a:t>
          </a:r>
          <a:r>
            <a:rPr lang="da-DK" sz="1000" kern="1200" dirty="0" err="1"/>
            <a:t>Bilagsdok.vejl</a:t>
          </a:r>
          <a:r>
            <a:rPr lang="da-DK" sz="1000" kern="1200" dirty="0"/>
            <a:t>.</a:t>
          </a:r>
        </a:p>
      </dsp:txBody>
      <dsp:txXfrm>
        <a:off x="4246167" y="2887294"/>
        <a:ext cx="1093765" cy="1159516"/>
      </dsp:txXfrm>
    </dsp:sp>
    <dsp:sp modelId="{59795F18-C417-432F-8355-10AF148881E6}">
      <dsp:nvSpPr>
        <dsp:cNvPr id="0" name=""/>
        <dsp:cNvSpPr/>
      </dsp:nvSpPr>
      <dsp:spPr>
        <a:xfrm>
          <a:off x="5296181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”Flemming”</a:t>
          </a:r>
        </a:p>
      </dsp:txBody>
      <dsp:txXfrm>
        <a:off x="5296181" y="2110721"/>
        <a:ext cx="1093765" cy="546882"/>
      </dsp:txXfrm>
    </dsp:sp>
    <dsp:sp modelId="{13AF240A-417B-471B-BD74-558E39C832EA}">
      <dsp:nvSpPr>
        <dsp:cNvPr id="0" name=""/>
        <dsp:cNvSpPr/>
      </dsp:nvSpPr>
      <dsp:spPr>
        <a:xfrm>
          <a:off x="5569623" y="2887294"/>
          <a:ext cx="1093765" cy="11122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 Duke P2: E&amp;G-</a:t>
          </a:r>
          <a:r>
            <a:rPr lang="da-DK" sz="1000" kern="1200" dirty="0" err="1"/>
            <a:t>dispatcheren</a:t>
          </a:r>
          <a:endParaRPr lang="da-DK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* Ny bilagsmetode</a:t>
          </a:r>
        </a:p>
      </dsp:txBody>
      <dsp:txXfrm>
        <a:off x="5569623" y="2887294"/>
        <a:ext cx="1093765" cy="1112277"/>
      </dsp:txXfrm>
    </dsp:sp>
    <dsp:sp modelId="{6FDDDE06-20A6-49B3-8F08-CBFFF4A38BFE}">
      <dsp:nvSpPr>
        <dsp:cNvPr id="0" name=""/>
        <dsp:cNvSpPr/>
      </dsp:nvSpPr>
      <dsp:spPr>
        <a:xfrm>
          <a:off x="6619637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Sarah</a:t>
          </a:r>
        </a:p>
      </dsp:txBody>
      <dsp:txXfrm>
        <a:off x="6619637" y="2110721"/>
        <a:ext cx="1093765" cy="546882"/>
      </dsp:txXfrm>
    </dsp:sp>
    <dsp:sp modelId="{91CBC496-EE53-4E8E-8CAE-8E388C13E82C}">
      <dsp:nvSpPr>
        <dsp:cNvPr id="0" name=""/>
        <dsp:cNvSpPr/>
      </dsp:nvSpPr>
      <dsp:spPr>
        <a:xfrm>
          <a:off x="7943093" y="2110721"/>
          <a:ext cx="1093765" cy="5468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000" kern="1200" dirty="0"/>
            <a:t>Marianne</a:t>
          </a:r>
        </a:p>
      </dsp:txBody>
      <dsp:txXfrm>
        <a:off x="7943093" y="2110721"/>
        <a:ext cx="1093765" cy="546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80ED-1850-49BD-B226-4FC888B52817}" type="datetimeFigureOut">
              <a:rPr lang="da-DK" smtClean="0"/>
              <a:t>13-06-2023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F2ACF-9AE7-44B2-85D2-161E01A1378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64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F7B94-7A11-4C3E-B6B3-AB8C6C36551B}" type="datetimeFigureOut">
              <a:rPr lang="da-DK" smtClean="0"/>
              <a:t>13-06-2023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Tilføj slide: 	</a:t>
            </a:r>
          </a:p>
          <a:p>
            <a:pPr lvl="0"/>
            <a:r>
              <a:rPr lang="da-DK" dirty="0"/>
              <a:t>	I topbjælken vælg: ”Hjem” &gt; ”Ny Slide” &gt; Vælg det ønskede layout.</a:t>
            </a:r>
          </a:p>
          <a:p>
            <a:pPr lvl="0"/>
            <a:r>
              <a:rPr lang="da-DK" dirty="0"/>
              <a:t>	Du kan også ændre layoutet på et slide ved at højre klikke på det 	pågældende slide og vælge ”Layout” og herefter det ønskede layout.</a:t>
            </a:r>
          </a:p>
          <a:p>
            <a:pPr lvl="0"/>
            <a:endParaRPr lang="da-DK" dirty="0"/>
          </a:p>
          <a:p>
            <a:pPr lvl="0"/>
            <a:r>
              <a:rPr lang="da-DK" dirty="0"/>
              <a:t>Indsæt billede:</a:t>
            </a:r>
          </a:p>
          <a:p>
            <a:pPr lvl="0"/>
            <a:r>
              <a:rPr lang="da-DK" dirty="0"/>
              <a:t>	Klik på ikonet i den ønskede </a:t>
            </a:r>
            <a:r>
              <a:rPr lang="da-DK" dirty="0" err="1"/>
              <a:t>billedeboks</a:t>
            </a:r>
            <a:r>
              <a:rPr lang="da-DK" dirty="0"/>
              <a:t>. Herefter popper et vindue op, 	hvor du kan finde det ønskede billede og trykke på knappen ”Åben”.</a:t>
            </a:r>
          </a:p>
          <a:p>
            <a:pPr lvl="0"/>
            <a:r>
              <a:rPr lang="da-DK" dirty="0"/>
              <a:t>	Du kan også trække billedet ind i </a:t>
            </a:r>
            <a:r>
              <a:rPr lang="da-DK" dirty="0" err="1"/>
              <a:t>billedeboksen</a:t>
            </a:r>
            <a:r>
              <a:rPr lang="da-DK" dirty="0"/>
              <a:t> fra et andet vindue.</a:t>
            </a:r>
          </a:p>
          <a:p>
            <a:pPr lvl="0"/>
            <a:endParaRPr lang="da-DK" dirty="0"/>
          </a:p>
          <a:p>
            <a:pPr lvl="0"/>
            <a:r>
              <a:rPr lang="da-DK" dirty="0"/>
              <a:t>Beskær billede:</a:t>
            </a:r>
          </a:p>
          <a:p>
            <a:pPr lvl="0"/>
            <a:r>
              <a:rPr lang="da-DK" dirty="0"/>
              <a:t>	Når billedet er indsat kan du beskær, justere og skalere det ved at 	klikke på billedet og vælge ”Formatér” fra topbjælken og herefter 	”Beskær”. Ved at trække i hjørnerne af billedet kan du skalere det. Hvis 	du vil beskære billedet kan du tage fat i det med musen og trække det 	rundt. Den slørede del af billedet bliver skjult på </a:t>
            </a:r>
            <a:r>
              <a:rPr lang="da-DK" dirty="0" err="1"/>
              <a:t>slidet</a:t>
            </a:r>
            <a:r>
              <a:rPr lang="da-DK" dirty="0"/>
              <a:t>.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D3B16-AA78-449C-92C4-D5E6C576B60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689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2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102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84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632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D3B16-AA78-449C-92C4-D5E6C576B601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174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8978900" y="5842000"/>
            <a:ext cx="2406650" cy="774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 userDrawn="1"/>
        </p:nvSpPr>
        <p:spPr>
          <a:xfrm>
            <a:off x="760413" y="1797050"/>
            <a:ext cx="10860087" cy="36639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lvl="0"/>
            <a:r>
              <a:rPr lang="da-DK" sz="1400" b="1" dirty="0"/>
              <a:t>Tilføj slide: </a:t>
            </a:r>
            <a:r>
              <a:rPr lang="da-DK" sz="1400" dirty="0"/>
              <a:t>	</a:t>
            </a:r>
          </a:p>
          <a:p>
            <a:pPr lvl="0"/>
            <a:endParaRPr lang="da-DK" sz="1400" dirty="0"/>
          </a:p>
          <a:p>
            <a:pPr lvl="0"/>
            <a:r>
              <a:rPr lang="da-DK" sz="1400" dirty="0"/>
              <a:t>I topbjælken vælg: ”Hjem” &gt; ”Ny Slide” &gt; Vælg herefter det ønskede layout.</a:t>
            </a:r>
          </a:p>
          <a:p>
            <a:pPr lvl="0"/>
            <a:r>
              <a:rPr lang="da-DK" sz="1400" dirty="0"/>
              <a:t>Du kan også ændre layoutet på </a:t>
            </a:r>
            <a:r>
              <a:rPr lang="da-DK" sz="1400" dirty="0" err="1"/>
              <a:t>slidet</a:t>
            </a:r>
            <a:r>
              <a:rPr lang="da-DK" sz="1400" dirty="0"/>
              <a:t> ved at højre klikke på det pågældende slide og vælge ”Layout” og herefter det ønskede layout.</a:t>
            </a:r>
          </a:p>
          <a:p>
            <a:pPr lvl="0"/>
            <a:endParaRPr lang="da-DK" sz="1400" dirty="0"/>
          </a:p>
          <a:p>
            <a:pPr lvl="0"/>
            <a:r>
              <a:rPr lang="da-DK" sz="1400" b="1" dirty="0"/>
              <a:t>Indsæt billede:</a:t>
            </a:r>
          </a:p>
          <a:p>
            <a:pPr lvl="0"/>
            <a:endParaRPr lang="da-DK" sz="1400" dirty="0"/>
          </a:p>
          <a:p>
            <a:pPr lvl="0"/>
            <a:r>
              <a:rPr lang="da-DK" sz="1400" dirty="0"/>
              <a:t>Klik på ikonet i den ønskede </a:t>
            </a:r>
            <a:r>
              <a:rPr lang="da-DK" sz="1400" dirty="0" err="1"/>
              <a:t>billedeboks</a:t>
            </a:r>
            <a:r>
              <a:rPr lang="da-DK" sz="1400" dirty="0"/>
              <a:t>. Herefter popper et vindue op, hvor du kan finde det ønskede billede og trykke på knappen ”Åben”.</a:t>
            </a:r>
          </a:p>
          <a:p>
            <a:pPr lvl="0"/>
            <a:r>
              <a:rPr lang="da-DK" sz="1400" dirty="0"/>
              <a:t>Du kan også trække billedet direkte ind i </a:t>
            </a:r>
            <a:r>
              <a:rPr lang="da-DK" sz="1400" dirty="0" err="1"/>
              <a:t>billedeboksen</a:t>
            </a:r>
            <a:r>
              <a:rPr lang="da-DK" sz="1400" dirty="0"/>
              <a:t> fra et andet vindue.</a:t>
            </a:r>
          </a:p>
          <a:p>
            <a:pPr lvl="0"/>
            <a:endParaRPr lang="da-DK" sz="1400" dirty="0"/>
          </a:p>
          <a:p>
            <a:pPr lvl="0"/>
            <a:r>
              <a:rPr lang="da-DK" sz="1400" b="1" dirty="0"/>
              <a:t>Beskær billede:</a:t>
            </a:r>
          </a:p>
          <a:p>
            <a:pPr lvl="0"/>
            <a:endParaRPr lang="da-DK" sz="1400" dirty="0"/>
          </a:p>
          <a:p>
            <a:pPr lvl="0"/>
            <a:r>
              <a:rPr lang="da-DK" sz="1400" dirty="0"/>
              <a:t>Når billedet er indsat kan du beskære, justere og skalere det ved at klikke på billedet og vælge ”Formatér” fra topbjælken og herefter ”Beskær”. Ved at trække i hjørnerne af billedet kan du skalere det. Hvis du vil beskære billedet, kan du tage fat i det med musen og trække det rundt. Den slørede del af billedet bliver skjult på </a:t>
            </a:r>
            <a:r>
              <a:rPr lang="da-DK" sz="1400" dirty="0" err="1"/>
              <a:t>slidet</a:t>
            </a:r>
            <a:r>
              <a:rPr lang="da-DK" sz="1400" dirty="0"/>
              <a:t>. Når du er færdig</a:t>
            </a:r>
            <a:r>
              <a:rPr lang="da-DK" sz="1400" baseline="0" dirty="0"/>
              <a:t> med at beskære og skalere, skal du bare klikke udenfor billederammen eller trykke på ”ESC” på dit tastatur.</a:t>
            </a:r>
            <a:endParaRPr lang="da-DK" sz="1400" dirty="0"/>
          </a:p>
          <a:p>
            <a:pPr lvl="0"/>
            <a:endParaRPr lang="da-DK" sz="1400" b="1" dirty="0"/>
          </a:p>
          <a:p>
            <a:pPr lvl="0"/>
            <a:r>
              <a:rPr lang="da-DK" sz="1400" b="1" dirty="0"/>
              <a:t>Tabel (Slide</a:t>
            </a:r>
            <a:r>
              <a:rPr lang="da-DK" sz="1400" b="1" baseline="0" dirty="0"/>
              <a:t> 14)</a:t>
            </a:r>
            <a:r>
              <a:rPr lang="da-DK" sz="1400" b="1" dirty="0"/>
              <a:t>:</a:t>
            </a:r>
          </a:p>
          <a:p>
            <a:pPr lvl="0"/>
            <a:r>
              <a:rPr lang="da-DK" sz="1400" b="0" dirty="0"/>
              <a:t>Klik</a:t>
            </a:r>
            <a:r>
              <a:rPr lang="da-DK" sz="1400" b="0" baseline="0" dirty="0"/>
              <a:t> på ikonet i midten af den tomme boks (”Indsæt Tabel”). Herefter kan du selv vælge, hvor mange kolonner og rækker din tabel skal have. Klik OK. Nu kan du selv udfylde hver boks i tabellen. </a:t>
            </a:r>
            <a:endParaRPr lang="da-DK" sz="1400" b="0" dirty="0"/>
          </a:p>
          <a:p>
            <a:pPr marL="0" indent="0">
              <a:buFont typeface="Arial"/>
              <a:buNone/>
            </a:pPr>
            <a:endParaRPr lang="da-DK" sz="1400" b="0" dirty="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 userDrawn="1"/>
        </p:nvSpPr>
        <p:spPr>
          <a:xfrm>
            <a:off x="760413" y="869950"/>
            <a:ext cx="9272587" cy="927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indent="0">
              <a:buFont typeface="Arial"/>
              <a:buNone/>
            </a:pPr>
            <a:r>
              <a:rPr lang="da-DK" sz="4800" b="1" dirty="0">
                <a:solidFill>
                  <a:srgbClr val="1A1D4D"/>
                </a:solidFill>
              </a:rPr>
              <a:t>Guide til</a:t>
            </a:r>
            <a:r>
              <a:rPr lang="da-DK" sz="4800" b="1" baseline="0" dirty="0">
                <a:solidFill>
                  <a:srgbClr val="1A1D4D"/>
                </a:solidFill>
              </a:rPr>
              <a:t> brug af PowerPoint</a:t>
            </a:r>
            <a:endParaRPr lang="da-DK" sz="4800" b="1" dirty="0">
              <a:solidFill>
                <a:srgbClr val="1A1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4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6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509" y="3544753"/>
            <a:ext cx="1838467" cy="1840326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2172" y="3410488"/>
            <a:ext cx="1870068" cy="1896093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59988" y="1362062"/>
            <a:ext cx="1870068" cy="1896093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05481" y="3508116"/>
            <a:ext cx="1890517" cy="1896093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21343" y="1348474"/>
            <a:ext cx="1838467" cy="1840326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  <p:sp>
        <p:nvSpPr>
          <p:cNvPr id="9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7075032" y="2060293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Punkt2</a:t>
            </a:r>
          </a:p>
        </p:txBody>
      </p:sp>
      <p:sp>
        <p:nvSpPr>
          <p:cNvPr id="10" name="Pladsholder til tekst 6"/>
          <p:cNvSpPr>
            <a:spLocks noGrp="1"/>
          </p:cNvSpPr>
          <p:nvPr>
            <p:ph type="body" sz="quarter" idx="17" hasCustomPrompt="1"/>
          </p:nvPr>
        </p:nvSpPr>
        <p:spPr>
          <a:xfrm>
            <a:off x="9220711" y="2134730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Punkt3</a:t>
            </a:r>
            <a:endParaRPr lang="da-DK" dirty="0"/>
          </a:p>
        </p:txBody>
      </p:sp>
      <p:sp>
        <p:nvSpPr>
          <p:cNvPr id="11" name="Pladsholder til tekst 6"/>
          <p:cNvSpPr>
            <a:spLocks noGrp="1"/>
          </p:cNvSpPr>
          <p:nvPr>
            <p:ph type="body" sz="quarter" idx="18" hasCustomPrompt="1"/>
          </p:nvPr>
        </p:nvSpPr>
        <p:spPr>
          <a:xfrm>
            <a:off x="4786571" y="4120587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Punkt4</a:t>
            </a:r>
          </a:p>
        </p:txBody>
      </p:sp>
      <p:sp>
        <p:nvSpPr>
          <p:cNvPr id="12" name="Pladsholder til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7079395" y="4260064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Punkt5</a:t>
            </a:r>
          </a:p>
        </p:txBody>
      </p:sp>
      <p:sp>
        <p:nvSpPr>
          <p:cNvPr id="13" name="Pladsholder til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9380561" y="4172067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Punkt6</a:t>
            </a:r>
          </a:p>
        </p:txBody>
      </p:sp>
    </p:spTree>
    <p:extLst>
      <p:ext uri="{BB962C8B-B14F-4D97-AF65-F5344CB8AC3E}">
        <p14:creationId xmlns:p14="http://schemas.microsoft.com/office/powerpoint/2010/main" val="18069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3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23" name="Pladsholder til tekst 15"/>
          <p:cNvSpPr>
            <a:spLocks noGrp="1"/>
          </p:cNvSpPr>
          <p:nvPr>
            <p:ph type="body" sz="quarter" idx="15" hasCustomPrompt="1"/>
          </p:nvPr>
        </p:nvSpPr>
        <p:spPr>
          <a:xfrm>
            <a:off x="4436270" y="1331870"/>
            <a:ext cx="6995318" cy="4088429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3500"/>
              </a:lnSpc>
              <a:buClr>
                <a:schemeClr val="accent2"/>
              </a:buClr>
              <a:buSzPct val="120000"/>
              <a:buFont typeface="Arial" charset="0"/>
              <a:buChar char="•"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Punkt 1</a:t>
            </a:r>
          </a:p>
          <a:p>
            <a:pPr lvl="0"/>
            <a:r>
              <a:rPr lang="da-DK" dirty="0"/>
              <a:t>Punkt 2, </a:t>
            </a:r>
          </a:p>
          <a:p>
            <a:pPr lvl="0"/>
            <a:r>
              <a:rPr lang="da-DK" dirty="0"/>
              <a:t>Punkt 3</a:t>
            </a:r>
          </a:p>
          <a:p>
            <a:pPr lvl="0"/>
            <a:r>
              <a:rPr lang="da-DK" dirty="0"/>
              <a:t>Punkt 4</a:t>
            </a:r>
          </a:p>
          <a:p>
            <a:pPr lvl="0"/>
            <a:r>
              <a:rPr lang="da-DK" dirty="0"/>
              <a:t>Punkt 5</a:t>
            </a:r>
          </a:p>
        </p:txBody>
      </p:sp>
      <p:sp>
        <p:nvSpPr>
          <p:cNvPr id="24" name="Pladsholder til tekst 13"/>
          <p:cNvSpPr>
            <a:spLocks noGrp="1"/>
          </p:cNvSpPr>
          <p:nvPr>
            <p:ph type="body" sz="quarter" idx="16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30" name="Pladsholder til tekst 14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0409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5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9" name="Pladsholder til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36271" y="1331870"/>
            <a:ext cx="3319462" cy="4088429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3500"/>
              </a:lnSpc>
              <a:buClr>
                <a:schemeClr val="accent2"/>
              </a:buClr>
              <a:buSzPct val="120000"/>
              <a:buFont typeface="Arial" charset="0"/>
              <a:buChar char="•"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Punkt 1</a:t>
            </a:r>
          </a:p>
          <a:p>
            <a:pPr lvl="0"/>
            <a:r>
              <a:rPr lang="da-DK" dirty="0"/>
              <a:t>Punkt 2, </a:t>
            </a:r>
          </a:p>
          <a:p>
            <a:pPr lvl="0"/>
            <a:r>
              <a:rPr lang="da-DK" dirty="0"/>
              <a:t>Punkt 3</a:t>
            </a:r>
          </a:p>
          <a:p>
            <a:pPr lvl="0"/>
            <a:r>
              <a:rPr lang="da-DK" dirty="0"/>
              <a:t>Punkt 4</a:t>
            </a:r>
          </a:p>
          <a:p>
            <a:pPr lvl="0"/>
            <a:r>
              <a:rPr lang="da-DK" dirty="0"/>
              <a:t>Punkt 5</a:t>
            </a:r>
          </a:p>
        </p:txBody>
      </p:sp>
      <p:sp>
        <p:nvSpPr>
          <p:cNvPr id="10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6"/>
          </p:nvPr>
        </p:nvSpPr>
        <p:spPr>
          <a:xfrm>
            <a:off x="8112126" y="1331913"/>
            <a:ext cx="3319462" cy="4088386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6" name="Pladsholder til tekst 14"/>
          <p:cNvSpPr>
            <a:spLocks noGrp="1"/>
          </p:cNvSpPr>
          <p:nvPr>
            <p:ph type="body" sz="quarter" idx="17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80111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9" name="Pladsholder til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36270" y="1331869"/>
            <a:ext cx="6995318" cy="40774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3000"/>
              </a:lnSpc>
              <a:buClr>
                <a:schemeClr val="accent2"/>
              </a:buClr>
              <a:buSzPct val="120000"/>
              <a:buFont typeface="Arial" charset="0"/>
              <a:buChar char="•"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Punkt 1</a:t>
            </a:r>
          </a:p>
          <a:p>
            <a:pPr lvl="0"/>
            <a:r>
              <a:rPr lang="da-DK" dirty="0"/>
              <a:t>Punkt 2, </a:t>
            </a:r>
          </a:p>
          <a:p>
            <a:pPr lvl="0"/>
            <a:r>
              <a:rPr lang="da-DK" dirty="0"/>
              <a:t>Punkt 3</a:t>
            </a:r>
          </a:p>
          <a:p>
            <a:pPr lvl="0"/>
            <a:r>
              <a:rPr lang="da-DK" dirty="0"/>
              <a:t>Punkt 4</a:t>
            </a:r>
          </a:p>
          <a:p>
            <a:pPr lvl="0"/>
            <a:r>
              <a:rPr lang="da-DK" dirty="0"/>
              <a:t>Punkt 5</a:t>
            </a:r>
          </a:p>
          <a:p>
            <a:pPr lvl="0"/>
            <a:r>
              <a:rPr lang="da-DK" dirty="0"/>
              <a:t>Punkt 6</a:t>
            </a:r>
          </a:p>
          <a:p>
            <a:pPr lvl="0"/>
            <a:r>
              <a:rPr lang="da-DK" dirty="0"/>
              <a:t>Punkt 7</a:t>
            </a:r>
          </a:p>
          <a:p>
            <a:pPr lvl="0"/>
            <a:r>
              <a:rPr lang="da-DK" dirty="0"/>
              <a:t>Punkt 8</a:t>
            </a:r>
          </a:p>
        </p:txBody>
      </p:sp>
      <p:sp>
        <p:nvSpPr>
          <p:cNvPr id="10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16" name="Pladsholder til tekst 14"/>
          <p:cNvSpPr>
            <a:spLocks noGrp="1"/>
          </p:cNvSpPr>
          <p:nvPr>
            <p:ph type="body" sz="quarter" idx="16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40270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opstilling 8 Bil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2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9" name="Pladsholder til tekst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36269" y="1331870"/>
            <a:ext cx="3319463" cy="4088429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3000"/>
              </a:lnSpc>
              <a:buClr>
                <a:schemeClr val="accent2"/>
              </a:buClr>
              <a:buSzPct val="120000"/>
              <a:buFont typeface="Arial" charset="0"/>
              <a:buChar char="•"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Punkt 1</a:t>
            </a:r>
          </a:p>
          <a:p>
            <a:pPr lvl="0"/>
            <a:r>
              <a:rPr lang="da-DK" dirty="0"/>
              <a:t>Punkt 2, </a:t>
            </a:r>
          </a:p>
          <a:p>
            <a:pPr lvl="0"/>
            <a:r>
              <a:rPr lang="da-DK" dirty="0"/>
              <a:t>Punkt 3</a:t>
            </a:r>
          </a:p>
          <a:p>
            <a:pPr lvl="0"/>
            <a:r>
              <a:rPr lang="da-DK" dirty="0"/>
              <a:t>Punkt 4</a:t>
            </a:r>
          </a:p>
          <a:p>
            <a:pPr lvl="0"/>
            <a:r>
              <a:rPr lang="da-DK" dirty="0"/>
              <a:t>Punkt 5</a:t>
            </a:r>
          </a:p>
          <a:p>
            <a:pPr lvl="0"/>
            <a:r>
              <a:rPr lang="da-DK" dirty="0"/>
              <a:t>Punkt 6</a:t>
            </a:r>
          </a:p>
          <a:p>
            <a:pPr lvl="0"/>
            <a:r>
              <a:rPr lang="da-DK" dirty="0"/>
              <a:t>Punkt 7</a:t>
            </a:r>
          </a:p>
          <a:p>
            <a:pPr lvl="0"/>
            <a:r>
              <a:rPr lang="da-DK" dirty="0"/>
              <a:t>Punkt 8</a:t>
            </a:r>
          </a:p>
        </p:txBody>
      </p:sp>
      <p:sp>
        <p:nvSpPr>
          <p:cNvPr id="10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2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11" name="Pladsholder til billede 2"/>
          <p:cNvSpPr>
            <a:spLocks noGrp="1"/>
          </p:cNvSpPr>
          <p:nvPr>
            <p:ph type="pic" sz="quarter" idx="16"/>
          </p:nvPr>
        </p:nvSpPr>
        <p:spPr>
          <a:xfrm>
            <a:off x="8112126" y="1331913"/>
            <a:ext cx="3319462" cy="4088386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7" name="Pladsholder til tekst 14"/>
          <p:cNvSpPr>
            <a:spLocks noGrp="1"/>
          </p:cNvSpPr>
          <p:nvPr>
            <p:ph type="body" sz="quarter" idx="17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13746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1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abel 3"/>
          <p:cNvSpPr>
            <a:spLocks noGrp="1"/>
          </p:cNvSpPr>
          <p:nvPr>
            <p:ph type="tbl" sz="quarter" idx="10"/>
          </p:nvPr>
        </p:nvSpPr>
        <p:spPr>
          <a:xfrm>
            <a:off x="4436268" y="1331870"/>
            <a:ext cx="6995319" cy="408843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på ikonet for at tilføje en tabel</a:t>
            </a:r>
            <a:endParaRPr lang="da-DK" dirty="0"/>
          </a:p>
        </p:txBody>
      </p:sp>
      <p:sp>
        <p:nvSpPr>
          <p:cNvPr id="5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2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8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2" cy="54766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underoverskrift</a:t>
            </a:r>
          </a:p>
        </p:txBody>
      </p:sp>
      <p:sp>
        <p:nvSpPr>
          <p:cNvPr id="12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85217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2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8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2" cy="54766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underoverskrift</a:t>
            </a:r>
          </a:p>
        </p:txBody>
      </p:sp>
      <p:sp>
        <p:nvSpPr>
          <p:cNvPr id="12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6"/>
          </p:nvPr>
        </p:nvSpPr>
        <p:spPr>
          <a:xfrm>
            <a:off x="4435475" y="1331869"/>
            <a:ext cx="6996113" cy="4087812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19162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_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2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8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2" cy="54766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underoverskrift</a:t>
            </a:r>
          </a:p>
        </p:txBody>
      </p:sp>
      <p:graphicFrame>
        <p:nvGraphicFramePr>
          <p:cNvPr id="9" name="Tabel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76875536"/>
              </p:ext>
            </p:extLst>
          </p:nvPr>
        </p:nvGraphicFramePr>
        <p:xfrm>
          <a:off x="4436268" y="1331869"/>
          <a:ext cx="6995319" cy="40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63">
                <a:tc>
                  <a:txBody>
                    <a:bodyPr/>
                    <a:lstStyle/>
                    <a:p>
                      <a:pPr algn="ctr"/>
                      <a:endParaRPr lang="da-DK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923"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923"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923"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a-DK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4436268" y="1982290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2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4436268" y="3204657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4436268" y="4427024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6" name="Pladsholder til tekst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66266" y="1982290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7" name="Pladsholder til tekst 17"/>
          <p:cNvSpPr>
            <a:spLocks noGrp="1"/>
          </p:cNvSpPr>
          <p:nvPr>
            <p:ph type="body" sz="quarter" idx="20" hasCustomPrompt="1"/>
          </p:nvPr>
        </p:nvSpPr>
        <p:spPr>
          <a:xfrm>
            <a:off x="6766266" y="3204657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17"/>
          <p:cNvSpPr>
            <a:spLocks noGrp="1"/>
          </p:cNvSpPr>
          <p:nvPr>
            <p:ph type="body" sz="quarter" idx="21" hasCustomPrompt="1"/>
          </p:nvPr>
        </p:nvSpPr>
        <p:spPr>
          <a:xfrm>
            <a:off x="6766266" y="4427024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29" name="Pladsholder til tekst 17"/>
          <p:cNvSpPr>
            <a:spLocks noGrp="1"/>
          </p:cNvSpPr>
          <p:nvPr>
            <p:ph type="body" sz="quarter" idx="22" hasCustomPrompt="1"/>
          </p:nvPr>
        </p:nvSpPr>
        <p:spPr>
          <a:xfrm>
            <a:off x="9096264" y="1982290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9096264" y="3204657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24" hasCustomPrompt="1"/>
          </p:nvPr>
        </p:nvSpPr>
        <p:spPr>
          <a:xfrm>
            <a:off x="9096264" y="4427024"/>
            <a:ext cx="2222366" cy="78422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  <a:p>
            <a:pPr lvl="0"/>
            <a:r>
              <a:rPr lang="da-DK" dirty="0"/>
              <a:t>Tekst</a:t>
            </a:r>
          </a:p>
        </p:txBody>
      </p:sp>
      <p:sp>
        <p:nvSpPr>
          <p:cNvPr id="33" name="Pladsholder til tekst 32"/>
          <p:cNvSpPr>
            <a:spLocks noGrp="1"/>
          </p:cNvSpPr>
          <p:nvPr>
            <p:ph type="body" sz="quarter" idx="25" hasCustomPrompt="1"/>
          </p:nvPr>
        </p:nvSpPr>
        <p:spPr>
          <a:xfrm>
            <a:off x="4520272" y="1372698"/>
            <a:ext cx="2160587" cy="3302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34" name="Pladsholder til tekst 32"/>
          <p:cNvSpPr>
            <a:spLocks noGrp="1"/>
          </p:cNvSpPr>
          <p:nvPr>
            <p:ph type="body" sz="quarter" idx="26" hasCustomPrompt="1"/>
          </p:nvPr>
        </p:nvSpPr>
        <p:spPr>
          <a:xfrm>
            <a:off x="6853633" y="1372698"/>
            <a:ext cx="2160587" cy="3302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35" name="Pladsholder til tekst 32"/>
          <p:cNvSpPr>
            <a:spLocks noGrp="1"/>
          </p:cNvSpPr>
          <p:nvPr>
            <p:ph type="body" sz="quarter" idx="27" hasCustomPrompt="1"/>
          </p:nvPr>
        </p:nvSpPr>
        <p:spPr>
          <a:xfrm>
            <a:off x="9186994" y="1372698"/>
            <a:ext cx="2160587" cy="3302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11106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60413" y="1331869"/>
            <a:ext cx="3319462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0" name="Pladsholder til tekst 13"/>
          <p:cNvSpPr>
            <a:spLocks noGrp="1"/>
          </p:cNvSpPr>
          <p:nvPr>
            <p:ph type="body" sz="quarter" idx="15" hasCustomPrompt="1"/>
          </p:nvPr>
        </p:nvSpPr>
        <p:spPr>
          <a:xfrm>
            <a:off x="760413" y="1666730"/>
            <a:ext cx="3319462" cy="547660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underoverskrift</a:t>
            </a:r>
          </a:p>
        </p:txBody>
      </p:sp>
      <p:sp>
        <p:nvSpPr>
          <p:cNvPr id="14" name="Pladsholder til billede 2"/>
          <p:cNvSpPr>
            <a:spLocks noGrp="1"/>
          </p:cNvSpPr>
          <p:nvPr>
            <p:ph type="pic" sz="quarter" idx="17"/>
          </p:nvPr>
        </p:nvSpPr>
        <p:spPr>
          <a:xfrm>
            <a:off x="8112126" y="1331913"/>
            <a:ext cx="3319462" cy="4088386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6" name="Pladsholder til tekst 15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3" y="2511425"/>
            <a:ext cx="6995320" cy="290830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 lvl="0"/>
            <a:r>
              <a:rPr lang="da-DK" dirty="0"/>
              <a:t>Her står teksten.</a:t>
            </a:r>
          </a:p>
        </p:txBody>
      </p:sp>
      <p:sp>
        <p:nvSpPr>
          <p:cNvPr id="21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6879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s2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760413" y="3012628"/>
            <a:ext cx="6995319" cy="1432560"/>
          </a:xfrm>
          <a:prstGeom prst="rect">
            <a:avLst/>
          </a:prstGeom>
          <a:solidFill>
            <a:srgbClr val="1A1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755732" y="3012628"/>
            <a:ext cx="3675856" cy="1432560"/>
          </a:xfrm>
          <a:prstGeom prst="rect">
            <a:avLst/>
          </a:prstGeom>
          <a:solidFill>
            <a:srgbClr val="D16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tekst 13"/>
          <p:cNvSpPr>
            <a:spLocks noGrp="1"/>
          </p:cNvSpPr>
          <p:nvPr>
            <p:ph type="body" sz="quarter" idx="16" hasCustomPrompt="1"/>
          </p:nvPr>
        </p:nvSpPr>
        <p:spPr>
          <a:xfrm>
            <a:off x="1066886" y="3295333"/>
            <a:ext cx="6303398" cy="913110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3" name="Pladsholder til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8062204" y="3295333"/>
            <a:ext cx="2987713" cy="913110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15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20" name="Pladsholder til tekst 14"/>
          <p:cNvSpPr>
            <a:spLocks noGrp="1"/>
          </p:cNvSpPr>
          <p:nvPr>
            <p:ph type="body" sz="quarter" idx="19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42761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 userDrawn="1"/>
        </p:nvSpPr>
        <p:spPr>
          <a:xfrm>
            <a:off x="0" y="0"/>
            <a:ext cx="12192000" cy="4511040"/>
          </a:xfrm>
          <a:prstGeom prst="rect">
            <a:avLst/>
          </a:prstGeom>
          <a:solidFill>
            <a:srgbClr val="1A1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 userDrawn="1"/>
        </p:nvSpPr>
        <p:spPr>
          <a:xfrm>
            <a:off x="8127600" y="4511040"/>
            <a:ext cx="4064400" cy="2346960"/>
          </a:xfrm>
          <a:prstGeom prst="rect">
            <a:avLst/>
          </a:prstGeom>
          <a:solidFill>
            <a:srgbClr val="D16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360" y="321806"/>
            <a:ext cx="2113280" cy="601069"/>
          </a:xfrm>
          <a:prstGeom prst="rect">
            <a:avLst/>
          </a:prstGeom>
        </p:spPr>
      </p:pic>
      <p:sp>
        <p:nvSpPr>
          <p:cNvPr id="15" name="Pladsholder til billede 10"/>
          <p:cNvSpPr>
            <a:spLocks noGrp="1"/>
          </p:cNvSpPr>
          <p:nvPr>
            <p:ph type="pic" sz="quarter" idx="10"/>
          </p:nvPr>
        </p:nvSpPr>
        <p:spPr>
          <a:xfrm>
            <a:off x="0" y="4511040"/>
            <a:ext cx="8127600" cy="2346959"/>
          </a:xfrm>
          <a:prstGeom prst="rect">
            <a:avLst/>
          </a:prstGeom>
          <a:solidFill>
            <a:srgbClr val="F5F5F5"/>
          </a:solidFill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2" hasCustomPrompt="1"/>
          </p:nvPr>
        </p:nvSpPr>
        <p:spPr>
          <a:xfrm>
            <a:off x="701778" y="2974087"/>
            <a:ext cx="5192246" cy="6792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0" name="Pladsholder til tekst 29"/>
          <p:cNvSpPr>
            <a:spLocks noGrp="1"/>
          </p:cNvSpPr>
          <p:nvPr>
            <p:ph type="body" sz="quarter" idx="13" hasCustomPrompt="1"/>
          </p:nvPr>
        </p:nvSpPr>
        <p:spPr>
          <a:xfrm>
            <a:off x="760049" y="1977398"/>
            <a:ext cx="5133975" cy="282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Navn Efternavn, Skatteankestyrelsen</a:t>
            </a:r>
          </a:p>
        </p:txBody>
      </p:sp>
      <p:sp>
        <p:nvSpPr>
          <p:cNvPr id="32" name="Pladsholder til tekst 31"/>
          <p:cNvSpPr>
            <a:spLocks noGrp="1"/>
          </p:cNvSpPr>
          <p:nvPr>
            <p:ph type="body" sz="quarter" idx="14" hasCustomPrompt="1"/>
          </p:nvPr>
        </p:nvSpPr>
        <p:spPr>
          <a:xfrm>
            <a:off x="701675" y="2301875"/>
            <a:ext cx="9588500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2250215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s4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>
          <a:xfrm>
            <a:off x="4436268" y="1331870"/>
            <a:ext cx="3497659" cy="2083360"/>
          </a:xfrm>
          <a:prstGeom prst="rect">
            <a:avLst/>
          </a:prstGeom>
          <a:solidFill>
            <a:srgbClr val="D16F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Rektangel 20"/>
          <p:cNvSpPr/>
          <p:nvPr userDrawn="1"/>
        </p:nvSpPr>
        <p:spPr>
          <a:xfrm>
            <a:off x="7933926" y="1331869"/>
            <a:ext cx="3497659" cy="2083361"/>
          </a:xfrm>
          <a:prstGeom prst="rect">
            <a:avLst/>
          </a:prstGeom>
          <a:solidFill>
            <a:srgbClr val="D16F5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4" name="Rektangel 23"/>
          <p:cNvSpPr/>
          <p:nvPr userDrawn="1"/>
        </p:nvSpPr>
        <p:spPr>
          <a:xfrm>
            <a:off x="4436268" y="3415231"/>
            <a:ext cx="3497659" cy="2083360"/>
          </a:xfrm>
          <a:prstGeom prst="rect">
            <a:avLst/>
          </a:prstGeom>
          <a:solidFill>
            <a:srgbClr val="D16F5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5" name="Rektangel 24"/>
          <p:cNvSpPr/>
          <p:nvPr userDrawn="1"/>
        </p:nvSpPr>
        <p:spPr>
          <a:xfrm>
            <a:off x="7933926" y="3415230"/>
            <a:ext cx="3497659" cy="2083361"/>
          </a:xfrm>
          <a:prstGeom prst="rect">
            <a:avLst/>
          </a:prstGeom>
          <a:solidFill>
            <a:srgbClr val="D16F5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9" name="Pladsholder til tekst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98769" y="1609667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6" name="Pladsholder til tekst 13"/>
          <p:cNvSpPr>
            <a:spLocks noGrp="1"/>
          </p:cNvSpPr>
          <p:nvPr>
            <p:ph type="body" sz="quarter" idx="20" hasCustomPrompt="1"/>
          </p:nvPr>
        </p:nvSpPr>
        <p:spPr>
          <a:xfrm>
            <a:off x="8147049" y="1666730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7" name="Pladsholder til tekst 13"/>
          <p:cNvSpPr>
            <a:spLocks noGrp="1"/>
          </p:cNvSpPr>
          <p:nvPr>
            <p:ph type="body" sz="quarter" idx="21" hasCustomPrompt="1"/>
          </p:nvPr>
        </p:nvSpPr>
        <p:spPr>
          <a:xfrm>
            <a:off x="4698768" y="3693834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13"/>
          <p:cNvSpPr>
            <a:spLocks noGrp="1"/>
          </p:cNvSpPr>
          <p:nvPr>
            <p:ph type="body" sz="quarter" idx="22" hasCustomPrompt="1"/>
          </p:nvPr>
        </p:nvSpPr>
        <p:spPr>
          <a:xfrm>
            <a:off x="8147049" y="3691840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9" name="Pladsholder til tekst 14"/>
          <p:cNvSpPr>
            <a:spLocks noGrp="1"/>
          </p:cNvSpPr>
          <p:nvPr>
            <p:ph type="body" sz="quarter" idx="23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644202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s4stk_Bl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>
          <a:xfrm>
            <a:off x="4436268" y="1331870"/>
            <a:ext cx="3497659" cy="2083360"/>
          </a:xfrm>
          <a:prstGeom prst="rect">
            <a:avLst/>
          </a:prstGeom>
          <a:solidFill>
            <a:srgbClr val="1A1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Rektangel 20"/>
          <p:cNvSpPr/>
          <p:nvPr userDrawn="1"/>
        </p:nvSpPr>
        <p:spPr>
          <a:xfrm>
            <a:off x="7933926" y="1331869"/>
            <a:ext cx="3497659" cy="2083361"/>
          </a:xfrm>
          <a:prstGeom prst="rect">
            <a:avLst/>
          </a:prstGeom>
          <a:solidFill>
            <a:srgbClr val="1A1D4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4" name="Rektangel 23"/>
          <p:cNvSpPr/>
          <p:nvPr userDrawn="1"/>
        </p:nvSpPr>
        <p:spPr>
          <a:xfrm>
            <a:off x="4436268" y="3415231"/>
            <a:ext cx="3497659" cy="2083360"/>
          </a:xfrm>
          <a:prstGeom prst="rect">
            <a:avLst/>
          </a:prstGeom>
          <a:solidFill>
            <a:srgbClr val="1A1D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5" name="Rektangel 24"/>
          <p:cNvSpPr/>
          <p:nvPr userDrawn="1"/>
        </p:nvSpPr>
        <p:spPr>
          <a:xfrm>
            <a:off x="7933926" y="3415230"/>
            <a:ext cx="3497659" cy="2083361"/>
          </a:xfrm>
          <a:prstGeom prst="rect">
            <a:avLst/>
          </a:prstGeom>
          <a:solidFill>
            <a:srgbClr val="1A1D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ladsholder til tekst 13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1331869"/>
            <a:ext cx="3319463" cy="334861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pPr lvl="0"/>
            <a:r>
              <a:rPr lang="da-DK" dirty="0"/>
              <a:t>Overskrift i 1 linje</a:t>
            </a:r>
          </a:p>
        </p:txBody>
      </p:sp>
      <p:sp>
        <p:nvSpPr>
          <p:cNvPr id="17" name="Pladsholder til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60413" y="1666730"/>
            <a:ext cx="3319463" cy="889183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pPr lvl="0"/>
            <a:r>
              <a:rPr lang="da-DK" dirty="0"/>
              <a:t>Evt. underrubrik</a:t>
            </a:r>
          </a:p>
        </p:txBody>
      </p:sp>
      <p:sp>
        <p:nvSpPr>
          <p:cNvPr id="9" name="Pladsholder til tekst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98769" y="1609667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6" name="Pladsholder til tekst 13"/>
          <p:cNvSpPr>
            <a:spLocks noGrp="1"/>
          </p:cNvSpPr>
          <p:nvPr>
            <p:ph type="body" sz="quarter" idx="20" hasCustomPrompt="1"/>
          </p:nvPr>
        </p:nvSpPr>
        <p:spPr>
          <a:xfrm>
            <a:off x="8147049" y="1666730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7" name="Pladsholder til tekst 13"/>
          <p:cNvSpPr>
            <a:spLocks noGrp="1"/>
          </p:cNvSpPr>
          <p:nvPr>
            <p:ph type="body" sz="quarter" idx="21" hasCustomPrompt="1"/>
          </p:nvPr>
        </p:nvSpPr>
        <p:spPr>
          <a:xfrm>
            <a:off x="4698768" y="3693834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8" name="Pladsholder til tekst 13"/>
          <p:cNvSpPr>
            <a:spLocks noGrp="1"/>
          </p:cNvSpPr>
          <p:nvPr>
            <p:ph type="body" sz="quarter" idx="22" hasCustomPrompt="1"/>
          </p:nvPr>
        </p:nvSpPr>
        <p:spPr>
          <a:xfrm>
            <a:off x="8147049" y="3691840"/>
            <a:ext cx="2979987" cy="1530139"/>
          </a:xfrm>
          <a:prstGeom prst="rect">
            <a:avLst/>
          </a:prstGeom>
        </p:spPr>
        <p:txBody>
          <a:bodyPr anchor="ctr"/>
          <a:lstStyle>
            <a:lvl1pPr algn="ctr"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9" name="Pladsholder til tekst 14"/>
          <p:cNvSpPr>
            <a:spLocks noGrp="1"/>
          </p:cNvSpPr>
          <p:nvPr>
            <p:ph type="body" sz="quarter" idx="23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55606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tekst 7"/>
          <p:cNvSpPr>
            <a:spLocks noGrp="1"/>
          </p:cNvSpPr>
          <p:nvPr>
            <p:ph type="body" sz="quarter" idx="12" hasCustomPrompt="1"/>
          </p:nvPr>
        </p:nvSpPr>
        <p:spPr>
          <a:xfrm>
            <a:off x="701778" y="2974087"/>
            <a:ext cx="5192246" cy="6792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1A1D4D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0" name="Pladsholder til tekst 29"/>
          <p:cNvSpPr>
            <a:spLocks noGrp="1"/>
          </p:cNvSpPr>
          <p:nvPr>
            <p:ph type="body" sz="quarter" idx="13" hasCustomPrompt="1"/>
          </p:nvPr>
        </p:nvSpPr>
        <p:spPr>
          <a:xfrm>
            <a:off x="760049" y="1977398"/>
            <a:ext cx="5133975" cy="2821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00" b="1" baseline="0">
                <a:solidFill>
                  <a:srgbClr val="1A1D4D"/>
                </a:solidFill>
              </a:defRPr>
            </a:lvl1pPr>
          </a:lstStyle>
          <a:p>
            <a:pPr lvl="0"/>
            <a:r>
              <a:rPr lang="da-DK" dirty="0"/>
              <a:t>Navn Efternavn, Skatteankestyrelsen</a:t>
            </a:r>
          </a:p>
        </p:txBody>
      </p:sp>
      <p:sp>
        <p:nvSpPr>
          <p:cNvPr id="32" name="Pladsholder til tekst 31"/>
          <p:cNvSpPr>
            <a:spLocks noGrp="1"/>
          </p:cNvSpPr>
          <p:nvPr>
            <p:ph type="body" sz="quarter" idx="14" hasCustomPrompt="1"/>
          </p:nvPr>
        </p:nvSpPr>
        <p:spPr>
          <a:xfrm>
            <a:off x="701675" y="2301875"/>
            <a:ext cx="9588500" cy="606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rgbClr val="1A1D4D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a-DK" dirty="0"/>
              <a:t>Overskrift</a:t>
            </a:r>
          </a:p>
        </p:txBody>
      </p:sp>
      <p:sp>
        <p:nvSpPr>
          <p:cNvPr id="5" name="Rektangel 4"/>
          <p:cNvSpPr/>
          <p:nvPr userDrawn="1"/>
        </p:nvSpPr>
        <p:spPr>
          <a:xfrm>
            <a:off x="7854950" y="5108575"/>
            <a:ext cx="4337050" cy="1498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85373">
            <a:off x="7394703" y="101601"/>
            <a:ext cx="7055687" cy="68580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19977" y="321806"/>
            <a:ext cx="2113282" cy="6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6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6" name="Pladsholder til tekst 15"/>
          <p:cNvSpPr>
            <a:spLocks noGrp="1"/>
          </p:cNvSpPr>
          <p:nvPr>
            <p:ph type="body" sz="quarter" idx="13" hasCustomPrompt="1"/>
          </p:nvPr>
        </p:nvSpPr>
        <p:spPr>
          <a:xfrm>
            <a:off x="4436270" y="2488678"/>
            <a:ext cx="3319462" cy="308133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SzPct val="100000"/>
              <a:buFont typeface="Arial" charset="0"/>
              <a:buChar char="•"/>
              <a:defRPr sz="24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Punkt 1</a:t>
            </a:r>
          </a:p>
          <a:p>
            <a:pPr lvl="0"/>
            <a:r>
              <a:rPr lang="da-DK" dirty="0"/>
              <a:t>Punkt 2</a:t>
            </a:r>
          </a:p>
          <a:p>
            <a:pPr lvl="0"/>
            <a:r>
              <a:rPr lang="da-DK" dirty="0"/>
              <a:t>Punkt 3</a:t>
            </a:r>
          </a:p>
          <a:p>
            <a:pPr lvl="0"/>
            <a:r>
              <a:rPr lang="da-DK" dirty="0"/>
              <a:t>Punkt 4</a:t>
            </a:r>
          </a:p>
          <a:p>
            <a:pPr lvl="0"/>
            <a:r>
              <a:rPr lang="da-DK" dirty="0"/>
              <a:t>Punkt 5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</p:spTree>
    <p:extLst>
      <p:ext uri="{BB962C8B-B14F-4D97-AF65-F5344CB8AC3E}">
        <p14:creationId xmlns:p14="http://schemas.microsoft.com/office/powerpoint/2010/main" val="11097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1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</p:spTree>
    <p:extLst>
      <p:ext uri="{BB962C8B-B14F-4D97-AF65-F5344CB8AC3E}">
        <p14:creationId xmlns:p14="http://schemas.microsoft.com/office/powerpoint/2010/main" val="547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2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21343" y="1348474"/>
            <a:ext cx="1838467" cy="1840326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  <p:sp>
        <p:nvSpPr>
          <p:cNvPr id="9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7075032" y="2060293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Punkt2</a:t>
            </a:r>
          </a:p>
        </p:txBody>
      </p:sp>
    </p:spTree>
    <p:extLst>
      <p:ext uri="{BB962C8B-B14F-4D97-AF65-F5344CB8AC3E}">
        <p14:creationId xmlns:p14="http://schemas.microsoft.com/office/powerpoint/2010/main" val="31056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3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59988" y="1362062"/>
            <a:ext cx="1870068" cy="1896093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21343" y="1348474"/>
            <a:ext cx="1838467" cy="1840326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  <p:sp>
        <p:nvSpPr>
          <p:cNvPr id="9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7075032" y="2060293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Punkt2</a:t>
            </a:r>
          </a:p>
        </p:txBody>
      </p:sp>
      <p:sp>
        <p:nvSpPr>
          <p:cNvPr id="10" name="Pladsholder til tekst 6"/>
          <p:cNvSpPr>
            <a:spLocks noGrp="1"/>
          </p:cNvSpPr>
          <p:nvPr>
            <p:ph type="body" sz="quarter" idx="17" hasCustomPrompt="1"/>
          </p:nvPr>
        </p:nvSpPr>
        <p:spPr>
          <a:xfrm>
            <a:off x="9220711" y="2134730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Punkt3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65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4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2172" y="3410488"/>
            <a:ext cx="1870068" cy="1896093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59988" y="1362062"/>
            <a:ext cx="1870068" cy="1896093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21343" y="1348474"/>
            <a:ext cx="1838467" cy="1840326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  <p:sp>
        <p:nvSpPr>
          <p:cNvPr id="9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7075032" y="2060293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Punkt2</a:t>
            </a:r>
          </a:p>
        </p:txBody>
      </p:sp>
      <p:sp>
        <p:nvSpPr>
          <p:cNvPr id="10" name="Pladsholder til tekst 6"/>
          <p:cNvSpPr>
            <a:spLocks noGrp="1"/>
          </p:cNvSpPr>
          <p:nvPr>
            <p:ph type="body" sz="quarter" idx="17" hasCustomPrompt="1"/>
          </p:nvPr>
        </p:nvSpPr>
        <p:spPr>
          <a:xfrm>
            <a:off x="9220711" y="2134730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Punkt3</a:t>
            </a:r>
            <a:endParaRPr lang="da-DK" dirty="0"/>
          </a:p>
        </p:txBody>
      </p:sp>
      <p:sp>
        <p:nvSpPr>
          <p:cNvPr id="11" name="Pladsholder til tekst 6"/>
          <p:cNvSpPr>
            <a:spLocks noGrp="1"/>
          </p:cNvSpPr>
          <p:nvPr>
            <p:ph type="body" sz="quarter" idx="18" hasCustomPrompt="1"/>
          </p:nvPr>
        </p:nvSpPr>
        <p:spPr>
          <a:xfrm>
            <a:off x="4786571" y="4120587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Punkt4</a:t>
            </a:r>
          </a:p>
        </p:txBody>
      </p:sp>
    </p:spTree>
    <p:extLst>
      <p:ext uri="{BB962C8B-B14F-4D97-AF65-F5344CB8AC3E}">
        <p14:creationId xmlns:p14="http://schemas.microsoft.com/office/powerpoint/2010/main" val="40041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_postits_5s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8295" y="1336575"/>
            <a:ext cx="1858915" cy="1866351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2172" y="3410488"/>
            <a:ext cx="1870068" cy="1896093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59988" y="1362062"/>
            <a:ext cx="1870068" cy="1896093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05481" y="3508116"/>
            <a:ext cx="1890517" cy="1896093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21343" y="1348474"/>
            <a:ext cx="1838467" cy="1840326"/>
          </a:xfrm>
          <a:prstGeom prst="rect">
            <a:avLst/>
          </a:prstGeom>
        </p:spPr>
      </p:pic>
      <p:sp>
        <p:nvSpPr>
          <p:cNvPr id="5" name="Pladsholder til tekst 13"/>
          <p:cNvSpPr>
            <a:spLocks noGrp="1"/>
          </p:cNvSpPr>
          <p:nvPr>
            <p:ph type="body" sz="quarter" idx="12" hasCustomPrompt="1"/>
          </p:nvPr>
        </p:nvSpPr>
        <p:spPr>
          <a:xfrm>
            <a:off x="760413" y="1331869"/>
            <a:ext cx="3319463" cy="37574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da-DK" dirty="0"/>
              <a:t>Agenda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0413" y="682284"/>
            <a:ext cx="3240670" cy="243691"/>
          </a:xfrm>
          <a:prstGeom prst="rect">
            <a:avLst/>
          </a:prstGeom>
        </p:spPr>
        <p:txBody>
          <a:bodyPr/>
          <a:lstStyle>
            <a:lvl1pPr>
              <a:defRPr b="1" baseline="0"/>
            </a:lvl1pPr>
          </a:lstStyle>
          <a:p>
            <a:pPr lvl="0"/>
            <a:r>
              <a:rPr lang="da-DK" dirty="0"/>
              <a:t>Præsentationsnavn, dato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4743756" y="2087656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Punkt1</a:t>
            </a:r>
          </a:p>
        </p:txBody>
      </p:sp>
      <p:sp>
        <p:nvSpPr>
          <p:cNvPr id="9" name="Pladsholder til tekst 6"/>
          <p:cNvSpPr>
            <a:spLocks noGrp="1"/>
          </p:cNvSpPr>
          <p:nvPr>
            <p:ph type="body" sz="quarter" idx="16" hasCustomPrompt="1"/>
          </p:nvPr>
        </p:nvSpPr>
        <p:spPr>
          <a:xfrm>
            <a:off x="7075032" y="2060293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Punkt2</a:t>
            </a:r>
          </a:p>
        </p:txBody>
      </p:sp>
      <p:sp>
        <p:nvSpPr>
          <p:cNvPr id="10" name="Pladsholder til tekst 6"/>
          <p:cNvSpPr>
            <a:spLocks noGrp="1"/>
          </p:cNvSpPr>
          <p:nvPr>
            <p:ph type="body" sz="quarter" idx="17" hasCustomPrompt="1"/>
          </p:nvPr>
        </p:nvSpPr>
        <p:spPr>
          <a:xfrm>
            <a:off x="9220711" y="2134730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/>
              <a:t>Punkt3</a:t>
            </a:r>
            <a:endParaRPr lang="da-DK" dirty="0"/>
          </a:p>
        </p:txBody>
      </p:sp>
      <p:sp>
        <p:nvSpPr>
          <p:cNvPr id="11" name="Pladsholder til tekst 6"/>
          <p:cNvSpPr>
            <a:spLocks noGrp="1"/>
          </p:cNvSpPr>
          <p:nvPr>
            <p:ph type="body" sz="quarter" idx="18" hasCustomPrompt="1"/>
          </p:nvPr>
        </p:nvSpPr>
        <p:spPr>
          <a:xfrm>
            <a:off x="4786571" y="4120587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Punkt4</a:t>
            </a:r>
          </a:p>
        </p:txBody>
      </p:sp>
      <p:sp>
        <p:nvSpPr>
          <p:cNvPr id="12" name="Pladsholder til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7079395" y="4260064"/>
            <a:ext cx="1122362" cy="775383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Punkt5</a:t>
            </a:r>
          </a:p>
        </p:txBody>
      </p:sp>
    </p:spTree>
    <p:extLst>
      <p:ext uri="{BB962C8B-B14F-4D97-AF65-F5344CB8AC3E}">
        <p14:creationId xmlns:p14="http://schemas.microsoft.com/office/powerpoint/2010/main" val="2341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6696000"/>
            <a:ext cx="8127600" cy="162000"/>
          </a:xfrm>
          <a:prstGeom prst="rect">
            <a:avLst/>
          </a:prstGeom>
          <a:solidFill>
            <a:srgbClr val="1A1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/>
          <p:cNvSpPr/>
          <p:nvPr userDrawn="1"/>
        </p:nvSpPr>
        <p:spPr>
          <a:xfrm>
            <a:off x="8127600" y="6696000"/>
            <a:ext cx="4064400" cy="162000"/>
          </a:xfrm>
          <a:prstGeom prst="rect">
            <a:avLst/>
          </a:prstGeom>
          <a:solidFill>
            <a:srgbClr val="D16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56" y="5983072"/>
            <a:ext cx="1816530" cy="51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4" r:id="rId3"/>
    <p:sldLayoutId id="2147483660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50" r:id="rId11"/>
    <p:sldLayoutId id="2147483661" r:id="rId12"/>
    <p:sldLayoutId id="2147483651" r:id="rId13"/>
    <p:sldLayoutId id="2147483662" r:id="rId14"/>
    <p:sldLayoutId id="2147483663" r:id="rId15"/>
    <p:sldLayoutId id="2147483677" r:id="rId16"/>
    <p:sldLayoutId id="2147483664" r:id="rId17"/>
    <p:sldLayoutId id="2147483655" r:id="rId18"/>
    <p:sldLayoutId id="2147483665" r:id="rId19"/>
    <p:sldLayoutId id="2147483666" r:id="rId20"/>
    <p:sldLayoutId id="214748366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000" b="1" i="0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billede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ladsholder til tekst 2"/>
          <p:cNvSpPr>
            <a:spLocks noGrp="1"/>
          </p:cNvSpPr>
          <p:nvPr>
            <p:ph type="body" sz="quarter" idx="12"/>
          </p:nvPr>
        </p:nvSpPr>
        <p:spPr>
          <a:xfrm>
            <a:off x="8127600" y="4511040"/>
            <a:ext cx="4064400" cy="679231"/>
          </a:xfrm>
        </p:spPr>
        <p:txBody>
          <a:bodyPr/>
          <a:lstStyle/>
          <a:p>
            <a:pPr algn="ctr"/>
            <a:r>
              <a:rPr lang="da-DK" sz="4400" dirty="0"/>
              <a:t>9. februar 2023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Carina Nelin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a-DK" dirty="0"/>
              <a:t>Introduktion til </a:t>
            </a:r>
          </a:p>
          <a:p>
            <a:pPr algn="ctr"/>
            <a:r>
              <a:rPr lang="da-DK" dirty="0"/>
              <a:t>Udviklingsteamet</a:t>
            </a:r>
          </a:p>
        </p:txBody>
      </p:sp>
    </p:spTree>
    <p:extLst>
      <p:ext uri="{BB962C8B-B14F-4D97-AF65-F5344CB8AC3E}">
        <p14:creationId xmlns:p14="http://schemas.microsoft.com/office/powerpoint/2010/main" val="52753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96B1C2E4-C614-4D2C-A5CB-EF08F817E4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6766" y="464680"/>
            <a:ext cx="10738468" cy="480923"/>
          </a:xfrm>
        </p:spPr>
        <p:txBody>
          <a:bodyPr lIns="91440" tIns="45720" rIns="91440" bIns="45720" anchor="t"/>
          <a:lstStyle/>
          <a:p>
            <a:pPr algn="ctr"/>
            <a:r>
              <a:rPr lang="da-DK" sz="3200" dirty="0"/>
              <a:t>Hvor påtænker vi at bruge sagsaktivitetslisterne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106D19D3-F042-40A2-8B6D-8E3462088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765" y="795131"/>
            <a:ext cx="10738469" cy="5705060"/>
          </a:xfrm>
        </p:spPr>
        <p:txBody>
          <a:bodyPr/>
          <a:lstStyle/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Visiteringskontoret </a:t>
            </a:r>
          </a:p>
          <a:p>
            <a:pPr lvl="1"/>
            <a:r>
              <a:rPr lang="da-DK" sz="2000" dirty="0"/>
              <a:t>Har ageret pilotkontor fra den spæde opstart</a:t>
            </a:r>
          </a:p>
          <a:p>
            <a:pPr lvl="1"/>
            <a:r>
              <a:rPr lang="da-DK" sz="2000" dirty="0"/>
              <a:t>Primært fokus på en fuldautomatisk oversendelse af høringer til VURDST (AVH3 under udvikl.)</a:t>
            </a:r>
          </a:p>
          <a:p>
            <a:pPr lvl="1"/>
            <a:r>
              <a:rPr lang="da-DK" sz="2000" dirty="0"/>
              <a:t>Suppleret med både en manuel og en semiautomatisk oversendelse af høringer til VURDST (10-4, 10-4 light og 10-4 </a:t>
            </a:r>
            <a:r>
              <a:rPr lang="da-DK" sz="2000" dirty="0" err="1"/>
              <a:t>deluxe</a:t>
            </a:r>
            <a:r>
              <a:rPr lang="da-DK" sz="2000" dirty="0"/>
              <a:t> henholdsvis i drift og under udvikl.)</a:t>
            </a:r>
          </a:p>
          <a:p>
            <a:pPr lvl="1"/>
            <a:endParaRPr lang="da-DK" dirty="0"/>
          </a:p>
          <a:p>
            <a:r>
              <a:rPr lang="da-DK" dirty="0"/>
              <a:t>Sagsbehandling: vurderingsafdelingen og skatteafdelingen</a:t>
            </a:r>
            <a:endParaRPr lang="da-DK" sz="2000" dirty="0"/>
          </a:p>
          <a:p>
            <a:pPr lvl="1"/>
            <a:r>
              <a:rPr lang="da-DK" sz="2000" dirty="0"/>
              <a:t>Flere projekter er i gang</a:t>
            </a:r>
          </a:p>
          <a:p>
            <a:pPr marL="457200" lvl="1" indent="0">
              <a:buNone/>
            </a:pPr>
            <a:endParaRPr lang="da-DK" sz="2000" dirty="0"/>
          </a:p>
          <a:p>
            <a:r>
              <a:rPr lang="da-DK" dirty="0"/>
              <a:t>Administrative opgaver: FU-afdelingen</a:t>
            </a:r>
          </a:p>
          <a:p>
            <a:pPr lvl="1"/>
            <a:r>
              <a:rPr lang="da-DK" sz="2000" dirty="0"/>
              <a:t>Et pilotprojekt er i gang i KUA (kontoret for understøttelse af afgørelsesmyndigheder)</a:t>
            </a:r>
          </a:p>
        </p:txBody>
      </p:sp>
    </p:spTree>
    <p:extLst>
      <p:ext uri="{BB962C8B-B14F-4D97-AF65-F5344CB8AC3E}">
        <p14:creationId xmlns:p14="http://schemas.microsoft.com/office/powerpoint/2010/main" val="38500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341913E4-E4E8-447A-AF0E-CCD01887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10102" y="515667"/>
            <a:ext cx="3904539" cy="5437241"/>
          </a:xfrm>
          <a:prstGeom prst="rect">
            <a:avLst/>
          </a:prstGeom>
        </p:spPr>
      </p:pic>
      <p:sp>
        <p:nvSpPr>
          <p:cNvPr id="7" name="Pladsholder til tekst 1">
            <a:extLst>
              <a:ext uri="{FF2B5EF4-FFF2-40B4-BE49-F238E27FC236}">
                <a16:creationId xmlns:a16="http://schemas.microsoft.com/office/drawing/2014/main" id="{546074B0-80E7-4EEC-B369-0DD22695C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20042481">
            <a:off x="510635" y="2459734"/>
            <a:ext cx="4909263" cy="1347495"/>
          </a:xfrm>
        </p:spPr>
        <p:txBody>
          <a:bodyPr lIns="91440" tIns="45720" rIns="91440" bIns="45720" anchor="t"/>
          <a:lstStyle/>
          <a:p>
            <a:pPr algn="ctr"/>
            <a:r>
              <a:rPr lang="da-DK" sz="3200" dirty="0"/>
              <a:t>Hvor påtænker vi at bruge sagsaktivitetslisterne</a:t>
            </a:r>
          </a:p>
        </p:txBody>
      </p:sp>
    </p:spTree>
    <p:extLst>
      <p:ext uri="{BB962C8B-B14F-4D97-AF65-F5344CB8AC3E}">
        <p14:creationId xmlns:p14="http://schemas.microsoft.com/office/powerpoint/2010/main" val="18362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2BFBB50E-7632-41B5-9C3E-F342EC5FE4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801" y="734463"/>
            <a:ext cx="4284399" cy="375745"/>
          </a:xfrm>
        </p:spPr>
        <p:txBody>
          <a:bodyPr/>
          <a:lstStyle/>
          <a:p>
            <a:pPr algn="ctr"/>
            <a:r>
              <a:rPr lang="da-DK" dirty="0"/>
              <a:t>Organisering og projekter 2023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EBCC80F-873C-404C-ACCB-B9411E687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626953"/>
              </p:ext>
            </p:extLst>
          </p:nvPr>
        </p:nvGraphicFramePr>
        <p:xfrm>
          <a:off x="1286932" y="1260481"/>
          <a:ext cx="90392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21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2"/>
          </p:nvPr>
        </p:nvSpPr>
        <p:spPr>
          <a:xfrm>
            <a:off x="1018107" y="1143996"/>
            <a:ext cx="9372803" cy="375745"/>
          </a:xfrm>
        </p:spPr>
        <p:txBody>
          <a:bodyPr/>
          <a:lstStyle/>
          <a:p>
            <a:pPr algn="ctr"/>
            <a:r>
              <a:rPr lang="da-DK" dirty="0"/>
              <a:t>Formål: behov for at have et team af projektledere og koordinatorer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1018106" y="2186675"/>
            <a:ext cx="9372803" cy="3081337"/>
          </a:xfrm>
        </p:spPr>
        <p:txBody>
          <a:bodyPr/>
          <a:lstStyle/>
          <a:p>
            <a:r>
              <a:rPr lang="da-DK" dirty="0"/>
              <a:t>Man har et område, man er særlig ”ekspert” på, men...</a:t>
            </a:r>
          </a:p>
          <a:p>
            <a:pPr lvl="1"/>
            <a:r>
              <a:rPr lang="da-DK" dirty="0"/>
              <a:t>…man skal dog også gå på tværs af fx klagemodtagelse og sagsbehandling.</a:t>
            </a:r>
          </a:p>
          <a:p>
            <a:r>
              <a:rPr lang="da-DK" dirty="0"/>
              <a:t>Man er ansvarlig for egne projekter, men….</a:t>
            </a:r>
          </a:p>
          <a:p>
            <a:pPr lvl="1"/>
            <a:r>
              <a:rPr lang="da-DK" dirty="0"/>
              <a:t>…man assisterer de øvrige teammedlemmer og andre teams med projektleder kompetencer.</a:t>
            </a:r>
          </a:p>
          <a:p>
            <a:r>
              <a:rPr lang="da-DK" dirty="0"/>
              <a:t>DUKE-leverancerne vil stadig fylde noget i 2023, men vil efterhånden udgøre en mindre del.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1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billede 7">
            <a:extLst>
              <a:ext uri="{FF2B5EF4-FFF2-40B4-BE49-F238E27FC236}">
                <a16:creationId xmlns:a16="http://schemas.microsoft.com/office/drawing/2014/main" id="{71D04D32-2D80-40F2-B8AB-5602FC2E9696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4511039"/>
            <a:ext cx="8130209" cy="2197874"/>
          </a:xfrm>
        </p:spPr>
      </p:pic>
      <p:sp>
        <p:nvSpPr>
          <p:cNvPr id="3" name="Pladsholder til tekst 2"/>
          <p:cNvSpPr>
            <a:spLocks noGrp="1"/>
          </p:cNvSpPr>
          <p:nvPr>
            <p:ph type="body" sz="quarter" idx="12"/>
          </p:nvPr>
        </p:nvSpPr>
        <p:spPr>
          <a:xfrm>
            <a:off x="8250895" y="4511040"/>
            <a:ext cx="3742631" cy="679231"/>
          </a:xfrm>
        </p:spPr>
        <p:txBody>
          <a:bodyPr lIns="91440" tIns="45720" rIns="91440" bIns="45720" anchor="t"/>
          <a:lstStyle/>
          <a:p>
            <a:pPr algn="ctr"/>
            <a:r>
              <a:rPr lang="da-DK" sz="4000" dirty="0"/>
              <a:t>9. februar 2023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da-DK" dirty="0"/>
              <a:t>Carina Nelin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>
          <a:xfrm>
            <a:off x="760049" y="2346960"/>
            <a:ext cx="9588500" cy="606425"/>
          </a:xfrm>
        </p:spPr>
        <p:txBody>
          <a:bodyPr/>
          <a:lstStyle/>
          <a:p>
            <a:pPr algn="ctr"/>
            <a:r>
              <a:rPr lang="da-DK" dirty="0"/>
              <a:t>Introduktion til </a:t>
            </a:r>
          </a:p>
          <a:p>
            <a:pPr algn="ctr"/>
            <a:r>
              <a:rPr lang="da-DK" dirty="0" err="1"/>
              <a:t>sagsaktiviteter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993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106D19D3-F042-40A2-8B6D-8E3462088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765" y="1030421"/>
            <a:ext cx="10738469" cy="3846981"/>
          </a:xfrm>
        </p:spPr>
        <p:txBody>
          <a:bodyPr/>
          <a:lstStyle/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Sagsaktivitetslister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Hvad er sagsaktivitetslister, og hvilken værdi skaber de?</a:t>
            </a:r>
          </a:p>
          <a:p>
            <a:pPr marL="457200" lvl="1" indent="0">
              <a:buNone/>
            </a:pPr>
            <a:endParaRPr lang="da-DK" dirty="0"/>
          </a:p>
          <a:p>
            <a:pPr lvl="1"/>
            <a:r>
              <a:rPr lang="da-DK" dirty="0"/>
              <a:t>Light demo af hvordan sagsaktivitetslister virker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Hvor påtænker vi at bruge dem, og hvor langt er vi med udviklingen af dem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942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2"/>
          </p:nvPr>
        </p:nvSpPr>
        <p:spPr>
          <a:xfrm>
            <a:off x="2993174" y="733096"/>
            <a:ext cx="6205652" cy="535031"/>
          </a:xfrm>
        </p:spPr>
        <p:txBody>
          <a:bodyPr/>
          <a:lstStyle/>
          <a:p>
            <a:pPr algn="ctr"/>
            <a:r>
              <a:rPr lang="da-DK" sz="3200" dirty="0"/>
              <a:t>Hvad er sagsaktivitetslister? 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60413" y="1636669"/>
            <a:ext cx="11007517" cy="4684617"/>
          </a:xfrm>
        </p:spPr>
        <p:txBody>
          <a:bodyPr lIns="91440" tIns="45720" rIns="91440" bIns="45720" anchor="t"/>
          <a:lstStyle/>
          <a:p>
            <a:r>
              <a:rPr lang="da-DK" b="0" dirty="0">
                <a:ea typeface="+mn-lt"/>
                <a:cs typeface="+mn-lt"/>
              </a:rPr>
              <a:t>Sagsaktivitetslister er som udgangspunkt en tjekliste</a:t>
            </a:r>
          </a:p>
          <a:p>
            <a:pPr lvl="1"/>
            <a:r>
              <a:rPr lang="da-DK" sz="2000" dirty="0">
                <a:ea typeface="+mn-lt"/>
                <a:cs typeface="+mn-lt"/>
              </a:rPr>
              <a:t>Sagsaktivitetslisten </a:t>
            </a:r>
            <a:r>
              <a:rPr lang="da-DK" sz="2000" b="0" dirty="0">
                <a:ea typeface="+mn-lt"/>
                <a:cs typeface="+mn-lt"/>
              </a:rPr>
              <a:t>giver medarbejderen en løbende vejledning i sagsskridt undervejs i den konkrete sags- eller arbejdsproces</a:t>
            </a:r>
          </a:p>
          <a:p>
            <a:endParaRPr lang="da-DK" b="0" dirty="0"/>
          </a:p>
          <a:p>
            <a:r>
              <a:rPr lang="da-DK" b="0" dirty="0" err="1">
                <a:ea typeface="+mn-lt"/>
                <a:cs typeface="+mn-lt"/>
              </a:rPr>
              <a:t>Men…..sagsaktivitetslister</a:t>
            </a:r>
            <a:r>
              <a:rPr lang="da-DK" b="0" dirty="0">
                <a:ea typeface="+mn-lt"/>
                <a:cs typeface="+mn-lt"/>
              </a:rPr>
              <a:t> skaber endnu større værdi i forretningen, fordi de er meget mere end bare en tjekliste. Sagsaktivitetslister kan bl.a. også udføre ellers manuelle sagsskridt automatisk fx</a:t>
            </a:r>
          </a:p>
          <a:p>
            <a:pPr lvl="1"/>
            <a:r>
              <a:rPr lang="da-DK" sz="1800" dirty="0"/>
              <a:t>Skifte tilstandskode </a:t>
            </a:r>
          </a:p>
          <a:p>
            <a:pPr lvl="1"/>
            <a:r>
              <a:rPr lang="da-DK" sz="1800" dirty="0"/>
              <a:t>Sætte kontor eller sagsbehandler på </a:t>
            </a:r>
          </a:p>
          <a:p>
            <a:pPr lvl="1"/>
            <a:r>
              <a:rPr lang="da-DK" sz="1800" dirty="0"/>
              <a:t>Udfylde fristdato </a:t>
            </a:r>
          </a:p>
          <a:p>
            <a:pPr lvl="1"/>
            <a:r>
              <a:rPr lang="da-DK" sz="1800" dirty="0"/>
              <a:t>Danne dokumenter </a:t>
            </a:r>
          </a:p>
          <a:p>
            <a:pPr lvl="1"/>
            <a:r>
              <a:rPr lang="da-DK" sz="1800" dirty="0"/>
              <a:t>Udfylde felter mv.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60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2"/>
          </p:nvPr>
        </p:nvSpPr>
        <p:spPr>
          <a:xfrm>
            <a:off x="751267" y="959578"/>
            <a:ext cx="10689466" cy="744581"/>
          </a:xfrm>
        </p:spPr>
        <p:txBody>
          <a:bodyPr/>
          <a:lstStyle/>
          <a:p>
            <a:pPr algn="ctr"/>
            <a:r>
              <a:rPr lang="da-DK" sz="3200" dirty="0"/>
              <a:t>Hvordan udvikler man sagsaktivitetslisterne, så de passer til forretningens behov?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60411" y="2474843"/>
            <a:ext cx="10868371" cy="3826565"/>
          </a:xfrm>
        </p:spPr>
        <p:txBody>
          <a:bodyPr/>
          <a:lstStyle/>
          <a:p>
            <a:r>
              <a:rPr lang="da-DK" sz="2000" b="0" dirty="0"/>
              <a:t>Tæt samarbejde med styrelsens medarbejdere, som hjælper med at udarbejde et </a:t>
            </a:r>
            <a:r>
              <a:rPr lang="da-DK" sz="2000" b="0" dirty="0" err="1"/>
              <a:t>procesflow</a:t>
            </a:r>
            <a:r>
              <a:rPr lang="da-DK" sz="2000" b="0" dirty="0"/>
              <a:t> over den ønskede ”opgave”</a:t>
            </a:r>
          </a:p>
          <a:p>
            <a:endParaRPr lang="da-DK" sz="2000" b="0" dirty="0"/>
          </a:p>
          <a:p>
            <a:r>
              <a:rPr lang="da-DK" sz="2000" b="0" dirty="0"/>
              <a:t>Digitalisering laver et første udkast på baggrund af </a:t>
            </a:r>
            <a:r>
              <a:rPr lang="da-DK" sz="2000" b="0" dirty="0" err="1"/>
              <a:t>procesflow</a:t>
            </a:r>
            <a:r>
              <a:rPr lang="da-DK" sz="2000" b="0" dirty="0"/>
              <a:t>, indhold på </a:t>
            </a:r>
            <a:r>
              <a:rPr lang="da-DK" sz="2000" b="0" dirty="0" err="1"/>
              <a:t>Vidensplatformen</a:t>
            </a:r>
            <a:r>
              <a:rPr lang="da-DK" sz="2000" b="0" dirty="0"/>
              <a:t> og eventuelle andre vejledninger</a:t>
            </a:r>
          </a:p>
          <a:p>
            <a:endParaRPr lang="da-DK" sz="2000" b="0" dirty="0"/>
          </a:p>
          <a:p>
            <a:r>
              <a:rPr lang="da-DK" sz="2000" b="0" dirty="0"/>
              <a:t>Forretningen får vist en demo over det udviklede </a:t>
            </a:r>
            <a:r>
              <a:rPr lang="da-DK" sz="2000" b="0" dirty="0" err="1"/>
              <a:t>procesflow</a:t>
            </a:r>
            <a:r>
              <a:rPr lang="da-DK" sz="2000" b="0" dirty="0"/>
              <a:t>, hvorefter de selv udarbejder de konkrete tekstbeskrivelser</a:t>
            </a:r>
          </a:p>
          <a:p>
            <a:endParaRPr lang="da-DK" sz="2000" b="0" dirty="0"/>
          </a:p>
          <a:p>
            <a:pPr marL="0" indent="0" algn="ctr">
              <a:buNone/>
            </a:pPr>
            <a:r>
              <a:rPr lang="da-DK" sz="2000" u="sng" dirty="0">
                <a:solidFill>
                  <a:schemeClr val="tx1"/>
                </a:solidFill>
                <a:highlight>
                  <a:srgbClr val="00FF00"/>
                </a:highlight>
              </a:rPr>
              <a:t>Sagsaktivitetslisterne er agile og kan løbende tilpasses forretningens behov</a:t>
            </a:r>
          </a:p>
          <a:p>
            <a:endParaRPr lang="da-DK" sz="2000" b="0" dirty="0"/>
          </a:p>
        </p:txBody>
      </p:sp>
    </p:spTree>
    <p:extLst>
      <p:ext uri="{BB962C8B-B14F-4D97-AF65-F5344CB8AC3E}">
        <p14:creationId xmlns:p14="http://schemas.microsoft.com/office/powerpoint/2010/main" val="359470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341913E4-E4E8-447A-AF0E-CCD01887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24" y="1860285"/>
            <a:ext cx="9954328" cy="406769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096A6D2-D90F-4335-B69D-229F23DBF233}"/>
              </a:ext>
            </a:extLst>
          </p:cNvPr>
          <p:cNvSpPr txBox="1"/>
          <p:nvPr/>
        </p:nvSpPr>
        <p:spPr>
          <a:xfrm>
            <a:off x="1500433" y="169538"/>
            <a:ext cx="8814062" cy="16474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da-DK" sz="3600" b="1" dirty="0"/>
              <a:t>Sådan sætter man en sagsaktivitetsliste på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rgbClr val="92D050"/>
                </a:solidFill>
              </a:rPr>
              <a:t>Tryk på fanen Aktiviteter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rgbClr val="FF0000"/>
                </a:solidFill>
              </a:rPr>
              <a:t>Tryk derefter på den sorte pil i venstre side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rgbClr val="00B0F0"/>
                </a:solidFill>
              </a:rPr>
              <a:t>Vælg den relevante sagsaktivitetsliste fra listen </a:t>
            </a:r>
          </a:p>
        </p:txBody>
      </p:sp>
      <p:sp>
        <p:nvSpPr>
          <p:cNvPr id="9" name="Pil: venstre 8">
            <a:extLst>
              <a:ext uri="{FF2B5EF4-FFF2-40B4-BE49-F238E27FC236}">
                <a16:creationId xmlns:a16="http://schemas.microsoft.com/office/drawing/2014/main" id="{5031B36D-7B70-4BE4-8852-B6643A08E1F6}"/>
              </a:ext>
            </a:extLst>
          </p:cNvPr>
          <p:cNvSpPr/>
          <p:nvPr/>
        </p:nvSpPr>
        <p:spPr>
          <a:xfrm rot="18456013">
            <a:off x="3379511" y="3382588"/>
            <a:ext cx="801278" cy="358219"/>
          </a:xfrm>
          <a:prstGeom prst="lef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Pil: venstre 11">
            <a:extLst>
              <a:ext uri="{FF2B5EF4-FFF2-40B4-BE49-F238E27FC236}">
                <a16:creationId xmlns:a16="http://schemas.microsoft.com/office/drawing/2014/main" id="{38A9EAC8-51B5-4F76-9D10-ABDF24B02F52}"/>
              </a:ext>
            </a:extLst>
          </p:cNvPr>
          <p:cNvSpPr/>
          <p:nvPr/>
        </p:nvSpPr>
        <p:spPr>
          <a:xfrm rot="18456013">
            <a:off x="991341" y="3532237"/>
            <a:ext cx="801278" cy="358219"/>
          </a:xfrm>
          <a:prstGeom prst="lef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il: venstre 13">
            <a:extLst>
              <a:ext uri="{FF2B5EF4-FFF2-40B4-BE49-F238E27FC236}">
                <a16:creationId xmlns:a16="http://schemas.microsoft.com/office/drawing/2014/main" id="{BAF0CAAC-F3B7-4B5B-BFF9-00EF814811DD}"/>
              </a:ext>
            </a:extLst>
          </p:cNvPr>
          <p:cNvSpPr/>
          <p:nvPr/>
        </p:nvSpPr>
        <p:spPr>
          <a:xfrm>
            <a:off x="1688969" y="4702733"/>
            <a:ext cx="801278" cy="358219"/>
          </a:xfrm>
          <a:prstGeom prst="leftArrow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34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6096A6D2-D90F-4335-B69D-229F23DBF233}"/>
              </a:ext>
            </a:extLst>
          </p:cNvPr>
          <p:cNvSpPr txBox="1"/>
          <p:nvPr/>
        </p:nvSpPr>
        <p:spPr>
          <a:xfrm>
            <a:off x="688157" y="115315"/>
            <a:ext cx="10850568" cy="19933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da-DK" sz="3600" b="1" dirty="0"/>
              <a:t>Sagsaktivitetslistens opbygning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rgbClr val="92D050"/>
                </a:solidFill>
              </a:rPr>
              <a:t>Sagsaktivitetslisten – her kan man vælge, hvordan man vil have vist sin liste</a:t>
            </a:r>
            <a:r>
              <a:rPr lang="da-DK" sz="2000" b="1" dirty="0"/>
              <a:t>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 err="1">
                <a:solidFill>
                  <a:srgbClr val="00B0F0"/>
                </a:solidFill>
              </a:rPr>
              <a:t>Sagsaktiviteterne</a:t>
            </a:r>
            <a:r>
              <a:rPr lang="da-DK" sz="2000" b="1" dirty="0">
                <a:solidFill>
                  <a:srgbClr val="00B0F0"/>
                </a:solidFill>
              </a:rPr>
              <a:t> – her man se den overordnede beskrivelse af den enkelte aktivitet, samt hvem der skal udføre den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rgbClr val="FF0000"/>
                </a:solidFill>
              </a:rPr>
              <a:t>Beskrivelse – ved at trykke på den lille pil ved siden af den grønne mand kan man få vist en detaljeret beskrivelse af aktiviteten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DF5756EB-F0E7-4799-B6B1-367C3212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77" y="2315788"/>
            <a:ext cx="10379048" cy="3688512"/>
          </a:xfrm>
          <a:prstGeom prst="rect">
            <a:avLst/>
          </a:prstGeom>
        </p:spPr>
      </p:pic>
      <p:sp>
        <p:nvSpPr>
          <p:cNvPr id="9" name="Pil: venstre 8">
            <a:extLst>
              <a:ext uri="{FF2B5EF4-FFF2-40B4-BE49-F238E27FC236}">
                <a16:creationId xmlns:a16="http://schemas.microsoft.com/office/drawing/2014/main" id="{5031B36D-7B70-4BE4-8852-B6643A08E1F6}"/>
              </a:ext>
            </a:extLst>
          </p:cNvPr>
          <p:cNvSpPr/>
          <p:nvPr/>
        </p:nvSpPr>
        <p:spPr>
          <a:xfrm rot="18456013">
            <a:off x="10488748" y="2528172"/>
            <a:ext cx="801278" cy="358219"/>
          </a:xfrm>
          <a:prstGeom prst="leftArrow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Pil: venstre 13">
            <a:extLst>
              <a:ext uri="{FF2B5EF4-FFF2-40B4-BE49-F238E27FC236}">
                <a16:creationId xmlns:a16="http://schemas.microsoft.com/office/drawing/2014/main" id="{BAF0CAAC-F3B7-4B5B-BFF9-00EF814811DD}"/>
              </a:ext>
            </a:extLst>
          </p:cNvPr>
          <p:cNvSpPr/>
          <p:nvPr/>
        </p:nvSpPr>
        <p:spPr>
          <a:xfrm rot="16200000">
            <a:off x="7058616" y="2875314"/>
            <a:ext cx="801278" cy="358219"/>
          </a:xfrm>
          <a:prstGeom prst="leftArrow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Pil: venstre 11">
            <a:extLst>
              <a:ext uri="{FF2B5EF4-FFF2-40B4-BE49-F238E27FC236}">
                <a16:creationId xmlns:a16="http://schemas.microsoft.com/office/drawing/2014/main" id="{38A9EAC8-51B5-4F76-9D10-ABDF24B02F52}"/>
              </a:ext>
            </a:extLst>
          </p:cNvPr>
          <p:cNvSpPr/>
          <p:nvPr/>
        </p:nvSpPr>
        <p:spPr>
          <a:xfrm rot="9058658">
            <a:off x="5094208" y="3658065"/>
            <a:ext cx="801278" cy="358219"/>
          </a:xfrm>
          <a:prstGeom prst="lef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605403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Skatteankestyrels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143C"/>
      </a:accent1>
      <a:accent2>
        <a:srgbClr val="D16F5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>
        <a:noAutofit/>
      </a:bodyPr>
      <a:lstStyle>
        <a:defPPr marL="0" indent="0">
          <a:buFont typeface="Arial"/>
          <a:buNone/>
          <a:defRPr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atteankestyrelsens PowerPoint-skabelon.pptx" id="{78253290-BD79-4799-83A1-474AA8AA39AB}" vid="{4CB553A4-4758-469A-AF3D-0DB6EB4A73BF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584</TotalTime>
  <Words>553</Words>
  <Application>Microsoft Office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Kontortema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Mette Damm Sørensen</dc:creator>
  <cp:lastModifiedBy>Carina Nelin</cp:lastModifiedBy>
  <cp:revision>12</cp:revision>
  <dcterms:created xsi:type="dcterms:W3CDTF">2021-12-13T15:42:51Z</dcterms:created>
  <dcterms:modified xsi:type="dcterms:W3CDTF">2023-06-13T07:57:08Z</dcterms:modified>
  <cp:contentStatus/>
</cp:coreProperties>
</file>