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60" r:id="rId4"/>
    <p:sldId id="257" r:id="rId5"/>
    <p:sldId id="268" r:id="rId6"/>
    <p:sldId id="258" r:id="rId7"/>
    <p:sldId id="259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F539-C51B-0F40-A59E-0645D0587C7C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6F6B8-B00B-5A41-B795-AF4C3837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CFC3-F415-EE49-88DA-5F71C29B781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CFC3-F415-EE49-88DA-5F71C29B781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C083-6A29-4244-93C3-482D23F7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ithub.com/QCB-Collaboratory/Python-Hackathon-Winter2018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BE6BE1-DFBA-284E-B169-FE553D70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86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5151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Our goal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3466"/>
            <a:ext cx="7924800" cy="408305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Use this time to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code together </a:t>
            </a:r>
            <a:r>
              <a:rPr lang="en-US" dirty="0">
                <a:latin typeface="+mj-lt"/>
              </a:rPr>
              <a:t>and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exchange ideas and experiences </a:t>
            </a:r>
            <a:r>
              <a:rPr lang="en-US" dirty="0">
                <a:latin typeface="+mj-lt"/>
              </a:rPr>
              <a:t>among the participants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Learn more about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how Python is used in real-life projects</a:t>
            </a:r>
            <a:r>
              <a:rPr lang="en-US" dirty="0">
                <a:latin typeface="+mj-lt"/>
              </a:rPr>
              <a:t> applied to bio-related fields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Collaboratory</a:t>
            </a:r>
            <a:r>
              <a:rPr lang="en-US" dirty="0">
                <a:latin typeface="+mj-lt"/>
              </a:rPr>
              <a:t> fellows will be available to help during the development of the projects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06E3C-4A17-0540-96B9-B581762C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512" y="771457"/>
            <a:ext cx="1668187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today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1F6FE-564E-674F-89F5-01EFC715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2438400"/>
            <a:ext cx="8775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1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273" y="228600"/>
            <a:ext cx="8779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The material is currently available on</a:t>
            </a:r>
          </a:p>
          <a:p>
            <a:pPr algn="ctr"/>
            <a:r>
              <a:rPr lang="en-US" sz="2400" dirty="0">
                <a:latin typeface="+mj-lt"/>
                <a:hlinkClick r:id="rId2"/>
              </a:rPr>
              <a:t>http://github.com/QCB-Collaboratory/Python-Hackathon-Winter2018</a:t>
            </a:r>
            <a:endParaRPr lang="en-US" sz="2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D7399-255A-1741-95FE-3FFE5621D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597"/>
            <a:ext cx="9144000" cy="60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1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15BC7E-F2FF-2140-A07A-B2E28899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4598"/>
            <a:ext cx="9144000" cy="42434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2552" y="533400"/>
            <a:ext cx="6318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you have some material you want to share with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everyone else, use the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Issues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page on the GitHub.</a:t>
            </a:r>
            <a:endParaRPr lang="en-US" sz="3200" dirty="0">
              <a:latin typeface="+mj-lt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5041910" y="1364397"/>
            <a:ext cx="2971790" cy="1378803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81885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1508647"/>
            <a:ext cx="4737100" cy="2674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084"/>
            <a:ext cx="7886700" cy="1325563"/>
          </a:xfrm>
        </p:spPr>
        <p:txBody>
          <a:bodyPr/>
          <a:lstStyle/>
          <a:p>
            <a:r>
              <a:rPr lang="en-US" dirty="0"/>
              <a:t>1- Analysis of calcium imaging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762647"/>
            <a:ext cx="8915400" cy="524775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Goal:</a:t>
            </a:r>
            <a:br>
              <a:rPr lang="en-US" sz="2400" b="1" dirty="0">
                <a:solidFill>
                  <a:schemeClr val="accent1"/>
                </a:solidFill>
                <a:latin typeface="+mj-lt"/>
              </a:rPr>
            </a:br>
            <a:r>
              <a:rPr lang="en-US" sz="2400" dirty="0">
                <a:latin typeface="+mj-lt"/>
              </a:rPr>
              <a:t>A </a:t>
            </a:r>
            <a:r>
              <a:rPr lang="en-US" sz="2400" dirty="0" err="1">
                <a:latin typeface="+mj-lt"/>
              </a:rPr>
              <a:t>Jupyter</a:t>
            </a:r>
            <a:r>
              <a:rPr lang="en-US" sz="2400" dirty="0">
                <a:latin typeface="+mj-lt"/>
              </a:rPr>
              <a:t> notebook that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summarizes how we extracted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calcium time series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Technical Challenges:</a:t>
            </a:r>
          </a:p>
          <a:p>
            <a:pPr lvl="1"/>
            <a:r>
              <a:rPr lang="en-US" sz="2000" dirty="0">
                <a:latin typeface="+mj-lt"/>
              </a:rPr>
              <a:t>Handling images and videos with python</a:t>
            </a:r>
          </a:p>
          <a:p>
            <a:pPr lvl="1"/>
            <a:r>
              <a:rPr lang="en-US" sz="2000" dirty="0">
                <a:latin typeface="+mj-lt"/>
              </a:rPr>
              <a:t>Dealing with </a:t>
            </a:r>
            <a:r>
              <a:rPr lang="en-US" sz="2000" dirty="0" err="1">
                <a:latin typeface="+mj-lt"/>
              </a:rPr>
              <a:t>photobleaching</a:t>
            </a:r>
            <a:r>
              <a:rPr lang="en-US" sz="2000" dirty="0">
                <a:latin typeface="+mj-lt"/>
              </a:rPr>
              <a:t> and estimating calcium concentration</a:t>
            </a:r>
          </a:p>
          <a:p>
            <a:pPr lvl="1"/>
            <a:r>
              <a:rPr lang="en-US" sz="2000" dirty="0">
                <a:latin typeface="+mj-lt"/>
              </a:rPr>
              <a:t>Applying regression on a set of time series</a:t>
            </a:r>
          </a:p>
          <a:p>
            <a:pPr lvl="1"/>
            <a:r>
              <a:rPr lang="en-US" sz="2000" dirty="0">
                <a:latin typeface="+mj-lt"/>
              </a:rPr>
              <a:t>Extracting statistics based on a set of cells</a:t>
            </a:r>
            <a:endParaRPr lang="en-US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Dataset:</a:t>
            </a:r>
            <a:endParaRPr lang="en-US" sz="2400" b="1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We will use a dataset used in a recent publication by Julia Mack @ </a:t>
            </a:r>
            <a:r>
              <a:rPr lang="en-US" sz="2000" dirty="0" err="1">
                <a:latin typeface="+mj-lt"/>
              </a:rPr>
              <a:t>Arispe</a:t>
            </a:r>
            <a:r>
              <a:rPr lang="en-US" sz="2000" dirty="0">
                <a:latin typeface="+mj-lt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58868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85"/>
            <a:ext cx="8636000" cy="998016"/>
          </a:xfrm>
        </p:spPr>
        <p:txBody>
          <a:bodyPr>
            <a:normAutofit/>
          </a:bodyPr>
          <a:lstStyle/>
          <a:p>
            <a:r>
              <a:rPr lang="en-US" sz="3600" dirty="0"/>
              <a:t>2- Work together to create Telescope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81101"/>
            <a:ext cx="8286750" cy="293211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Goal:</a:t>
            </a:r>
            <a:br>
              <a:rPr lang="en-US" sz="2400" b="1" dirty="0">
                <a:solidFill>
                  <a:schemeClr val="accent1"/>
                </a:solidFill>
                <a:latin typeface="+mj-lt"/>
              </a:rPr>
            </a:br>
            <a:r>
              <a:rPr lang="en-US" sz="2400" dirty="0">
                <a:latin typeface="+mj-lt"/>
              </a:rPr>
              <a:t>We are creating this system that keeps track of jobs submitted to remove severs such as Hoffman2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In exchange:</a:t>
            </a:r>
            <a:r>
              <a:rPr lang="en-US" sz="2400" dirty="0">
                <a:latin typeface="+mj-lt"/>
              </a:rPr>
              <a:t> a co-author in a future paper on this server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Technical Challenges:</a:t>
            </a:r>
          </a:p>
          <a:p>
            <a:pPr lvl="1"/>
            <a:r>
              <a:rPr lang="en-US" sz="2000" dirty="0">
                <a:latin typeface="+mj-lt"/>
              </a:rPr>
              <a:t>Python programming for mixed with Unix</a:t>
            </a:r>
          </a:p>
          <a:p>
            <a:pPr lvl="1"/>
            <a:r>
              <a:rPr lang="en-US" sz="2000" dirty="0">
                <a:latin typeface="+mj-lt"/>
              </a:rPr>
              <a:t>A bit of Web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4F557-FF08-0B42-B4B6-A47F36B2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875978"/>
            <a:ext cx="5311775" cy="280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25281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59</Words>
  <Application>Microsoft Macintosh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Our goal for today</vt:lpstr>
      <vt:lpstr>Schedule for today</vt:lpstr>
      <vt:lpstr>PowerPoint Presentation</vt:lpstr>
      <vt:lpstr>PowerPoint Presentation</vt:lpstr>
      <vt:lpstr>Projects</vt:lpstr>
      <vt:lpstr>1- Analysis of calcium imaging</vt:lpstr>
      <vt:lpstr>2- Work together to create Telescope</vt:lpstr>
      <vt:lpstr>Let’s get started!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Hackathon</dc:title>
  <dc:creator>Microsoft Office User</dc:creator>
  <cp:lastModifiedBy>Thiago</cp:lastModifiedBy>
  <cp:revision>60</cp:revision>
  <dcterms:created xsi:type="dcterms:W3CDTF">2017-12-08T13:13:57Z</dcterms:created>
  <dcterms:modified xsi:type="dcterms:W3CDTF">2018-02-23T17:15:19Z</dcterms:modified>
</cp:coreProperties>
</file>