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49" r:id="rId3"/>
    <p:sldId id="289" r:id="rId4"/>
    <p:sldId id="354" r:id="rId5"/>
    <p:sldId id="355" r:id="rId6"/>
    <p:sldId id="356" r:id="rId7"/>
    <p:sldId id="357" r:id="rId8"/>
    <p:sldId id="360" r:id="rId9"/>
    <p:sldId id="358" r:id="rId10"/>
    <p:sldId id="359" r:id="rId11"/>
    <p:sldId id="361" r:id="rId12"/>
    <p:sldId id="362" r:id="rId13"/>
    <p:sldId id="363" r:id="rId14"/>
    <p:sldId id="364" r:id="rId15"/>
    <p:sldId id="365" r:id="rId16"/>
    <p:sldId id="369" r:id="rId17"/>
    <p:sldId id="371" r:id="rId18"/>
    <p:sldId id="372" r:id="rId19"/>
    <p:sldId id="373" r:id="rId20"/>
    <p:sldId id="374" r:id="rId21"/>
    <p:sldId id="308" r:id="rId22"/>
    <p:sldId id="375" r:id="rId23"/>
    <p:sldId id="376" r:id="rId24"/>
    <p:sldId id="313" r:id="rId25"/>
    <p:sldId id="377" r:id="rId26"/>
    <p:sldId id="378" r:id="rId27"/>
    <p:sldId id="379" r:id="rId28"/>
    <p:sldId id="345" r:id="rId29"/>
    <p:sldId id="347" r:id="rId30"/>
    <p:sldId id="366" r:id="rId31"/>
    <p:sldId id="367" r:id="rId32"/>
    <p:sldId id="380" r:id="rId33"/>
    <p:sldId id="368" r:id="rId34"/>
    <p:sldId id="381" r:id="rId35"/>
    <p:sldId id="32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0536" autoAdjust="0"/>
  </p:normalViewPr>
  <p:slideViewPr>
    <p:cSldViewPr snapToGrid="0" snapToObjects="1">
      <p:cViewPr>
        <p:scale>
          <a:sx n="100" d="100"/>
          <a:sy n="100" d="100"/>
        </p:scale>
        <p:origin x="9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7072-CC0F-6649-9D56-0D51FEB59D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7075-1EF3-BC42-A07E-3741A7E9C47F}">
      <dgm:prSet/>
      <dgm:spPr/>
      <dgm:t>
        <a:bodyPr/>
        <a:lstStyle/>
        <a:p>
          <a:pPr rtl="0"/>
          <a:r>
            <a:rPr lang="en-US" dirty="0" smtClean="0"/>
            <a:t>file permissions</a:t>
          </a:r>
          <a:endParaRPr lang="en-US" dirty="0"/>
        </a:p>
      </dgm:t>
    </dgm:pt>
    <dgm:pt modelId="{E3EAA94D-CEA6-E24D-87A8-24EB9D935B5B}" type="parTrans" cxnId="{49F1DF6F-5A3C-984D-8476-A63EE15B5163}">
      <dgm:prSet/>
      <dgm:spPr/>
      <dgm:t>
        <a:bodyPr/>
        <a:lstStyle/>
        <a:p>
          <a:endParaRPr lang="en-US"/>
        </a:p>
      </dgm:t>
    </dgm:pt>
    <dgm:pt modelId="{69E9023B-BB38-B641-B90F-6C66052489F9}" type="sibTrans" cxnId="{49F1DF6F-5A3C-984D-8476-A63EE15B5163}">
      <dgm:prSet/>
      <dgm:spPr/>
      <dgm:t>
        <a:bodyPr/>
        <a:lstStyle/>
        <a:p>
          <a:endParaRPr lang="en-US"/>
        </a:p>
      </dgm:t>
    </dgm:pt>
    <dgm:pt modelId="{C48EADD8-948C-6E4F-AA98-B3E99465C3FC}">
      <dgm:prSet/>
      <dgm:spPr/>
      <dgm:t>
        <a:bodyPr/>
        <a:lstStyle/>
        <a:p>
          <a:r>
            <a:rPr lang="en-US" dirty="0" smtClean="0"/>
            <a:t>pipeline </a:t>
          </a:r>
        </a:p>
      </dgm:t>
    </dgm:pt>
    <dgm:pt modelId="{78AE7A2F-6BBC-3043-A7D5-3A6572216F6A}" type="parTrans" cxnId="{467D80BB-FDE5-C94B-A25D-12DEA23536C4}">
      <dgm:prSet/>
      <dgm:spPr/>
      <dgm:t>
        <a:bodyPr/>
        <a:lstStyle/>
        <a:p>
          <a:endParaRPr lang="en-US"/>
        </a:p>
      </dgm:t>
    </dgm:pt>
    <dgm:pt modelId="{E1F071A2-AA66-1443-A28D-E55A4C42D3E1}" type="sibTrans" cxnId="{467D80BB-FDE5-C94B-A25D-12DEA23536C4}">
      <dgm:prSet/>
      <dgm:spPr/>
      <dgm:t>
        <a:bodyPr/>
        <a:lstStyle/>
        <a:p>
          <a:endParaRPr lang="en-US"/>
        </a:p>
      </dgm:t>
    </dgm:pt>
    <dgm:pt modelId="{C51E5145-8F00-D143-8C1C-77B2DF5819A6}">
      <dgm:prSet/>
      <dgm:spPr/>
      <dgm:t>
        <a:bodyPr/>
        <a:lstStyle/>
        <a:p>
          <a:r>
            <a:rPr lang="en-US" dirty="0" err="1" smtClean="0"/>
            <a:t>ln</a:t>
          </a:r>
          <a:r>
            <a:rPr lang="en-US" dirty="0" smtClean="0"/>
            <a:t> –s</a:t>
          </a:r>
        </a:p>
      </dgm:t>
    </dgm:pt>
    <dgm:pt modelId="{3EFE307E-0E8A-D846-82BC-7E64E449E620}" type="parTrans" cxnId="{52A946DC-967A-3546-B365-30267E0F1AA0}">
      <dgm:prSet/>
      <dgm:spPr/>
      <dgm:t>
        <a:bodyPr/>
        <a:lstStyle/>
        <a:p>
          <a:endParaRPr lang="en-US"/>
        </a:p>
      </dgm:t>
    </dgm:pt>
    <dgm:pt modelId="{03775751-D43A-9F43-8240-76486401D708}" type="sibTrans" cxnId="{52A946DC-967A-3546-B365-30267E0F1AA0}">
      <dgm:prSet/>
      <dgm:spPr/>
      <dgm:t>
        <a:bodyPr/>
        <a:lstStyle/>
        <a:p>
          <a:endParaRPr lang="en-US"/>
        </a:p>
      </dgm:t>
    </dgm:pt>
    <dgm:pt modelId="{AB2CEF0D-A9A7-2A44-9F0C-C13197E2AEDD}">
      <dgm:prSet/>
      <dgm:spPr/>
      <dgm:t>
        <a:bodyPr/>
        <a:lstStyle/>
        <a:p>
          <a:r>
            <a:rPr lang="en-US" dirty="0" err="1" smtClean="0"/>
            <a:t>grep</a:t>
          </a:r>
          <a:endParaRPr lang="en-US" dirty="0" smtClean="0"/>
        </a:p>
      </dgm:t>
    </dgm:pt>
    <dgm:pt modelId="{C097E9CC-0CB2-4D49-9285-F70E3A2CFA5E}" type="parTrans" cxnId="{CED8490B-3705-4C4B-882C-BDA021BE59D4}">
      <dgm:prSet/>
      <dgm:spPr/>
      <dgm:t>
        <a:bodyPr/>
        <a:lstStyle/>
        <a:p>
          <a:endParaRPr lang="en-US"/>
        </a:p>
      </dgm:t>
    </dgm:pt>
    <dgm:pt modelId="{43102ECF-9365-F94D-9616-95121103552E}" type="sibTrans" cxnId="{CED8490B-3705-4C4B-882C-BDA021BE59D4}">
      <dgm:prSet/>
      <dgm:spPr/>
      <dgm:t>
        <a:bodyPr/>
        <a:lstStyle/>
        <a:p>
          <a:endParaRPr lang="en-US"/>
        </a:p>
      </dgm:t>
    </dgm:pt>
    <dgm:pt modelId="{236E1119-36B2-DD4E-881B-91BE11F55A0F}">
      <dgm:prSet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01D3690E-D8D2-AB42-936B-648DDC6DB7DB}" type="parTrans" cxnId="{66169D25-5138-2D43-97C5-BFB4C2877A04}">
      <dgm:prSet/>
      <dgm:spPr/>
      <dgm:t>
        <a:bodyPr/>
        <a:lstStyle/>
        <a:p>
          <a:endParaRPr lang="en-US"/>
        </a:p>
      </dgm:t>
    </dgm:pt>
    <dgm:pt modelId="{EC2F6947-B60D-FE46-89F9-59E7ACF3D37F}" type="sibTrans" cxnId="{66169D25-5138-2D43-97C5-BFB4C2877A04}">
      <dgm:prSet/>
      <dgm:spPr/>
      <dgm:t>
        <a:bodyPr/>
        <a:lstStyle/>
        <a:p>
          <a:endParaRPr lang="en-US"/>
        </a:p>
      </dgm:t>
    </dgm:pt>
    <dgm:pt modelId="{78946580-1FCF-114A-BD3E-7B8604A9BD48}">
      <dgm:prSet/>
      <dgm:spPr/>
      <dgm:t>
        <a:bodyPr/>
        <a:lstStyle/>
        <a:p>
          <a:pPr rtl="0"/>
          <a:r>
            <a:rPr lang="en-US" dirty="0" smtClean="0"/>
            <a:t>cat</a:t>
          </a:r>
          <a:endParaRPr lang="en-US" dirty="0"/>
        </a:p>
      </dgm:t>
    </dgm:pt>
    <dgm:pt modelId="{99B0D5D4-C261-D64B-9CAB-8BFC399F432B}" type="parTrans" cxnId="{6DB48BAD-6F0C-B341-9B73-8987816D40D4}">
      <dgm:prSet/>
      <dgm:spPr/>
      <dgm:t>
        <a:bodyPr/>
        <a:lstStyle/>
        <a:p>
          <a:endParaRPr lang="en-US"/>
        </a:p>
      </dgm:t>
    </dgm:pt>
    <dgm:pt modelId="{10D5B77E-2A4D-7B46-B6A9-E5C12DC50FDB}" type="sibTrans" cxnId="{6DB48BAD-6F0C-B341-9B73-8987816D40D4}">
      <dgm:prSet/>
      <dgm:spPr/>
      <dgm:t>
        <a:bodyPr/>
        <a:lstStyle/>
        <a:p>
          <a:endParaRPr lang="en-US"/>
        </a:p>
      </dgm:t>
    </dgm:pt>
    <dgm:pt modelId="{C9ECBCCB-4264-3A42-8B9A-1C2C88F90124}">
      <dgm:prSet/>
      <dgm:spPr/>
      <dgm:t>
        <a:bodyPr/>
        <a:lstStyle/>
        <a:p>
          <a:pPr rtl="0"/>
          <a:r>
            <a:rPr lang="en-US" dirty="0" err="1" smtClean="0"/>
            <a:t>wc</a:t>
          </a:r>
          <a:endParaRPr lang="en-US" dirty="0"/>
        </a:p>
      </dgm:t>
    </dgm:pt>
    <dgm:pt modelId="{379E6362-0EB6-3043-89E6-F4A4A92F553E}" type="parTrans" cxnId="{1DF696B9-C1FA-8941-BAA5-572E9EA9FE4C}">
      <dgm:prSet/>
      <dgm:spPr/>
      <dgm:t>
        <a:bodyPr/>
        <a:lstStyle/>
        <a:p>
          <a:endParaRPr lang="en-US"/>
        </a:p>
      </dgm:t>
    </dgm:pt>
    <dgm:pt modelId="{D90D1B3B-5ED2-FD46-B98C-CE20ACF39D3E}" type="sibTrans" cxnId="{1DF696B9-C1FA-8941-BAA5-572E9EA9FE4C}">
      <dgm:prSet/>
      <dgm:spPr/>
      <dgm:t>
        <a:bodyPr/>
        <a:lstStyle/>
        <a:p>
          <a:endParaRPr lang="en-US"/>
        </a:p>
      </dgm:t>
    </dgm:pt>
    <dgm:pt modelId="{D70455BF-5D02-6F4C-8D7D-0E2E889B656E}">
      <dgm:prSet/>
      <dgm:spPr/>
      <dgm:t>
        <a:bodyPr/>
        <a:lstStyle/>
        <a:p>
          <a:pPr rtl="0"/>
          <a:r>
            <a:rPr lang="en-US" dirty="0" smtClean="0"/>
            <a:t>&gt;, &gt;&gt;, &lt;</a:t>
          </a:r>
          <a:endParaRPr lang="en-US" dirty="0"/>
        </a:p>
      </dgm:t>
    </dgm:pt>
    <dgm:pt modelId="{7EC56701-D0C8-964A-A43A-96E217E6BEFC}" type="parTrans" cxnId="{03E24369-97C4-054E-BD5F-414B9041BF83}">
      <dgm:prSet/>
      <dgm:spPr/>
      <dgm:t>
        <a:bodyPr/>
        <a:lstStyle/>
        <a:p>
          <a:endParaRPr lang="en-US"/>
        </a:p>
      </dgm:t>
    </dgm:pt>
    <dgm:pt modelId="{D5F4C953-DDF2-D645-A60B-9E0264D71458}" type="sibTrans" cxnId="{03E24369-97C4-054E-BD5F-414B9041BF83}">
      <dgm:prSet/>
      <dgm:spPr/>
      <dgm:t>
        <a:bodyPr/>
        <a:lstStyle/>
        <a:p>
          <a:endParaRPr lang="en-US"/>
        </a:p>
      </dgm:t>
    </dgm:pt>
    <dgm:pt modelId="{D245951A-B526-934D-B05B-4B0CEC469B9E}">
      <dgm:prSet/>
      <dgm:spPr/>
      <dgm:t>
        <a:bodyPr/>
        <a:lstStyle/>
        <a:p>
          <a:r>
            <a:rPr lang="en-US" dirty="0" err="1" smtClean="0"/>
            <a:t>sed</a:t>
          </a:r>
          <a:endParaRPr lang="en-US" dirty="0"/>
        </a:p>
      </dgm:t>
    </dgm:pt>
    <dgm:pt modelId="{DBBFEC2F-5155-AF4B-B2E3-AB4BD0B08CD1}" type="parTrans" cxnId="{EA81DA07-8E6B-D04E-86BF-515ECC437F08}">
      <dgm:prSet/>
      <dgm:spPr/>
      <dgm:t>
        <a:bodyPr/>
        <a:lstStyle/>
        <a:p>
          <a:endParaRPr lang="en-US"/>
        </a:p>
      </dgm:t>
    </dgm:pt>
    <dgm:pt modelId="{492DCA6B-5D81-2C43-B022-C5BE93EE261D}" type="sibTrans" cxnId="{EA81DA07-8E6B-D04E-86BF-515ECC437F08}">
      <dgm:prSet/>
      <dgm:spPr/>
      <dgm:t>
        <a:bodyPr/>
        <a:lstStyle/>
        <a:p>
          <a:endParaRPr lang="en-US"/>
        </a:p>
      </dgm:t>
    </dgm:pt>
    <dgm:pt modelId="{0FD18EFD-B8D9-814C-96B8-7FD55C8185F6}" type="pres">
      <dgm:prSet presAssocID="{1A597072-CC0F-6649-9D56-0D51FEB59D9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E9B168-E4AC-834F-BFBD-B28B26BC4D13}" type="pres">
      <dgm:prSet presAssocID="{37CF7075-1EF3-BC42-A07E-3741A7E9C47F}" presName="thickLine" presStyleLbl="alignNode1" presStyleIdx="0" presStyleCnt="9"/>
      <dgm:spPr/>
    </dgm:pt>
    <dgm:pt modelId="{F644EE00-9615-F34D-9546-B77FA3FA66CF}" type="pres">
      <dgm:prSet presAssocID="{37CF7075-1EF3-BC42-A07E-3741A7E9C47F}" presName="horz1" presStyleCnt="0"/>
      <dgm:spPr/>
    </dgm:pt>
    <dgm:pt modelId="{D36BB7AE-6568-ED4A-A68F-2790D28C5BE0}" type="pres">
      <dgm:prSet presAssocID="{37CF7075-1EF3-BC42-A07E-3741A7E9C47F}" presName="tx1" presStyleLbl="revTx" presStyleIdx="0" presStyleCnt="9"/>
      <dgm:spPr/>
      <dgm:t>
        <a:bodyPr/>
        <a:lstStyle/>
        <a:p>
          <a:endParaRPr lang="en-US"/>
        </a:p>
      </dgm:t>
    </dgm:pt>
    <dgm:pt modelId="{5E2121C7-9A76-0747-8ADD-A7F51C7B5F50}" type="pres">
      <dgm:prSet presAssocID="{37CF7075-1EF3-BC42-A07E-3741A7E9C47F}" presName="vert1" presStyleCnt="0"/>
      <dgm:spPr/>
    </dgm:pt>
    <dgm:pt modelId="{48BAA701-0601-8A45-BFB1-F32AE6DA8EFF}" type="pres">
      <dgm:prSet presAssocID="{78946580-1FCF-114A-BD3E-7B8604A9BD48}" presName="thickLine" presStyleLbl="alignNode1" presStyleIdx="1" presStyleCnt="9"/>
      <dgm:spPr/>
    </dgm:pt>
    <dgm:pt modelId="{36E5E483-A367-C24E-9A51-9999CB15DB2D}" type="pres">
      <dgm:prSet presAssocID="{78946580-1FCF-114A-BD3E-7B8604A9BD48}" presName="horz1" presStyleCnt="0"/>
      <dgm:spPr/>
    </dgm:pt>
    <dgm:pt modelId="{A67AFB89-1810-BF43-AB69-2CA471296604}" type="pres">
      <dgm:prSet presAssocID="{78946580-1FCF-114A-BD3E-7B8604A9BD48}" presName="tx1" presStyleLbl="revTx" presStyleIdx="1" presStyleCnt="9"/>
      <dgm:spPr/>
      <dgm:t>
        <a:bodyPr/>
        <a:lstStyle/>
        <a:p>
          <a:endParaRPr lang="en-US"/>
        </a:p>
      </dgm:t>
    </dgm:pt>
    <dgm:pt modelId="{18FF18E0-EFBA-8144-9FB6-3A36D086F1AB}" type="pres">
      <dgm:prSet presAssocID="{78946580-1FCF-114A-BD3E-7B8604A9BD48}" presName="vert1" presStyleCnt="0"/>
      <dgm:spPr/>
    </dgm:pt>
    <dgm:pt modelId="{683472C9-B9F4-FC46-9E21-B812CFE2474F}" type="pres">
      <dgm:prSet presAssocID="{C9ECBCCB-4264-3A42-8B9A-1C2C88F90124}" presName="thickLine" presStyleLbl="alignNode1" presStyleIdx="2" presStyleCnt="9"/>
      <dgm:spPr/>
    </dgm:pt>
    <dgm:pt modelId="{740BCBD1-D4CF-D04C-997C-216D05A65219}" type="pres">
      <dgm:prSet presAssocID="{C9ECBCCB-4264-3A42-8B9A-1C2C88F90124}" presName="horz1" presStyleCnt="0"/>
      <dgm:spPr/>
    </dgm:pt>
    <dgm:pt modelId="{B2571D00-29B6-9E44-90EA-7EA9702330A0}" type="pres">
      <dgm:prSet presAssocID="{C9ECBCCB-4264-3A42-8B9A-1C2C88F90124}" presName="tx1" presStyleLbl="revTx" presStyleIdx="2" presStyleCnt="9"/>
      <dgm:spPr/>
      <dgm:t>
        <a:bodyPr/>
        <a:lstStyle/>
        <a:p>
          <a:endParaRPr lang="en-US"/>
        </a:p>
      </dgm:t>
    </dgm:pt>
    <dgm:pt modelId="{CB7BBF5D-DB91-0D45-9D40-3CFFC627AA15}" type="pres">
      <dgm:prSet presAssocID="{C9ECBCCB-4264-3A42-8B9A-1C2C88F90124}" presName="vert1" presStyleCnt="0"/>
      <dgm:spPr/>
    </dgm:pt>
    <dgm:pt modelId="{FF8B1D5D-9E22-4A48-AF4F-5FF1864E9C0E}" type="pres">
      <dgm:prSet presAssocID="{D70455BF-5D02-6F4C-8D7D-0E2E889B656E}" presName="thickLine" presStyleLbl="alignNode1" presStyleIdx="3" presStyleCnt="9"/>
      <dgm:spPr/>
    </dgm:pt>
    <dgm:pt modelId="{25C5148A-EE2C-C34D-B738-6457119CE726}" type="pres">
      <dgm:prSet presAssocID="{D70455BF-5D02-6F4C-8D7D-0E2E889B656E}" presName="horz1" presStyleCnt="0"/>
      <dgm:spPr/>
    </dgm:pt>
    <dgm:pt modelId="{4F5735B5-743F-C644-A8E1-8A4494B1C18F}" type="pres">
      <dgm:prSet presAssocID="{D70455BF-5D02-6F4C-8D7D-0E2E889B656E}" presName="tx1" presStyleLbl="revTx" presStyleIdx="3" presStyleCnt="9"/>
      <dgm:spPr/>
      <dgm:t>
        <a:bodyPr/>
        <a:lstStyle/>
        <a:p>
          <a:endParaRPr lang="en-US"/>
        </a:p>
      </dgm:t>
    </dgm:pt>
    <dgm:pt modelId="{5EAE8584-ADA8-434B-9109-80E04748E9EA}" type="pres">
      <dgm:prSet presAssocID="{D70455BF-5D02-6F4C-8D7D-0E2E889B656E}" presName="vert1" presStyleCnt="0"/>
      <dgm:spPr/>
    </dgm:pt>
    <dgm:pt modelId="{5325D8E7-E4A9-F74F-B7D1-D495A5659180}" type="pres">
      <dgm:prSet presAssocID="{C48EADD8-948C-6E4F-AA98-B3E99465C3FC}" presName="thickLine" presStyleLbl="alignNode1" presStyleIdx="4" presStyleCnt="9"/>
      <dgm:spPr/>
    </dgm:pt>
    <dgm:pt modelId="{A23AD138-5404-154B-BCBA-8477B6018C62}" type="pres">
      <dgm:prSet presAssocID="{C48EADD8-948C-6E4F-AA98-B3E99465C3FC}" presName="horz1" presStyleCnt="0"/>
      <dgm:spPr/>
    </dgm:pt>
    <dgm:pt modelId="{91DBFFCD-DD73-B04F-B508-D70D960C8F3A}" type="pres">
      <dgm:prSet presAssocID="{C48EADD8-948C-6E4F-AA98-B3E99465C3FC}" presName="tx1" presStyleLbl="revTx" presStyleIdx="4" presStyleCnt="9"/>
      <dgm:spPr/>
      <dgm:t>
        <a:bodyPr/>
        <a:lstStyle/>
        <a:p>
          <a:endParaRPr lang="en-US"/>
        </a:p>
      </dgm:t>
    </dgm:pt>
    <dgm:pt modelId="{A8B6461D-1D5A-FD47-9382-7C5F1C38EFE5}" type="pres">
      <dgm:prSet presAssocID="{C48EADD8-948C-6E4F-AA98-B3E99465C3FC}" presName="vert1" presStyleCnt="0"/>
      <dgm:spPr/>
    </dgm:pt>
    <dgm:pt modelId="{46FDDDB0-4154-E641-8A35-2873FB16245D}" type="pres">
      <dgm:prSet presAssocID="{C51E5145-8F00-D143-8C1C-77B2DF5819A6}" presName="thickLine" presStyleLbl="alignNode1" presStyleIdx="5" presStyleCnt="9"/>
      <dgm:spPr/>
    </dgm:pt>
    <dgm:pt modelId="{20EB9A7C-7381-5440-8CAA-E720A21F6AEF}" type="pres">
      <dgm:prSet presAssocID="{C51E5145-8F00-D143-8C1C-77B2DF5819A6}" presName="horz1" presStyleCnt="0"/>
      <dgm:spPr/>
    </dgm:pt>
    <dgm:pt modelId="{CACB3579-90E0-7B4A-BA21-E97E2B9E1939}" type="pres">
      <dgm:prSet presAssocID="{C51E5145-8F00-D143-8C1C-77B2DF5819A6}" presName="tx1" presStyleLbl="revTx" presStyleIdx="5" presStyleCnt="9"/>
      <dgm:spPr/>
      <dgm:t>
        <a:bodyPr/>
        <a:lstStyle/>
        <a:p>
          <a:endParaRPr lang="en-US"/>
        </a:p>
      </dgm:t>
    </dgm:pt>
    <dgm:pt modelId="{E2F65138-CB36-8544-ACBD-61C9B6D6E71D}" type="pres">
      <dgm:prSet presAssocID="{C51E5145-8F00-D143-8C1C-77B2DF5819A6}" presName="vert1" presStyleCnt="0"/>
      <dgm:spPr/>
    </dgm:pt>
    <dgm:pt modelId="{B061CC35-360D-AA49-8B94-44EB3BEC8EF7}" type="pres">
      <dgm:prSet presAssocID="{AB2CEF0D-A9A7-2A44-9F0C-C13197E2AEDD}" presName="thickLine" presStyleLbl="alignNode1" presStyleIdx="6" presStyleCnt="9"/>
      <dgm:spPr/>
    </dgm:pt>
    <dgm:pt modelId="{8ECC3ACA-56B1-7A45-BD13-37E70DE42E54}" type="pres">
      <dgm:prSet presAssocID="{AB2CEF0D-A9A7-2A44-9F0C-C13197E2AEDD}" presName="horz1" presStyleCnt="0"/>
      <dgm:spPr/>
    </dgm:pt>
    <dgm:pt modelId="{30CFA153-AD59-F048-9FDF-18C01ACBF02E}" type="pres">
      <dgm:prSet presAssocID="{AB2CEF0D-A9A7-2A44-9F0C-C13197E2AEDD}" presName="tx1" presStyleLbl="revTx" presStyleIdx="6" presStyleCnt="9"/>
      <dgm:spPr/>
      <dgm:t>
        <a:bodyPr/>
        <a:lstStyle/>
        <a:p>
          <a:endParaRPr lang="en-US"/>
        </a:p>
      </dgm:t>
    </dgm:pt>
    <dgm:pt modelId="{7FFEB5F8-AAE2-E24D-85CD-32220222B0D8}" type="pres">
      <dgm:prSet presAssocID="{AB2CEF0D-A9A7-2A44-9F0C-C13197E2AEDD}" presName="vert1" presStyleCnt="0"/>
      <dgm:spPr/>
    </dgm:pt>
    <dgm:pt modelId="{4F01C172-A54D-2B4E-B843-6E2A57AA4FF1}" type="pres">
      <dgm:prSet presAssocID="{236E1119-36B2-DD4E-881B-91BE11F55A0F}" presName="thickLine" presStyleLbl="alignNode1" presStyleIdx="7" presStyleCnt="9"/>
      <dgm:spPr/>
    </dgm:pt>
    <dgm:pt modelId="{C0302C33-56DE-1344-AF68-AC0290C0119B}" type="pres">
      <dgm:prSet presAssocID="{236E1119-36B2-DD4E-881B-91BE11F55A0F}" presName="horz1" presStyleCnt="0"/>
      <dgm:spPr/>
    </dgm:pt>
    <dgm:pt modelId="{E304CD70-296A-934C-AEB8-FBED6DDB2D35}" type="pres">
      <dgm:prSet presAssocID="{236E1119-36B2-DD4E-881B-91BE11F55A0F}" presName="tx1" presStyleLbl="revTx" presStyleIdx="7" presStyleCnt="9"/>
      <dgm:spPr/>
      <dgm:t>
        <a:bodyPr/>
        <a:lstStyle/>
        <a:p>
          <a:endParaRPr lang="en-US"/>
        </a:p>
      </dgm:t>
    </dgm:pt>
    <dgm:pt modelId="{9B1872B3-C70D-E44B-A814-4BD92D9539C7}" type="pres">
      <dgm:prSet presAssocID="{236E1119-36B2-DD4E-881B-91BE11F55A0F}" presName="vert1" presStyleCnt="0"/>
      <dgm:spPr/>
    </dgm:pt>
    <dgm:pt modelId="{613483DD-5AA5-054B-8060-9097E4959D48}" type="pres">
      <dgm:prSet presAssocID="{D245951A-B526-934D-B05B-4B0CEC469B9E}" presName="thickLine" presStyleLbl="alignNode1" presStyleIdx="8" presStyleCnt="9"/>
      <dgm:spPr/>
    </dgm:pt>
    <dgm:pt modelId="{FC96B969-8CEB-3B41-8165-253D5090A840}" type="pres">
      <dgm:prSet presAssocID="{D245951A-B526-934D-B05B-4B0CEC469B9E}" presName="horz1" presStyleCnt="0"/>
      <dgm:spPr/>
    </dgm:pt>
    <dgm:pt modelId="{841BF130-FEFE-0147-99CF-09C76DFD717C}" type="pres">
      <dgm:prSet presAssocID="{D245951A-B526-934D-B05B-4B0CEC469B9E}" presName="tx1" presStyleLbl="revTx" presStyleIdx="8" presStyleCnt="9"/>
      <dgm:spPr/>
      <dgm:t>
        <a:bodyPr/>
        <a:lstStyle/>
        <a:p>
          <a:endParaRPr lang="en-US"/>
        </a:p>
      </dgm:t>
    </dgm:pt>
    <dgm:pt modelId="{9DB2A294-1782-6244-97DC-99272127C913}" type="pres">
      <dgm:prSet presAssocID="{D245951A-B526-934D-B05B-4B0CEC469B9E}" presName="vert1" presStyleCnt="0"/>
      <dgm:spPr/>
    </dgm:pt>
  </dgm:ptLst>
  <dgm:cxnLst>
    <dgm:cxn modelId="{B23F0544-AEFC-BF42-B977-F0F6C8B0B86E}" type="presOf" srcId="{37CF7075-1EF3-BC42-A07E-3741A7E9C47F}" destId="{D36BB7AE-6568-ED4A-A68F-2790D28C5BE0}" srcOrd="0" destOrd="0" presId="urn:microsoft.com/office/officeart/2008/layout/LinedList"/>
    <dgm:cxn modelId="{03E24369-97C4-054E-BD5F-414B9041BF83}" srcId="{1A597072-CC0F-6649-9D56-0D51FEB59D91}" destId="{D70455BF-5D02-6F4C-8D7D-0E2E889B656E}" srcOrd="3" destOrd="0" parTransId="{7EC56701-D0C8-964A-A43A-96E217E6BEFC}" sibTransId="{D5F4C953-DDF2-D645-A60B-9E0264D71458}"/>
    <dgm:cxn modelId="{6DB48BAD-6F0C-B341-9B73-8987816D40D4}" srcId="{1A597072-CC0F-6649-9D56-0D51FEB59D91}" destId="{78946580-1FCF-114A-BD3E-7B8604A9BD48}" srcOrd="1" destOrd="0" parTransId="{99B0D5D4-C261-D64B-9CAB-8BFC399F432B}" sibTransId="{10D5B77E-2A4D-7B46-B6A9-E5C12DC50FDB}"/>
    <dgm:cxn modelId="{265E9B1E-9FF8-E34D-9FB9-B4B8339F9167}" type="presOf" srcId="{AB2CEF0D-A9A7-2A44-9F0C-C13197E2AEDD}" destId="{30CFA153-AD59-F048-9FDF-18C01ACBF02E}" srcOrd="0" destOrd="0" presId="urn:microsoft.com/office/officeart/2008/layout/LinedList"/>
    <dgm:cxn modelId="{A4B1C454-CE9E-7A42-A0E7-6B6A48D47A0A}" type="presOf" srcId="{78946580-1FCF-114A-BD3E-7B8604A9BD48}" destId="{A67AFB89-1810-BF43-AB69-2CA471296604}" srcOrd="0" destOrd="0" presId="urn:microsoft.com/office/officeart/2008/layout/LinedList"/>
    <dgm:cxn modelId="{10F4D77D-7CC4-F044-873A-CEF48898E1F8}" type="presOf" srcId="{1A597072-CC0F-6649-9D56-0D51FEB59D91}" destId="{0FD18EFD-B8D9-814C-96B8-7FD55C8185F6}" srcOrd="0" destOrd="0" presId="urn:microsoft.com/office/officeart/2008/layout/LinedList"/>
    <dgm:cxn modelId="{49F1DF6F-5A3C-984D-8476-A63EE15B5163}" srcId="{1A597072-CC0F-6649-9D56-0D51FEB59D91}" destId="{37CF7075-1EF3-BC42-A07E-3741A7E9C47F}" srcOrd="0" destOrd="0" parTransId="{E3EAA94D-CEA6-E24D-87A8-24EB9D935B5B}" sibTransId="{69E9023B-BB38-B641-B90F-6C66052489F9}"/>
    <dgm:cxn modelId="{F5C58901-0F19-9145-9CCD-9A4FD6DF86DB}" type="presOf" srcId="{C51E5145-8F00-D143-8C1C-77B2DF5819A6}" destId="{CACB3579-90E0-7B4A-BA21-E97E2B9E1939}" srcOrd="0" destOrd="0" presId="urn:microsoft.com/office/officeart/2008/layout/LinedList"/>
    <dgm:cxn modelId="{EEA70E24-DB4B-4C45-B34F-B02CAD9767B6}" type="presOf" srcId="{C48EADD8-948C-6E4F-AA98-B3E99465C3FC}" destId="{91DBFFCD-DD73-B04F-B508-D70D960C8F3A}" srcOrd="0" destOrd="0" presId="urn:microsoft.com/office/officeart/2008/layout/LinedList"/>
    <dgm:cxn modelId="{911FEE2D-B4C4-FE46-83C1-F914A232F681}" type="presOf" srcId="{D245951A-B526-934D-B05B-4B0CEC469B9E}" destId="{841BF130-FEFE-0147-99CF-09C76DFD717C}" srcOrd="0" destOrd="0" presId="urn:microsoft.com/office/officeart/2008/layout/LinedList"/>
    <dgm:cxn modelId="{1DF696B9-C1FA-8941-BAA5-572E9EA9FE4C}" srcId="{1A597072-CC0F-6649-9D56-0D51FEB59D91}" destId="{C9ECBCCB-4264-3A42-8B9A-1C2C88F90124}" srcOrd="2" destOrd="0" parTransId="{379E6362-0EB6-3043-89E6-F4A4A92F553E}" sibTransId="{D90D1B3B-5ED2-FD46-B98C-CE20ACF39D3E}"/>
    <dgm:cxn modelId="{3A01F536-4A38-3C4F-9836-E62B78D1347B}" type="presOf" srcId="{C9ECBCCB-4264-3A42-8B9A-1C2C88F90124}" destId="{B2571D00-29B6-9E44-90EA-7EA9702330A0}" srcOrd="0" destOrd="0" presId="urn:microsoft.com/office/officeart/2008/layout/LinedList"/>
    <dgm:cxn modelId="{467D80BB-FDE5-C94B-A25D-12DEA23536C4}" srcId="{1A597072-CC0F-6649-9D56-0D51FEB59D91}" destId="{C48EADD8-948C-6E4F-AA98-B3E99465C3FC}" srcOrd="4" destOrd="0" parTransId="{78AE7A2F-6BBC-3043-A7D5-3A6572216F6A}" sibTransId="{E1F071A2-AA66-1443-A28D-E55A4C42D3E1}"/>
    <dgm:cxn modelId="{EB5CB6B4-EC27-9747-A058-3757D4784696}" type="presOf" srcId="{236E1119-36B2-DD4E-881B-91BE11F55A0F}" destId="{E304CD70-296A-934C-AEB8-FBED6DDB2D35}" srcOrd="0" destOrd="0" presId="urn:microsoft.com/office/officeart/2008/layout/LinedList"/>
    <dgm:cxn modelId="{52A946DC-967A-3546-B365-30267E0F1AA0}" srcId="{1A597072-CC0F-6649-9D56-0D51FEB59D91}" destId="{C51E5145-8F00-D143-8C1C-77B2DF5819A6}" srcOrd="5" destOrd="0" parTransId="{3EFE307E-0E8A-D846-82BC-7E64E449E620}" sibTransId="{03775751-D43A-9F43-8240-76486401D708}"/>
    <dgm:cxn modelId="{EA81DA07-8E6B-D04E-86BF-515ECC437F08}" srcId="{1A597072-CC0F-6649-9D56-0D51FEB59D91}" destId="{D245951A-B526-934D-B05B-4B0CEC469B9E}" srcOrd="8" destOrd="0" parTransId="{DBBFEC2F-5155-AF4B-B2E3-AB4BD0B08CD1}" sibTransId="{492DCA6B-5D81-2C43-B022-C5BE93EE261D}"/>
    <dgm:cxn modelId="{B4E674C3-3465-E04B-BDE1-B675F1B07F29}" type="presOf" srcId="{D70455BF-5D02-6F4C-8D7D-0E2E889B656E}" destId="{4F5735B5-743F-C644-A8E1-8A4494B1C18F}" srcOrd="0" destOrd="0" presId="urn:microsoft.com/office/officeart/2008/layout/LinedList"/>
    <dgm:cxn modelId="{CED8490B-3705-4C4B-882C-BDA021BE59D4}" srcId="{1A597072-CC0F-6649-9D56-0D51FEB59D91}" destId="{AB2CEF0D-A9A7-2A44-9F0C-C13197E2AEDD}" srcOrd="6" destOrd="0" parTransId="{C097E9CC-0CB2-4D49-9285-F70E3A2CFA5E}" sibTransId="{43102ECF-9365-F94D-9616-95121103552E}"/>
    <dgm:cxn modelId="{66169D25-5138-2D43-97C5-BFB4C2877A04}" srcId="{1A597072-CC0F-6649-9D56-0D51FEB59D91}" destId="{236E1119-36B2-DD4E-881B-91BE11F55A0F}" srcOrd="7" destOrd="0" parTransId="{01D3690E-D8D2-AB42-936B-648DDC6DB7DB}" sibTransId="{EC2F6947-B60D-FE46-89F9-59E7ACF3D37F}"/>
    <dgm:cxn modelId="{7DE144D2-B049-2A45-8BBE-7E38A9B2AE2B}" type="presParOf" srcId="{0FD18EFD-B8D9-814C-96B8-7FD55C8185F6}" destId="{10E9B168-E4AC-834F-BFBD-B28B26BC4D13}" srcOrd="0" destOrd="0" presId="urn:microsoft.com/office/officeart/2008/layout/LinedList"/>
    <dgm:cxn modelId="{796B6854-C952-874C-9137-48386193F4DB}" type="presParOf" srcId="{0FD18EFD-B8D9-814C-96B8-7FD55C8185F6}" destId="{F644EE00-9615-F34D-9546-B77FA3FA66CF}" srcOrd="1" destOrd="0" presId="urn:microsoft.com/office/officeart/2008/layout/LinedList"/>
    <dgm:cxn modelId="{05ACFC47-3F73-CF45-8D28-465668EF58EA}" type="presParOf" srcId="{F644EE00-9615-F34D-9546-B77FA3FA66CF}" destId="{D36BB7AE-6568-ED4A-A68F-2790D28C5BE0}" srcOrd="0" destOrd="0" presId="urn:microsoft.com/office/officeart/2008/layout/LinedList"/>
    <dgm:cxn modelId="{71F4C87F-D82A-B946-93D6-6274103AC286}" type="presParOf" srcId="{F644EE00-9615-F34D-9546-B77FA3FA66CF}" destId="{5E2121C7-9A76-0747-8ADD-A7F51C7B5F50}" srcOrd="1" destOrd="0" presId="urn:microsoft.com/office/officeart/2008/layout/LinedList"/>
    <dgm:cxn modelId="{B02B6609-A4E1-6D45-B3DC-47BC76191C6F}" type="presParOf" srcId="{0FD18EFD-B8D9-814C-96B8-7FD55C8185F6}" destId="{48BAA701-0601-8A45-BFB1-F32AE6DA8EFF}" srcOrd="2" destOrd="0" presId="urn:microsoft.com/office/officeart/2008/layout/LinedList"/>
    <dgm:cxn modelId="{0FEB4258-924B-A84F-92E9-3474A7CE5E1C}" type="presParOf" srcId="{0FD18EFD-B8D9-814C-96B8-7FD55C8185F6}" destId="{36E5E483-A367-C24E-9A51-9999CB15DB2D}" srcOrd="3" destOrd="0" presId="urn:microsoft.com/office/officeart/2008/layout/LinedList"/>
    <dgm:cxn modelId="{5F2570FB-85D7-BD42-9FD4-CDC2C87EEB81}" type="presParOf" srcId="{36E5E483-A367-C24E-9A51-9999CB15DB2D}" destId="{A67AFB89-1810-BF43-AB69-2CA471296604}" srcOrd="0" destOrd="0" presId="urn:microsoft.com/office/officeart/2008/layout/LinedList"/>
    <dgm:cxn modelId="{BD094F50-405A-C049-88C4-9708E89381AE}" type="presParOf" srcId="{36E5E483-A367-C24E-9A51-9999CB15DB2D}" destId="{18FF18E0-EFBA-8144-9FB6-3A36D086F1AB}" srcOrd="1" destOrd="0" presId="urn:microsoft.com/office/officeart/2008/layout/LinedList"/>
    <dgm:cxn modelId="{8F50ECCC-F932-974B-9894-DC51928DF3FD}" type="presParOf" srcId="{0FD18EFD-B8D9-814C-96B8-7FD55C8185F6}" destId="{683472C9-B9F4-FC46-9E21-B812CFE2474F}" srcOrd="4" destOrd="0" presId="urn:microsoft.com/office/officeart/2008/layout/LinedList"/>
    <dgm:cxn modelId="{29A50F43-E6B3-1A40-84C2-23412B9EED7B}" type="presParOf" srcId="{0FD18EFD-B8D9-814C-96B8-7FD55C8185F6}" destId="{740BCBD1-D4CF-D04C-997C-216D05A65219}" srcOrd="5" destOrd="0" presId="urn:microsoft.com/office/officeart/2008/layout/LinedList"/>
    <dgm:cxn modelId="{DB4BAAA3-C5A8-7B46-ADDF-69EF9AF7F4D4}" type="presParOf" srcId="{740BCBD1-D4CF-D04C-997C-216D05A65219}" destId="{B2571D00-29B6-9E44-90EA-7EA9702330A0}" srcOrd="0" destOrd="0" presId="urn:microsoft.com/office/officeart/2008/layout/LinedList"/>
    <dgm:cxn modelId="{4D0A639F-5916-FB46-B6E4-81EDA1033E4B}" type="presParOf" srcId="{740BCBD1-D4CF-D04C-997C-216D05A65219}" destId="{CB7BBF5D-DB91-0D45-9D40-3CFFC627AA15}" srcOrd="1" destOrd="0" presId="urn:microsoft.com/office/officeart/2008/layout/LinedList"/>
    <dgm:cxn modelId="{6038AE93-7861-7B47-880F-9D87285B4806}" type="presParOf" srcId="{0FD18EFD-B8D9-814C-96B8-7FD55C8185F6}" destId="{FF8B1D5D-9E22-4A48-AF4F-5FF1864E9C0E}" srcOrd="6" destOrd="0" presId="urn:microsoft.com/office/officeart/2008/layout/LinedList"/>
    <dgm:cxn modelId="{6685338D-F8A3-BA49-9DEC-F53A0050D5BF}" type="presParOf" srcId="{0FD18EFD-B8D9-814C-96B8-7FD55C8185F6}" destId="{25C5148A-EE2C-C34D-B738-6457119CE726}" srcOrd="7" destOrd="0" presId="urn:microsoft.com/office/officeart/2008/layout/LinedList"/>
    <dgm:cxn modelId="{E94EA17B-91BE-5849-87D8-B7B02ABA3FDC}" type="presParOf" srcId="{25C5148A-EE2C-C34D-B738-6457119CE726}" destId="{4F5735B5-743F-C644-A8E1-8A4494B1C18F}" srcOrd="0" destOrd="0" presId="urn:microsoft.com/office/officeart/2008/layout/LinedList"/>
    <dgm:cxn modelId="{DD50DD8F-E5EB-134B-A7D9-1205F5D59E30}" type="presParOf" srcId="{25C5148A-EE2C-C34D-B738-6457119CE726}" destId="{5EAE8584-ADA8-434B-9109-80E04748E9EA}" srcOrd="1" destOrd="0" presId="urn:microsoft.com/office/officeart/2008/layout/LinedList"/>
    <dgm:cxn modelId="{D08D3ABA-DBFA-864E-98EB-3837261B9E54}" type="presParOf" srcId="{0FD18EFD-B8D9-814C-96B8-7FD55C8185F6}" destId="{5325D8E7-E4A9-F74F-B7D1-D495A5659180}" srcOrd="8" destOrd="0" presId="urn:microsoft.com/office/officeart/2008/layout/LinedList"/>
    <dgm:cxn modelId="{CA4247BF-77F7-714D-BD2B-D1AC78F4173B}" type="presParOf" srcId="{0FD18EFD-B8D9-814C-96B8-7FD55C8185F6}" destId="{A23AD138-5404-154B-BCBA-8477B6018C62}" srcOrd="9" destOrd="0" presId="urn:microsoft.com/office/officeart/2008/layout/LinedList"/>
    <dgm:cxn modelId="{CAEA9704-EDBA-AA4D-B911-B12259E3A052}" type="presParOf" srcId="{A23AD138-5404-154B-BCBA-8477B6018C62}" destId="{91DBFFCD-DD73-B04F-B508-D70D960C8F3A}" srcOrd="0" destOrd="0" presId="urn:microsoft.com/office/officeart/2008/layout/LinedList"/>
    <dgm:cxn modelId="{7BB037E9-996E-D44F-AA30-BB8A2E0E88A5}" type="presParOf" srcId="{A23AD138-5404-154B-BCBA-8477B6018C62}" destId="{A8B6461D-1D5A-FD47-9382-7C5F1C38EFE5}" srcOrd="1" destOrd="0" presId="urn:microsoft.com/office/officeart/2008/layout/LinedList"/>
    <dgm:cxn modelId="{90EC087B-7982-494A-A23F-3B5260D05784}" type="presParOf" srcId="{0FD18EFD-B8D9-814C-96B8-7FD55C8185F6}" destId="{46FDDDB0-4154-E641-8A35-2873FB16245D}" srcOrd="10" destOrd="0" presId="urn:microsoft.com/office/officeart/2008/layout/LinedList"/>
    <dgm:cxn modelId="{26747EE4-A166-FE44-9369-D5AF0D286B63}" type="presParOf" srcId="{0FD18EFD-B8D9-814C-96B8-7FD55C8185F6}" destId="{20EB9A7C-7381-5440-8CAA-E720A21F6AEF}" srcOrd="11" destOrd="0" presId="urn:microsoft.com/office/officeart/2008/layout/LinedList"/>
    <dgm:cxn modelId="{83D4BFAC-A695-C948-B4E3-EE25A602FD5F}" type="presParOf" srcId="{20EB9A7C-7381-5440-8CAA-E720A21F6AEF}" destId="{CACB3579-90E0-7B4A-BA21-E97E2B9E1939}" srcOrd="0" destOrd="0" presId="urn:microsoft.com/office/officeart/2008/layout/LinedList"/>
    <dgm:cxn modelId="{1719B4BF-A457-3D4C-87F5-FE7AB7C03DB4}" type="presParOf" srcId="{20EB9A7C-7381-5440-8CAA-E720A21F6AEF}" destId="{E2F65138-CB36-8544-ACBD-61C9B6D6E71D}" srcOrd="1" destOrd="0" presId="urn:microsoft.com/office/officeart/2008/layout/LinedList"/>
    <dgm:cxn modelId="{D5097871-CA48-C94E-A6F3-A678CABA9425}" type="presParOf" srcId="{0FD18EFD-B8D9-814C-96B8-7FD55C8185F6}" destId="{B061CC35-360D-AA49-8B94-44EB3BEC8EF7}" srcOrd="12" destOrd="0" presId="urn:microsoft.com/office/officeart/2008/layout/LinedList"/>
    <dgm:cxn modelId="{F5C38F9C-A737-6F4D-8F03-752E3993D4D8}" type="presParOf" srcId="{0FD18EFD-B8D9-814C-96B8-7FD55C8185F6}" destId="{8ECC3ACA-56B1-7A45-BD13-37E70DE42E54}" srcOrd="13" destOrd="0" presId="urn:microsoft.com/office/officeart/2008/layout/LinedList"/>
    <dgm:cxn modelId="{8119BB90-C9D1-A144-B351-049DFD871463}" type="presParOf" srcId="{8ECC3ACA-56B1-7A45-BD13-37E70DE42E54}" destId="{30CFA153-AD59-F048-9FDF-18C01ACBF02E}" srcOrd="0" destOrd="0" presId="urn:microsoft.com/office/officeart/2008/layout/LinedList"/>
    <dgm:cxn modelId="{904C3ECA-5025-C34C-83F0-0B6848CBA304}" type="presParOf" srcId="{8ECC3ACA-56B1-7A45-BD13-37E70DE42E54}" destId="{7FFEB5F8-AAE2-E24D-85CD-32220222B0D8}" srcOrd="1" destOrd="0" presId="urn:microsoft.com/office/officeart/2008/layout/LinedList"/>
    <dgm:cxn modelId="{16A405CC-09A5-BB40-9547-89C430630385}" type="presParOf" srcId="{0FD18EFD-B8D9-814C-96B8-7FD55C8185F6}" destId="{4F01C172-A54D-2B4E-B843-6E2A57AA4FF1}" srcOrd="14" destOrd="0" presId="urn:microsoft.com/office/officeart/2008/layout/LinedList"/>
    <dgm:cxn modelId="{4ABAE246-CD36-8A47-B82D-22803DC6A7DB}" type="presParOf" srcId="{0FD18EFD-B8D9-814C-96B8-7FD55C8185F6}" destId="{C0302C33-56DE-1344-AF68-AC0290C0119B}" srcOrd="15" destOrd="0" presId="urn:microsoft.com/office/officeart/2008/layout/LinedList"/>
    <dgm:cxn modelId="{1C908CD6-101F-CA41-926A-BDA3FF56796C}" type="presParOf" srcId="{C0302C33-56DE-1344-AF68-AC0290C0119B}" destId="{E304CD70-296A-934C-AEB8-FBED6DDB2D35}" srcOrd="0" destOrd="0" presId="urn:microsoft.com/office/officeart/2008/layout/LinedList"/>
    <dgm:cxn modelId="{377B20E2-6F14-A847-8E12-EE29653FC88F}" type="presParOf" srcId="{C0302C33-56DE-1344-AF68-AC0290C0119B}" destId="{9B1872B3-C70D-E44B-A814-4BD92D9539C7}" srcOrd="1" destOrd="0" presId="urn:microsoft.com/office/officeart/2008/layout/LinedList"/>
    <dgm:cxn modelId="{327ED8FA-A34F-8047-B79E-85176316B86A}" type="presParOf" srcId="{0FD18EFD-B8D9-814C-96B8-7FD55C8185F6}" destId="{613483DD-5AA5-054B-8060-9097E4959D48}" srcOrd="16" destOrd="0" presId="urn:microsoft.com/office/officeart/2008/layout/LinedList"/>
    <dgm:cxn modelId="{9C085047-9F10-6A41-AF87-D71888B76065}" type="presParOf" srcId="{0FD18EFD-B8D9-814C-96B8-7FD55C8185F6}" destId="{FC96B969-8CEB-3B41-8165-253D5090A840}" srcOrd="17" destOrd="0" presId="urn:microsoft.com/office/officeart/2008/layout/LinedList"/>
    <dgm:cxn modelId="{DAAEA580-24AF-A649-A670-1F18530786C8}" type="presParOf" srcId="{FC96B969-8CEB-3B41-8165-253D5090A840}" destId="{841BF130-FEFE-0147-99CF-09C76DFD717C}" srcOrd="0" destOrd="0" presId="urn:microsoft.com/office/officeart/2008/layout/LinedList"/>
    <dgm:cxn modelId="{5DDD8255-818F-3A46-AD64-76F687049125}" type="presParOf" srcId="{FC96B969-8CEB-3B41-8165-253D5090A840}" destId="{9DB2A294-1782-6244-97DC-99272127C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9B168-E4AC-834F-BFBD-B28B26BC4D13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6BB7AE-6568-ED4A-A68F-2790D28C5BE0}">
      <dsp:nvSpPr>
        <dsp:cNvPr id="0" name=""/>
        <dsp:cNvSpPr/>
      </dsp:nvSpPr>
      <dsp:spPr>
        <a:xfrm>
          <a:off x="0" y="55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file permissions</a:t>
          </a:r>
          <a:endParaRPr lang="en-US" sz="2300" kern="1200" dirty="0"/>
        </a:p>
      </dsp:txBody>
      <dsp:txXfrm>
        <a:off x="0" y="552"/>
        <a:ext cx="8229600" cy="502762"/>
      </dsp:txXfrm>
    </dsp:sp>
    <dsp:sp modelId="{48BAA701-0601-8A45-BFB1-F32AE6DA8EFF}">
      <dsp:nvSpPr>
        <dsp:cNvPr id="0" name=""/>
        <dsp:cNvSpPr/>
      </dsp:nvSpPr>
      <dsp:spPr>
        <a:xfrm>
          <a:off x="0" y="5033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AFB89-1810-BF43-AB69-2CA471296604}">
      <dsp:nvSpPr>
        <dsp:cNvPr id="0" name=""/>
        <dsp:cNvSpPr/>
      </dsp:nvSpPr>
      <dsp:spPr>
        <a:xfrm>
          <a:off x="0" y="50331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cat</a:t>
          </a:r>
          <a:endParaRPr lang="en-US" sz="2300" kern="1200" dirty="0"/>
        </a:p>
      </dsp:txBody>
      <dsp:txXfrm>
        <a:off x="0" y="503314"/>
        <a:ext cx="8229600" cy="502762"/>
      </dsp:txXfrm>
    </dsp:sp>
    <dsp:sp modelId="{683472C9-B9F4-FC46-9E21-B812CFE2474F}">
      <dsp:nvSpPr>
        <dsp:cNvPr id="0" name=""/>
        <dsp:cNvSpPr/>
      </dsp:nvSpPr>
      <dsp:spPr>
        <a:xfrm>
          <a:off x="0" y="100607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71D00-29B6-9E44-90EA-7EA9702330A0}">
      <dsp:nvSpPr>
        <dsp:cNvPr id="0" name=""/>
        <dsp:cNvSpPr/>
      </dsp:nvSpPr>
      <dsp:spPr>
        <a:xfrm>
          <a:off x="0" y="100607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wc</a:t>
          </a:r>
          <a:endParaRPr lang="en-US" sz="2300" kern="1200" dirty="0"/>
        </a:p>
      </dsp:txBody>
      <dsp:txXfrm>
        <a:off x="0" y="1006076"/>
        <a:ext cx="8229600" cy="502762"/>
      </dsp:txXfrm>
    </dsp:sp>
    <dsp:sp modelId="{FF8B1D5D-9E22-4A48-AF4F-5FF1864E9C0E}">
      <dsp:nvSpPr>
        <dsp:cNvPr id="0" name=""/>
        <dsp:cNvSpPr/>
      </dsp:nvSpPr>
      <dsp:spPr>
        <a:xfrm>
          <a:off x="0" y="150883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735B5-743F-C644-A8E1-8A4494B1C18F}">
      <dsp:nvSpPr>
        <dsp:cNvPr id="0" name=""/>
        <dsp:cNvSpPr/>
      </dsp:nvSpPr>
      <dsp:spPr>
        <a:xfrm>
          <a:off x="0" y="150883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&gt;, &gt;&gt;, &lt;</a:t>
          </a:r>
          <a:endParaRPr lang="en-US" sz="2300" kern="1200" dirty="0"/>
        </a:p>
      </dsp:txBody>
      <dsp:txXfrm>
        <a:off x="0" y="1508838"/>
        <a:ext cx="8229600" cy="502762"/>
      </dsp:txXfrm>
    </dsp:sp>
    <dsp:sp modelId="{5325D8E7-E4A9-F74F-B7D1-D495A5659180}">
      <dsp:nvSpPr>
        <dsp:cNvPr id="0" name=""/>
        <dsp:cNvSpPr/>
      </dsp:nvSpPr>
      <dsp:spPr>
        <a:xfrm>
          <a:off x="0" y="20116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BFFCD-DD73-B04F-B508-D70D960C8F3A}">
      <dsp:nvSpPr>
        <dsp:cNvPr id="0" name=""/>
        <dsp:cNvSpPr/>
      </dsp:nvSpPr>
      <dsp:spPr>
        <a:xfrm>
          <a:off x="0" y="2011600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pipeline </a:t>
          </a:r>
        </a:p>
      </dsp:txBody>
      <dsp:txXfrm>
        <a:off x="0" y="2011600"/>
        <a:ext cx="8229600" cy="502762"/>
      </dsp:txXfrm>
    </dsp:sp>
    <dsp:sp modelId="{46FDDDB0-4154-E641-8A35-2873FB16245D}">
      <dsp:nvSpPr>
        <dsp:cNvPr id="0" name=""/>
        <dsp:cNvSpPr/>
      </dsp:nvSpPr>
      <dsp:spPr>
        <a:xfrm>
          <a:off x="0" y="25143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B3579-90E0-7B4A-BA21-E97E2B9E1939}">
      <dsp:nvSpPr>
        <dsp:cNvPr id="0" name=""/>
        <dsp:cNvSpPr/>
      </dsp:nvSpPr>
      <dsp:spPr>
        <a:xfrm>
          <a:off x="0" y="251436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ln</a:t>
          </a:r>
          <a:r>
            <a:rPr lang="en-US" sz="2300" kern="1200" dirty="0" smtClean="0"/>
            <a:t> –s</a:t>
          </a:r>
        </a:p>
      </dsp:txBody>
      <dsp:txXfrm>
        <a:off x="0" y="2514362"/>
        <a:ext cx="8229600" cy="502762"/>
      </dsp:txXfrm>
    </dsp:sp>
    <dsp:sp modelId="{B061CC35-360D-AA49-8B94-44EB3BEC8EF7}">
      <dsp:nvSpPr>
        <dsp:cNvPr id="0" name=""/>
        <dsp:cNvSpPr/>
      </dsp:nvSpPr>
      <dsp:spPr>
        <a:xfrm>
          <a:off x="0" y="301712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FA153-AD59-F048-9FDF-18C01ACBF02E}">
      <dsp:nvSpPr>
        <dsp:cNvPr id="0" name=""/>
        <dsp:cNvSpPr/>
      </dsp:nvSpPr>
      <dsp:spPr>
        <a:xfrm>
          <a:off x="0" y="301712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grep</a:t>
          </a:r>
          <a:endParaRPr lang="en-US" sz="2300" kern="1200" dirty="0" smtClean="0"/>
        </a:p>
      </dsp:txBody>
      <dsp:txXfrm>
        <a:off x="0" y="3017124"/>
        <a:ext cx="8229600" cy="502762"/>
      </dsp:txXfrm>
    </dsp:sp>
    <dsp:sp modelId="{4F01C172-A54D-2B4E-B843-6E2A57AA4FF1}">
      <dsp:nvSpPr>
        <dsp:cNvPr id="0" name=""/>
        <dsp:cNvSpPr/>
      </dsp:nvSpPr>
      <dsp:spPr>
        <a:xfrm>
          <a:off x="0" y="351988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CD70-296A-934C-AEB8-FBED6DDB2D35}">
      <dsp:nvSpPr>
        <dsp:cNvPr id="0" name=""/>
        <dsp:cNvSpPr/>
      </dsp:nvSpPr>
      <dsp:spPr>
        <a:xfrm>
          <a:off x="0" y="351988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regex</a:t>
          </a:r>
          <a:endParaRPr lang="en-US" sz="2300" kern="1200" dirty="0"/>
        </a:p>
      </dsp:txBody>
      <dsp:txXfrm>
        <a:off x="0" y="3519886"/>
        <a:ext cx="8229600" cy="502762"/>
      </dsp:txXfrm>
    </dsp:sp>
    <dsp:sp modelId="{613483DD-5AA5-054B-8060-9097E4959D48}">
      <dsp:nvSpPr>
        <dsp:cNvPr id="0" name=""/>
        <dsp:cNvSpPr/>
      </dsp:nvSpPr>
      <dsp:spPr>
        <a:xfrm>
          <a:off x="0" y="402264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BF130-FEFE-0147-99CF-09C76DFD717C}">
      <dsp:nvSpPr>
        <dsp:cNvPr id="0" name=""/>
        <dsp:cNvSpPr/>
      </dsp:nvSpPr>
      <dsp:spPr>
        <a:xfrm>
          <a:off x="0" y="402264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sed</a:t>
          </a:r>
          <a:endParaRPr lang="en-US" sz="2300" kern="1200" dirty="0"/>
        </a:p>
      </dsp:txBody>
      <dsp:txXfrm>
        <a:off x="0" y="4022648"/>
        <a:ext cx="8229600" cy="50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79AF-909A-4245-86E7-698F41E2AC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AA83-9FAE-314B-8B27-545E02C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7222-BA9A-8347-A754-6FFFE53DC1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F65C-B851-CC4D-9273-9AD4DD6B880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mangul@ucla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www.linuxquestions.org/questions/programming-9/converting-columns-to-lines-using-awk-911677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://qcb.ucla.edu/collaboratory/service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sergheimangul.wordpress.com/rop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83978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Workshop 1: </a:t>
            </a:r>
            <a:r>
              <a:rPr lang="en-US" sz="4000" b="1" dirty="0" smtClean="0">
                <a:latin typeface="+mj-lt"/>
              </a:rPr>
              <a:t>Introduction to UNIX command-line</a:t>
            </a:r>
            <a:r>
              <a:rPr lang="en-US" sz="4000" dirty="0" smtClean="0">
                <a:effectLst/>
                <a:latin typeface="+mj-lt"/>
              </a:rPr>
              <a:t> 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8295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Serghei Mangul, PhD | </a:t>
            </a:r>
            <a:r>
              <a:rPr lang="en-US" sz="2000" dirty="0" smtClean="0">
                <a:latin typeface="+mj-lt"/>
                <a:hlinkClick r:id="rId2"/>
              </a:rPr>
              <a:t>smangul@ucla.edu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CBI Fellow </a:t>
            </a:r>
            <a:endParaRPr lang="en-US" sz="2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50" y="4119066"/>
            <a:ext cx="2840436" cy="1420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8050" y="5539284"/>
            <a:ext cx="2647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“Swiss </a:t>
            </a:r>
            <a:r>
              <a:rPr lang="en-US" sz="1000" dirty="0">
                <a:latin typeface="Courier New"/>
                <a:cs typeface="Courier New"/>
              </a:rPr>
              <a:t>Army knife” set of tools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3362" y="2538968"/>
            <a:ext cx="102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+mj-lt"/>
                <a:cs typeface="American Typewriter"/>
              </a:rPr>
              <a:t>Day 3</a:t>
            </a:r>
            <a:endParaRPr lang="en-US" sz="2800" b="1" dirty="0">
              <a:latin typeface="+mj-lt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436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259" y="1835835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</a:t>
            </a:r>
            <a:r>
              <a:rPr lang="en-US" sz="2000" dirty="0" smtClean="0">
                <a:latin typeface="Courier New"/>
                <a:cs typeface="Courier New"/>
              </a:rPr>
              <a:t>($</a:t>
            </a:r>
            <a:r>
              <a:rPr lang="en-US" sz="2000" dirty="0">
                <a:latin typeface="Courier New"/>
                <a:cs typeface="Courier New"/>
              </a:rPr>
              <a:t>4</a:t>
            </a:r>
            <a:r>
              <a:rPr lang="en-US" sz="2000" dirty="0" smtClean="0">
                <a:latin typeface="Courier New"/>
                <a:cs typeface="Courier New"/>
              </a:rPr>
              <a:t>&gt;50) </a:t>
            </a:r>
            <a:r>
              <a:rPr lang="en-US" sz="2000" dirty="0">
                <a:latin typeface="Courier New"/>
                <a:cs typeface="Courier New"/>
              </a:rPr>
              <a:t>print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 $1"\t"$3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8" y="3854103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79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sum of a particular column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67952"/>
            <a:ext cx="8528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dirty="0" smtClean="0">
                <a:latin typeface="Courier New"/>
                <a:cs typeface="Courier New"/>
              </a:rPr>
              <a:t>END 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19" y="3395728"/>
            <a:ext cx="127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New variable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7531" y="3029617"/>
            <a:ext cx="328705" cy="370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6750" y="3277658"/>
            <a:ext cx="1234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“+=” means to add the value to the variable sum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82050" y="2929234"/>
            <a:ext cx="0" cy="30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6434" y="51719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Courier New"/>
              </a:rPr>
              <a:t>A variable is like a </a:t>
            </a:r>
            <a:r>
              <a:rPr lang="en-US" sz="2400" b="1" dirty="0">
                <a:latin typeface="+mj-lt"/>
                <a:cs typeface="Courier New"/>
              </a:rPr>
              <a:t>box</a:t>
            </a:r>
            <a:r>
              <a:rPr lang="en-US" sz="2400" dirty="0">
                <a:latin typeface="+mj-lt"/>
                <a:cs typeface="Courier New"/>
              </a:rPr>
              <a:t> where we can store a value and reuse this same value multiple times in our program.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101" y="3387614"/>
            <a:ext cx="119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Do it until the end of the file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063227" y="3076889"/>
            <a:ext cx="248874" cy="20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9" y="5102726"/>
            <a:ext cx="1077515" cy="1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{sum+=$2} </a:t>
            </a:r>
            <a:r>
              <a:rPr lang="en-US" sz="2400" dirty="0" smtClean="0">
                <a:latin typeface="Courier New"/>
                <a:cs typeface="Courier New"/>
              </a:rPr>
              <a:t>END 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9" name="Rectangle 8"/>
          <p:cNvSpPr/>
          <p:nvPr/>
        </p:nvSpPr>
        <p:spPr>
          <a:xfrm>
            <a:off x="840048" y="29053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376" y="28961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3.75</a:t>
            </a:r>
            <a:endParaRPr lang="en-US" sz="15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2448" y="30577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1411" y="30485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5.5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6809" y="3124730"/>
            <a:ext cx="278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9011" y="3210113"/>
            <a:ext cx="5883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4.25</a:t>
            </a:r>
            <a:endParaRPr lang="en-US" sz="15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5" grpId="0"/>
      <p:bldP spid="16" grpId="0"/>
      <p:bldP spid="16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END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dirty="0" smtClean="0">
                <a:latin typeface="Courier New"/>
                <a:cs typeface="Courier New"/>
              </a:rPr>
              <a:t>END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{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print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sum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}</a:t>
            </a:r>
            <a:r>
              <a:rPr lang="en-US" sz="2400" dirty="0">
                <a:latin typeface="Courier New"/>
                <a:cs typeface="Courier New"/>
              </a:rPr>
              <a:t>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4052" y="2880836"/>
            <a:ext cx="59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26.5</a:t>
            </a:r>
          </a:p>
        </p:txBody>
      </p:sp>
    </p:spTree>
    <p:extLst>
      <p:ext uri="{BB962C8B-B14F-4D97-AF65-F5344CB8AC3E}">
        <p14:creationId xmlns:p14="http://schemas.microsoft.com/office/powerpoint/2010/main" val="20375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71934"/>
            <a:ext cx="85217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'{sum+=$4} END {print sum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 END {print NR}' hg19.gtf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wc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–l hg19.gtf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</a:t>
            </a:r>
            <a:r>
              <a:rPr lang="en-US" sz="2000" dirty="0" smtClean="0">
                <a:latin typeface="Courier New"/>
                <a:cs typeface="Courier New"/>
              </a:rPr>
              <a:t>=$</a:t>
            </a:r>
            <a:r>
              <a:rPr lang="en-US" sz="2000" dirty="0">
                <a:latin typeface="Courier New"/>
                <a:cs typeface="Courier New"/>
              </a:rPr>
              <a:t>4} END {print </a:t>
            </a:r>
            <a:r>
              <a:rPr lang="en-US" sz="2000" dirty="0" smtClean="0">
                <a:latin typeface="Courier New"/>
                <a:cs typeface="Courier New"/>
              </a:rPr>
              <a:t>sum/3000</a:t>
            </a:r>
            <a:r>
              <a:rPr lang="en-US" sz="2000" dirty="0" smtClean="0">
                <a:latin typeface="Courier New"/>
                <a:cs typeface="Courier New"/>
              </a:rPr>
              <a:t>}</a:t>
            </a:r>
            <a:r>
              <a:rPr lang="en-US" sz="2000" dirty="0">
                <a:latin typeface="Courier New"/>
                <a:cs typeface="Courier New"/>
              </a:rPr>
              <a:t>’ hg19.gtf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'{sum+</a:t>
            </a:r>
            <a:r>
              <a:rPr lang="en-US" sz="2000" dirty="0" smtClean="0">
                <a:latin typeface="Courier New"/>
                <a:cs typeface="Courier New"/>
              </a:rPr>
              <a:t>=$</a:t>
            </a:r>
            <a:r>
              <a:rPr lang="en-US" sz="2000" dirty="0">
                <a:latin typeface="Courier New"/>
                <a:cs typeface="Courier New"/>
              </a:rPr>
              <a:t>4} END {print sum/NR</a:t>
            </a:r>
            <a:r>
              <a:rPr lang="en-US" sz="2000" dirty="0" smtClean="0">
                <a:latin typeface="Courier New"/>
                <a:cs typeface="Courier New"/>
              </a:rPr>
              <a:t>}’ </a:t>
            </a:r>
            <a:r>
              <a:rPr lang="en-US" sz="2000" dirty="0">
                <a:latin typeface="Courier New"/>
                <a:cs typeface="Courier New"/>
              </a:rPr>
              <a:t>hg19.gtf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awk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'{if($1=="chr2") sum+</a:t>
            </a:r>
            <a:r>
              <a:rPr lang="en-US" dirty="0" smtClean="0">
                <a:latin typeface="Courier New"/>
                <a:cs typeface="Courier New"/>
              </a:rPr>
              <a:t>=$</a:t>
            </a:r>
            <a:r>
              <a:rPr lang="en-US" dirty="0">
                <a:latin typeface="Courier New"/>
                <a:cs typeface="Courier New"/>
              </a:rPr>
              <a:t>4} END {print sum</a:t>
            </a:r>
            <a:r>
              <a:rPr lang="en-US" dirty="0" smtClean="0">
                <a:latin typeface="Courier New"/>
                <a:cs typeface="Courier New"/>
              </a:rPr>
              <a:t>}’ </a:t>
            </a:r>
            <a:r>
              <a:rPr lang="en-US" dirty="0">
                <a:latin typeface="Courier New"/>
                <a:cs typeface="Courier New"/>
              </a:rPr>
              <a:t>hg19.gtf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8" y="5519141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018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71"/>
            <a:ext cx="8229600" cy="3467630"/>
          </a:xfrm>
        </p:spPr>
        <p:txBody>
          <a:bodyPr/>
          <a:lstStyle/>
          <a:p>
            <a:r>
              <a:rPr lang="en-US" dirty="0"/>
              <a:t>will rearrange the lines in a text file so that they are sorted, numerically and alphabetically.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726" y="354353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sort [OPTION]... [FILE]...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134" y="4574922"/>
            <a:ext cx="5083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-n - </a:t>
            </a:r>
            <a:r>
              <a:rPr lang="en-US" sz="2800" dirty="0" smtClean="0">
                <a:solidFill>
                  <a:srgbClr val="000000"/>
                </a:solidFill>
              </a:rPr>
              <a:t>numerical ordering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-k - </a:t>
            </a:r>
            <a:r>
              <a:rPr lang="en-US" sz="2800" dirty="0" smtClean="0">
                <a:solidFill>
                  <a:srgbClr val="000000"/>
                </a:solidFill>
              </a:rPr>
              <a:t>sort by a particular column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0519" y="31434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 smtClean="0"/>
              <a:t>Sort a text file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189033" y="1970027"/>
            <a:ext cx="4916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ort </a:t>
            </a:r>
            <a:r>
              <a:rPr lang="en-US" sz="2400" dirty="0" err="1" smtClean="0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7986" y="5679381"/>
            <a:ext cx="3493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 smtClean="0"/>
              <a:t>Sort a file with numbers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18786" y="4651081"/>
            <a:ext cx="725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ort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–n </a:t>
            </a:r>
            <a:r>
              <a:rPr lang="en-US" sz="2400" dirty="0" err="1" smtClean="0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731833" cy="173183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150519" y="2573867"/>
            <a:ext cx="725348" cy="56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44533" y="5350933"/>
            <a:ext cx="677334" cy="32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8919" y="936009"/>
            <a:ext cx="13377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egex.txt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beat</a:t>
            </a:r>
            <a:endParaRPr lang="en-US" dirty="0"/>
          </a:p>
          <a:p>
            <a:r>
              <a:rPr lang="en-US" dirty="0"/>
              <a:t>brat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bat</a:t>
            </a:r>
          </a:p>
          <a:p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31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column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1855" y="2120500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smtClean="0">
                <a:latin typeface="Courier New"/>
                <a:cs typeface="Courier New"/>
              </a:rPr>
              <a:t>–k </a:t>
            </a:r>
            <a:r>
              <a:rPr lang="en-US" sz="2400" dirty="0">
                <a:latin typeface="Courier New"/>
                <a:cs typeface="Courier New"/>
              </a:rPr>
              <a:t>2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2582165"/>
            <a:ext cx="321733" cy="5843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0606" y="3135868"/>
            <a:ext cx="17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number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6248"/>
            <a:ext cx="1731833" cy="17318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00440" y="437263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smtClean="0">
                <a:latin typeface="Courier New"/>
                <a:cs typeface="Courier New"/>
              </a:rPr>
              <a:t>–k 3</a:t>
            </a:r>
            <a:r>
              <a:rPr lang="en-US" sz="2400" b="1" dirty="0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2545" y="5078104"/>
            <a:ext cx="2980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ales.dat</a:t>
            </a:r>
            <a:endParaRPr lang="en-US" b="1" dirty="0" smtClean="0"/>
          </a:p>
          <a:p>
            <a:r>
              <a:rPr lang="en-US" dirty="0" smtClean="0"/>
              <a:t>1       </a:t>
            </a:r>
            <a:r>
              <a:rPr lang="en-US" dirty="0"/>
              <a:t>clothing        3141 </a:t>
            </a:r>
          </a:p>
          <a:p>
            <a:r>
              <a:rPr lang="en-US" dirty="0"/>
              <a:t>1       computers       9161 </a:t>
            </a:r>
          </a:p>
          <a:p>
            <a:r>
              <a:rPr lang="en-US" dirty="0"/>
              <a:t>1       textbooks       21312 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clothing        </a:t>
            </a:r>
            <a:r>
              <a:rPr lang="en-US" dirty="0"/>
              <a:t>3252 </a:t>
            </a:r>
            <a:endParaRPr lang="en-US" dirty="0" smtClean="0"/>
          </a:p>
          <a:p>
            <a:pPr marL="342900" indent="-342900">
              <a:buAutoNum type="arabicPlain" startAt="2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 </a:t>
            </a:r>
            <a:r>
              <a:rPr lang="en-US" dirty="0" smtClean="0"/>
              <a:t>lines from a file*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0499" y="2982724"/>
            <a:ext cx="535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uniq</a:t>
            </a:r>
            <a:r>
              <a:rPr lang="en-US" sz="2800" dirty="0">
                <a:latin typeface="Courier New"/>
                <a:cs typeface="Courier New"/>
              </a:rPr>
              <a:t> [OPTION]... [</a:t>
            </a:r>
            <a:r>
              <a:rPr lang="en-US" sz="2800" dirty="0" smtClean="0">
                <a:latin typeface="Courier New"/>
                <a:cs typeface="Courier New"/>
              </a:rPr>
              <a:t>INPUT]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16133"/>
            <a:ext cx="31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*assumes that the file is sorted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134" y="4574922"/>
            <a:ext cx="6571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-c - </a:t>
            </a:r>
            <a:r>
              <a:rPr lang="en-US" sz="2800" dirty="0"/>
              <a:t>how many times </a:t>
            </a:r>
            <a:r>
              <a:rPr lang="en-US" sz="2800" dirty="0" smtClean="0"/>
              <a:t>each line occurred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-d - </a:t>
            </a:r>
            <a:r>
              <a:rPr lang="en-US" sz="2800" dirty="0"/>
              <a:t>print </a:t>
            </a:r>
            <a:r>
              <a:rPr lang="en-US" sz="2800" dirty="0" smtClean="0"/>
              <a:t>only duplicated </a:t>
            </a:r>
            <a:r>
              <a:rPr lang="en-US" sz="2800" dirty="0"/>
              <a:t>lines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Summary of Day 2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876312"/>
              </p:ext>
            </p:extLst>
          </p:nvPr>
        </p:nvGraphicFramePr>
        <p:xfrm>
          <a:off x="387350" y="15192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b="1" dirty="0" smtClean="0">
                <a:latin typeface="Courier New"/>
                <a:cs typeface="Courier New"/>
              </a:rPr>
              <a:t>–n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numbers.txt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$ sort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|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-d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-c 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2096" y="4097868"/>
            <a:ext cx="1032932" cy="33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8628" y="4505868"/>
            <a:ext cx="180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line of the file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436534"/>
            <a:ext cx="0" cy="1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" y="5754132"/>
            <a:ext cx="287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many times it occurs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4933" y="4097868"/>
            <a:ext cx="1811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umbers.txt</a:t>
            </a:r>
            <a:endParaRPr lang="en-US" b="1" dirty="0" smtClean="0"/>
          </a:p>
          <a:p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2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bunch of commands you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d like to automate, you can put them on separate lines of a file.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3371096"/>
            <a:ext cx="3200636" cy="32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steps are required to write shell script:</a:t>
            </a:r>
          </a:p>
          <a:p>
            <a:r>
              <a:rPr lang="en-US" dirty="0" smtClean="0"/>
              <a:t>Use </a:t>
            </a:r>
            <a:r>
              <a:rPr lang="en-US" dirty="0"/>
              <a:t>any </a:t>
            </a:r>
            <a:r>
              <a:rPr lang="en-US" b="1" dirty="0" smtClean="0"/>
              <a:t>vi</a:t>
            </a:r>
            <a:r>
              <a:rPr lang="en-US" dirty="0" smtClean="0"/>
              <a:t> editor </a:t>
            </a:r>
            <a:r>
              <a:rPr lang="en-US" dirty="0"/>
              <a:t>like </a:t>
            </a:r>
            <a:r>
              <a:rPr lang="en-US" dirty="0" smtClean="0"/>
              <a:t>to </a:t>
            </a:r>
            <a:r>
              <a:rPr lang="en-US" dirty="0"/>
              <a:t>write shell script.</a:t>
            </a:r>
          </a:p>
          <a:p>
            <a:r>
              <a:rPr lang="en-US" dirty="0" smtClean="0"/>
              <a:t> </a:t>
            </a:r>
            <a:r>
              <a:rPr lang="en-US" dirty="0"/>
              <a:t>After writing shell script set execute permission for your 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vi </a:t>
            </a:r>
            <a:r>
              <a:rPr lang="en-US" sz="2800" dirty="0" err="1" smtClean="0">
                <a:latin typeface="Courier New"/>
                <a:cs typeface="Courier New"/>
              </a:rPr>
              <a:t>script.sh</a:t>
            </a: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#!/bin/</a:t>
            </a:r>
            <a:r>
              <a:rPr lang="en-US" sz="2800" dirty="0" smtClean="0">
                <a:latin typeface="Courier New"/>
                <a:cs typeface="Courier New"/>
              </a:rPr>
              <a:t>bash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echo </a:t>
            </a:r>
            <a:r>
              <a:rPr lang="en-US" sz="2800" dirty="0">
                <a:latin typeface="Courier New"/>
                <a:cs typeface="Courier New"/>
              </a:rPr>
              <a:t>"My first </a:t>
            </a:r>
            <a:r>
              <a:rPr lang="en-US" sz="2800" dirty="0" smtClean="0">
                <a:latin typeface="Courier New"/>
                <a:cs typeface="Courier New"/>
              </a:rPr>
              <a:t>script”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chmod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u+x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./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2455333"/>
            <a:ext cx="5791200" cy="1337734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2133" y="2150533"/>
            <a:ext cx="1693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606075"/>
            <a:ext cx="812800" cy="9541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4774948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457" y="4405617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run the script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770"/>
            <a:ext cx="8229600" cy="4525963"/>
          </a:xfrm>
        </p:spPr>
        <p:txBody>
          <a:bodyPr/>
          <a:lstStyle/>
          <a:p>
            <a:r>
              <a:rPr lang="en-US" dirty="0" smtClean="0"/>
              <a:t>Let’s create a bash script which will split &lt;</a:t>
            </a:r>
            <a:r>
              <a:rPr lang="en-US" dirty="0" err="1" smtClean="0"/>
              <a:t>gtf</a:t>
            </a:r>
            <a:r>
              <a:rPr lang="en-US" dirty="0" smtClean="0"/>
              <a:t>&gt; into files corresponding to every </a:t>
            </a:r>
            <a:r>
              <a:rPr lang="en-US" dirty="0" err="1" smtClean="0"/>
              <a:t>chr</a:t>
            </a:r>
            <a:r>
              <a:rPr lang="en-US" dirty="0" smtClean="0"/>
              <a:t> (2,3,21), save every file in separate directory called </a:t>
            </a:r>
            <a:r>
              <a:rPr lang="en-US" dirty="0" err="1" smtClean="0"/>
              <a:t>chr</a:t>
            </a:r>
            <a:r>
              <a:rPr lang="en-US" dirty="0" smtClean="0"/>
              <a:t>${</a:t>
            </a:r>
            <a:r>
              <a:rPr lang="en-US" dirty="0" err="1" smtClean="0"/>
              <a:t>i</a:t>
            </a:r>
            <a:r>
              <a:rPr lang="en-US" dirty="0" smtClean="0"/>
              <a:t>}_</a:t>
            </a:r>
            <a:r>
              <a:rPr lang="en-US" dirty="0" err="1" smtClean="0"/>
              <a:t>gtf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echo "My first script"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chr2_gtf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mkdir</a:t>
            </a:r>
            <a:r>
              <a:rPr lang="en-US" dirty="0">
                <a:latin typeface="Courier New"/>
                <a:cs typeface="Courier New"/>
              </a:rPr>
              <a:t> chr3_gtf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mkdir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chr21_gtf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"chr2\s" $1 </a:t>
            </a:r>
            <a:r>
              <a:rPr lang="en-US" dirty="0" smtClean="0">
                <a:latin typeface="Courier New"/>
                <a:cs typeface="Courier New"/>
              </a:rPr>
              <a:t>&gt;chr2_gtf</a:t>
            </a:r>
            <a:r>
              <a:rPr lang="en-US" dirty="0">
                <a:latin typeface="Courier New"/>
                <a:cs typeface="Courier New"/>
              </a:rPr>
              <a:t>/chr2.gtf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"chr3\s" $1 </a:t>
            </a:r>
            <a:r>
              <a:rPr lang="en-US" dirty="0" smtClean="0">
                <a:latin typeface="Courier New"/>
                <a:cs typeface="Courier New"/>
              </a:rPr>
              <a:t>&gt;chr3_gtf</a:t>
            </a:r>
            <a:r>
              <a:rPr lang="en-US" dirty="0">
                <a:latin typeface="Courier New"/>
                <a:cs typeface="Courier New"/>
              </a:rPr>
              <a:t>/chr3.gtf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"chr21\s" $1 </a:t>
            </a:r>
            <a:r>
              <a:rPr lang="en-US" dirty="0" smtClean="0">
                <a:latin typeface="Courier New"/>
                <a:cs typeface="Courier New"/>
              </a:rPr>
              <a:t>&gt;chr21_gtf</a:t>
            </a:r>
            <a:r>
              <a:rPr lang="en-US" dirty="0">
                <a:latin typeface="Courier New"/>
                <a:cs typeface="Courier New"/>
              </a:rPr>
              <a:t>/chr21.gtf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667" y="1338590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7999" y="1600200"/>
            <a:ext cx="566668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49600" y="4622800"/>
            <a:ext cx="524933" cy="49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7200" y="630772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script.sh</a:t>
            </a:r>
            <a:r>
              <a:rPr lang="en-US" sz="2400" dirty="0" smtClean="0">
                <a:latin typeface="Courier New"/>
                <a:cs typeface="Courier New"/>
              </a:rPr>
              <a:t> hg19.gtf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7537" y="6307722"/>
            <a:ext cx="157296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9652" y="6307723"/>
            <a:ext cx="508000" cy="461665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More scripting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1287790"/>
            <a:ext cx="609600" cy="7156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6240463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7757" y="5871132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run the script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166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you environment to be able to run bioinformatics 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5232" y="3428087"/>
            <a:ext cx="42498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module load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modulefile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6010" y="4538133"/>
            <a:ext cx="15391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b</a:t>
            </a:r>
            <a:r>
              <a:rPr lang="en-US" sz="2200" dirty="0" smtClean="0">
                <a:latin typeface="Courier New"/>
                <a:cs typeface="Courier New"/>
              </a:rPr>
              <a:t>owtie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BWA</a:t>
            </a:r>
          </a:p>
          <a:p>
            <a:r>
              <a:rPr lang="en-US" sz="2200" dirty="0" err="1">
                <a:latin typeface="Courier New"/>
                <a:cs typeface="Courier New"/>
              </a:rPr>
              <a:t>s</a:t>
            </a:r>
            <a:r>
              <a:rPr lang="en-US" sz="2200" dirty="0" err="1" smtClean="0">
                <a:latin typeface="Courier New"/>
                <a:cs typeface="Courier New"/>
              </a:rPr>
              <a:t>amtools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err="1" smtClean="0">
                <a:latin typeface="Courier New"/>
                <a:cs typeface="Courier New"/>
              </a:rPr>
              <a:t>tophat</a:t>
            </a:r>
            <a:endParaRPr lang="en-US" sz="2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333" y="3858975"/>
            <a:ext cx="16934" cy="67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13" y="4538133"/>
            <a:ext cx="13208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-bash: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r>
              <a:rPr lang="en-US" sz="2400" dirty="0">
                <a:latin typeface="Courier New"/>
                <a:cs typeface="Courier New"/>
              </a:rPr>
              <a:t>: command not found</a:t>
            </a:r>
          </a:p>
          <a:p>
            <a:r>
              <a:rPr lang="en-US" sz="2400" dirty="0">
                <a:latin typeface="Courier New"/>
                <a:cs typeface="Courier New"/>
              </a:rPr>
              <a:t>[serghei@login1 test]$ module load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qsub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qsub</a:t>
            </a:r>
            <a:r>
              <a:rPr lang="en-US" sz="2800" dirty="0">
                <a:solidFill>
                  <a:srgbClr val="17375E"/>
                </a:solidFill>
              </a:rPr>
              <a:t> </a:t>
            </a:r>
            <a:r>
              <a:rPr lang="en-US" sz="2800" dirty="0"/>
              <a:t>is the command used for job submission to the cluster. It takes several command line arguments and can also use special directives found in the submission scripts or command file. </a:t>
            </a:r>
            <a:endParaRPr lang="en-US" sz="2800" dirty="0" smtClean="0"/>
          </a:p>
          <a:p>
            <a:endParaRPr lang="en-US" sz="2800" dirty="0"/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4225836"/>
            <a:ext cx="773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qsub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cwd</a:t>
            </a:r>
            <a:r>
              <a:rPr lang="en-US" dirty="0">
                <a:latin typeface="Courier New"/>
                <a:cs typeface="Courier New"/>
              </a:rPr>
              <a:t> -V –N </a:t>
            </a:r>
            <a:r>
              <a:rPr lang="en-US" b="1" dirty="0">
                <a:latin typeface="Courier New"/>
                <a:cs typeface="Courier New"/>
              </a:rPr>
              <a:t>&lt;name of the </a:t>
            </a:r>
            <a:r>
              <a:rPr lang="en-US" b="1" dirty="0" err="1">
                <a:latin typeface="Courier New"/>
                <a:cs typeface="Courier New"/>
              </a:rPr>
              <a:t>proccess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dirty="0">
                <a:latin typeface="Courier New"/>
                <a:cs typeface="Courier New"/>
              </a:rPr>
              <a:t>-l </a:t>
            </a:r>
            <a:r>
              <a:rPr lang="en-US" dirty="0" err="1">
                <a:latin typeface="Courier New"/>
                <a:cs typeface="Courier New"/>
              </a:rPr>
              <a:t>h_data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dirty="0"/>
              <a:t>MEM_NEEDED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time=</a:t>
            </a:r>
            <a:r>
              <a:rPr lang="en-US" b="1" dirty="0">
                <a:latin typeface="Courier New"/>
                <a:cs typeface="Courier New"/>
              </a:rPr>
              <a:t>24:00:</a:t>
            </a:r>
            <a:r>
              <a:rPr lang="en-US" b="1" dirty="0" smtClean="0">
                <a:latin typeface="Courier New"/>
                <a:cs typeface="Courier New"/>
              </a:rPr>
              <a:t>00 </a:t>
            </a:r>
            <a:r>
              <a:rPr lang="en-US" b="1" dirty="0" err="1" smtClean="0">
                <a:latin typeface="Courier New"/>
                <a:cs typeface="Courier New"/>
              </a:rPr>
              <a:t>run.sh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1800" y="5259170"/>
            <a:ext cx="177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amount of memory (in megabytes M, or gigabytes G) that your job will require 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4GB-32GB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70100" y="4889500"/>
            <a:ext cx="381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3067" y="3928533"/>
            <a:ext cx="812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3372591"/>
            <a:ext cx="804333" cy="8532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58933" y="4889500"/>
            <a:ext cx="304800" cy="36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3733" y="5537200"/>
            <a:ext cx="204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ommand to be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175001"/>
            <a:ext cx="8423146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qsub</a:t>
            </a:r>
            <a:r>
              <a:rPr lang="en-US" sz="1800" dirty="0">
                <a:latin typeface="Courier New"/>
                <a:cs typeface="Courier New"/>
              </a:rPr>
              <a:t> -</a:t>
            </a:r>
            <a:r>
              <a:rPr lang="en-US" sz="1800" dirty="0" err="1">
                <a:latin typeface="Courier New"/>
                <a:cs typeface="Courier New"/>
              </a:rPr>
              <a:t>cwd</a:t>
            </a:r>
            <a:r>
              <a:rPr lang="en-US" sz="1800" dirty="0">
                <a:latin typeface="Courier New"/>
                <a:cs typeface="Courier New"/>
              </a:rPr>
              <a:t> -V –N </a:t>
            </a:r>
            <a:r>
              <a:rPr lang="en-US" sz="1800" b="1" dirty="0" smtClean="0">
                <a:latin typeface="Courier New"/>
                <a:cs typeface="Courier New"/>
              </a:rPr>
              <a:t>test </a:t>
            </a:r>
            <a:r>
              <a:rPr lang="en-US" sz="1800" dirty="0" smtClean="0">
                <a:latin typeface="Courier New"/>
                <a:cs typeface="Courier New"/>
              </a:rPr>
              <a:t>-l </a:t>
            </a:r>
            <a:r>
              <a:rPr lang="en-US" sz="1800" dirty="0" err="1" smtClean="0">
                <a:latin typeface="Courier New"/>
                <a:cs typeface="Courier New"/>
              </a:rPr>
              <a:t>h_data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b="1" dirty="0">
                <a:latin typeface="Courier New"/>
                <a:cs typeface="Courier New"/>
              </a:rPr>
              <a:t>1</a:t>
            </a:r>
            <a:r>
              <a:rPr lang="en-US" sz="1800" b="1" dirty="0" smtClean="0">
                <a:latin typeface="Courier New"/>
                <a:cs typeface="Courier New"/>
              </a:rPr>
              <a:t>G</a:t>
            </a:r>
            <a:r>
              <a:rPr lang="en-US" sz="1800" dirty="0">
                <a:latin typeface="Courier New"/>
                <a:cs typeface="Courier New"/>
              </a:rPr>
              <a:t>,time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b="1" dirty="0">
                <a:latin typeface="Courier New"/>
                <a:cs typeface="Courier New"/>
              </a:rPr>
              <a:t>1</a:t>
            </a:r>
            <a:r>
              <a:rPr lang="en-US" sz="1800" b="1" dirty="0" smtClean="0">
                <a:latin typeface="Courier New"/>
                <a:cs typeface="Courier New"/>
              </a:rPr>
              <a:t>:</a:t>
            </a:r>
            <a:r>
              <a:rPr lang="en-US" sz="1800" b="1" dirty="0">
                <a:latin typeface="Courier New"/>
                <a:cs typeface="Courier New"/>
              </a:rPr>
              <a:t>00:00 </a:t>
            </a:r>
            <a:r>
              <a:rPr lang="en-US" sz="1800" b="1" dirty="0" err="1" smtClean="0">
                <a:latin typeface="Courier New"/>
                <a:cs typeface="Courier New"/>
              </a:rPr>
              <a:t>run.sh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 err="1" smtClean="0">
                <a:latin typeface="Courier New"/>
                <a:cs typeface="Courier New"/>
              </a:rPr>
              <a:t>qstat</a:t>
            </a:r>
            <a:r>
              <a:rPr lang="en-US" sz="1800" b="1" dirty="0" smtClean="0">
                <a:latin typeface="Courier New"/>
                <a:cs typeface="Courier New"/>
              </a:rPr>
              <a:t> | </a:t>
            </a:r>
            <a:r>
              <a:rPr lang="en-US" sz="1800" b="1" dirty="0" err="1" smtClean="0">
                <a:latin typeface="Courier New"/>
                <a:cs typeface="Courier New"/>
              </a:rPr>
              <a:t>grep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serghei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6340" y="1600200"/>
            <a:ext cx="2955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echo </a:t>
            </a:r>
            <a:r>
              <a:rPr lang="en-US" dirty="0" smtClean="0">
                <a:latin typeface="Courier New"/>
                <a:cs typeface="Courier New"/>
              </a:rPr>
              <a:t>“My first </a:t>
            </a:r>
            <a:r>
              <a:rPr lang="en-US" dirty="0" err="1" smtClean="0">
                <a:latin typeface="Courier New"/>
                <a:cs typeface="Courier New"/>
              </a:rPr>
              <a:t>qsub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leep 36000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474" y="24950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i </a:t>
            </a:r>
            <a:r>
              <a:rPr lang="en-US" dirty="0" err="1" smtClean="0">
                <a:latin typeface="Courier New"/>
                <a:cs typeface="Courier New"/>
              </a:rPr>
              <a:t>run.sh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40" y="1600200"/>
            <a:ext cx="5969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168400" y="4318000"/>
            <a:ext cx="0" cy="68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67" y="5266267"/>
            <a:ext cx="26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all the jobs which are running on hoffman2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15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en-US" dirty="0"/>
              <a:t>is both a 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programming </a:t>
            </a:r>
            <a:r>
              <a:rPr lang="en-US" sz="2400" dirty="0"/>
              <a:t>language </a:t>
            </a:r>
            <a:endParaRPr lang="en-US" sz="2400" dirty="0" smtClean="0"/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text processor</a:t>
            </a:r>
          </a:p>
          <a:p>
            <a:pPr>
              <a:lnSpc>
                <a:spcPct val="140000"/>
              </a:lnSpc>
            </a:pPr>
            <a:r>
              <a:rPr lang="en-US" dirty="0"/>
              <a:t>parsing and manipulating </a:t>
            </a:r>
            <a:r>
              <a:rPr lang="en-US" b="1" dirty="0">
                <a:solidFill>
                  <a:srgbClr val="800000"/>
                </a:solidFill>
              </a:rPr>
              <a:t>tabular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iterates through the entire file line-by-line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2236" y="5038655"/>
            <a:ext cx="739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</a:t>
            </a:r>
            <a:r>
              <a:rPr lang="en-US" sz="2400" dirty="0" err="1" smtClean="0">
                <a:latin typeface="Courier New"/>
                <a:cs typeface="Courier New"/>
              </a:rPr>
              <a:t>wk</a:t>
            </a:r>
            <a:r>
              <a:rPr lang="en-US" sz="2400" dirty="0" smtClean="0">
                <a:latin typeface="Courier New"/>
                <a:cs typeface="Courier New"/>
              </a:rPr>
              <a:t> ‘{</a:t>
            </a:r>
            <a:r>
              <a:rPr lang="en-US" sz="2400" dirty="0" err="1" smtClean="0">
                <a:latin typeface="Courier New"/>
                <a:cs typeface="Courier New"/>
              </a:rPr>
              <a:t>action_to_take</a:t>
            </a:r>
            <a:r>
              <a:rPr lang="en-US" sz="2400" dirty="0" smtClean="0">
                <a:latin typeface="Courier New"/>
                <a:cs typeface="Courier New"/>
              </a:rPr>
              <a:t>}’ &lt;</a:t>
            </a:r>
            <a:r>
              <a:rPr lang="en-US" sz="2400" dirty="0" err="1" smtClean="0">
                <a:latin typeface="Courier New"/>
                <a:cs typeface="Courier New"/>
              </a:rPr>
              <a:t>file_to_parse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294" y="2613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whitespace (spaces, tabs, etc.) 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to </a:t>
            </a:r>
            <a:r>
              <a:rPr lang="en-US" sz="1400" dirty="0">
                <a:latin typeface="Courier New"/>
                <a:cs typeface="Courier New"/>
              </a:rPr>
              <a:t>separate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5059" y="3136275"/>
            <a:ext cx="119529" cy="2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3" y="432485"/>
            <a:ext cx="1219947" cy="1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awk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istory &gt;history_w1.txt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67" y="629073"/>
            <a:ext cx="1409700" cy="97112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39067" y="2963333"/>
            <a:ext cx="33866" cy="125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133" y="4490533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UNIX commands from the workshop in one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77799"/>
            <a:ext cx="6604000" cy="46831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5048534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http://www.linuxquestions.org/questions/programming-9/converting-columns-to-lines-using-awk-911677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Do </a:t>
            </a:r>
            <a:r>
              <a:rPr lang="en-US" dirty="0" smtClean="0">
                <a:solidFill>
                  <a:srgbClr val="000000"/>
                </a:solidFill>
              </a:rPr>
              <a:t>Biologists have </a:t>
            </a:r>
            <a:r>
              <a:rPr lang="en-US" dirty="0">
                <a:solidFill>
                  <a:srgbClr val="000000"/>
                </a:solidFill>
              </a:rPr>
              <a:t>to become Programmers?</a:t>
            </a:r>
          </a:p>
        </p:txBody>
      </p:sp>
      <p:sp>
        <p:nvSpPr>
          <p:cNvPr id="13" name="Equal 12"/>
          <p:cNvSpPr/>
          <p:nvPr/>
        </p:nvSpPr>
        <p:spPr>
          <a:xfrm>
            <a:off x="6048426" y="3301332"/>
            <a:ext cx="499477" cy="285379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pic>
        <p:nvPicPr>
          <p:cNvPr id="15" name="Content Placeholder 16"/>
          <p:cNvPicPr>
            <a:picLocks noChangeAspect="1"/>
          </p:cNvPicPr>
          <p:nvPr/>
        </p:nvPicPr>
        <p:blipFill rotWithShape="1">
          <a:blip r:embed="rId3"/>
          <a:srcRect l="-7229" r="-2089"/>
          <a:stretch/>
        </p:blipFill>
        <p:spPr>
          <a:xfrm>
            <a:off x="580554" y="2825138"/>
            <a:ext cx="1473315" cy="1010791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2169317" y="3002103"/>
            <a:ext cx="528019" cy="555884"/>
          </a:xfrm>
          <a:prstGeom prst="mathPlu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554" y="5095919"/>
            <a:ext cx="157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*provided in the class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72" y="2386692"/>
            <a:ext cx="1714889" cy="67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46" y="3851849"/>
            <a:ext cx="2330837" cy="512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882" y="3062254"/>
            <a:ext cx="2634301" cy="8366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3092" y="5112141"/>
            <a:ext cx="1749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*free and easy to use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725" y="2731947"/>
            <a:ext cx="1297219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QCB Bioinformatics </a:t>
            </a:r>
            <a:r>
              <a:rPr lang="en-US" dirty="0"/>
              <a:t>Core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229600" cy="45259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offers next-generation sequencing data processing and analysis service (pilot stage</a:t>
            </a:r>
            <a:r>
              <a:rPr lang="en-US" dirty="0" smtClean="0"/>
              <a:t>)</a:t>
            </a:r>
          </a:p>
          <a:p>
            <a:pPr marL="742950" lvl="2" indent="-342900"/>
            <a:r>
              <a:rPr lang="en-US" dirty="0"/>
              <a:t>RNA-</a:t>
            </a:r>
            <a:r>
              <a:rPr lang="en-US" dirty="0" err="1" smtClean="0"/>
              <a:t>Seq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827867"/>
            <a:ext cx="6723151" cy="34152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7911" y="6310829"/>
            <a:ext cx="431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http://qcb.ucla.edu/collaboratory/services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4" y="2858755"/>
            <a:ext cx="1476134" cy="99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" y="2440228"/>
            <a:ext cx="1587841" cy="15832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762" y="3206354"/>
            <a:ext cx="367521" cy="298601"/>
          </a:xfrm>
          <a:prstGeom prst="rightArrow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38135" y="22073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1061935" y="22835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1290535" y="22835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1138135" y="23597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985735" y="24359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214335" y="24359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519135" y="22370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442935" y="23132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671535" y="23132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1519135" y="23894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66735" y="24656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1595335" y="24656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113045">
            <a:off x="299937" y="1941292"/>
            <a:ext cx="99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Junk  reads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76317" y="1798726"/>
            <a:ext cx="565999" cy="8469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205186" y="3270626"/>
            <a:ext cx="367521" cy="298601"/>
          </a:xfrm>
          <a:prstGeom prst="rightArrow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84" y="1686708"/>
            <a:ext cx="1044737" cy="9685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243" y="2174350"/>
            <a:ext cx="93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pple Chancery"/>
                <a:cs typeface="Apple Chancery"/>
              </a:rPr>
              <a:t>ROP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46060" y="2702384"/>
            <a:ext cx="1961028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10976" y="2903445"/>
            <a:ext cx="137160" cy="13716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2363" y="2802748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r</a:t>
            </a:r>
            <a:r>
              <a:rPr lang="en-US" sz="1600" dirty="0" smtClean="0">
                <a:solidFill>
                  <a:srgbClr val="008000"/>
                </a:solidFill>
              </a:rPr>
              <a:t>epeat elements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5091" y="3162058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</a:rPr>
              <a:t>B/T repertoire diversity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6232139" y="3270626"/>
            <a:ext cx="137160" cy="1371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18445" y="3839166"/>
            <a:ext cx="2090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microbial </a:t>
            </a:r>
            <a:r>
              <a:rPr lang="en-US" sz="1600" dirty="0" smtClean="0">
                <a:solidFill>
                  <a:srgbClr val="0000FF"/>
                </a:solidFill>
              </a:rPr>
              <a:t>communities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264728" y="3956757"/>
            <a:ext cx="137160" cy="1371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2281" y="350061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c</a:t>
            </a:r>
            <a:r>
              <a:rPr lang="en-US" sz="1600" dirty="0" smtClean="0">
                <a:solidFill>
                  <a:srgbClr val="FF6600"/>
                </a:solidFill>
              </a:rPr>
              <a:t>ircular RNA 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47379" y="3610381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2291" y="6173789"/>
            <a:ext cx="432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https://sergheimangul.wordpress.com/rop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Please take a few minutes to fill </a:t>
            </a:r>
            <a:r>
              <a:rPr lang="en-US" sz="2800" dirty="0" smtClean="0"/>
              <a:t>the </a:t>
            </a:r>
            <a:r>
              <a:rPr lang="en-US" sz="2800" dirty="0"/>
              <a:t>survey </a:t>
            </a:r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9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awk</a:t>
            </a:r>
            <a:r>
              <a:rPr lang="en-US" sz="4800" dirty="0" smtClean="0"/>
              <a:t> : </a:t>
            </a:r>
            <a:r>
              <a:rPr lang="en-US" sz="4800" dirty="0"/>
              <a:t>Simple U</a:t>
            </a:r>
            <a:r>
              <a:rPr lang="en-US" sz="4800" dirty="0" smtClean="0"/>
              <a:t>ses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13359" y="2213393"/>
            <a:ext cx="6433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</a:t>
            </a:r>
            <a:r>
              <a:rPr lang="en-US" sz="2800" dirty="0" smtClean="0">
                <a:latin typeface="Courier New"/>
                <a:cs typeface="Courier New"/>
              </a:rPr>
              <a:t>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039" y="1600805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action_to_take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647" y="2000019"/>
            <a:ext cx="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3359" y="3284536"/>
            <a:ext cx="707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</a:t>
            </a:r>
            <a:r>
              <a:rPr lang="en-US" sz="2800" dirty="0" smtClean="0">
                <a:latin typeface="Courier New"/>
                <a:cs typeface="Courier New"/>
              </a:rPr>
              <a:t>print </a:t>
            </a:r>
            <a:r>
              <a:rPr lang="en-US" sz="2800" b="1" dirty="0" smtClean="0">
                <a:latin typeface="Courier New"/>
                <a:cs typeface="Courier New"/>
              </a:rPr>
              <a:t>$1</a:t>
            </a:r>
            <a:r>
              <a:rPr lang="en-US" sz="2800" dirty="0" smtClean="0">
                <a:latin typeface="Courier New"/>
                <a:cs typeface="Courier New"/>
              </a:rPr>
              <a:t>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862" y="420131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olumn number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68588" y="38077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1145" y="4960936"/>
            <a:ext cx="837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</a:t>
            </a:r>
            <a:r>
              <a:rPr lang="en-US" sz="2800" dirty="0" smtClean="0">
                <a:latin typeface="Courier New"/>
                <a:cs typeface="Courier New"/>
              </a:rPr>
              <a:t>print $1</a:t>
            </a:r>
            <a:r>
              <a:rPr lang="en-US" sz="2800" b="1" dirty="0" smtClean="0">
                <a:latin typeface="Courier New"/>
                <a:cs typeface="Courier New"/>
              </a:rPr>
              <a:t>”\t”</a:t>
            </a:r>
            <a:r>
              <a:rPr lang="en-US" sz="2800" dirty="0" smtClean="0">
                <a:latin typeface="Courier New"/>
                <a:cs typeface="Courier New"/>
              </a:rPr>
              <a:t>$3}’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14882" y="54841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9950" y="587934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delimiter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4" y="2416767"/>
            <a:ext cx="862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'{print}' </a:t>
            </a:r>
            <a:r>
              <a:rPr lang="en-US" sz="2400" dirty="0" smtClean="0">
                <a:latin typeface="Courier New"/>
                <a:cs typeface="Courier New"/>
              </a:rPr>
              <a:t>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$1}’ hg19.</a:t>
            </a:r>
            <a:r>
              <a:rPr lang="en-US" sz="2400" dirty="0" smtClean="0">
                <a:latin typeface="Courier New"/>
                <a:cs typeface="Courier New"/>
              </a:rPr>
              <a:t>gtf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'{print $4}</a:t>
            </a:r>
            <a:r>
              <a:rPr lang="en-US" sz="2400" dirty="0">
                <a:latin typeface="Courier New"/>
                <a:cs typeface="Courier New"/>
              </a:rPr>
              <a:t>' hg19.</a:t>
            </a:r>
            <a:r>
              <a:rPr lang="en-US" sz="2400" dirty="0" smtClean="0">
                <a:latin typeface="Courier New"/>
                <a:cs typeface="Courier New"/>
              </a:rPr>
              <a:t>gtf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'{print $1"\t"$</a:t>
            </a:r>
            <a:r>
              <a:rPr lang="en-US" sz="2400" dirty="0" smtClean="0">
                <a:latin typeface="Courier New"/>
                <a:cs typeface="Courier New"/>
              </a:rPr>
              <a:t>4</a:t>
            </a:r>
            <a:r>
              <a:rPr lang="en-US" sz="2400" dirty="0">
                <a:latin typeface="Courier New"/>
                <a:cs typeface="Courier New"/>
              </a:rPr>
              <a:t>} hg19.gtf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$1"\t"$4*$5}' hg19.gtf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0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05"/>
            <a:ext cx="8229600" cy="23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if(age&gt;18) then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    print("Beer Please")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941" y="97942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condition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059" y="1341158"/>
            <a:ext cx="298824" cy="1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68372" y="3779912"/>
            <a:ext cx="3884706" cy="2898589"/>
            <a:chOff x="2069783" y="3541058"/>
            <a:chExt cx="4549775" cy="318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2069783" y="3541058"/>
              <a:ext cx="4549775" cy="2692682"/>
              <a:chOff x="2069783" y="3765176"/>
              <a:chExt cx="4549775" cy="2692682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3637113" y="4198470"/>
                <a:ext cx="1344706" cy="821765"/>
              </a:xfrm>
              <a:prstGeom prst="diamond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a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</a:rPr>
                  <a:t>ge&gt;18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9783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  <a:cs typeface="Courier New"/>
                  </a:rPr>
                  <a:t>Beer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47958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  <a:cs typeface="Courier New"/>
                  </a:rPr>
                  <a:t>Coke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81077" y="3765176"/>
                <a:ext cx="0" cy="433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4981819" y="4601882"/>
                <a:ext cx="972670" cy="642471"/>
              </a:xfrm>
              <a:prstGeom prst="bentConnector3">
                <a:avLst>
                  <a:gd name="adj1" fmla="val 9915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6" idx="1"/>
                <a:endCxn id="17" idx="0"/>
              </p:cNvCxnSpPr>
              <p:nvPr/>
            </p:nvCxnSpPr>
            <p:spPr>
              <a:xfrm rot="10800000" flipV="1">
                <a:off x="2755583" y="4609353"/>
                <a:ext cx="881530" cy="635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2755583" y="5857222"/>
                <a:ext cx="1573307" cy="600636"/>
              </a:xfrm>
              <a:prstGeom prst="bentConnector3">
                <a:avLst>
                  <a:gd name="adj1" fmla="val 156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8" idx="2"/>
              </p:cNvCxnSpPr>
              <p:nvPr/>
            </p:nvCxnSpPr>
            <p:spPr>
              <a:xfrm rot="5400000">
                <a:off x="4815925" y="5340024"/>
                <a:ext cx="630799" cy="16048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4328890" y="6293507"/>
              <a:ext cx="0" cy="433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11701" y="3989293"/>
              <a:ext cx="74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0141" y="4008432"/>
              <a:ext cx="683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If </a:t>
            </a:r>
            <a:r>
              <a:rPr lang="en-US" dirty="0"/>
              <a:t>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1415864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4264" y="3659833"/>
            <a:ext cx="184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ourier New"/>
                <a:cs typeface="Courier New"/>
              </a:rPr>
              <a:t>tabular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331882"/>
            <a:ext cx="493059" cy="32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2786" y="1641679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those employees who actually worked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1641679"/>
            <a:ext cx="1179335" cy="1045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6718" y="1972235"/>
            <a:ext cx="3128682" cy="119795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2786" y="4666432"/>
            <a:ext cx="725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latin typeface="Courier New"/>
                <a:cs typeface="Courier New"/>
              </a:rPr>
              <a:t>wk</a:t>
            </a:r>
            <a:r>
              <a:rPr lang="en-US" sz="2800" dirty="0" smtClean="0">
                <a:latin typeface="Courier New"/>
                <a:cs typeface="Courier New"/>
              </a:rPr>
              <a:t> ‘{</a:t>
            </a:r>
            <a:r>
              <a:rPr lang="en-US" sz="2800" dirty="0">
                <a:latin typeface="Courier New"/>
                <a:cs typeface="Courier New"/>
              </a:rPr>
              <a:t>if($3&gt;0) </a:t>
            </a:r>
            <a:r>
              <a:rPr lang="en-US" sz="2800" dirty="0" smtClean="0">
                <a:latin typeface="Courier New"/>
                <a:cs typeface="Courier New"/>
              </a:rPr>
              <a:t>print}’ </a:t>
            </a:r>
            <a:r>
              <a:rPr lang="en-US" sz="2800" dirty="0" err="1">
                <a:latin typeface="Courier New"/>
                <a:cs typeface="Courier New"/>
              </a:rPr>
              <a:t>emp.data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7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388"/>
          </a:xfrm>
        </p:spPr>
        <p:txBody>
          <a:bodyPr/>
          <a:lstStyle/>
          <a:p>
            <a:r>
              <a:rPr lang="en-US" dirty="0" smtClean="0"/>
              <a:t>Numbers </a:t>
            </a:r>
          </a:p>
          <a:p>
            <a:r>
              <a:rPr lang="en-US" b="1" dirty="0" smtClean="0"/>
              <a:t>Text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00706" y="1200385"/>
            <a:ext cx="4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clothing        3141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computers       9161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textbooks       21312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clothing        3252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computers       12321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supplies        2242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textbooks       15462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786" y="3016267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</a:t>
            </a:r>
            <a:r>
              <a:rPr lang="en-US" sz="2400" dirty="0" smtClean="0"/>
              <a:t>information about computers only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3016267"/>
            <a:ext cx="1179335" cy="1045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40188"/>
            <a:ext cx="85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'{if($2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"computers") print}'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sales.dat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45647" y="5139765"/>
            <a:ext cx="119529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7658" y="5946588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54027" y="5167549"/>
            <a:ext cx="18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double quote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87259" y="4966452"/>
            <a:ext cx="132976" cy="2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7141" y="1495611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7141" y="2245658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819" y="1659120"/>
            <a:ext cx="812659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 $1"\t"$2*$3}'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239" y="3566398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</p:spTree>
    <p:extLst>
      <p:ext uri="{BB962C8B-B14F-4D97-AF65-F5344CB8AC3E}">
        <p14:creationId xmlns:p14="http://schemas.microsoft.com/office/powerpoint/2010/main" val="42565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41437</TotalTime>
  <Words>1214</Words>
  <Application>Microsoft Macintosh PowerPoint</Application>
  <PresentationFormat>On-screen Show (4:3)</PresentationFormat>
  <Paragraphs>274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American Typewriter</vt:lpstr>
      <vt:lpstr>Apple Chancery</vt:lpstr>
      <vt:lpstr>Calibri</vt:lpstr>
      <vt:lpstr>Courier New</vt:lpstr>
      <vt:lpstr>ＭＳ Ｐゴシック</vt:lpstr>
      <vt:lpstr>Wingdings</vt:lpstr>
      <vt:lpstr>Arial</vt:lpstr>
      <vt:lpstr>Office Theme</vt:lpstr>
      <vt:lpstr>Workshop 1: Introduction to UNIX command-line </vt:lpstr>
      <vt:lpstr>Summary of Day 2</vt:lpstr>
      <vt:lpstr>awk</vt:lpstr>
      <vt:lpstr> awk : Simple Uses </vt:lpstr>
      <vt:lpstr>Let’s practice</vt:lpstr>
      <vt:lpstr>awk : If statement</vt:lpstr>
      <vt:lpstr>awk : If statement</vt:lpstr>
      <vt:lpstr>Data type</vt:lpstr>
      <vt:lpstr>Let’s practice!</vt:lpstr>
      <vt:lpstr>Let’s practice!</vt:lpstr>
      <vt:lpstr>awk : sum</vt:lpstr>
      <vt:lpstr>Variable is like a box</vt:lpstr>
      <vt:lpstr>Variable is like a box</vt:lpstr>
      <vt:lpstr>Variable is like a box</vt:lpstr>
      <vt:lpstr>Let’s practice!</vt:lpstr>
      <vt:lpstr>Sort</vt:lpstr>
      <vt:lpstr>Sort a file</vt:lpstr>
      <vt:lpstr>Sort by column</vt:lpstr>
      <vt:lpstr>Uniq</vt:lpstr>
      <vt:lpstr>Let’s practice</vt:lpstr>
      <vt:lpstr>Shell scripts</vt:lpstr>
      <vt:lpstr>My first shell script!</vt:lpstr>
      <vt:lpstr>My first shell script!</vt:lpstr>
      <vt:lpstr>More scripting</vt:lpstr>
      <vt:lpstr>More scripting</vt:lpstr>
      <vt:lpstr>Environmental modules</vt:lpstr>
      <vt:lpstr>Let’s practice</vt:lpstr>
      <vt:lpstr>How to use qsub</vt:lpstr>
      <vt:lpstr>Let’s practice!</vt:lpstr>
      <vt:lpstr>History</vt:lpstr>
      <vt:lpstr>PowerPoint Presentation</vt:lpstr>
      <vt:lpstr>Do Biologists have to become Programmers?</vt:lpstr>
      <vt:lpstr>QCB Bioinformatics Core 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 Mangul</dc:creator>
  <cp:lastModifiedBy>Microsoft Office User</cp:lastModifiedBy>
  <cp:revision>327</cp:revision>
  <dcterms:created xsi:type="dcterms:W3CDTF">2013-01-13T22:48:11Z</dcterms:created>
  <dcterms:modified xsi:type="dcterms:W3CDTF">2018-06-28T18:05:35Z</dcterms:modified>
</cp:coreProperties>
</file>