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2" r:id="rId2"/>
    <p:sldId id="446" r:id="rId3"/>
    <p:sldId id="447" r:id="rId4"/>
    <p:sldId id="440" r:id="rId5"/>
    <p:sldId id="441" r:id="rId6"/>
    <p:sldId id="442" r:id="rId7"/>
    <p:sldId id="449" r:id="rId8"/>
    <p:sldId id="450" r:id="rId9"/>
    <p:sldId id="451" r:id="rId10"/>
    <p:sldId id="443" r:id="rId11"/>
    <p:sldId id="445" r:id="rId12"/>
    <p:sldId id="430" r:id="rId13"/>
    <p:sldId id="408" r:id="rId14"/>
    <p:sldId id="409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5597"/>
    <a:srgbClr val="548235"/>
    <a:srgbClr val="2E75B6"/>
    <a:srgbClr val="C00000"/>
    <a:srgbClr val="385723"/>
    <a:srgbClr val="BF9000"/>
    <a:srgbClr val="A9D18E"/>
    <a:srgbClr val="FFD966"/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737" autoAdjust="0"/>
  </p:normalViewPr>
  <p:slideViewPr>
    <p:cSldViewPr snapToGrid="0">
      <p:cViewPr varScale="1">
        <p:scale>
          <a:sx n="95" d="100"/>
          <a:sy n="95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DC7E96B-8055-4459-8E97-86621CF70FE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718772-769D-42DE-B174-33725D9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89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3A1909-AA12-499E-B6FE-CAB257D8E7A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5B5E9D8-2F11-4C51-B9A1-C3BDB378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83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0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3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4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F591-CF08-47A7-92BC-BF6FCE50560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z@mbi.ucl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472" y="2462183"/>
            <a:ext cx="7653057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Protein-Protein Interactions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</a:p>
          <a:p>
            <a:pPr algn="ctr"/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Data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rocessing</a:t>
            </a:r>
            <a:endParaRPr lang="en-US" sz="36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856" y="5879804"/>
            <a:ext cx="249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Lukasz Salwinski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lukasz@mbi.ucla.edu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Boyer Hall 205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97118" y="444721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February 2020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1" t="3" r="29251" b="67665"/>
          <a:stretch/>
        </p:blipFill>
        <p:spPr>
          <a:xfrm>
            <a:off x="310896" y="1051560"/>
            <a:ext cx="8321040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3" name="Group 22"/>
          <p:cNvGrpSpPr/>
          <p:nvPr/>
        </p:nvGrpSpPr>
        <p:grpSpPr>
          <a:xfrm>
            <a:off x="311972" y="1093483"/>
            <a:ext cx="8264060" cy="1090318"/>
            <a:chOff x="738980" y="1093483"/>
            <a:chExt cx="7638292" cy="1090318"/>
          </a:xfrm>
        </p:grpSpPr>
        <p:sp>
          <p:nvSpPr>
            <p:cNvPr id="8" name="Rectangle 7"/>
            <p:cNvSpPr/>
            <p:nvPr/>
          </p:nvSpPr>
          <p:spPr>
            <a:xfrm>
              <a:off x="738980" y="1133996"/>
              <a:ext cx="7546782" cy="10498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5613" y="1093483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JSON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728" y="2308562"/>
            <a:ext cx="8154297" cy="2682985"/>
            <a:chOff x="774835" y="1648707"/>
            <a:chExt cx="7971416" cy="2682985"/>
          </a:xfrm>
        </p:grpSpPr>
        <p:sp>
          <p:nvSpPr>
            <p:cNvPr id="52" name="Rectangle 51"/>
            <p:cNvSpPr/>
            <p:nvPr/>
          </p:nvSpPr>
          <p:spPr>
            <a:xfrm>
              <a:off x="774835" y="1648707"/>
              <a:ext cx="7971416" cy="26829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62871" y="1672417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SIF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92409" y="3076688"/>
            <a:ext cx="2787075" cy="369332"/>
            <a:chOff x="3238619" y="3055172"/>
            <a:chExt cx="278707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840480" y="3055172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Dictionary key !!! 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238619" y="3239278"/>
              <a:ext cx="562957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5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t="3" r="21071" b="54375"/>
          <a:stretch/>
        </p:blipFill>
        <p:spPr>
          <a:xfrm>
            <a:off x="310896" y="1051560"/>
            <a:ext cx="9418320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4" name="Group 53"/>
          <p:cNvGrpSpPr/>
          <p:nvPr/>
        </p:nvGrpSpPr>
        <p:grpSpPr>
          <a:xfrm>
            <a:off x="1235034" y="2818554"/>
            <a:ext cx="8341897" cy="646331"/>
            <a:chOff x="1244973" y="2818554"/>
            <a:chExt cx="8341897" cy="646331"/>
          </a:xfrm>
        </p:grpSpPr>
        <p:sp>
          <p:nvSpPr>
            <p:cNvPr id="63" name="Rectangle 62"/>
            <p:cNvSpPr/>
            <p:nvPr/>
          </p:nvSpPr>
          <p:spPr>
            <a:xfrm>
              <a:off x="1244973" y="2872292"/>
              <a:ext cx="8339272" cy="5865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17346" y="2818554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Node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Identifier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11657" y="3573147"/>
            <a:ext cx="8362649" cy="3032048"/>
            <a:chOff x="1235034" y="2236304"/>
            <a:chExt cx="8362649" cy="3032048"/>
          </a:xfrm>
        </p:grpSpPr>
        <p:sp>
          <p:nvSpPr>
            <p:cNvPr id="69" name="Rectangle 68"/>
            <p:cNvSpPr/>
            <p:nvPr/>
          </p:nvSpPr>
          <p:spPr>
            <a:xfrm>
              <a:off x="1235034" y="2236304"/>
              <a:ext cx="8362649" cy="30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45209" y="4598460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Node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Properties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58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7376" y="8570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Data Processing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Home Message(s)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54345" y="1807491"/>
            <a:ext cx="965596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XML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arsing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 not that hard !!!</a:t>
            </a:r>
          </a:p>
          <a:p>
            <a:pPr marL="1258888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many cases it is much easier that parsing text files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Use example scripts as a starting point for your own</a:t>
            </a:r>
          </a:p>
          <a:p>
            <a:pPr marL="1258888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 read UniprotKB records</a:t>
            </a:r>
          </a:p>
          <a:p>
            <a:pPr marL="1258888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 read PSI-MI XML interaction files</a:t>
            </a:r>
          </a:p>
          <a:p>
            <a:pPr marL="1258888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 read any other XML (or HTML) files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03225" lvl="1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Be careful when dealing with</a:t>
            </a:r>
          </a:p>
          <a:p>
            <a:pPr marL="1258888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Potentially ambiguous and/or inconsistent protein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dentifiers</a:t>
            </a:r>
          </a:p>
          <a:p>
            <a:pPr marL="1258888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Interaction types</a:t>
            </a:r>
          </a:p>
          <a:p>
            <a:pPr marL="1258888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Multi-protein interactions (spoke/matrix expansion, changing interaction types)</a:t>
            </a:r>
          </a:p>
        </p:txBody>
      </p:sp>
    </p:spTree>
    <p:extLst>
      <p:ext uri="{BB962C8B-B14F-4D97-AF65-F5344CB8AC3E}">
        <p14:creationId xmlns:p14="http://schemas.microsoft.com/office/powerpoint/2010/main" val="34613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6" y="8570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Data Processing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file parsing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692" y="1106848"/>
            <a:ext cx="877602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Simple (and less simple but somewhat useful) project ideas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 UniprotKB (gene names, Entrez gene identifiers,  GO terms,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identifiers for each protein in a given MIF file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Generate a FASTA file listing sequences all the bait proteins reported in a given MIF file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Count interactions of a given protein (or a set of proteins) that are reported in a given MIF file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 all direct interactions of a given protein that are reported in a given MIF file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 all proteins for each interaction reported in a given MIF file excluding proteins annotated  (experimental role) as ‘ancillary’  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Retrieve GO annotation from XML-formatted UniprotKB record – e.g. </a:t>
            </a:r>
          </a:p>
          <a:p>
            <a:pPr marL="1371600" lvl="1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www.uniprot.org/uniprot/P60010.xml</a:t>
            </a:r>
          </a:p>
        </p:txBody>
      </p:sp>
    </p:spTree>
    <p:extLst>
      <p:ext uri="{BB962C8B-B14F-4D97-AF65-F5344CB8AC3E}">
        <p14:creationId xmlns:p14="http://schemas.microsoft.com/office/powerpoint/2010/main" val="37693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6" y="8570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Data Processing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692" y="1106848"/>
            <a:ext cx="1051561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XML Parsing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xml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library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https://lxml.de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XPath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https://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en.wikipedia.org/wiki/XPath (and references therein) </a:t>
            </a:r>
          </a:p>
          <a:p>
            <a:pPr marL="0" lvl="1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MIF 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miXML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format specification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XSD: https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://github.com/HUPO-PSI/miXML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(2.5/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, 3.0/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directories)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Publications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1200150" lvl="1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Hermjakob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et 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HUPO PSI's molecular interaction format--a community standard for the representation of protein interaction data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1204913"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Nat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Biotechnol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22:177-83 (2004). PMID: 14755292</a:t>
            </a:r>
          </a:p>
          <a:p>
            <a:pPr marL="12001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Kerrien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S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et al. Broadening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horizon--level 2.5 of the HUPO-PSI format for molecular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interactions.</a:t>
            </a:r>
          </a:p>
          <a:p>
            <a:pPr marL="1204913"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BMC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Biol.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5:44 (2007).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PMID: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17925023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Sivade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Dumousseau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M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et 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 Encompassing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new use cases - level 3.0 of the HUPO-PSI format for molecular interactions.</a:t>
            </a:r>
          </a:p>
          <a:p>
            <a:pPr marL="1204913"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BMC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Bioinformatics.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19:134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doi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10.1186/s12859-018-2118-1 (2018). PMID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29642841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 (I)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t="10145" r="4808" b="44778"/>
          <a:stretch/>
        </p:blipFill>
        <p:spPr>
          <a:xfrm>
            <a:off x="309262" y="1139610"/>
            <a:ext cx="8549640" cy="571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6772866" y="113553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mifFileMerge.py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2" y="2758467"/>
            <a:ext cx="8458199" cy="405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147737" y="3233484"/>
            <a:ext cx="22846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953321" y="498365"/>
            <a:ext cx="6904263" cy="5074845"/>
            <a:chOff x="4563068" y="578501"/>
            <a:chExt cx="6904263" cy="5074845"/>
          </a:xfrm>
        </p:grpSpPr>
        <p:sp>
          <p:nvSpPr>
            <p:cNvPr id="19" name="Rectangle 18"/>
            <p:cNvSpPr/>
            <p:nvPr/>
          </p:nvSpPr>
          <p:spPr>
            <a:xfrm>
              <a:off x="4563068" y="578501"/>
              <a:ext cx="6904263" cy="5074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93298" y="760024"/>
              <a:ext cx="6503437" cy="48013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&lt;entry&gt;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&lt;source&gt;...&lt;/source&gt;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experimentDescription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id="1"&gt;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&lt;interactor id="7"&gt;...&lt;/interaction&gt;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 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&lt;interaction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="57"&gt;...&lt;/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... 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&lt;/entry&gt;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3321" y="498638"/>
            <a:ext cx="6904263" cy="5074845"/>
            <a:chOff x="4563068" y="578501"/>
            <a:chExt cx="6904263" cy="5074845"/>
          </a:xfrm>
        </p:grpSpPr>
        <p:sp>
          <p:nvSpPr>
            <p:cNvPr id="25" name="Rectangle 24"/>
            <p:cNvSpPr/>
            <p:nvPr/>
          </p:nvSpPr>
          <p:spPr>
            <a:xfrm>
              <a:off x="4563068" y="578501"/>
              <a:ext cx="6904263" cy="5074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93298" y="760024"/>
              <a:ext cx="6503437" cy="48013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&lt;entry&gt;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&lt;source&gt;...&lt;/source&gt;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&lt;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experimentDescription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id="1"&gt;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&lt;interactor id="7"&gt;...&lt;/interaction&gt;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 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&lt;interaction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="57"&gt;...&lt;/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... 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&lt;/entry&gt;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3320" y="498365"/>
            <a:ext cx="6904263" cy="5074845"/>
            <a:chOff x="4563068" y="578501"/>
            <a:chExt cx="6904263" cy="5074845"/>
          </a:xfrm>
        </p:grpSpPr>
        <p:sp>
          <p:nvSpPr>
            <p:cNvPr id="31" name="Rectangle 30"/>
            <p:cNvSpPr/>
            <p:nvPr/>
          </p:nvSpPr>
          <p:spPr>
            <a:xfrm>
              <a:off x="4563068" y="578501"/>
              <a:ext cx="6904263" cy="5074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93298" y="760024"/>
              <a:ext cx="6503437" cy="48013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&lt;entry&gt;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&lt;source&gt;...&lt;/source&gt;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experimentDescription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id="1"&gt;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&lt;interactor id="7"&gt;...&lt;/interaction&gt;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...  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&lt;interaction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="57"&gt;...&lt;/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... 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&lt;/entry&gt;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54428" y="498365"/>
            <a:ext cx="6904263" cy="5074845"/>
            <a:chOff x="4563068" y="578501"/>
            <a:chExt cx="6904263" cy="5074845"/>
          </a:xfrm>
        </p:grpSpPr>
        <p:sp>
          <p:nvSpPr>
            <p:cNvPr id="34" name="Rectangle 33"/>
            <p:cNvSpPr/>
            <p:nvPr/>
          </p:nvSpPr>
          <p:spPr>
            <a:xfrm>
              <a:off x="4563068" y="578501"/>
              <a:ext cx="6904263" cy="5074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93298" y="760024"/>
              <a:ext cx="6503437" cy="48013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&lt;entry&gt;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&lt;source&gt;...&lt;/source&gt;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experimentDescription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id="1"&gt;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&lt;interactor id="7"&gt;...&lt;/interaction&gt;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 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&lt;interaction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="57"&gt;...&lt;/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interaction&gt;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...  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&lt;/entry&gt;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80577" y="1979966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dictionary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76847" y="2345901"/>
            <a:ext cx="589083" cy="5981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t="5956" r="5077" b="49146"/>
          <a:stretch/>
        </p:blipFill>
        <p:spPr>
          <a:xfrm>
            <a:off x="309262" y="1135535"/>
            <a:ext cx="854964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 (I)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0465" y="3172408"/>
            <a:ext cx="8119426" cy="31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953320" y="498092"/>
            <a:ext cx="6904263" cy="3959376"/>
            <a:chOff x="5186587" y="593964"/>
            <a:chExt cx="6904263" cy="3959376"/>
          </a:xfrm>
        </p:grpSpPr>
        <p:grpSp>
          <p:nvGrpSpPr>
            <p:cNvPr id="37" name="Group 36"/>
            <p:cNvGrpSpPr/>
            <p:nvPr/>
          </p:nvGrpSpPr>
          <p:grpSpPr>
            <a:xfrm>
              <a:off x="5186587" y="593964"/>
              <a:ext cx="6904263" cy="3959376"/>
              <a:chOff x="4563068" y="578502"/>
              <a:chExt cx="6904263" cy="395937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563068" y="578502"/>
                <a:ext cx="6904263" cy="3959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693298" y="760024"/>
                <a:ext cx="6503437" cy="3693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interactorList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&lt;interactor id="7"&gt;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...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lang="en-US" b="1" dirty="0" err="1" smtClean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experimentRef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&gt;33&lt;/</a:t>
                </a:r>
                <a:r>
                  <a:rPr lang="en-US" b="1" dirty="0" err="1" smtClean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experimentRef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</a:t>
                </a:r>
                <a:r>
                  <a:rPr 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 smtClean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&lt;experiment id="57"&gt;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...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&lt;/experiment&gt;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...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&lt;/interaction&gt;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...  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interactorList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5831633" y="1586203"/>
              <a:ext cx="4730620" cy="1474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9334764" y="1960236"/>
              <a:ext cx="667652" cy="1286817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956022" y="3211607"/>
              <a:ext cx="15199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Alternate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versions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761445" y="2873829"/>
              <a:ext cx="1082352" cy="74645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894078" y="2155371"/>
              <a:ext cx="2830044" cy="849086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t="20315" r="22771" b="34832"/>
          <a:stretch/>
        </p:blipFill>
        <p:spPr>
          <a:xfrm>
            <a:off x="309273" y="1135535"/>
            <a:ext cx="6766560" cy="571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 (II)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580" y="1688841"/>
            <a:ext cx="3293705" cy="101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0352" y="1141445"/>
            <a:ext cx="1611086" cy="295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0651" y="2997689"/>
            <a:ext cx="6774573" cy="1009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0652" y="4200448"/>
            <a:ext cx="5931890" cy="2173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19889" y="1387151"/>
            <a:ext cx="9152753" cy="4114688"/>
            <a:chOff x="2691531" y="410547"/>
            <a:chExt cx="9152753" cy="4114688"/>
          </a:xfrm>
        </p:grpSpPr>
        <p:grpSp>
          <p:nvGrpSpPr>
            <p:cNvPr id="22" name="Group 21"/>
            <p:cNvGrpSpPr/>
            <p:nvPr/>
          </p:nvGrpSpPr>
          <p:grpSpPr>
            <a:xfrm>
              <a:off x="2691531" y="410547"/>
              <a:ext cx="9152753" cy="4114688"/>
              <a:chOff x="2476927" y="2332653"/>
              <a:chExt cx="9152753" cy="411468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6927" y="2332653"/>
                <a:ext cx="9152753" cy="4114688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4537994" y="4742138"/>
                <a:ext cx="4242112" cy="9961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755709" y="1535517"/>
              <a:ext cx="4229671" cy="6011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361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8864" r="-8778" b="45570"/>
          <a:stretch/>
        </p:blipFill>
        <p:spPr>
          <a:xfrm>
            <a:off x="305295" y="1060021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718040" y="298580"/>
            <a:ext cx="5299789" cy="5784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7856249" y="3172294"/>
            <a:ext cx="3816008" cy="2754694"/>
            <a:chOff x="7856249" y="3172294"/>
            <a:chExt cx="3816008" cy="2754694"/>
          </a:xfrm>
        </p:grpSpPr>
        <p:grpSp>
          <p:nvGrpSpPr>
            <p:cNvPr id="77" name="Group 76"/>
            <p:cNvGrpSpPr/>
            <p:nvPr/>
          </p:nvGrpSpPr>
          <p:grpSpPr>
            <a:xfrm>
              <a:off x="7856249" y="3172294"/>
              <a:ext cx="3816008" cy="2754694"/>
              <a:chOff x="7856249" y="2732903"/>
              <a:chExt cx="3816008" cy="275469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8372104" y="4317671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P1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9308275" y="4755079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P2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515600" y="296982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P4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8321832" y="3466615"/>
                <a:ext cx="1092530" cy="878774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 flipV="1">
                <a:off x="9369631" y="3479470"/>
                <a:ext cx="1235035" cy="1056905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9369631" y="2909455"/>
                <a:ext cx="1104405" cy="570015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9274630" y="3503221"/>
                <a:ext cx="95001" cy="165067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8906494" y="32894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0307781" y="5118265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Association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 rot="19926215">
                <a:off x="7856249" y="2732903"/>
                <a:ext cx="3632401" cy="2584909"/>
              </a:xfrm>
              <a:prstGeom prst="ellipse">
                <a:avLst/>
              </a:prstGeom>
              <a:solidFill>
                <a:schemeClr val="accent6">
                  <a:lumMod val="75000"/>
                  <a:alpha val="10196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0090068" y="495498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P3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7552707" y="653143"/>
            <a:ext cx="2576945" cy="2185060"/>
            <a:chOff x="7552707" y="653143"/>
            <a:chExt cx="2576945" cy="2185060"/>
          </a:xfrm>
        </p:grpSpPr>
        <p:sp>
          <p:nvSpPr>
            <p:cNvPr id="80" name="TextBox 79"/>
            <p:cNvSpPr txBox="1"/>
            <p:nvPr/>
          </p:nvSpPr>
          <p:spPr>
            <a:xfrm>
              <a:off x="7552707" y="653143"/>
              <a:ext cx="761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Node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8300852" y="997527"/>
              <a:ext cx="1828800" cy="9381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8063345" y="1045029"/>
              <a:ext cx="688769" cy="7600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825839" y="1045029"/>
              <a:ext cx="558140" cy="17931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881445" y="1123397"/>
            <a:ext cx="3448394" cy="3550294"/>
            <a:chOff x="7881445" y="1123397"/>
            <a:chExt cx="3448394" cy="3550294"/>
          </a:xfrm>
        </p:grpSpPr>
        <p:sp>
          <p:nvSpPr>
            <p:cNvPr id="96" name="Rounded Rectangle 95"/>
            <p:cNvSpPr/>
            <p:nvPr/>
          </p:nvSpPr>
          <p:spPr>
            <a:xfrm rot="240000">
              <a:off x="8704296" y="1811455"/>
              <a:ext cx="1900863" cy="512083"/>
            </a:xfrm>
            <a:prstGeom prst="roundRect">
              <a:avLst>
                <a:gd name="adj" fmla="val 50000"/>
              </a:avLst>
            </a:prstGeom>
            <a:solidFill>
              <a:srgbClr val="FF0000">
                <a:alpha val="1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-8340000">
              <a:off x="8942452" y="4204264"/>
              <a:ext cx="2081766" cy="469427"/>
            </a:xfrm>
            <a:prstGeom prst="roundRect">
              <a:avLst>
                <a:gd name="adj" fmla="val 50000"/>
              </a:avLst>
            </a:prstGeom>
            <a:solidFill>
              <a:srgbClr val="FF0000">
                <a:alpha val="1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>
              <a:off x="10070276" y="1401288"/>
              <a:ext cx="498763" cy="320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10272156" y="1531917"/>
              <a:ext cx="676893" cy="26719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0580916" y="11233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Edge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 rot="-2340000">
              <a:off x="7881445" y="4122991"/>
              <a:ext cx="1900863" cy="512083"/>
            </a:xfrm>
            <a:prstGeom prst="roundRect">
              <a:avLst>
                <a:gd name="adj" fmla="val 50000"/>
              </a:avLst>
            </a:prstGeom>
            <a:solidFill>
              <a:srgbClr val="FF0000">
                <a:alpha val="1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8823369" y="1508166"/>
              <a:ext cx="1900049" cy="24106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10787624" y="4055640"/>
            <a:ext cx="1249466" cy="621026"/>
            <a:chOff x="10787624" y="4055640"/>
            <a:chExt cx="1249466" cy="621026"/>
          </a:xfrm>
        </p:grpSpPr>
        <p:sp>
          <p:nvSpPr>
            <p:cNvPr id="131" name="TextBox 130"/>
            <p:cNvSpPr txBox="1"/>
            <p:nvPr/>
          </p:nvSpPr>
          <p:spPr>
            <a:xfrm>
              <a:off x="10877798" y="4307334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Ancillary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35" name="Group 134"/>
            <p:cNvGrpSpPr>
              <a:grpSpLocks noChangeAspect="1"/>
            </p:cNvGrpSpPr>
            <p:nvPr/>
          </p:nvGrpSpPr>
          <p:grpSpPr>
            <a:xfrm>
              <a:off x="10787624" y="4055640"/>
              <a:ext cx="278854" cy="278854"/>
              <a:chOff x="6869148" y="6205271"/>
              <a:chExt cx="914400" cy="914400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6869148" y="6205271"/>
                <a:ext cx="914400" cy="9144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>
                <a:off x="6869148" y="6205271"/>
                <a:ext cx="914400" cy="9144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8864" r="-8778" b="45570"/>
          <a:stretch/>
        </p:blipFill>
        <p:spPr>
          <a:xfrm>
            <a:off x="310896" y="1051560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8" name="Rectangle 77"/>
          <p:cNvSpPr/>
          <p:nvPr/>
        </p:nvSpPr>
        <p:spPr>
          <a:xfrm>
            <a:off x="769351" y="1725314"/>
            <a:ext cx="8663898" cy="1129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765110" y="2948473"/>
            <a:ext cx="7408506" cy="1147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34363" r="-8778" b="20066"/>
          <a:stretch/>
        </p:blipFill>
        <p:spPr>
          <a:xfrm>
            <a:off x="310896" y="1051560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247748" y="1344146"/>
            <a:ext cx="1818181" cy="796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335602" y="2131246"/>
            <a:ext cx="7227485" cy="4699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539266" y="2291379"/>
            <a:ext cx="2229621" cy="400110"/>
            <a:chOff x="3539266" y="2291379"/>
            <a:chExt cx="2229621" cy="400110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3539266" y="2495413"/>
              <a:ext cx="473337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34117" y="2291379"/>
              <a:ext cx="173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Is ancillary ?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742738" y="2635623"/>
            <a:ext cx="6745046" cy="282926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744531" y="5507915"/>
            <a:ext cx="6745046" cy="12604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1" grpId="0" animBg="1"/>
      <p:bldP spid="28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34363" r="-8778" b="20066"/>
          <a:stretch/>
        </p:blipFill>
        <p:spPr>
          <a:xfrm>
            <a:off x="310896" y="1051560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548640" y="1243649"/>
            <a:ext cx="10669914" cy="4232049"/>
            <a:chOff x="250287" y="2042558"/>
            <a:chExt cx="5973810" cy="2369415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7" t="5" r="18711" b="70664"/>
            <a:stretch/>
          </p:blipFill>
          <p:spPr>
            <a:xfrm>
              <a:off x="250287" y="2057008"/>
              <a:ext cx="5887414" cy="2354965"/>
            </a:xfrm>
            <a:prstGeom prst="rect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/>
            <p:cNvSpPr txBox="1"/>
            <p:nvPr/>
          </p:nvSpPr>
          <p:spPr>
            <a:xfrm>
              <a:off x="4370986" y="2042558"/>
              <a:ext cx="1853111" cy="25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‘Binary’ Experiments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4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34363" r="-8778" b="20066"/>
          <a:stretch/>
        </p:blipFill>
        <p:spPr>
          <a:xfrm>
            <a:off x="310896" y="1051560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0" t="27663" r="12655" b="28339"/>
          <a:stretch/>
        </p:blipFill>
        <p:spPr>
          <a:xfrm>
            <a:off x="548640" y="732031"/>
            <a:ext cx="10515600" cy="578357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8326413" y="753036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Spoke expansion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34363" r="-8778" b="20066"/>
          <a:stretch/>
        </p:blipFill>
        <p:spPr>
          <a:xfrm>
            <a:off x="310896" y="1051560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507257" y="3173511"/>
            <a:ext cx="10556983" cy="3216986"/>
            <a:chOff x="507257" y="3270325"/>
            <a:chExt cx="10556983" cy="3216986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10" t="70421" r="307" b="2913"/>
            <a:stretch/>
          </p:blipFill>
          <p:spPr>
            <a:xfrm>
              <a:off x="527578" y="3270325"/>
              <a:ext cx="10536662" cy="3192927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TextBox 46"/>
            <p:cNvSpPr txBox="1"/>
            <p:nvPr/>
          </p:nvSpPr>
          <p:spPr>
            <a:xfrm>
              <a:off x="507257" y="6025646"/>
              <a:ext cx="2698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75000"/>
                    </a:schemeClr>
                  </a:solidFill>
                </a:rPr>
                <a:t>Matrix expansion</a:t>
              </a:r>
              <a:endParaRPr lang="en-US" sz="2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6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45590</TotalTime>
  <Words>868</Words>
  <Application>Microsoft Office PowerPoint</Application>
  <PresentationFormat>Widescreen</PresentationFormat>
  <Paragraphs>229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</dc:creator>
  <cp:lastModifiedBy>lukasz</cp:lastModifiedBy>
  <cp:revision>529</cp:revision>
  <cp:lastPrinted>2019-05-16T19:41:12Z</cp:lastPrinted>
  <dcterms:created xsi:type="dcterms:W3CDTF">2019-03-03T17:53:50Z</dcterms:created>
  <dcterms:modified xsi:type="dcterms:W3CDTF">2020-02-06T16:46:45Z</dcterms:modified>
</cp:coreProperties>
</file>