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8FAADC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94"/>
    <p:restoredTop sz="94676"/>
  </p:normalViewPr>
  <p:slideViewPr>
    <p:cSldViewPr snapToGrid="0" snapToObjects="1">
      <p:cViewPr varScale="1">
        <p:scale>
          <a:sx n="70" d="100"/>
          <a:sy n="70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D7F02-91E0-6F47-B58E-C8525B858797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A933-52CE-B949-94E0-BE9EF775AF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2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62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40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0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51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5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9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35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37E1-C51A-B44C-9CB5-4DA5B0170AFF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EE69-2224-4341-B0E4-4183D68536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89196"/>
              </p:ext>
            </p:extLst>
          </p:nvPr>
        </p:nvGraphicFramePr>
        <p:xfrm>
          <a:off x="1907312" y="747372"/>
          <a:ext cx="3536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093"/>
                <a:gridCol w="884093"/>
                <a:gridCol w="884093"/>
                <a:gridCol w="884093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2060">
                        <a:alpha val="52157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2060">
                        <a:alpha val="52157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91682"/>
              </p:ext>
            </p:extLst>
          </p:nvPr>
        </p:nvGraphicFramePr>
        <p:xfrm>
          <a:off x="8189195" y="747372"/>
          <a:ext cx="26646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230"/>
                <a:gridCol w="888230"/>
                <a:gridCol w="888230"/>
              </a:tblGrid>
              <a:tr h="370840">
                <a:tc>
                  <a:txBody>
                    <a:bodyPr/>
                    <a:lstStyle/>
                    <a:p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2060">
                        <a:alpha val="50196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206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085510" y="747372"/>
            <a:ext cx="1461859" cy="733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fr-FR" dirty="0" err="1" smtClean="0">
                <a:latin typeface="Courier New" charset="0"/>
                <a:ea typeface="Courier New" charset="0"/>
                <a:cs typeface="Courier New" charset="0"/>
              </a:rPr>
              <a:t>ather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085509" y="1465350"/>
            <a:ext cx="1461859" cy="733663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spread()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3674121"/>
            <a:ext cx="10905066" cy="31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5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55818"/>
              </p:ext>
            </p:extLst>
          </p:nvPr>
        </p:nvGraphicFramePr>
        <p:xfrm>
          <a:off x="1499303" y="3213483"/>
          <a:ext cx="26522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093"/>
                <a:gridCol w="884093"/>
                <a:gridCol w="884093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648449" y="3402910"/>
            <a:ext cx="1729551" cy="733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mtClean="0">
                <a:latin typeface="Courier New" charset="0"/>
                <a:ea typeface="Courier New" charset="0"/>
                <a:cs typeface="Courier New" charset="0"/>
              </a:rPr>
              <a:t>separate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84719"/>
              </p:ext>
            </p:extLst>
          </p:nvPr>
        </p:nvGraphicFramePr>
        <p:xfrm>
          <a:off x="6874867" y="3213482"/>
          <a:ext cx="4073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33"/>
                <a:gridCol w="876600"/>
                <a:gridCol w="764029"/>
                <a:gridCol w="767537"/>
                <a:gridCol w="767537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00" y="5004955"/>
            <a:ext cx="9499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11560"/>
              </p:ext>
            </p:extLst>
          </p:nvPr>
        </p:nvGraphicFramePr>
        <p:xfrm>
          <a:off x="1339273" y="941338"/>
          <a:ext cx="35363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74"/>
                <a:gridCol w="707274"/>
                <a:gridCol w="707274"/>
                <a:gridCol w="707274"/>
                <a:gridCol w="70727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517471" y="1501606"/>
            <a:ext cx="1461859" cy="733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select()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61823"/>
              </p:ext>
            </p:extLst>
          </p:nvPr>
        </p:nvGraphicFramePr>
        <p:xfrm>
          <a:off x="7621158" y="946418"/>
          <a:ext cx="212182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74"/>
                <a:gridCol w="707274"/>
                <a:gridCol w="707274"/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80" y="4034559"/>
            <a:ext cx="8458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8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8132"/>
              </p:ext>
            </p:extLst>
          </p:nvPr>
        </p:nvGraphicFramePr>
        <p:xfrm>
          <a:off x="1339273" y="941338"/>
          <a:ext cx="35363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74"/>
                <a:gridCol w="707274"/>
                <a:gridCol w="707274"/>
                <a:gridCol w="707274"/>
                <a:gridCol w="70727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517471" y="1501606"/>
            <a:ext cx="1461859" cy="733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48377"/>
              </p:ext>
            </p:extLst>
          </p:nvPr>
        </p:nvGraphicFramePr>
        <p:xfrm>
          <a:off x="7621158" y="1312177"/>
          <a:ext cx="35363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74"/>
                <a:gridCol w="707274"/>
                <a:gridCol w="707274"/>
                <a:gridCol w="707274"/>
                <a:gridCol w="70727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28" y="3632778"/>
            <a:ext cx="9867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4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41493"/>
              </p:ext>
            </p:extLst>
          </p:nvPr>
        </p:nvGraphicFramePr>
        <p:xfrm>
          <a:off x="2046547" y="941338"/>
          <a:ext cx="28290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74"/>
                <a:gridCol w="707274"/>
                <a:gridCol w="707274"/>
                <a:gridCol w="70727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517471" y="1501606"/>
            <a:ext cx="1461859" cy="733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charset="0"/>
                <a:ea typeface="Courier New" charset="0"/>
                <a:cs typeface="Courier New" charset="0"/>
              </a:rPr>
              <a:t>mutate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67288"/>
              </p:ext>
            </p:extLst>
          </p:nvPr>
        </p:nvGraphicFramePr>
        <p:xfrm>
          <a:off x="7621158" y="941338"/>
          <a:ext cx="35363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274"/>
                <a:gridCol w="707274"/>
                <a:gridCol w="707274"/>
                <a:gridCol w="707274"/>
                <a:gridCol w="70727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4200814"/>
            <a:ext cx="9156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7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838200"/>
            <a:ext cx="4347212" cy="5207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92608" y="98755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Split</a:t>
            </a:r>
            <a:endParaRPr lang="fr-FR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6529"/>
              </p:ext>
            </p:extLst>
          </p:nvPr>
        </p:nvGraphicFramePr>
        <p:xfrm>
          <a:off x="292609" y="2078566"/>
          <a:ext cx="165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82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key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values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62083"/>
              </p:ext>
            </p:extLst>
          </p:nvPr>
        </p:nvGraphicFramePr>
        <p:xfrm>
          <a:off x="2660650" y="1356884"/>
          <a:ext cx="165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82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key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values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25636"/>
              </p:ext>
            </p:extLst>
          </p:nvPr>
        </p:nvGraphicFramePr>
        <p:xfrm>
          <a:off x="2660650" y="2844800"/>
          <a:ext cx="165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82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key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values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6375"/>
              </p:ext>
            </p:extLst>
          </p:nvPr>
        </p:nvGraphicFramePr>
        <p:xfrm>
          <a:off x="2660650" y="4651908"/>
          <a:ext cx="165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82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key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values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necteur droit avec flèche 8"/>
          <p:cNvCxnSpPr/>
          <p:nvPr/>
        </p:nvCxnSpPr>
        <p:spPr>
          <a:xfrm flipV="1">
            <a:off x="2040637" y="2184400"/>
            <a:ext cx="419100" cy="635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040637" y="3727450"/>
            <a:ext cx="486663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040637" y="4635500"/>
            <a:ext cx="443357" cy="57266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08501" y="838200"/>
            <a:ext cx="2448000" cy="5207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767833" y="9875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Apply</a:t>
            </a:r>
            <a:endParaRPr lang="fr-FR" b="1" dirty="0"/>
          </a:p>
        </p:txBody>
      </p:sp>
      <p:sp>
        <p:nvSpPr>
          <p:cNvPr id="16" name="Accolade fermante 15"/>
          <p:cNvSpPr/>
          <p:nvPr/>
        </p:nvSpPr>
        <p:spPr>
          <a:xfrm>
            <a:off x="4408044" y="1714500"/>
            <a:ext cx="468000" cy="75490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87213" y="175260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</a:t>
            </a:r>
            <a:r>
              <a:rPr lang="fr-FR" dirty="0" smtClean="0"/>
              <a:t>(values) = 5</a:t>
            </a:r>
          </a:p>
          <a:p>
            <a:r>
              <a:rPr lang="fr-FR" dirty="0" smtClean="0"/>
              <a:t>min(values) = 2</a:t>
            </a:r>
            <a:endParaRPr lang="fr-FR" dirty="0"/>
          </a:p>
        </p:txBody>
      </p:sp>
      <p:sp>
        <p:nvSpPr>
          <p:cNvPr id="18" name="Accolade fermante 17"/>
          <p:cNvSpPr/>
          <p:nvPr/>
        </p:nvSpPr>
        <p:spPr>
          <a:xfrm>
            <a:off x="4421378" y="3225800"/>
            <a:ext cx="468000" cy="11023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00547" y="3442384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</a:t>
            </a:r>
            <a:r>
              <a:rPr lang="fr-FR" dirty="0" smtClean="0"/>
              <a:t>(values) = 14</a:t>
            </a:r>
          </a:p>
          <a:p>
            <a:r>
              <a:rPr lang="fr-FR" dirty="0" smtClean="0"/>
              <a:t>min(values) = 4</a:t>
            </a:r>
            <a:endParaRPr lang="fr-FR" dirty="0"/>
          </a:p>
        </p:txBody>
      </p:sp>
      <p:sp>
        <p:nvSpPr>
          <p:cNvPr id="20" name="Accolade fermante 19"/>
          <p:cNvSpPr/>
          <p:nvPr/>
        </p:nvSpPr>
        <p:spPr>
          <a:xfrm>
            <a:off x="4408044" y="5009524"/>
            <a:ext cx="468000" cy="75490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887213" y="5047624"/>
            <a:ext cx="173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</a:t>
            </a:r>
            <a:r>
              <a:rPr lang="fr-FR" dirty="0" smtClean="0"/>
              <a:t>(values) = -1</a:t>
            </a:r>
          </a:p>
          <a:p>
            <a:r>
              <a:rPr lang="fr-FR" dirty="0" smtClean="0"/>
              <a:t>min(values) = -1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035802" y="838200"/>
            <a:ext cx="2870198" cy="5207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323328" y="9875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Combine</a:t>
            </a:r>
            <a:endParaRPr lang="fr-FR" b="1" dirty="0"/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73409"/>
              </p:ext>
            </p:extLst>
          </p:nvPr>
        </p:nvGraphicFramePr>
        <p:xfrm>
          <a:off x="7231300" y="2844800"/>
          <a:ext cx="2484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828000"/>
                <a:gridCol w="82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key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min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onnecteur droit avec flèche 24"/>
          <p:cNvCxnSpPr/>
          <p:nvPr/>
        </p:nvCxnSpPr>
        <p:spPr>
          <a:xfrm>
            <a:off x="6538627" y="2357470"/>
            <a:ext cx="617016" cy="9721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6668980" y="3727450"/>
            <a:ext cx="486663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6538627" y="4201482"/>
            <a:ext cx="617016" cy="808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8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819150"/>
            <a:ext cx="9817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1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93</Words>
  <Application>Microsoft Macintosh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13</cp:revision>
  <dcterms:created xsi:type="dcterms:W3CDTF">2018-01-03T18:29:29Z</dcterms:created>
  <dcterms:modified xsi:type="dcterms:W3CDTF">2018-01-14T20:29:32Z</dcterms:modified>
</cp:coreProperties>
</file>