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21CDD-5CB2-A74A-A63F-3FF121CA5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30ACA2-DF9A-CE40-BA28-E0BF1629D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2DEC8-A3B1-0341-A638-753DA6BB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909EF7-89F2-B841-B186-87CA7371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3832AD-0880-C549-BDC2-A9DC1DD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1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EB22F-0890-1246-A15E-DB37D7B2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FC2F2B-F013-7141-BA52-104C87462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7F740-0428-3343-87DB-1490AD32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8DC42-53A3-7740-8A45-F162AC10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51CC4-D57C-804C-887E-104D5F85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901C32-0B35-9D47-B2DE-EDA33E5A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7A5BAD-4992-0343-BA51-0C46E4DD0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CD368-A81B-5640-BC0E-873C4887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F7F91-6B71-F24A-87D7-CA8636F5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7A6D6-85D9-D847-BBCC-2BC62154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1A7C5-A3C9-5742-B388-EF92FD93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7901B-3DFB-2648-AD57-2A922206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4A803-39D1-9D4C-9318-5D70C7F4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652A9-B9FD-F84D-A52E-F5FD3BFB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9DDFA-8762-0541-BD79-3BA901CB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9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A6326-36B6-2145-928D-C1FFD200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80D6C3-9C25-C946-AEFC-F1670EE9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53C411-D651-0446-AFCB-57A31898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C5AB6-6660-004B-802F-CB53D603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DCB10C-AD97-F24F-81B5-6638A0D0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5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FB53A-B4B7-A445-BDC3-A11C8DB9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AE801-28FD-6744-8217-E924ED4A0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FA5371-F222-3243-8764-5B88ADAF7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46AB56-BA89-8B41-9E3E-72320785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6CB0D-45D6-7C4B-8946-2FD036AF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35191D-1DD6-D446-B2DB-646F5F69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92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03562-A11F-324A-B709-2D20620B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7EFA5-6F68-C242-87F0-CCDE440C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11451-5839-064D-8B95-88ADC4FB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53C85B-8DEE-8148-A190-093D078A9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37975B-FFEF-5C46-9AA2-DF1DCBDBF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CED601-AF6E-4244-AF58-DFD8C066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0B8805-890A-9047-802A-0B8E0C31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B0CBAC-0BBC-C949-A8F7-C7BEF719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0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AF9C1-90D0-8C4F-B4EB-9AD63C17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B118EF-CF40-0342-9A4F-AA837990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113F54-5397-FF41-A8DC-E370F69D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6D5EEF-B047-8D46-A8A1-C4430EB3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7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1C7BBD-6F9A-344D-8E6B-BA87CF3A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F76C1A-ACE0-FA44-BE51-9E685347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1FB89-0240-5A41-BDE9-656516EE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93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BB702-11EB-594D-BB0D-FB150A61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0810B-A62F-BD4B-8121-582C58A2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D9A14E-D802-ED42-9EC7-FF113125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C1B7A-EAD1-C347-9FE0-E78A3B14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451FA9-73AA-2945-98E7-EA88FB0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BE7E9B-41B5-ED43-A70B-6E3405B8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9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1EA64-6914-844D-87E3-11041E07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6531DF-9867-2141-9625-C38A37CAD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66DDB0-0AFA-F243-AA82-7199BA1C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7DA142-CBE4-7848-A6B9-6F5454DE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6E067-BB50-0E49-B320-BDA27E4E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F9211-6EB2-FF4A-AD9F-D8C542EE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31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E96897-2202-5843-852F-0DBE630C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9F6EDE-2AD1-6F46-AD33-8528F0E0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35543-75FD-5E44-9530-A7CB7720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92F3-7D93-A243-88A1-404601BA64DD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E40696-223F-E54B-AC50-420B648D1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3A3023-969B-5E47-9DEA-1D2840D41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2080-D06F-EE40-8775-917094661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30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6BCEA020-BBE4-A045-89EC-46D366AE362E}"/>
              </a:ext>
            </a:extLst>
          </p:cNvPr>
          <p:cNvGrpSpPr/>
          <p:nvPr/>
        </p:nvGrpSpPr>
        <p:grpSpPr>
          <a:xfrm>
            <a:off x="219768" y="2146374"/>
            <a:ext cx="11540000" cy="3491664"/>
            <a:chOff x="219768" y="2146374"/>
            <a:chExt cx="11540000" cy="3491664"/>
          </a:xfrm>
        </p:grpSpPr>
        <p:sp>
          <p:nvSpPr>
            <p:cNvPr id="2" name="Rectangle à coins arrondis 1">
              <a:extLst>
                <a:ext uri="{FF2B5EF4-FFF2-40B4-BE49-F238E27FC236}">
                  <a16:creationId xmlns:a16="http://schemas.microsoft.com/office/drawing/2014/main" id="{0D670CD5-986E-E64E-AC61-B0DB71406725}"/>
                </a:ext>
              </a:extLst>
            </p:cNvPr>
            <p:cNvSpPr/>
            <p:nvPr/>
          </p:nvSpPr>
          <p:spPr>
            <a:xfrm>
              <a:off x="313039" y="3168426"/>
              <a:ext cx="1612669" cy="714895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1DCD28-1498-5B40-BF38-19E47260FC3C}"/>
                </a:ext>
              </a:extLst>
            </p:cNvPr>
            <p:cNvSpPr/>
            <p:nvPr/>
          </p:nvSpPr>
          <p:spPr>
            <a:xfrm>
              <a:off x="3572502" y="3151801"/>
              <a:ext cx="1446414" cy="74814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Losange 3">
              <a:extLst>
                <a:ext uri="{FF2B5EF4-FFF2-40B4-BE49-F238E27FC236}">
                  <a16:creationId xmlns:a16="http://schemas.microsoft.com/office/drawing/2014/main" id="{FFC263A6-728F-D64E-AF65-4A37FE931BD0}"/>
                </a:ext>
              </a:extLst>
            </p:cNvPr>
            <p:cNvSpPr/>
            <p:nvPr/>
          </p:nvSpPr>
          <p:spPr>
            <a:xfrm>
              <a:off x="6972026" y="2885793"/>
              <a:ext cx="1427761" cy="1280160"/>
            </a:xfrm>
            <a:prstGeom prst="diamond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>
              <a:extLst>
                <a:ext uri="{FF2B5EF4-FFF2-40B4-BE49-F238E27FC236}">
                  <a16:creationId xmlns:a16="http://schemas.microsoft.com/office/drawing/2014/main" id="{B4F9EE80-A673-964A-9956-E56B21424CEA}"/>
                </a:ext>
              </a:extLst>
            </p:cNvPr>
            <p:cNvSpPr/>
            <p:nvPr/>
          </p:nvSpPr>
          <p:spPr>
            <a:xfrm>
              <a:off x="10104772" y="3168426"/>
              <a:ext cx="1612669" cy="714895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980E05D-C5E5-BC43-891E-8C163BAC2270}"/>
                </a:ext>
              </a:extLst>
            </p:cNvPr>
            <p:cNvSpPr txBox="1"/>
            <p:nvPr/>
          </p:nvSpPr>
          <p:spPr>
            <a:xfrm>
              <a:off x="803229" y="3341207"/>
              <a:ext cx="686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Start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B4FFEB3-054E-3F4C-955C-8FF74BC26A21}"/>
                </a:ext>
              </a:extLst>
            </p:cNvPr>
            <p:cNvSpPr txBox="1"/>
            <p:nvPr/>
          </p:nvSpPr>
          <p:spPr>
            <a:xfrm>
              <a:off x="3807082" y="3341207"/>
              <a:ext cx="977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Process</a:t>
              </a:r>
              <a:endParaRPr lang="fr-FR" sz="2000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D33F7C2-A271-B343-802B-1A960B147604}"/>
                </a:ext>
              </a:extLst>
            </p:cNvPr>
            <p:cNvSpPr txBox="1"/>
            <p:nvPr/>
          </p:nvSpPr>
          <p:spPr>
            <a:xfrm>
              <a:off x="10640840" y="3341207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End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83D1ECE-3E04-3144-BFD4-31DA289692D9}"/>
                </a:ext>
              </a:extLst>
            </p:cNvPr>
            <p:cNvSpPr txBox="1"/>
            <p:nvPr/>
          </p:nvSpPr>
          <p:spPr>
            <a:xfrm>
              <a:off x="7151946" y="3325818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/>
                <a:t>Decision</a:t>
              </a:r>
              <a:endParaRPr lang="fr-FR" sz="2000" dirty="0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DFF3B9F2-0364-6948-8760-1276894EDD46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1925708" y="3525874"/>
              <a:ext cx="1646794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1B35E551-5FA4-294A-AC8C-989DE05293B7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5018916" y="3525873"/>
              <a:ext cx="1953110" cy="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1C78188-E581-9640-B819-54F4B953B35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8399787" y="3525873"/>
              <a:ext cx="1704985" cy="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en angle 16">
              <a:extLst>
                <a:ext uri="{FF2B5EF4-FFF2-40B4-BE49-F238E27FC236}">
                  <a16:creationId xmlns:a16="http://schemas.microsoft.com/office/drawing/2014/main" id="{7A57DDD6-2130-EB43-8D79-E0746C665F7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53141" y="2342512"/>
              <a:ext cx="266007" cy="3380874"/>
            </a:xfrm>
            <a:prstGeom prst="bentConnector3">
              <a:avLst>
                <a:gd name="adj1" fmla="val -244245"/>
              </a:avLst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87042C4-9849-8A43-B0A6-E519294C207C}"/>
                </a:ext>
              </a:extLst>
            </p:cNvPr>
            <p:cNvSpPr txBox="1"/>
            <p:nvPr/>
          </p:nvSpPr>
          <p:spPr>
            <a:xfrm>
              <a:off x="219768" y="4289820"/>
              <a:ext cx="17182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Start the program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F647872-83D0-C145-AE47-0B3AE2752FCE}"/>
                </a:ext>
              </a:extLst>
            </p:cNvPr>
            <p:cNvSpPr txBox="1"/>
            <p:nvPr/>
          </p:nvSpPr>
          <p:spPr>
            <a:xfrm>
              <a:off x="3107768" y="2146374"/>
              <a:ext cx="31410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This </a:t>
              </a:r>
              <a:r>
                <a:rPr lang="fr-FR" sz="1600" dirty="0" err="1"/>
                <a:t>is</a:t>
              </a:r>
              <a:r>
                <a:rPr lang="fr-FR" sz="1600" dirty="0"/>
                <a:t> </a:t>
              </a:r>
              <a:r>
                <a:rPr lang="fr-FR" sz="1600" dirty="0" err="1"/>
                <a:t>where</a:t>
              </a:r>
              <a:r>
                <a:rPr lang="fr-FR" sz="1600" dirty="0"/>
                <a:t> the </a:t>
              </a:r>
              <a:r>
                <a:rPr lang="fr-FR" sz="1600" dirty="0" err="1"/>
                <a:t>operations</a:t>
              </a:r>
              <a:endParaRPr lang="fr-FR" sz="1600" dirty="0"/>
            </a:p>
            <a:p>
              <a:r>
                <a:rPr lang="fr-FR" sz="1600" dirty="0"/>
                <a:t>are </a:t>
              </a:r>
              <a:r>
                <a:rPr lang="fr-FR" sz="1600" dirty="0" err="1"/>
                <a:t>carried</a:t>
              </a:r>
              <a:r>
                <a:rPr lang="fr-FR" sz="1600" dirty="0"/>
                <a:t> out (data manipulation, </a:t>
              </a:r>
            </a:p>
            <a:p>
              <a:r>
                <a:rPr lang="fr-FR" sz="1600" dirty="0" err="1"/>
                <a:t>mathematical</a:t>
              </a:r>
              <a:r>
                <a:rPr lang="fr-FR" sz="1600" dirty="0"/>
                <a:t> </a:t>
              </a:r>
              <a:r>
                <a:rPr lang="fr-FR" sz="1600" dirty="0" err="1"/>
                <a:t>operations</a:t>
              </a:r>
              <a:r>
                <a:rPr lang="fr-FR" sz="1600" dirty="0"/>
                <a:t>)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7E52350-760F-7742-BE17-9438D75A7F1E}"/>
                </a:ext>
              </a:extLst>
            </p:cNvPr>
            <p:cNvSpPr txBox="1"/>
            <p:nvPr/>
          </p:nvSpPr>
          <p:spPr>
            <a:xfrm>
              <a:off x="6786367" y="5053263"/>
              <a:ext cx="15552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Boolean</a:t>
              </a:r>
              <a:r>
                <a:rPr lang="fr-FR" sz="1600" dirty="0"/>
                <a:t> </a:t>
              </a:r>
              <a:r>
                <a:rPr lang="fr-FR" sz="1600" dirty="0" err="1"/>
                <a:t>choice</a:t>
              </a:r>
              <a:r>
                <a:rPr lang="fr-FR" sz="1600" dirty="0"/>
                <a:t>: </a:t>
              </a:r>
            </a:p>
            <a:p>
              <a:r>
                <a:rPr lang="fr-FR" sz="1600" dirty="0" err="1"/>
                <a:t>true</a:t>
              </a:r>
              <a:r>
                <a:rPr lang="fr-FR" sz="1600" dirty="0"/>
                <a:t> or false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F060DB6-CC05-004E-BB4D-B7EC542FF4E3}"/>
                </a:ext>
              </a:extLst>
            </p:cNvPr>
            <p:cNvSpPr txBox="1"/>
            <p:nvPr/>
          </p:nvSpPr>
          <p:spPr>
            <a:xfrm>
              <a:off x="10176834" y="2392595"/>
              <a:ext cx="1582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End the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13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>
            <a:extLst>
              <a:ext uri="{FF2B5EF4-FFF2-40B4-BE49-F238E27FC236}">
                <a16:creationId xmlns:a16="http://schemas.microsoft.com/office/drawing/2014/main" id="{9807E047-5A02-694F-B2DC-967530EAF2CD}"/>
              </a:ext>
            </a:extLst>
          </p:cNvPr>
          <p:cNvSpPr/>
          <p:nvPr/>
        </p:nvSpPr>
        <p:spPr>
          <a:xfrm>
            <a:off x="313039" y="3168426"/>
            <a:ext cx="1612669" cy="71489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BE183-3498-624B-A0A2-6E14208FD7F4}"/>
              </a:ext>
            </a:extLst>
          </p:cNvPr>
          <p:cNvSpPr/>
          <p:nvPr/>
        </p:nvSpPr>
        <p:spPr>
          <a:xfrm>
            <a:off x="3588023" y="3151801"/>
            <a:ext cx="1446414" cy="7481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8F9195DD-46F8-9C41-A3FA-A84CBEC3B8DB}"/>
              </a:ext>
            </a:extLst>
          </p:cNvPr>
          <p:cNvSpPr/>
          <p:nvPr/>
        </p:nvSpPr>
        <p:spPr>
          <a:xfrm>
            <a:off x="6972026" y="2885793"/>
            <a:ext cx="1427761" cy="1280160"/>
          </a:xfrm>
          <a:prstGeom prst="diamond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F8CFE95F-9683-C04A-BC3F-A36642BC4E31}"/>
              </a:ext>
            </a:extLst>
          </p:cNvPr>
          <p:cNvSpPr/>
          <p:nvPr/>
        </p:nvSpPr>
        <p:spPr>
          <a:xfrm>
            <a:off x="10104772" y="3168426"/>
            <a:ext cx="1612669" cy="71489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5D1661-EA8E-3E44-8440-9D94A002B878}"/>
              </a:ext>
            </a:extLst>
          </p:cNvPr>
          <p:cNvSpPr txBox="1"/>
          <p:nvPr/>
        </p:nvSpPr>
        <p:spPr>
          <a:xfrm>
            <a:off x="803229" y="3341207"/>
            <a:ext cx="72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53C505-1548-E543-9F64-9D3072571DAA}"/>
              </a:ext>
            </a:extLst>
          </p:cNvPr>
          <p:cNvSpPr txBox="1"/>
          <p:nvPr/>
        </p:nvSpPr>
        <p:spPr>
          <a:xfrm>
            <a:off x="3686764" y="3160732"/>
            <a:ext cx="1248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Feeling </a:t>
            </a:r>
          </a:p>
          <a:p>
            <a:r>
              <a:rPr lang="fr-FR" sz="2000" dirty="0" err="1"/>
              <a:t>awkward</a:t>
            </a:r>
            <a:r>
              <a:rPr lang="fr-FR" sz="2000" dirty="0"/>
              <a:t>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008AFF-4D75-7F41-A9A9-8FF93F54C106}"/>
              </a:ext>
            </a:extLst>
          </p:cNvPr>
          <p:cNvSpPr txBox="1"/>
          <p:nvPr/>
        </p:nvSpPr>
        <p:spPr>
          <a:xfrm>
            <a:off x="10640840" y="3341207"/>
            <a:ext cx="78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Leave</a:t>
            </a:r>
            <a:endParaRPr lang="fr-FR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CAF67E-E4D3-3545-82F5-ACE33A426F6C}"/>
              </a:ext>
            </a:extLst>
          </p:cNvPr>
          <p:cNvSpPr txBox="1"/>
          <p:nvPr/>
        </p:nvSpPr>
        <p:spPr>
          <a:xfrm>
            <a:off x="7151946" y="3325818"/>
            <a:ext cx="118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Free </a:t>
            </a:r>
            <a:r>
              <a:rPr lang="fr-FR" sz="2000" dirty="0" err="1"/>
              <a:t>food</a:t>
            </a:r>
            <a:endParaRPr lang="fr-FR" sz="20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DBA645D-0445-EE44-87D5-5A59B32F197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925708" y="3525874"/>
            <a:ext cx="1662315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1F977B-391C-B341-9449-570828E361C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034437" y="3525873"/>
            <a:ext cx="1937589" cy="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3A65C4B-9944-BA49-BF5E-08DFF8A191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99787" y="3525873"/>
            <a:ext cx="1704985" cy="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33BB9A0F-FA11-1C47-BCE8-156ED6903905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5117566" y="4165953"/>
            <a:ext cx="2559021" cy="1371600"/>
          </a:xfrm>
          <a:prstGeom prst="bentConnector3">
            <a:avLst>
              <a:gd name="adj1" fmla="val 163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35D7C89-FE1E-424C-8194-BD4535EB40A8}"/>
              </a:ext>
            </a:extLst>
          </p:cNvPr>
          <p:cNvSpPr txBox="1"/>
          <p:nvPr/>
        </p:nvSpPr>
        <p:spPr>
          <a:xfrm>
            <a:off x="10176834" y="2392595"/>
            <a:ext cx="158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End the program</a:t>
            </a:r>
          </a:p>
        </p:txBody>
      </p:sp>
      <p:sp>
        <p:nvSpPr>
          <p:cNvPr id="19" name="Rectangle à coins arrondis 18">
            <a:extLst>
              <a:ext uri="{FF2B5EF4-FFF2-40B4-BE49-F238E27FC236}">
                <a16:creationId xmlns:a16="http://schemas.microsoft.com/office/drawing/2014/main" id="{84B46A6A-21B8-AF4E-A569-159559597172}"/>
              </a:ext>
            </a:extLst>
          </p:cNvPr>
          <p:cNvSpPr/>
          <p:nvPr/>
        </p:nvSpPr>
        <p:spPr>
          <a:xfrm>
            <a:off x="3504896" y="5180105"/>
            <a:ext cx="1612669" cy="71489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210FD2-9DAE-2640-9E87-8A429DBFB88D}"/>
              </a:ext>
            </a:extLst>
          </p:cNvPr>
          <p:cNvSpPr txBox="1"/>
          <p:nvPr/>
        </p:nvSpPr>
        <p:spPr>
          <a:xfrm>
            <a:off x="4000825" y="5369510"/>
            <a:ext cx="620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Stay</a:t>
            </a:r>
            <a:endParaRPr lang="fr-FR" sz="20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ADD31A-A670-CD44-982E-7B6B466644F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4311230" y="3899946"/>
            <a:ext cx="1" cy="128015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E15E789-3898-BB47-8F61-D92829AE8AF6}"/>
              </a:ext>
            </a:extLst>
          </p:cNvPr>
          <p:cNvSpPr txBox="1"/>
          <p:nvPr/>
        </p:nvSpPr>
        <p:spPr>
          <a:xfrm>
            <a:off x="4543029" y="43553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4EF58C7-CCE7-F748-B89D-39614C65EE27}"/>
              </a:ext>
            </a:extLst>
          </p:cNvPr>
          <p:cNvSpPr txBox="1"/>
          <p:nvPr/>
        </p:nvSpPr>
        <p:spPr>
          <a:xfrm>
            <a:off x="5747914" y="308930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Yes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2F84830-5CF6-D44B-A5A3-E60FAA346105}"/>
              </a:ext>
            </a:extLst>
          </p:cNvPr>
          <p:cNvSpPr txBox="1"/>
          <p:nvPr/>
        </p:nvSpPr>
        <p:spPr>
          <a:xfrm>
            <a:off x="7849678" y="465548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Yes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6FB5625-343C-5C41-9E42-22F757939FA2}"/>
              </a:ext>
            </a:extLst>
          </p:cNvPr>
          <p:cNvSpPr txBox="1"/>
          <p:nvPr/>
        </p:nvSpPr>
        <p:spPr>
          <a:xfrm>
            <a:off x="8935855" y="304449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8279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2AA1B792-A74A-9246-82FB-943266256AF8}"/>
              </a:ext>
            </a:extLst>
          </p:cNvPr>
          <p:cNvGrpSpPr/>
          <p:nvPr/>
        </p:nvGrpSpPr>
        <p:grpSpPr>
          <a:xfrm>
            <a:off x="573585" y="1705170"/>
            <a:ext cx="2593901" cy="4222390"/>
            <a:chOff x="573585" y="1705170"/>
            <a:chExt cx="2593901" cy="422239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14E8B37-5588-6C4C-99DF-065FE9AE0F1E}"/>
                </a:ext>
              </a:extLst>
            </p:cNvPr>
            <p:cNvSpPr/>
            <p:nvPr/>
          </p:nvSpPr>
          <p:spPr>
            <a:xfrm>
              <a:off x="1274855" y="1705170"/>
              <a:ext cx="299545" cy="207856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Losange 3">
              <a:extLst>
                <a:ext uri="{FF2B5EF4-FFF2-40B4-BE49-F238E27FC236}">
                  <a16:creationId xmlns:a16="http://schemas.microsoft.com/office/drawing/2014/main" id="{B5B091E9-8A13-7C48-9258-8CA426D67F9F}"/>
                </a:ext>
              </a:extLst>
            </p:cNvPr>
            <p:cNvSpPr/>
            <p:nvPr/>
          </p:nvSpPr>
          <p:spPr>
            <a:xfrm>
              <a:off x="710747" y="2548909"/>
              <a:ext cx="1427761" cy="1280160"/>
            </a:xfrm>
            <a:prstGeom prst="diamond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88841-0A43-8941-8054-4962B1C1029D}"/>
                </a:ext>
              </a:extLst>
            </p:cNvPr>
            <p:cNvSpPr/>
            <p:nvPr/>
          </p:nvSpPr>
          <p:spPr>
            <a:xfrm>
              <a:off x="701420" y="4439544"/>
              <a:ext cx="1446414" cy="74814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B568AA9-D4EC-1B4E-B043-ABE245691D45}"/>
                </a:ext>
              </a:extLst>
            </p:cNvPr>
            <p:cNvSpPr/>
            <p:nvPr/>
          </p:nvSpPr>
          <p:spPr>
            <a:xfrm>
              <a:off x="1274855" y="5719704"/>
              <a:ext cx="299545" cy="2078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C96F664-B720-0146-9236-DCF996205D8B}"/>
                </a:ext>
              </a:extLst>
            </p:cNvPr>
            <p:cNvSpPr txBox="1"/>
            <p:nvPr/>
          </p:nvSpPr>
          <p:spPr>
            <a:xfrm>
              <a:off x="874637" y="3004323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Condition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BB5D75-C671-0E4D-AF0F-D7B7CCE6D0B2}"/>
                </a:ext>
              </a:extLst>
            </p:cNvPr>
            <p:cNvSpPr txBox="1"/>
            <p:nvPr/>
          </p:nvSpPr>
          <p:spPr>
            <a:xfrm>
              <a:off x="831260" y="4610768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Expression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CE83832-F5BB-BF47-B758-8F6505EFF08C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424628" y="1913026"/>
              <a:ext cx="0" cy="63588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ECAC5E5-7004-3F44-93B2-75872245F99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424627" y="3829069"/>
              <a:ext cx="0" cy="610475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0F84A03F-6ACC-0E49-9DC2-DE6ED2C1CA9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424627" y="5187689"/>
              <a:ext cx="1" cy="532015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en angle 17">
              <a:extLst>
                <a:ext uri="{FF2B5EF4-FFF2-40B4-BE49-F238E27FC236}">
                  <a16:creationId xmlns:a16="http://schemas.microsoft.com/office/drawing/2014/main" id="{C3D7223C-C057-C648-87EF-1D12CC1F3C0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1424627" y="3188989"/>
              <a:ext cx="713881" cy="2264707"/>
            </a:xfrm>
            <a:prstGeom prst="bentConnector4">
              <a:avLst>
                <a:gd name="adj1" fmla="val -32022"/>
                <a:gd name="adj2" fmla="val 100258"/>
              </a:avLst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37B0B0C-CE0D-7B45-8D28-9ED50ABBFC67}"/>
                </a:ext>
              </a:extLst>
            </p:cNvPr>
            <p:cNvSpPr txBox="1"/>
            <p:nvPr/>
          </p:nvSpPr>
          <p:spPr>
            <a:xfrm>
              <a:off x="573585" y="3879975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true</a:t>
              </a:r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2625E0D-96FB-A642-9AF4-D7D79B4FBB5C}"/>
                </a:ext>
              </a:extLst>
            </p:cNvPr>
            <p:cNvSpPr txBox="1"/>
            <p:nvPr/>
          </p:nvSpPr>
          <p:spPr>
            <a:xfrm>
              <a:off x="2366946" y="4136676"/>
              <a:ext cx="80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false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01FC82E-316A-A045-B62B-A0138F06C66A}"/>
              </a:ext>
            </a:extLst>
          </p:cNvPr>
          <p:cNvGrpSpPr/>
          <p:nvPr/>
        </p:nvGrpSpPr>
        <p:grpSpPr>
          <a:xfrm>
            <a:off x="4552026" y="1809098"/>
            <a:ext cx="3677573" cy="4222390"/>
            <a:chOff x="4552026" y="1809098"/>
            <a:chExt cx="3677573" cy="4222390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11B5341-2A96-D442-9FFE-33361A9A05AD}"/>
                </a:ext>
              </a:extLst>
            </p:cNvPr>
            <p:cNvGrpSpPr/>
            <p:nvPr/>
          </p:nvGrpSpPr>
          <p:grpSpPr>
            <a:xfrm>
              <a:off x="4552026" y="1809098"/>
              <a:ext cx="2831886" cy="4222390"/>
              <a:chOff x="573585" y="1705170"/>
              <a:chExt cx="2831886" cy="422239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1937B1C5-00FC-7746-8085-F0A941F5DC5E}"/>
                  </a:ext>
                </a:extLst>
              </p:cNvPr>
              <p:cNvSpPr/>
              <p:nvPr/>
            </p:nvSpPr>
            <p:spPr>
              <a:xfrm>
                <a:off x="1274855" y="1705170"/>
                <a:ext cx="299545" cy="207856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Losange 29">
                <a:extLst>
                  <a:ext uri="{FF2B5EF4-FFF2-40B4-BE49-F238E27FC236}">
                    <a16:creationId xmlns:a16="http://schemas.microsoft.com/office/drawing/2014/main" id="{3EBCFDC2-A794-4142-B361-C09999BA4E5F}"/>
                  </a:ext>
                </a:extLst>
              </p:cNvPr>
              <p:cNvSpPr/>
              <p:nvPr/>
            </p:nvSpPr>
            <p:spPr>
              <a:xfrm>
                <a:off x="710747" y="2548909"/>
                <a:ext cx="1427761" cy="128016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2F01FA-CC31-CB43-8BC3-75042C82E296}"/>
                  </a:ext>
                </a:extLst>
              </p:cNvPr>
              <p:cNvSpPr/>
              <p:nvPr/>
            </p:nvSpPr>
            <p:spPr>
              <a:xfrm>
                <a:off x="701420" y="4439544"/>
                <a:ext cx="1446414" cy="74814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F2843B62-83FB-264B-AB56-83807AEA57DC}"/>
                  </a:ext>
                </a:extLst>
              </p:cNvPr>
              <p:cNvSpPr/>
              <p:nvPr/>
            </p:nvSpPr>
            <p:spPr>
              <a:xfrm>
                <a:off x="1274855" y="5719704"/>
                <a:ext cx="299545" cy="2078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429877A-340F-284E-8FF6-2FEE9A218914}"/>
                  </a:ext>
                </a:extLst>
              </p:cNvPr>
              <p:cNvSpPr txBox="1"/>
              <p:nvPr/>
            </p:nvSpPr>
            <p:spPr>
              <a:xfrm>
                <a:off x="874637" y="3004323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Condition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514833E-069B-F04C-96C9-C8E136DA69D2}"/>
                  </a:ext>
                </a:extLst>
              </p:cNvPr>
              <p:cNvSpPr txBox="1"/>
              <p:nvPr/>
            </p:nvSpPr>
            <p:spPr>
              <a:xfrm>
                <a:off x="746300" y="4493813"/>
                <a:ext cx="1356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Expression 1</a:t>
                </a:r>
              </a:p>
              <a:p>
                <a:pPr algn="ctr"/>
                <a:r>
                  <a:rPr lang="fr-FR" dirty="0"/>
                  <a:t>if body</a:t>
                </a:r>
              </a:p>
            </p:txBody>
          </p:sp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3D65BB67-7656-6F42-99EC-C500ABD8531A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>
              <a:xfrm>
                <a:off x="1424628" y="1913026"/>
                <a:ext cx="0" cy="63588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D7371827-0453-5447-8714-CF70FF289A15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1424627" y="3829069"/>
                <a:ext cx="0" cy="610475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F12C5683-304E-5D49-A29B-0D2D7343BA06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>
                <a:off x="1424627" y="5187689"/>
                <a:ext cx="1" cy="532015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en angle 37">
                <a:extLst>
                  <a:ext uri="{FF2B5EF4-FFF2-40B4-BE49-F238E27FC236}">
                    <a16:creationId xmlns:a16="http://schemas.microsoft.com/office/drawing/2014/main" id="{01222525-E88A-E84D-9A31-C6F9CCD3A92E}"/>
                  </a:ext>
                </a:extLst>
              </p:cNvPr>
              <p:cNvCxnSpPr>
                <a:cxnSpLocks/>
                <a:stCxn id="30" idx="3"/>
                <a:endCxn id="42" idx="0"/>
              </p:cNvCxnSpPr>
              <p:nvPr/>
            </p:nvCxnSpPr>
            <p:spPr>
              <a:xfrm>
                <a:off x="2138508" y="3188989"/>
                <a:ext cx="1265005" cy="829443"/>
              </a:xfrm>
              <a:prstGeom prst="bentConnector2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903177CE-B9BB-2F46-9885-A853DD687ADA}"/>
                  </a:ext>
                </a:extLst>
              </p:cNvPr>
              <p:cNvSpPr txBox="1"/>
              <p:nvPr/>
            </p:nvSpPr>
            <p:spPr>
              <a:xfrm>
                <a:off x="573585" y="3879975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</a:t>
                </a:r>
                <a:r>
                  <a:rPr lang="fr-FR" dirty="0" err="1"/>
                  <a:t>true</a:t>
                </a:r>
                <a:endParaRPr lang="fr-FR" dirty="0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7917CEB0-EE54-B64F-8896-C51328FE9756}"/>
                  </a:ext>
                </a:extLst>
              </p:cNvPr>
              <p:cNvSpPr txBox="1"/>
              <p:nvPr/>
            </p:nvSpPr>
            <p:spPr>
              <a:xfrm>
                <a:off x="2604931" y="2721682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false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DEB1C9-0206-8540-9938-A4FD3A115405}"/>
                </a:ext>
              </a:extLst>
            </p:cNvPr>
            <p:cNvSpPr/>
            <p:nvPr/>
          </p:nvSpPr>
          <p:spPr>
            <a:xfrm>
              <a:off x="6658747" y="4122360"/>
              <a:ext cx="1446414" cy="74814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41D2388-0BA9-5649-8055-BBE729B624EC}"/>
                </a:ext>
              </a:extLst>
            </p:cNvPr>
            <p:cNvSpPr txBox="1"/>
            <p:nvPr/>
          </p:nvSpPr>
          <p:spPr>
            <a:xfrm>
              <a:off x="6583372" y="4160565"/>
              <a:ext cx="1646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Expression 2 </a:t>
              </a:r>
              <a:r>
                <a:rPr lang="fr-FR" dirty="0" err="1"/>
                <a:t>else</a:t>
              </a:r>
              <a:r>
                <a:rPr lang="fr-FR" dirty="0"/>
                <a:t> body</a:t>
              </a:r>
            </a:p>
          </p:txBody>
        </p:sp>
        <p:cxnSp>
          <p:nvCxnSpPr>
            <p:cNvPr id="46" name="Connecteur en angle 45">
              <a:extLst>
                <a:ext uri="{FF2B5EF4-FFF2-40B4-BE49-F238E27FC236}">
                  <a16:creationId xmlns:a16="http://schemas.microsoft.com/office/drawing/2014/main" id="{7465217D-9242-B44B-9EAE-2026C7E7B80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6084720" y="4183747"/>
              <a:ext cx="610477" cy="1983993"/>
            </a:xfrm>
            <a:prstGeom prst="bentConnector2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23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e 70">
            <a:extLst>
              <a:ext uri="{FF2B5EF4-FFF2-40B4-BE49-F238E27FC236}">
                <a16:creationId xmlns:a16="http://schemas.microsoft.com/office/drawing/2014/main" id="{93296C43-F6E3-6341-88ED-C0B3F293BF47}"/>
              </a:ext>
            </a:extLst>
          </p:cNvPr>
          <p:cNvGrpSpPr/>
          <p:nvPr/>
        </p:nvGrpSpPr>
        <p:grpSpPr>
          <a:xfrm>
            <a:off x="461289" y="0"/>
            <a:ext cx="7515021" cy="4222390"/>
            <a:chOff x="461289" y="0"/>
            <a:chExt cx="7515021" cy="422239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9F1DF94-AFD6-F747-A307-96A878062EF2}"/>
                </a:ext>
              </a:extLst>
            </p:cNvPr>
            <p:cNvSpPr/>
            <p:nvPr/>
          </p:nvSpPr>
          <p:spPr>
            <a:xfrm>
              <a:off x="1162559" y="0"/>
              <a:ext cx="299545" cy="207856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CAA880-3FCC-DC41-A84D-7D9DE8DB6D78}"/>
                </a:ext>
              </a:extLst>
            </p:cNvPr>
            <p:cNvSpPr/>
            <p:nvPr/>
          </p:nvSpPr>
          <p:spPr>
            <a:xfrm>
              <a:off x="1162559" y="4014534"/>
              <a:ext cx="299545" cy="2078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DB75EA1-3E11-2941-8FC6-545622CB7DCB}"/>
                </a:ext>
              </a:extLst>
            </p:cNvPr>
            <p:cNvGrpSpPr/>
            <p:nvPr/>
          </p:nvGrpSpPr>
          <p:grpSpPr>
            <a:xfrm>
              <a:off x="598451" y="846640"/>
              <a:ext cx="1427761" cy="1280160"/>
              <a:chOff x="598451" y="843739"/>
              <a:chExt cx="1427761" cy="1280160"/>
            </a:xfrm>
          </p:grpSpPr>
          <p:sp>
            <p:nvSpPr>
              <p:cNvPr id="9" name="Losange 8">
                <a:extLst>
                  <a:ext uri="{FF2B5EF4-FFF2-40B4-BE49-F238E27FC236}">
                    <a16:creationId xmlns:a16="http://schemas.microsoft.com/office/drawing/2014/main" id="{B599201C-AA0A-C843-B8A8-D7947AEC3068}"/>
                  </a:ext>
                </a:extLst>
              </p:cNvPr>
              <p:cNvSpPr/>
              <p:nvPr/>
            </p:nvSpPr>
            <p:spPr>
              <a:xfrm>
                <a:off x="598451" y="843739"/>
                <a:ext cx="1427761" cy="128016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41D5AC2-C600-6743-B01D-D1C3488C6E82}"/>
                  </a:ext>
                </a:extLst>
              </p:cNvPr>
              <p:cNvSpPr txBox="1"/>
              <p:nvPr/>
            </p:nvSpPr>
            <p:spPr>
              <a:xfrm>
                <a:off x="702181" y="1299153"/>
                <a:ext cx="1269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Condition 1</a:t>
                </a:r>
              </a:p>
            </p:txBody>
          </p:sp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AF3F60C0-D217-A649-A8AC-A4575BB31792}"/>
                </a:ext>
              </a:extLst>
            </p:cNvPr>
            <p:cNvGrpSpPr/>
            <p:nvPr/>
          </p:nvGrpSpPr>
          <p:grpSpPr>
            <a:xfrm>
              <a:off x="589124" y="2734374"/>
              <a:ext cx="1446414" cy="748145"/>
              <a:chOff x="589124" y="2734374"/>
              <a:chExt cx="1446414" cy="7481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AE1098-1246-2748-9CB9-47072850D9B6}"/>
                  </a:ext>
                </a:extLst>
              </p:cNvPr>
              <p:cNvSpPr/>
              <p:nvPr/>
            </p:nvSpPr>
            <p:spPr>
              <a:xfrm>
                <a:off x="589124" y="2734374"/>
                <a:ext cx="1446414" cy="74814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47C751-195B-CE4B-A664-23D9748B4BB4}"/>
                  </a:ext>
                </a:extLst>
              </p:cNvPr>
              <p:cNvSpPr txBox="1"/>
              <p:nvPr/>
            </p:nvSpPr>
            <p:spPr>
              <a:xfrm>
                <a:off x="627459" y="2941863"/>
                <a:ext cx="1356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Expression 1</a:t>
                </a:r>
              </a:p>
            </p:txBody>
          </p:sp>
        </p:grp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04D05F2C-9FD7-2646-97B9-45592B32D82F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1312332" y="207856"/>
              <a:ext cx="0" cy="63588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EFB0E31-CC27-E942-A607-EE23C01AAE8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1312331" y="2123899"/>
              <a:ext cx="0" cy="610475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9328ED7-E520-E041-A723-0090F6517BB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1312331" y="3482519"/>
              <a:ext cx="1" cy="532015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9B269D9-D88B-FD44-A475-0880A96B3D85}"/>
                </a:ext>
              </a:extLst>
            </p:cNvPr>
            <p:cNvSpPr txBox="1"/>
            <p:nvPr/>
          </p:nvSpPr>
          <p:spPr>
            <a:xfrm>
              <a:off x="461289" y="2190752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true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C67ADF0-1E5E-0E4D-89DD-282A185CBFDC}"/>
                </a:ext>
              </a:extLst>
            </p:cNvPr>
            <p:cNvSpPr txBox="1"/>
            <p:nvPr/>
          </p:nvSpPr>
          <p:spPr>
            <a:xfrm>
              <a:off x="1956311" y="947272"/>
              <a:ext cx="80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false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059E7408-D99C-EA44-AB1C-F9EA43C5B78D}"/>
                </a:ext>
              </a:extLst>
            </p:cNvPr>
            <p:cNvGrpSpPr/>
            <p:nvPr/>
          </p:nvGrpSpPr>
          <p:grpSpPr>
            <a:xfrm>
              <a:off x="2468888" y="2734373"/>
              <a:ext cx="1646227" cy="748145"/>
              <a:chOff x="2468103" y="2313262"/>
              <a:chExt cx="1646227" cy="7481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3AF529-DD96-F24C-9AC5-030D076D40AF}"/>
                  </a:ext>
                </a:extLst>
              </p:cNvPr>
              <p:cNvSpPr/>
              <p:nvPr/>
            </p:nvSpPr>
            <p:spPr>
              <a:xfrm>
                <a:off x="2568010" y="2313262"/>
                <a:ext cx="1446414" cy="74814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A5EBD3-84AD-9144-8830-4A0CE3F94722}"/>
                  </a:ext>
                </a:extLst>
              </p:cNvPr>
              <p:cNvSpPr txBox="1"/>
              <p:nvPr/>
            </p:nvSpPr>
            <p:spPr>
              <a:xfrm>
                <a:off x="2468103" y="2502668"/>
                <a:ext cx="1646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Expression 2</a:t>
                </a:r>
              </a:p>
            </p:txBody>
          </p:sp>
        </p:grp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13E5D652-DE5A-ED4A-8ADA-21E5D7201DE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5400000">
              <a:off x="2198138" y="2578060"/>
              <a:ext cx="189406" cy="1998322"/>
            </a:xfrm>
            <a:prstGeom prst="bentConnector2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76F4E72A-67BD-3F4B-AD05-4BE3C5C02124}"/>
                </a:ext>
              </a:extLst>
            </p:cNvPr>
            <p:cNvGrpSpPr/>
            <p:nvPr/>
          </p:nvGrpSpPr>
          <p:grpSpPr>
            <a:xfrm>
              <a:off x="2578122" y="846640"/>
              <a:ext cx="1427761" cy="1280160"/>
              <a:chOff x="2578122" y="849541"/>
              <a:chExt cx="1427761" cy="1280160"/>
            </a:xfrm>
          </p:grpSpPr>
          <p:sp>
            <p:nvSpPr>
              <p:cNvPr id="20" name="Losange 19">
                <a:extLst>
                  <a:ext uri="{FF2B5EF4-FFF2-40B4-BE49-F238E27FC236}">
                    <a16:creationId xmlns:a16="http://schemas.microsoft.com/office/drawing/2014/main" id="{ED6B054E-7AAA-5F46-9C66-80BD068F06CF}"/>
                  </a:ext>
                </a:extLst>
              </p:cNvPr>
              <p:cNvSpPr/>
              <p:nvPr/>
            </p:nvSpPr>
            <p:spPr>
              <a:xfrm>
                <a:off x="2578122" y="849541"/>
                <a:ext cx="1427761" cy="128016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F96834B-A770-224D-A998-3CC3A8218674}"/>
                  </a:ext>
                </a:extLst>
              </p:cNvPr>
              <p:cNvSpPr txBox="1"/>
              <p:nvPr/>
            </p:nvSpPr>
            <p:spPr>
              <a:xfrm>
                <a:off x="2681852" y="1304955"/>
                <a:ext cx="1269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Condition 2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2675C1B-A7DB-2747-A774-3B82118AA153}"/>
                </a:ext>
              </a:extLst>
            </p:cNvPr>
            <p:cNvGrpSpPr/>
            <p:nvPr/>
          </p:nvGrpSpPr>
          <p:grpSpPr>
            <a:xfrm>
              <a:off x="4557792" y="846640"/>
              <a:ext cx="1427761" cy="1280160"/>
              <a:chOff x="2578122" y="849541"/>
              <a:chExt cx="1427761" cy="1280160"/>
            </a:xfrm>
          </p:grpSpPr>
          <p:sp>
            <p:nvSpPr>
              <p:cNvPr id="25" name="Losange 24">
                <a:extLst>
                  <a:ext uri="{FF2B5EF4-FFF2-40B4-BE49-F238E27FC236}">
                    <a16:creationId xmlns:a16="http://schemas.microsoft.com/office/drawing/2014/main" id="{E131C92A-D34E-F44D-9436-2457A5CF53F4}"/>
                  </a:ext>
                </a:extLst>
              </p:cNvPr>
              <p:cNvSpPr/>
              <p:nvPr/>
            </p:nvSpPr>
            <p:spPr>
              <a:xfrm>
                <a:off x="2578122" y="849541"/>
                <a:ext cx="1427761" cy="128016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655C4EAC-235E-664E-AB48-3212768FF64C}"/>
                  </a:ext>
                </a:extLst>
              </p:cNvPr>
              <p:cNvSpPr txBox="1"/>
              <p:nvPr/>
            </p:nvSpPr>
            <p:spPr>
              <a:xfrm>
                <a:off x="2681852" y="1304955"/>
                <a:ext cx="1269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Condition 3</a:t>
                </a:r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22E1A8BF-6E17-804F-A273-FE9D99B30BFF}"/>
                </a:ext>
              </a:extLst>
            </p:cNvPr>
            <p:cNvSpPr txBox="1"/>
            <p:nvPr/>
          </p:nvSpPr>
          <p:spPr>
            <a:xfrm>
              <a:off x="3881568" y="947272"/>
              <a:ext cx="80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false</a:t>
              </a: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89C9C00-A71C-A840-B8AC-FBC2CE1F82C5}"/>
                </a:ext>
              </a:extLst>
            </p:cNvPr>
            <p:cNvGrpSpPr/>
            <p:nvPr/>
          </p:nvGrpSpPr>
          <p:grpSpPr>
            <a:xfrm>
              <a:off x="4448558" y="2734373"/>
              <a:ext cx="1646227" cy="748145"/>
              <a:chOff x="2468103" y="2313262"/>
              <a:chExt cx="1646227" cy="74814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C168B68-6DCD-8E42-ABE0-2421DBFF7A7D}"/>
                  </a:ext>
                </a:extLst>
              </p:cNvPr>
              <p:cNvSpPr/>
              <p:nvPr/>
            </p:nvSpPr>
            <p:spPr>
              <a:xfrm>
                <a:off x="2568010" y="2313262"/>
                <a:ext cx="1446414" cy="74814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3EE2FC1-FADE-AE46-AA3A-6EC46C72AC5D}"/>
                  </a:ext>
                </a:extLst>
              </p:cNvPr>
              <p:cNvSpPr txBox="1"/>
              <p:nvPr/>
            </p:nvSpPr>
            <p:spPr>
              <a:xfrm>
                <a:off x="2468103" y="2502668"/>
                <a:ext cx="1646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Expression 3</a:t>
                </a:r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F165F135-835B-0646-8091-81DC1FE17191}"/>
                </a:ext>
              </a:extLst>
            </p:cNvPr>
            <p:cNvSpPr txBox="1"/>
            <p:nvPr/>
          </p:nvSpPr>
          <p:spPr>
            <a:xfrm>
              <a:off x="6137192" y="947272"/>
              <a:ext cx="80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false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F478CFDA-88D1-1345-9550-ADE939CF4AC5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>
              <a:off x="2026212" y="1486720"/>
              <a:ext cx="551910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BF73824D-16A0-234C-AE2E-7CDF09519D3D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005883" y="1486720"/>
              <a:ext cx="551909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DE802FD-80B1-094D-AD39-0311E3300D48}"/>
                </a:ext>
              </a:extLst>
            </p:cNvPr>
            <p:cNvCxnSpPr>
              <a:cxnSpLocks/>
              <a:stCxn id="20" idx="2"/>
              <a:endCxn id="5" idx="0"/>
            </p:cNvCxnSpPr>
            <p:nvPr/>
          </p:nvCxnSpPr>
          <p:spPr>
            <a:xfrm flipH="1">
              <a:off x="3292002" y="2126800"/>
              <a:ext cx="1" cy="6075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C393365-F89A-8644-B5E2-892792465E83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 flipH="1">
              <a:off x="5271672" y="2126800"/>
              <a:ext cx="1" cy="6075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en angle 44">
              <a:extLst>
                <a:ext uri="{FF2B5EF4-FFF2-40B4-BE49-F238E27FC236}">
                  <a16:creationId xmlns:a16="http://schemas.microsoft.com/office/drawing/2014/main" id="{CC59FC5B-532D-A24B-9DD9-8B10A7C53763}"/>
                </a:ext>
              </a:extLst>
            </p:cNvPr>
            <p:cNvCxnSpPr>
              <a:cxnSpLocks/>
              <a:stCxn id="25" idx="3"/>
              <a:endCxn id="54" idx="0"/>
            </p:cNvCxnSpPr>
            <p:nvPr/>
          </p:nvCxnSpPr>
          <p:spPr>
            <a:xfrm>
              <a:off x="5985553" y="1486720"/>
              <a:ext cx="1167644" cy="1249248"/>
            </a:xfrm>
            <a:prstGeom prst="bentConnector2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en angle 47">
              <a:extLst>
                <a:ext uri="{FF2B5EF4-FFF2-40B4-BE49-F238E27FC236}">
                  <a16:creationId xmlns:a16="http://schemas.microsoft.com/office/drawing/2014/main" id="{39E79E8C-AFBF-6245-B36A-1A0EA0652D8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3148154" y="1637370"/>
              <a:ext cx="278370" cy="3968667"/>
            </a:xfrm>
            <a:prstGeom prst="bentConnector2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B1477D80-EFAA-714B-8344-1D98ECA8A8E7}"/>
                </a:ext>
              </a:extLst>
            </p:cNvPr>
            <p:cNvGrpSpPr/>
            <p:nvPr/>
          </p:nvGrpSpPr>
          <p:grpSpPr>
            <a:xfrm>
              <a:off x="6330083" y="2735968"/>
              <a:ext cx="1646227" cy="748145"/>
              <a:chOff x="2468103" y="2313262"/>
              <a:chExt cx="1646227" cy="74814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F3CA00-C0D3-8F4F-811B-489AB2EC8274}"/>
                  </a:ext>
                </a:extLst>
              </p:cNvPr>
              <p:cNvSpPr/>
              <p:nvPr/>
            </p:nvSpPr>
            <p:spPr>
              <a:xfrm>
                <a:off x="2568010" y="2313262"/>
                <a:ext cx="1446414" cy="74814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703BBCB-6C01-FD4C-AB96-A47529CD95EE}"/>
                  </a:ext>
                </a:extLst>
              </p:cNvPr>
              <p:cNvSpPr txBox="1"/>
              <p:nvPr/>
            </p:nvSpPr>
            <p:spPr>
              <a:xfrm>
                <a:off x="2468103" y="2502668"/>
                <a:ext cx="1646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Expression 4</a:t>
                </a:r>
              </a:p>
            </p:txBody>
          </p:sp>
        </p:grpSp>
        <p:cxnSp>
          <p:nvCxnSpPr>
            <p:cNvPr id="59" name="Connecteur en angle 58">
              <a:extLst>
                <a:ext uri="{FF2B5EF4-FFF2-40B4-BE49-F238E27FC236}">
                  <a16:creationId xmlns:a16="http://schemas.microsoft.com/office/drawing/2014/main" id="{82DF0067-F4F7-FE49-B0F4-9871D4F01AAA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rot="5400000">
              <a:off x="4034830" y="742964"/>
              <a:ext cx="377219" cy="5859517"/>
            </a:xfrm>
            <a:prstGeom prst="bentConnector2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B35A3C6-6BE6-394F-9574-D516A13403CA}"/>
                </a:ext>
              </a:extLst>
            </p:cNvPr>
            <p:cNvSpPr txBox="1"/>
            <p:nvPr/>
          </p:nvSpPr>
          <p:spPr>
            <a:xfrm>
              <a:off x="2556657" y="2190752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true</a:t>
              </a:r>
              <a:endParaRPr lang="fr-FR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035EC14-E2C7-A042-AEED-E7A7BCB1635A}"/>
                </a:ext>
              </a:extLst>
            </p:cNvPr>
            <p:cNvSpPr txBox="1"/>
            <p:nvPr/>
          </p:nvSpPr>
          <p:spPr>
            <a:xfrm>
              <a:off x="4448558" y="2190752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true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2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43DADF2A-E0B4-8040-8999-E2D843D667DE}"/>
              </a:ext>
            </a:extLst>
          </p:cNvPr>
          <p:cNvGrpSpPr/>
          <p:nvPr/>
        </p:nvGrpSpPr>
        <p:grpSpPr>
          <a:xfrm>
            <a:off x="1796795" y="1885853"/>
            <a:ext cx="3590195" cy="3482519"/>
            <a:chOff x="1772731" y="1885853"/>
            <a:chExt cx="3590195" cy="348251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37F8861-F831-3F40-AF6C-6AD97D4246A6}"/>
                </a:ext>
              </a:extLst>
            </p:cNvPr>
            <p:cNvGrpSpPr/>
            <p:nvPr/>
          </p:nvGrpSpPr>
          <p:grpSpPr>
            <a:xfrm>
              <a:off x="1772731" y="1885853"/>
              <a:ext cx="2742579" cy="3482519"/>
              <a:chOff x="573585" y="1705170"/>
              <a:chExt cx="2742579" cy="348251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53F95ED5-FD49-5843-8F59-2BEB6C5B6DA9}"/>
                  </a:ext>
                </a:extLst>
              </p:cNvPr>
              <p:cNvSpPr/>
              <p:nvPr/>
            </p:nvSpPr>
            <p:spPr>
              <a:xfrm>
                <a:off x="1274855" y="1705170"/>
                <a:ext cx="299545" cy="207856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Losange 8">
                <a:extLst>
                  <a:ext uri="{FF2B5EF4-FFF2-40B4-BE49-F238E27FC236}">
                    <a16:creationId xmlns:a16="http://schemas.microsoft.com/office/drawing/2014/main" id="{F7B2DEF1-D458-DA4F-854C-9B54A87BFEF4}"/>
                  </a:ext>
                </a:extLst>
              </p:cNvPr>
              <p:cNvSpPr/>
              <p:nvPr/>
            </p:nvSpPr>
            <p:spPr>
              <a:xfrm>
                <a:off x="710747" y="2548909"/>
                <a:ext cx="1427761" cy="128016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F67E00-7C0D-E740-832A-30A2CD9779CC}"/>
                  </a:ext>
                </a:extLst>
              </p:cNvPr>
              <p:cNvSpPr/>
              <p:nvPr/>
            </p:nvSpPr>
            <p:spPr>
              <a:xfrm>
                <a:off x="701420" y="4439544"/>
                <a:ext cx="1446414" cy="74814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74CA1C1A-4D7B-B448-9CB8-B0EF93921141}"/>
                  </a:ext>
                </a:extLst>
              </p:cNvPr>
              <p:cNvSpPr/>
              <p:nvPr/>
            </p:nvSpPr>
            <p:spPr>
              <a:xfrm>
                <a:off x="3016619" y="4310340"/>
                <a:ext cx="299545" cy="2078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75B6BA5-1022-684A-AAEE-8205D74D3455}"/>
                  </a:ext>
                </a:extLst>
              </p:cNvPr>
              <p:cNvSpPr txBox="1"/>
              <p:nvPr/>
            </p:nvSpPr>
            <p:spPr>
              <a:xfrm>
                <a:off x="722778" y="2859571"/>
                <a:ext cx="1427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Last item </a:t>
                </a:r>
                <a:r>
                  <a:rPr lang="fr-FR" dirty="0" err="1"/>
                  <a:t>reach</a:t>
                </a:r>
                <a:r>
                  <a:rPr lang="fr-FR" dirty="0"/>
                  <a:t>?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ACC6FAC-C777-4B44-AF6C-014C6C98C3D1}"/>
                  </a:ext>
                </a:extLst>
              </p:cNvPr>
              <p:cNvSpPr txBox="1"/>
              <p:nvPr/>
            </p:nvSpPr>
            <p:spPr>
              <a:xfrm>
                <a:off x="831261" y="4493813"/>
                <a:ext cx="1186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Expression</a:t>
                </a:r>
              </a:p>
              <a:p>
                <a:pPr algn="ctr"/>
                <a:r>
                  <a:rPr lang="fr-FR" b="1" dirty="0"/>
                  <a:t>for</a:t>
                </a:r>
                <a:r>
                  <a:rPr lang="fr-FR" dirty="0"/>
                  <a:t> body</a:t>
                </a:r>
              </a:p>
            </p:txBody>
          </p: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9E71B375-73E8-0C46-BB72-BB0068AB6336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>
                <a:off x="1424628" y="1913026"/>
                <a:ext cx="0" cy="63588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49F4C665-EBFC-3C4E-B0C2-C56A00839EC3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1424627" y="3829069"/>
                <a:ext cx="0" cy="610475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en angle 16">
                <a:extLst>
                  <a:ext uri="{FF2B5EF4-FFF2-40B4-BE49-F238E27FC236}">
                    <a16:creationId xmlns:a16="http://schemas.microsoft.com/office/drawing/2014/main" id="{0253DF1A-2EF9-4748-A522-1016C8CA1496}"/>
                  </a:ext>
                </a:extLst>
              </p:cNvPr>
              <p:cNvCxnSpPr>
                <a:cxnSpLocks/>
                <a:stCxn id="9" idx="3"/>
                <a:endCxn id="11" idx="0"/>
              </p:cNvCxnSpPr>
              <p:nvPr/>
            </p:nvCxnSpPr>
            <p:spPr>
              <a:xfrm>
                <a:off x="2138508" y="3188989"/>
                <a:ext cx="1027884" cy="1121351"/>
              </a:xfrm>
              <a:prstGeom prst="bentConnector2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633ECB1-2FA7-BE40-9BF6-50B201053877}"/>
                  </a:ext>
                </a:extLst>
              </p:cNvPr>
              <p:cNvSpPr txBox="1"/>
              <p:nvPr/>
            </p:nvSpPr>
            <p:spPr>
              <a:xfrm>
                <a:off x="573585" y="3879975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false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7FECFAF-33C4-CD47-85DA-DFB446E505F9}"/>
                  </a:ext>
                </a:extLst>
              </p:cNvPr>
              <p:cNvSpPr txBox="1"/>
              <p:nvPr/>
            </p:nvSpPr>
            <p:spPr>
              <a:xfrm>
                <a:off x="2303787" y="2796467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</a:t>
                </a:r>
                <a:r>
                  <a:rPr lang="fr-FR" dirty="0" err="1"/>
                  <a:t>true</a:t>
                </a:r>
                <a:endParaRPr lang="fr-FR" dirty="0"/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41F440A-6D88-F945-9361-2D020F58ABD3}"/>
                </a:ext>
              </a:extLst>
            </p:cNvPr>
            <p:cNvSpPr txBox="1"/>
            <p:nvPr/>
          </p:nvSpPr>
          <p:spPr>
            <a:xfrm>
              <a:off x="4365537" y="3801651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Exit </a:t>
              </a:r>
              <a:r>
                <a:rPr lang="fr-FR" dirty="0" err="1"/>
                <a:t>loop</a:t>
              </a:r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5DD0893-1787-8D4C-844C-F8576197EBFD}"/>
                </a:ext>
              </a:extLst>
            </p:cNvPr>
            <p:cNvSpPr txBox="1"/>
            <p:nvPr/>
          </p:nvSpPr>
          <p:spPr>
            <a:xfrm>
              <a:off x="2708249" y="2177538"/>
              <a:ext cx="264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For </a:t>
              </a:r>
              <a:r>
                <a:rPr lang="fr-FR" dirty="0" err="1"/>
                <a:t>each</a:t>
              </a:r>
              <a:r>
                <a:rPr lang="fr-FR" dirty="0"/>
                <a:t> item in </a:t>
              </a:r>
              <a:r>
                <a:rPr lang="fr-FR" dirty="0" err="1"/>
                <a:t>sequence</a:t>
              </a:r>
              <a:endParaRPr lang="fr-FR" dirty="0"/>
            </a:p>
          </p:txBody>
        </p:sp>
        <p:cxnSp>
          <p:nvCxnSpPr>
            <p:cNvPr id="24" name="Connecteur en angle 23">
              <a:extLst>
                <a:ext uri="{FF2B5EF4-FFF2-40B4-BE49-F238E27FC236}">
                  <a16:creationId xmlns:a16="http://schemas.microsoft.com/office/drawing/2014/main" id="{EECB99AC-8991-8448-A74C-7AC210D62E30}"/>
                </a:ext>
              </a:extLst>
            </p:cNvPr>
            <p:cNvCxnSpPr>
              <a:cxnSpLocks/>
              <a:stCxn id="10" idx="1"/>
              <a:endCxn id="9" idx="1"/>
            </p:cNvCxnSpPr>
            <p:nvPr/>
          </p:nvCxnSpPr>
          <p:spPr>
            <a:xfrm rot="10800000" flipH="1">
              <a:off x="1900565" y="3369672"/>
              <a:ext cx="9327" cy="1624628"/>
            </a:xfrm>
            <a:prstGeom prst="bentConnector3">
              <a:avLst>
                <a:gd name="adj1" fmla="val -5804878"/>
              </a:avLst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91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e 55">
            <a:extLst>
              <a:ext uri="{FF2B5EF4-FFF2-40B4-BE49-F238E27FC236}">
                <a16:creationId xmlns:a16="http://schemas.microsoft.com/office/drawing/2014/main" id="{50F3D855-9E26-224A-A39D-9674013EB88E}"/>
              </a:ext>
            </a:extLst>
          </p:cNvPr>
          <p:cNvGrpSpPr/>
          <p:nvPr/>
        </p:nvGrpSpPr>
        <p:grpSpPr>
          <a:xfrm>
            <a:off x="165095" y="152336"/>
            <a:ext cx="7047803" cy="4448282"/>
            <a:chOff x="165095" y="152336"/>
            <a:chExt cx="7047803" cy="4448282"/>
          </a:xfrm>
        </p:grpSpPr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CBF35B31-DF99-2B49-8346-269DBC740510}"/>
                </a:ext>
              </a:extLst>
            </p:cNvPr>
            <p:cNvSpPr/>
            <p:nvPr/>
          </p:nvSpPr>
          <p:spPr>
            <a:xfrm>
              <a:off x="1514209" y="876118"/>
              <a:ext cx="1611957" cy="1280160"/>
            </a:xfrm>
            <a:prstGeom prst="diamond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AF6E5B-99E1-9144-9A00-A179FBD33146}"/>
                </a:ext>
              </a:extLst>
            </p:cNvPr>
            <p:cNvSpPr/>
            <p:nvPr/>
          </p:nvSpPr>
          <p:spPr>
            <a:xfrm>
              <a:off x="3980147" y="2714954"/>
              <a:ext cx="1735676" cy="60320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A37537E-340A-3D4E-9154-0F3C7308AF4B}"/>
                </a:ext>
              </a:extLst>
            </p:cNvPr>
            <p:cNvSpPr txBox="1"/>
            <p:nvPr/>
          </p:nvSpPr>
          <p:spPr>
            <a:xfrm>
              <a:off x="3862138" y="2834046"/>
              <a:ext cx="1985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count = count+1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0957FF5-9ADB-F543-AFBD-7F6B1A3A091C}"/>
                </a:ext>
              </a:extLst>
            </p:cNvPr>
            <p:cNvSpPr txBox="1"/>
            <p:nvPr/>
          </p:nvSpPr>
          <p:spPr>
            <a:xfrm>
              <a:off x="4112148" y="1322645"/>
              <a:ext cx="1499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Is </a:t>
              </a:r>
              <a:r>
                <a:rPr lang="fr-FR" b="1" dirty="0"/>
                <a:t>val</a:t>
              </a:r>
              <a:r>
                <a:rPr lang="fr-FR" dirty="0"/>
                <a:t> </a:t>
              </a:r>
              <a:r>
                <a:rPr lang="fr-FR" dirty="0" err="1"/>
                <a:t>even</a:t>
              </a:r>
              <a:r>
                <a:rPr lang="fr-FR" dirty="0"/>
                <a:t>?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E3727B34-F7CC-FC46-A451-59E017E344F4}"/>
                </a:ext>
              </a:extLst>
            </p:cNvPr>
            <p:cNvCxnSpPr>
              <a:cxnSpLocks/>
            </p:cNvCxnSpPr>
            <p:nvPr/>
          </p:nvCxnSpPr>
          <p:spPr>
            <a:xfrm>
              <a:off x="4852648" y="2147391"/>
              <a:ext cx="0" cy="56756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6D0FA93-82A8-3944-9A4C-8261A5EB6207}"/>
                </a:ext>
              </a:extLst>
            </p:cNvPr>
            <p:cNvSpPr txBox="1"/>
            <p:nvPr/>
          </p:nvSpPr>
          <p:spPr>
            <a:xfrm>
              <a:off x="3168460" y="1057137"/>
              <a:ext cx="80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false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28F367B-D7B0-8A47-BF35-7A13186175A5}"/>
                </a:ext>
              </a:extLst>
            </p:cNvPr>
            <p:cNvSpPr txBox="1"/>
            <p:nvPr/>
          </p:nvSpPr>
          <p:spPr>
            <a:xfrm>
              <a:off x="4887348" y="2190432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true</a:t>
              </a:r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EA8D458-258B-4F4C-8042-6F09138C796A}"/>
                </a:ext>
              </a:extLst>
            </p:cNvPr>
            <p:cNvSpPr txBox="1"/>
            <p:nvPr/>
          </p:nvSpPr>
          <p:spPr>
            <a:xfrm>
              <a:off x="4270031" y="152336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Exit </a:t>
              </a:r>
              <a:r>
                <a:rPr lang="fr-FR" dirty="0" err="1"/>
                <a:t>loop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1D68790-C8BE-A244-BEF9-CD609288CE00}"/>
                </a:ext>
              </a:extLst>
            </p:cNvPr>
            <p:cNvSpPr txBox="1"/>
            <p:nvPr/>
          </p:nvSpPr>
          <p:spPr>
            <a:xfrm>
              <a:off x="1538272" y="1326293"/>
              <a:ext cx="1537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last </a:t>
              </a:r>
              <a:r>
                <a:rPr lang="fr-FR" b="1" dirty="0"/>
                <a:t>val</a:t>
              </a:r>
              <a:r>
                <a:rPr lang="fr-FR" dirty="0"/>
                <a:t> in</a:t>
              </a:r>
              <a:r>
                <a:rPr lang="fr-FR" b="1" i="1" dirty="0"/>
                <a:t> x</a:t>
              </a:r>
              <a:r>
                <a:rPr lang="fr-FR" dirty="0"/>
                <a:t>?</a:t>
              </a:r>
              <a:endParaRPr lang="fr-FR" b="1" i="1" dirty="0"/>
            </a:p>
          </p:txBody>
        </p: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96891960-A15D-F544-AC46-2AF0E927BA15}"/>
                </a:ext>
              </a:extLst>
            </p:cNvPr>
            <p:cNvCxnSpPr>
              <a:cxnSpLocks/>
              <a:stCxn id="9" idx="0"/>
              <a:endCxn id="28" idx="0"/>
            </p:cNvCxnSpPr>
            <p:nvPr/>
          </p:nvCxnSpPr>
          <p:spPr>
            <a:xfrm rot="16200000" flipH="1">
              <a:off x="2952351" y="243954"/>
              <a:ext cx="3009605" cy="4273932"/>
            </a:xfrm>
            <a:prstGeom prst="bentConnector3">
              <a:avLst>
                <a:gd name="adj1" fmla="val -7596"/>
              </a:avLst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à coins arrondis 18">
              <a:extLst>
                <a:ext uri="{FF2B5EF4-FFF2-40B4-BE49-F238E27FC236}">
                  <a16:creationId xmlns:a16="http://schemas.microsoft.com/office/drawing/2014/main" id="{F5E6632C-6B2B-C14B-A684-8DDF457A2DA2}"/>
                </a:ext>
              </a:extLst>
            </p:cNvPr>
            <p:cNvSpPr/>
            <p:nvPr/>
          </p:nvSpPr>
          <p:spPr>
            <a:xfrm>
              <a:off x="165095" y="1158751"/>
              <a:ext cx="669174" cy="714895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0E56C7E-0E13-0F40-8AFB-605B9D7860F1}"/>
                </a:ext>
              </a:extLst>
            </p:cNvPr>
            <p:cNvSpPr txBox="1"/>
            <p:nvPr/>
          </p:nvSpPr>
          <p:spPr>
            <a:xfrm>
              <a:off x="357656" y="133153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A580E988-FF0B-CC40-A3A1-C2BC48A341FB}"/>
                </a:ext>
              </a:extLst>
            </p:cNvPr>
            <p:cNvCxnSpPr>
              <a:cxnSpLocks/>
              <a:stCxn id="19" idx="3"/>
              <a:endCxn id="9" idx="1"/>
            </p:cNvCxnSpPr>
            <p:nvPr/>
          </p:nvCxnSpPr>
          <p:spPr>
            <a:xfrm flipV="1">
              <a:off x="834269" y="1516198"/>
              <a:ext cx="679940" cy="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>
              <a:extLst>
                <a:ext uri="{FF2B5EF4-FFF2-40B4-BE49-F238E27FC236}">
                  <a16:creationId xmlns:a16="http://schemas.microsoft.com/office/drawing/2014/main" id="{4219CE93-8E19-5345-8A2C-B1C5166CDCEB}"/>
                </a:ext>
              </a:extLst>
            </p:cNvPr>
            <p:cNvSpPr/>
            <p:nvPr/>
          </p:nvSpPr>
          <p:spPr>
            <a:xfrm>
              <a:off x="5975341" y="3885723"/>
              <a:ext cx="1237557" cy="714895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Losange 29">
              <a:extLst>
                <a:ext uri="{FF2B5EF4-FFF2-40B4-BE49-F238E27FC236}">
                  <a16:creationId xmlns:a16="http://schemas.microsoft.com/office/drawing/2014/main" id="{77EB5A5C-60C6-A741-9265-F4DEC14207FC}"/>
                </a:ext>
              </a:extLst>
            </p:cNvPr>
            <p:cNvSpPr/>
            <p:nvPr/>
          </p:nvSpPr>
          <p:spPr>
            <a:xfrm>
              <a:off x="4052606" y="867231"/>
              <a:ext cx="1594886" cy="1280160"/>
            </a:xfrm>
            <a:prstGeom prst="diamond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939C75E-FA67-DB4D-BFC5-24252752A7C4}"/>
                </a:ext>
              </a:extLst>
            </p:cNvPr>
            <p:cNvCxnSpPr>
              <a:cxnSpLocks/>
              <a:stCxn id="9" idx="3"/>
              <a:endCxn id="30" idx="1"/>
            </p:cNvCxnSpPr>
            <p:nvPr/>
          </p:nvCxnSpPr>
          <p:spPr>
            <a:xfrm flipV="1">
              <a:off x="3126166" y="1507311"/>
              <a:ext cx="926440" cy="888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à coins arrondis 34">
              <a:extLst>
                <a:ext uri="{FF2B5EF4-FFF2-40B4-BE49-F238E27FC236}">
                  <a16:creationId xmlns:a16="http://schemas.microsoft.com/office/drawing/2014/main" id="{89C0BE58-DFA9-2342-A7B7-64E2D69293A3}"/>
                </a:ext>
              </a:extLst>
            </p:cNvPr>
            <p:cNvSpPr/>
            <p:nvPr/>
          </p:nvSpPr>
          <p:spPr>
            <a:xfrm>
              <a:off x="4518061" y="3885723"/>
              <a:ext cx="669174" cy="714895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84ABD4FD-6E5F-2C40-9ABF-917B83FE4A9B}"/>
                </a:ext>
              </a:extLst>
            </p:cNvPr>
            <p:cNvCxnSpPr>
              <a:cxnSpLocks/>
              <a:stCxn id="10" idx="2"/>
              <a:endCxn id="35" idx="0"/>
            </p:cNvCxnSpPr>
            <p:nvPr/>
          </p:nvCxnSpPr>
          <p:spPr>
            <a:xfrm>
              <a:off x="4847985" y="3318160"/>
              <a:ext cx="4663" cy="56756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42CD873-C7B2-A442-AC67-6684AF1E6F6A}"/>
                </a:ext>
              </a:extLst>
            </p:cNvPr>
            <p:cNvSpPr txBox="1"/>
            <p:nvPr/>
          </p:nvSpPr>
          <p:spPr>
            <a:xfrm>
              <a:off x="4589751" y="406481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End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760EB15D-B2F5-7946-AD11-F7E0C334E272}"/>
                </a:ext>
              </a:extLst>
            </p:cNvPr>
            <p:cNvSpPr txBox="1"/>
            <p:nvPr/>
          </p:nvSpPr>
          <p:spPr>
            <a:xfrm>
              <a:off x="1535538" y="425954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true</a:t>
              </a:r>
              <a:endParaRPr lang="fr-FR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258DA81-7426-F84F-8278-12D4FDCFB162}"/>
                </a:ext>
              </a:extLst>
            </p:cNvPr>
            <p:cNvSpPr txBox="1"/>
            <p:nvPr/>
          </p:nvSpPr>
          <p:spPr>
            <a:xfrm>
              <a:off x="3404935" y="160019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x</a:t>
              </a:r>
              <a:r>
                <a:rPr lang="fr-FR" i="1" baseline="-25000" dirty="0"/>
                <a:t>i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AAB1289-ED26-BC4D-A1E2-CDF2BDA16988}"/>
                </a:ext>
              </a:extLst>
            </p:cNvPr>
            <p:cNvSpPr txBox="1"/>
            <p:nvPr/>
          </p:nvSpPr>
          <p:spPr>
            <a:xfrm>
              <a:off x="5990832" y="4058504"/>
              <a:ext cx="1222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Print</a:t>
              </a:r>
              <a:r>
                <a:rPr lang="fr-FR" dirty="0"/>
                <a:t> count</a:t>
              </a:r>
            </a:p>
          </p:txBody>
        </p:sp>
        <p:cxnSp>
          <p:nvCxnSpPr>
            <p:cNvPr id="53" name="Connecteur en angle 52">
              <a:extLst>
                <a:ext uri="{FF2B5EF4-FFF2-40B4-BE49-F238E27FC236}">
                  <a16:creationId xmlns:a16="http://schemas.microsoft.com/office/drawing/2014/main" id="{A4000F03-37F2-5A4F-A97D-2770E2C57573}"/>
                </a:ext>
              </a:extLst>
            </p:cNvPr>
            <p:cNvCxnSpPr>
              <a:cxnSpLocks/>
              <a:stCxn id="35" idx="2"/>
              <a:endCxn id="9" idx="2"/>
            </p:cNvCxnSpPr>
            <p:nvPr/>
          </p:nvCxnSpPr>
          <p:spPr>
            <a:xfrm rot="5400000" flipH="1">
              <a:off x="2364248" y="2112218"/>
              <a:ext cx="2444340" cy="2532460"/>
            </a:xfrm>
            <a:prstGeom prst="bentConnector3">
              <a:avLst>
                <a:gd name="adj1" fmla="val -9352"/>
              </a:avLst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29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80F3F7FE-F1CD-BE4A-9978-712E451C8417}"/>
              </a:ext>
            </a:extLst>
          </p:cNvPr>
          <p:cNvGrpSpPr/>
          <p:nvPr/>
        </p:nvGrpSpPr>
        <p:grpSpPr>
          <a:xfrm>
            <a:off x="229315" y="30998"/>
            <a:ext cx="9396091" cy="3043955"/>
            <a:chOff x="229315" y="30998"/>
            <a:chExt cx="9396091" cy="304395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A35FEA7-0D7E-D747-AB22-D0F7AE3F681A}"/>
                </a:ext>
              </a:extLst>
            </p:cNvPr>
            <p:cNvGrpSpPr/>
            <p:nvPr/>
          </p:nvGrpSpPr>
          <p:grpSpPr>
            <a:xfrm>
              <a:off x="229315" y="30998"/>
              <a:ext cx="9396091" cy="3043955"/>
              <a:chOff x="229315" y="30998"/>
              <a:chExt cx="9396091" cy="3043955"/>
            </a:xfrm>
          </p:grpSpPr>
          <p:sp>
            <p:nvSpPr>
              <p:cNvPr id="4" name="Losange 3">
                <a:extLst>
                  <a:ext uri="{FF2B5EF4-FFF2-40B4-BE49-F238E27FC236}">
                    <a16:creationId xmlns:a16="http://schemas.microsoft.com/office/drawing/2014/main" id="{CD70A2AD-540D-B141-B671-DB952FD5F3C0}"/>
                  </a:ext>
                </a:extLst>
              </p:cNvPr>
              <p:cNvSpPr/>
              <p:nvPr/>
            </p:nvSpPr>
            <p:spPr>
              <a:xfrm>
                <a:off x="1514209" y="916394"/>
                <a:ext cx="1611957" cy="128016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704E02-AE70-9841-8AB0-4983B0561E07}"/>
                  </a:ext>
                </a:extLst>
              </p:cNvPr>
              <p:cNvSpPr/>
              <p:nvPr/>
            </p:nvSpPr>
            <p:spPr>
              <a:xfrm>
                <a:off x="6570669" y="795286"/>
                <a:ext cx="1735676" cy="191966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74F72FC-A5F1-FC46-ABE5-E602235EBFC7}"/>
                  </a:ext>
                </a:extLst>
              </p:cNvPr>
              <p:cNvSpPr txBox="1"/>
              <p:nvPr/>
            </p:nvSpPr>
            <p:spPr>
              <a:xfrm>
                <a:off x="6485738" y="1353726"/>
                <a:ext cx="1985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Statement</a:t>
                </a:r>
                <a:endParaRPr lang="fr-FR" dirty="0"/>
              </a:p>
              <a:p>
                <a:pPr algn="ctr"/>
                <a:r>
                  <a:rPr lang="fr-FR" dirty="0"/>
                  <a:t>Body of </a:t>
                </a:r>
                <a:r>
                  <a:rPr lang="fr-FR" b="1" dirty="0"/>
                  <a:t>for</a:t>
                </a:r>
                <a:r>
                  <a:rPr lang="fr-FR" dirty="0"/>
                  <a:t> </a:t>
                </a:r>
                <a:r>
                  <a:rPr lang="fr-FR" dirty="0" err="1"/>
                  <a:t>loop</a:t>
                </a:r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E73E97D-9954-9F4B-8572-8F3D79827E6E}"/>
                  </a:ext>
                </a:extLst>
              </p:cNvPr>
              <p:cNvSpPr txBox="1"/>
              <p:nvPr/>
            </p:nvSpPr>
            <p:spPr>
              <a:xfrm>
                <a:off x="4100314" y="1155497"/>
                <a:ext cx="14992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is</a:t>
                </a:r>
                <a:r>
                  <a:rPr lang="fr-FR" dirty="0"/>
                  <a:t> condition </a:t>
                </a:r>
                <a:r>
                  <a:rPr lang="fr-FR" dirty="0" err="1"/>
                  <a:t>true</a:t>
                </a:r>
                <a:r>
                  <a:rPr lang="fr-FR" dirty="0"/>
                  <a:t>?</a:t>
                </a:r>
              </a:p>
              <a:p>
                <a:pPr algn="ctr"/>
                <a:r>
                  <a:rPr lang="fr-FR" b="1" dirty="0"/>
                  <a:t>break</a:t>
                </a:r>
                <a:endParaRPr lang="fr-FR" dirty="0"/>
              </a:p>
            </p:txBody>
          </p:sp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39BB2890-5177-FC41-80E2-8143B9C875A0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5810125" y="1556474"/>
                <a:ext cx="760544" cy="1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9763D8B-E843-C942-AA60-3F57BC9C86CC}"/>
                  </a:ext>
                </a:extLst>
              </p:cNvPr>
              <p:cNvSpPr txBox="1"/>
              <p:nvPr/>
            </p:nvSpPr>
            <p:spPr>
              <a:xfrm>
                <a:off x="3168460" y="10571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false</a:t>
                </a: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D4454D-7935-5943-BF46-A97B7227F2A8}"/>
                  </a:ext>
                </a:extLst>
              </p:cNvPr>
              <p:cNvSpPr txBox="1"/>
              <p:nvPr/>
            </p:nvSpPr>
            <p:spPr>
              <a:xfrm>
                <a:off x="5676176" y="1064562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false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3F58967-CBEB-8549-8C25-A72CF6D289B8}"/>
                  </a:ext>
                </a:extLst>
              </p:cNvPr>
              <p:cNvSpPr txBox="1"/>
              <p:nvPr/>
            </p:nvSpPr>
            <p:spPr>
              <a:xfrm>
                <a:off x="4427172" y="30998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Exit </a:t>
                </a:r>
                <a:r>
                  <a:rPr lang="fr-FR" dirty="0" err="1"/>
                  <a:t>loop</a:t>
                </a:r>
                <a:endParaRPr lang="fr-FR" dirty="0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1AAB1F9-E1CB-0C4A-86E6-14ABE11E8E9A}"/>
                  </a:ext>
                </a:extLst>
              </p:cNvPr>
              <p:cNvSpPr txBox="1"/>
              <p:nvPr/>
            </p:nvSpPr>
            <p:spPr>
              <a:xfrm>
                <a:off x="1538272" y="1326293"/>
                <a:ext cx="1537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last </a:t>
                </a:r>
                <a:r>
                  <a:rPr lang="fr-FR" b="1" dirty="0"/>
                  <a:t>val</a:t>
                </a:r>
                <a:r>
                  <a:rPr lang="fr-FR" dirty="0"/>
                  <a:t> in</a:t>
                </a:r>
                <a:r>
                  <a:rPr lang="fr-FR" b="1" i="1" dirty="0"/>
                  <a:t> x</a:t>
                </a:r>
                <a:r>
                  <a:rPr lang="fr-FR" dirty="0"/>
                  <a:t>?</a:t>
                </a:r>
                <a:endParaRPr lang="fr-FR" b="1" i="1" dirty="0"/>
              </a:p>
            </p:txBody>
          </p:sp>
          <p:cxnSp>
            <p:nvCxnSpPr>
              <p:cNvPr id="13" name="Connecteur en angle 12">
                <a:extLst>
                  <a:ext uri="{FF2B5EF4-FFF2-40B4-BE49-F238E27FC236}">
                    <a16:creationId xmlns:a16="http://schemas.microsoft.com/office/drawing/2014/main" id="{9C7DDE04-9968-D84C-8DB1-4F04F5F886AE}"/>
                  </a:ext>
                </a:extLst>
              </p:cNvPr>
              <p:cNvCxnSpPr>
                <a:cxnSpLocks/>
                <a:stCxn id="4" idx="0"/>
                <a:endCxn id="17" idx="0"/>
              </p:cNvCxnSpPr>
              <p:nvPr/>
            </p:nvCxnSpPr>
            <p:spPr>
              <a:xfrm rot="16200000" flipH="1">
                <a:off x="4929517" y="-1692936"/>
                <a:ext cx="1798559" cy="7017218"/>
              </a:xfrm>
              <a:prstGeom prst="bentConnector3">
                <a:avLst>
                  <a:gd name="adj1" fmla="val -28488"/>
                </a:avLst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D4FE99A3-5B51-4B44-9F02-7F6424DABC64}"/>
                  </a:ext>
                </a:extLst>
              </p:cNvPr>
              <p:cNvSpPr/>
              <p:nvPr/>
            </p:nvSpPr>
            <p:spPr>
              <a:xfrm>
                <a:off x="229315" y="1376474"/>
                <a:ext cx="612000" cy="36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797FBBF5-F2E1-964B-BB22-E35B3E9B98F1}"/>
                  </a:ext>
                </a:extLst>
              </p:cNvPr>
              <p:cNvCxnSpPr>
                <a:cxnSpLocks/>
                <a:stCxn id="14" idx="6"/>
                <a:endCxn id="4" idx="1"/>
              </p:cNvCxnSpPr>
              <p:nvPr/>
            </p:nvCxnSpPr>
            <p:spPr>
              <a:xfrm>
                <a:off x="841315" y="1556474"/>
                <a:ext cx="672894" cy="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3556E8A-8DA6-044D-826A-F114C591AD84}"/>
                  </a:ext>
                </a:extLst>
              </p:cNvPr>
              <p:cNvSpPr/>
              <p:nvPr/>
            </p:nvSpPr>
            <p:spPr>
              <a:xfrm>
                <a:off x="9049406" y="2714953"/>
                <a:ext cx="576000" cy="3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Losange 17">
                <a:extLst>
                  <a:ext uri="{FF2B5EF4-FFF2-40B4-BE49-F238E27FC236}">
                    <a16:creationId xmlns:a16="http://schemas.microsoft.com/office/drawing/2014/main" id="{C8161349-61A2-9D4A-B8AD-5EC055937947}"/>
                  </a:ext>
                </a:extLst>
              </p:cNvPr>
              <p:cNvSpPr/>
              <p:nvPr/>
            </p:nvSpPr>
            <p:spPr>
              <a:xfrm>
                <a:off x="3857336" y="763888"/>
                <a:ext cx="1952789" cy="1585173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3CC0182A-CC10-F24B-89C6-FEA7A842633F}"/>
                  </a:ext>
                </a:extLst>
              </p:cNvPr>
              <p:cNvCxnSpPr>
                <a:cxnSpLocks/>
                <a:stCxn id="4" idx="3"/>
                <a:endCxn id="18" idx="1"/>
              </p:cNvCxnSpPr>
              <p:nvPr/>
            </p:nvCxnSpPr>
            <p:spPr>
              <a:xfrm>
                <a:off x="3126166" y="1556474"/>
                <a:ext cx="731170" cy="1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6F4C114B-C57F-6B45-975C-775C41F84E1F}"/>
                  </a:ext>
                </a:extLst>
              </p:cNvPr>
              <p:cNvSpPr txBox="1"/>
              <p:nvPr/>
            </p:nvSpPr>
            <p:spPr>
              <a:xfrm>
                <a:off x="1535538" y="425954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</a:t>
                </a:r>
                <a:r>
                  <a:rPr lang="fr-FR" dirty="0" err="1"/>
                  <a:t>true</a:t>
                </a:r>
                <a:endParaRPr lang="fr-FR" dirty="0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C626EA1-2B15-324B-87F7-AF5B56FBFEA6}"/>
                  </a:ext>
                </a:extLst>
              </p:cNvPr>
              <p:cNvSpPr txBox="1"/>
              <p:nvPr/>
            </p:nvSpPr>
            <p:spPr>
              <a:xfrm>
                <a:off x="3404935" y="1600199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i="1" dirty="0"/>
                  <a:t>x</a:t>
                </a:r>
                <a:r>
                  <a:rPr lang="fr-FR" i="1" baseline="-25000" dirty="0"/>
                  <a:t>i</a:t>
                </a:r>
              </a:p>
            </p:txBody>
          </p:sp>
          <p:cxnSp>
            <p:nvCxnSpPr>
              <p:cNvPr id="26" name="Connecteur en angle 25">
                <a:extLst>
                  <a:ext uri="{FF2B5EF4-FFF2-40B4-BE49-F238E27FC236}">
                    <a16:creationId xmlns:a16="http://schemas.microsoft.com/office/drawing/2014/main" id="{C92A96E2-1F38-EC48-A044-5E5B6FF93E53}"/>
                  </a:ext>
                </a:extLst>
              </p:cNvPr>
              <p:cNvCxnSpPr>
                <a:cxnSpLocks/>
                <a:stCxn id="5" idx="2"/>
                <a:endCxn id="4" idx="2"/>
              </p:cNvCxnSpPr>
              <p:nvPr/>
            </p:nvCxnSpPr>
            <p:spPr>
              <a:xfrm rot="5400000" flipH="1">
                <a:off x="4620148" y="-103405"/>
                <a:ext cx="518399" cy="5118319"/>
              </a:xfrm>
              <a:prstGeom prst="bentConnector3">
                <a:avLst>
                  <a:gd name="adj1" fmla="val -44097"/>
                </a:avLst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84C65C7-A193-DF4C-92B9-E0DBB46DAABB}"/>
                </a:ext>
              </a:extLst>
            </p:cNvPr>
            <p:cNvSpPr txBox="1"/>
            <p:nvPr/>
          </p:nvSpPr>
          <p:spPr>
            <a:xfrm>
              <a:off x="5054892" y="559857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true</a:t>
              </a:r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37C01BA-7FE2-5A4F-B3C9-A9B6AE2274C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4833731" y="425954"/>
              <a:ext cx="0" cy="33793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28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37A28116-787A-5245-BEE4-5CFBFD29A1ED}"/>
              </a:ext>
            </a:extLst>
          </p:cNvPr>
          <p:cNvGrpSpPr/>
          <p:nvPr/>
        </p:nvGrpSpPr>
        <p:grpSpPr>
          <a:xfrm>
            <a:off x="229315" y="30998"/>
            <a:ext cx="9396091" cy="3043955"/>
            <a:chOff x="229315" y="30998"/>
            <a:chExt cx="9396091" cy="3043955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9B478D5-0ACE-C04D-80BE-429CCDC677CA}"/>
                </a:ext>
              </a:extLst>
            </p:cNvPr>
            <p:cNvGrpSpPr/>
            <p:nvPr/>
          </p:nvGrpSpPr>
          <p:grpSpPr>
            <a:xfrm>
              <a:off x="229315" y="30998"/>
              <a:ext cx="9396091" cy="3043955"/>
              <a:chOff x="229315" y="30998"/>
              <a:chExt cx="9396091" cy="3043955"/>
            </a:xfrm>
          </p:grpSpPr>
          <p:sp>
            <p:nvSpPr>
              <p:cNvPr id="29" name="Losange 28">
                <a:extLst>
                  <a:ext uri="{FF2B5EF4-FFF2-40B4-BE49-F238E27FC236}">
                    <a16:creationId xmlns:a16="http://schemas.microsoft.com/office/drawing/2014/main" id="{98A810D6-99ED-234A-BDD8-1805C0297E2C}"/>
                  </a:ext>
                </a:extLst>
              </p:cNvPr>
              <p:cNvSpPr/>
              <p:nvPr/>
            </p:nvSpPr>
            <p:spPr>
              <a:xfrm>
                <a:off x="1514209" y="916394"/>
                <a:ext cx="1611957" cy="128016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C9D7148-2119-244C-9EE1-3C228B9C8D82}"/>
                  </a:ext>
                </a:extLst>
              </p:cNvPr>
              <p:cNvSpPr/>
              <p:nvPr/>
            </p:nvSpPr>
            <p:spPr>
              <a:xfrm>
                <a:off x="6570669" y="795286"/>
                <a:ext cx="1735676" cy="191966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AE80FC7-01DC-0047-B9E6-0B03E74B4C66}"/>
                  </a:ext>
                </a:extLst>
              </p:cNvPr>
              <p:cNvSpPr txBox="1"/>
              <p:nvPr/>
            </p:nvSpPr>
            <p:spPr>
              <a:xfrm>
                <a:off x="6485738" y="1353726"/>
                <a:ext cx="1985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Statement</a:t>
                </a:r>
                <a:endParaRPr lang="fr-FR" dirty="0"/>
              </a:p>
              <a:p>
                <a:pPr algn="ctr"/>
                <a:r>
                  <a:rPr lang="fr-FR" dirty="0"/>
                  <a:t>Body of </a:t>
                </a:r>
                <a:r>
                  <a:rPr lang="fr-FR" b="1" dirty="0"/>
                  <a:t>for</a:t>
                </a:r>
                <a:r>
                  <a:rPr lang="fr-FR" dirty="0"/>
                  <a:t> </a:t>
                </a:r>
                <a:r>
                  <a:rPr lang="fr-FR" dirty="0" err="1"/>
                  <a:t>loop</a:t>
                </a:r>
                <a:endParaRPr lang="fr-FR" dirty="0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D18AD3A-1CF2-1E4C-872A-736E72E5AA66}"/>
                  </a:ext>
                </a:extLst>
              </p:cNvPr>
              <p:cNvSpPr txBox="1"/>
              <p:nvPr/>
            </p:nvSpPr>
            <p:spPr>
              <a:xfrm>
                <a:off x="4100314" y="1155497"/>
                <a:ext cx="14992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is</a:t>
                </a:r>
                <a:r>
                  <a:rPr lang="fr-FR" dirty="0"/>
                  <a:t> condition </a:t>
                </a:r>
                <a:r>
                  <a:rPr lang="fr-FR" dirty="0" err="1"/>
                  <a:t>true</a:t>
                </a:r>
                <a:r>
                  <a:rPr lang="fr-FR" dirty="0"/>
                  <a:t>?</a:t>
                </a:r>
              </a:p>
              <a:p>
                <a:pPr algn="ctr"/>
                <a:r>
                  <a:rPr lang="fr-FR" b="1" dirty="0" err="1"/>
                  <a:t>next</a:t>
                </a:r>
                <a:endParaRPr lang="fr-FR" dirty="0"/>
              </a:p>
            </p:txBody>
          </p:sp>
          <p:cxnSp>
            <p:nvCxnSpPr>
              <p:cNvPr id="33" name="Connecteur droit avec flèche 32">
                <a:extLst>
                  <a:ext uri="{FF2B5EF4-FFF2-40B4-BE49-F238E27FC236}">
                    <a16:creationId xmlns:a16="http://schemas.microsoft.com/office/drawing/2014/main" id="{CFF3F7C6-2581-B840-AD87-4015E334EAE8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V="1">
                <a:off x="5810125" y="1556474"/>
                <a:ext cx="760544" cy="1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ED2BCD4-1F98-7345-8734-E3DB4F162344}"/>
                  </a:ext>
                </a:extLst>
              </p:cNvPr>
              <p:cNvSpPr txBox="1"/>
              <p:nvPr/>
            </p:nvSpPr>
            <p:spPr>
              <a:xfrm>
                <a:off x="3168460" y="10571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false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77257C7-83CA-0548-A8B2-D36C1A4E4C69}"/>
                  </a:ext>
                </a:extLst>
              </p:cNvPr>
              <p:cNvSpPr txBox="1"/>
              <p:nvPr/>
            </p:nvSpPr>
            <p:spPr>
              <a:xfrm>
                <a:off x="5676176" y="1064562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false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8B5B688-6F3C-CA41-9114-C784CA01A7A3}"/>
                  </a:ext>
                </a:extLst>
              </p:cNvPr>
              <p:cNvSpPr txBox="1"/>
              <p:nvPr/>
            </p:nvSpPr>
            <p:spPr>
              <a:xfrm>
                <a:off x="4427172" y="30998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Exit </a:t>
                </a:r>
                <a:r>
                  <a:rPr lang="fr-FR" dirty="0" err="1"/>
                  <a:t>loop</a:t>
                </a:r>
                <a:endParaRPr lang="fr-FR" dirty="0"/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677EED3-73DC-1D47-9470-7CA88D12C11D}"/>
                  </a:ext>
                </a:extLst>
              </p:cNvPr>
              <p:cNvSpPr txBox="1"/>
              <p:nvPr/>
            </p:nvSpPr>
            <p:spPr>
              <a:xfrm>
                <a:off x="1538272" y="1326293"/>
                <a:ext cx="1537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last </a:t>
                </a:r>
                <a:r>
                  <a:rPr lang="fr-FR" b="1" dirty="0"/>
                  <a:t>val</a:t>
                </a:r>
                <a:r>
                  <a:rPr lang="fr-FR" dirty="0"/>
                  <a:t> in</a:t>
                </a:r>
                <a:r>
                  <a:rPr lang="fr-FR" b="1" i="1" dirty="0"/>
                  <a:t> x</a:t>
                </a:r>
                <a:r>
                  <a:rPr lang="fr-FR" dirty="0"/>
                  <a:t>?</a:t>
                </a:r>
                <a:endParaRPr lang="fr-FR" b="1" i="1" dirty="0"/>
              </a:p>
            </p:txBody>
          </p:sp>
          <p:cxnSp>
            <p:nvCxnSpPr>
              <p:cNvPr id="38" name="Connecteur en angle 37">
                <a:extLst>
                  <a:ext uri="{FF2B5EF4-FFF2-40B4-BE49-F238E27FC236}">
                    <a16:creationId xmlns:a16="http://schemas.microsoft.com/office/drawing/2014/main" id="{F44E3F39-2F33-834B-9968-F8BDBBBDB07F}"/>
                  </a:ext>
                </a:extLst>
              </p:cNvPr>
              <p:cNvCxnSpPr>
                <a:cxnSpLocks/>
                <a:stCxn id="29" idx="0"/>
                <a:endCxn id="41" idx="0"/>
              </p:cNvCxnSpPr>
              <p:nvPr/>
            </p:nvCxnSpPr>
            <p:spPr>
              <a:xfrm rot="16200000" flipH="1">
                <a:off x="4929517" y="-1692936"/>
                <a:ext cx="1798559" cy="7017218"/>
              </a:xfrm>
              <a:prstGeom prst="bentConnector3">
                <a:avLst>
                  <a:gd name="adj1" fmla="val -28488"/>
                </a:avLst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6CFE6E7-3899-C644-B304-D60AB99C31CE}"/>
                  </a:ext>
                </a:extLst>
              </p:cNvPr>
              <p:cNvSpPr/>
              <p:nvPr/>
            </p:nvSpPr>
            <p:spPr>
              <a:xfrm>
                <a:off x="229315" y="1376474"/>
                <a:ext cx="612000" cy="36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5A70253B-687C-6F44-B0D3-A1D8361C005A}"/>
                  </a:ext>
                </a:extLst>
              </p:cNvPr>
              <p:cNvCxnSpPr>
                <a:cxnSpLocks/>
                <a:stCxn id="39" idx="6"/>
                <a:endCxn id="29" idx="1"/>
              </p:cNvCxnSpPr>
              <p:nvPr/>
            </p:nvCxnSpPr>
            <p:spPr>
              <a:xfrm>
                <a:off x="841315" y="1556474"/>
                <a:ext cx="672894" cy="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2E89A27D-0310-024F-8567-64927801F1F7}"/>
                  </a:ext>
                </a:extLst>
              </p:cNvPr>
              <p:cNvSpPr/>
              <p:nvPr/>
            </p:nvSpPr>
            <p:spPr>
              <a:xfrm>
                <a:off x="9049406" y="2714953"/>
                <a:ext cx="576000" cy="3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Losange 41">
                <a:extLst>
                  <a:ext uri="{FF2B5EF4-FFF2-40B4-BE49-F238E27FC236}">
                    <a16:creationId xmlns:a16="http://schemas.microsoft.com/office/drawing/2014/main" id="{9A9EDF45-0515-D143-A048-521281BF1D32}"/>
                  </a:ext>
                </a:extLst>
              </p:cNvPr>
              <p:cNvSpPr/>
              <p:nvPr/>
            </p:nvSpPr>
            <p:spPr>
              <a:xfrm>
                <a:off x="3857336" y="763888"/>
                <a:ext cx="1952789" cy="1585173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avec flèche 42">
                <a:extLst>
                  <a:ext uri="{FF2B5EF4-FFF2-40B4-BE49-F238E27FC236}">
                    <a16:creationId xmlns:a16="http://schemas.microsoft.com/office/drawing/2014/main" id="{4CD495C1-DD00-084C-B3D9-759663B6BBF9}"/>
                  </a:ext>
                </a:extLst>
              </p:cNvPr>
              <p:cNvCxnSpPr>
                <a:cxnSpLocks/>
                <a:stCxn id="29" idx="3"/>
                <a:endCxn id="42" idx="1"/>
              </p:cNvCxnSpPr>
              <p:nvPr/>
            </p:nvCxnSpPr>
            <p:spPr>
              <a:xfrm>
                <a:off x="3126166" y="1556474"/>
                <a:ext cx="731170" cy="1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3D31ED16-3BEA-BB4F-BA9A-15B66C8F60A2}"/>
                  </a:ext>
                </a:extLst>
              </p:cNvPr>
              <p:cNvSpPr txBox="1"/>
              <p:nvPr/>
            </p:nvSpPr>
            <p:spPr>
              <a:xfrm>
                <a:off x="1535538" y="425954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If </a:t>
                </a:r>
                <a:r>
                  <a:rPr lang="fr-FR" dirty="0" err="1"/>
                  <a:t>true</a:t>
                </a:r>
                <a:endParaRPr lang="fr-FR" dirty="0"/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A1573A8-927C-BE49-A5A4-1284454D2555}"/>
                  </a:ext>
                </a:extLst>
              </p:cNvPr>
              <p:cNvSpPr txBox="1"/>
              <p:nvPr/>
            </p:nvSpPr>
            <p:spPr>
              <a:xfrm>
                <a:off x="3404935" y="1600199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i="1" dirty="0"/>
                  <a:t>x</a:t>
                </a:r>
                <a:r>
                  <a:rPr lang="fr-FR" i="1" baseline="-25000" dirty="0"/>
                  <a:t>i</a:t>
                </a:r>
              </a:p>
            </p:txBody>
          </p:sp>
          <p:cxnSp>
            <p:nvCxnSpPr>
              <p:cNvPr id="46" name="Connecteur en angle 45">
                <a:extLst>
                  <a:ext uri="{FF2B5EF4-FFF2-40B4-BE49-F238E27FC236}">
                    <a16:creationId xmlns:a16="http://schemas.microsoft.com/office/drawing/2014/main" id="{D03A0107-D9B3-634B-A308-CEBFD7E8FED6}"/>
                  </a:ext>
                </a:extLst>
              </p:cNvPr>
              <p:cNvCxnSpPr>
                <a:cxnSpLocks/>
                <a:stCxn id="30" idx="2"/>
                <a:endCxn id="29" idx="2"/>
              </p:cNvCxnSpPr>
              <p:nvPr/>
            </p:nvCxnSpPr>
            <p:spPr>
              <a:xfrm rot="5400000" flipH="1">
                <a:off x="4620148" y="-103405"/>
                <a:ext cx="518399" cy="5118319"/>
              </a:xfrm>
              <a:prstGeom prst="bentConnector3">
                <a:avLst>
                  <a:gd name="adj1" fmla="val -44097"/>
                </a:avLst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62A63A-C10B-DA4D-84B9-203F7924665F}"/>
                </a:ext>
              </a:extLst>
            </p:cNvPr>
            <p:cNvSpPr txBox="1"/>
            <p:nvPr/>
          </p:nvSpPr>
          <p:spPr>
            <a:xfrm>
              <a:off x="4833730" y="2403499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true</a:t>
              </a:r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61944DF-BC26-C64E-97BC-DACA0B96AEF6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4833731" y="2349061"/>
              <a:ext cx="0" cy="5675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91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4A87C643-1B67-F14E-A3C0-8AEA6F8242D6}"/>
              </a:ext>
            </a:extLst>
          </p:cNvPr>
          <p:cNvGrpSpPr/>
          <p:nvPr/>
        </p:nvGrpSpPr>
        <p:grpSpPr>
          <a:xfrm>
            <a:off x="993228" y="2774731"/>
            <a:ext cx="7278605" cy="1557001"/>
            <a:chOff x="993228" y="2774731"/>
            <a:chExt cx="7278605" cy="1557001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ECE4A476-A038-BC4E-BD91-A9622E904BEB}"/>
                </a:ext>
              </a:extLst>
            </p:cNvPr>
            <p:cNvSpPr txBox="1"/>
            <p:nvPr/>
          </p:nvSpPr>
          <p:spPr>
            <a:xfrm>
              <a:off x="993228" y="2774731"/>
              <a:ext cx="1291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Argument 1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96DA5D5-F7F9-C740-9761-4184800E6B29}"/>
                </a:ext>
              </a:extLst>
            </p:cNvPr>
            <p:cNvSpPr txBox="1"/>
            <p:nvPr/>
          </p:nvSpPr>
          <p:spPr>
            <a:xfrm>
              <a:off x="993228" y="3368565"/>
              <a:ext cx="1291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Argument 2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83E8F9B-4330-1342-84C3-55672AF35984}"/>
                </a:ext>
              </a:extLst>
            </p:cNvPr>
            <p:cNvSpPr txBox="1"/>
            <p:nvPr/>
          </p:nvSpPr>
          <p:spPr>
            <a:xfrm>
              <a:off x="993228" y="3962400"/>
              <a:ext cx="1291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Argument 3</a:t>
              </a:r>
            </a:p>
          </p:txBody>
        </p:sp>
        <p:sp>
          <p:nvSpPr>
            <p:cNvPr id="5" name="Rectangle à coins arrondis 4">
              <a:extLst>
                <a:ext uri="{FF2B5EF4-FFF2-40B4-BE49-F238E27FC236}">
                  <a16:creationId xmlns:a16="http://schemas.microsoft.com/office/drawing/2014/main" id="{B1677C6F-D659-934F-9A9E-295D1A7232AF}"/>
                </a:ext>
              </a:extLst>
            </p:cNvPr>
            <p:cNvSpPr/>
            <p:nvPr/>
          </p:nvSpPr>
          <p:spPr>
            <a:xfrm>
              <a:off x="4004652" y="3083628"/>
              <a:ext cx="1860121" cy="939206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EA5EA40-F394-BC4E-8056-7679444D2B53}"/>
                </a:ext>
              </a:extLst>
            </p:cNvPr>
            <p:cNvSpPr txBox="1"/>
            <p:nvPr/>
          </p:nvSpPr>
          <p:spPr>
            <a:xfrm>
              <a:off x="4004653" y="3368565"/>
              <a:ext cx="186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Data </a:t>
              </a:r>
              <a:r>
                <a:rPr lang="fr-FR" dirty="0" err="1"/>
                <a:t>processing</a:t>
              </a:r>
              <a:endParaRPr lang="fr-FR" dirty="0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9C1F9454-8E17-C146-B12D-6E09318A2C90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2285120" y="2959397"/>
              <a:ext cx="1719532" cy="59383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A35B1D72-B50B-0B43-B89F-4149C178586F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2285120" y="3553231"/>
              <a:ext cx="1719532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E4A6874-7F1B-554F-AA36-9850AC9C48D1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2285120" y="3553231"/>
              <a:ext cx="1719533" cy="593835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725063F4-F8AA-F144-8588-D9B22B014A4A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5864773" y="3553231"/>
              <a:ext cx="1032004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3CFD636-83F1-5743-B079-898B4627997D}"/>
                </a:ext>
              </a:extLst>
            </p:cNvPr>
            <p:cNvSpPr txBox="1"/>
            <p:nvPr/>
          </p:nvSpPr>
          <p:spPr>
            <a:xfrm>
              <a:off x="6896777" y="3368565"/>
              <a:ext cx="1375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Return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434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198</Words>
  <Application>Microsoft Macintosh PowerPoint</Application>
  <PresentationFormat>Grand écran</PresentationFormat>
  <Paragraphs>90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Marie-Hélène</dc:creator>
  <cp:lastModifiedBy>Brice Marie-Hélène</cp:lastModifiedBy>
  <cp:revision>16</cp:revision>
  <dcterms:created xsi:type="dcterms:W3CDTF">2018-08-27T14:53:16Z</dcterms:created>
  <dcterms:modified xsi:type="dcterms:W3CDTF">2018-08-28T19:44:55Z</dcterms:modified>
</cp:coreProperties>
</file>