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D6D9"/>
    <a:srgbClr val="DEA126"/>
    <a:srgbClr val="FBD2AB"/>
    <a:srgbClr val="B85782"/>
    <a:srgbClr val="FF7BB7"/>
    <a:srgbClr val="FF65C3"/>
    <a:srgbClr val="CBB102"/>
    <a:srgbClr val="C2E2BA"/>
    <a:srgbClr val="BC64FF"/>
    <a:srgbClr val="40B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48" autoAdjust="0"/>
  </p:normalViewPr>
  <p:slideViewPr>
    <p:cSldViewPr snapToGrid="0" snapToObjects="1">
      <p:cViewPr>
        <p:scale>
          <a:sx n="54" d="100"/>
          <a:sy n="54" d="100"/>
        </p:scale>
        <p:origin x="-1704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3B86-0C3A-F941-BB96-94D405EA7754}" type="datetimeFigureOut">
              <a:rPr lang="en-US" smtClean="0"/>
              <a:t>19-05-16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836E-8F77-DE40-BBFB-BFCD78E9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2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3B86-0C3A-F941-BB96-94D405EA7754}" type="datetimeFigureOut">
              <a:rPr lang="en-US" smtClean="0"/>
              <a:t>19-05-16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836E-8F77-DE40-BBFB-BFCD78E9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2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3B86-0C3A-F941-BB96-94D405EA7754}" type="datetimeFigureOut">
              <a:rPr lang="en-US" smtClean="0"/>
              <a:t>19-05-16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836E-8F77-DE40-BBFB-BFCD78E9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7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3B86-0C3A-F941-BB96-94D405EA7754}" type="datetimeFigureOut">
              <a:rPr lang="en-US" smtClean="0"/>
              <a:t>19-05-16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836E-8F77-DE40-BBFB-BFCD78E9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3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3B86-0C3A-F941-BB96-94D405EA7754}" type="datetimeFigureOut">
              <a:rPr lang="en-US" smtClean="0"/>
              <a:t>19-05-16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836E-8F77-DE40-BBFB-BFCD78E9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3B86-0C3A-F941-BB96-94D405EA7754}" type="datetimeFigureOut">
              <a:rPr lang="en-US" smtClean="0"/>
              <a:t>19-05-16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836E-8F77-DE40-BBFB-BFCD78E9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3B86-0C3A-F941-BB96-94D405EA7754}" type="datetimeFigureOut">
              <a:rPr lang="en-US" smtClean="0"/>
              <a:t>19-05-16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836E-8F77-DE40-BBFB-BFCD78E9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1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3B86-0C3A-F941-BB96-94D405EA7754}" type="datetimeFigureOut">
              <a:rPr lang="en-US" smtClean="0"/>
              <a:t>19-05-16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836E-8F77-DE40-BBFB-BFCD78E9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5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3B86-0C3A-F941-BB96-94D405EA7754}" type="datetimeFigureOut">
              <a:rPr lang="en-US" smtClean="0"/>
              <a:t>19-05-16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836E-8F77-DE40-BBFB-BFCD78E9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7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3B86-0C3A-F941-BB96-94D405EA7754}" type="datetimeFigureOut">
              <a:rPr lang="en-US" smtClean="0"/>
              <a:t>19-05-16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836E-8F77-DE40-BBFB-BFCD78E9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3B86-0C3A-F941-BB96-94D405EA7754}" type="datetimeFigureOut">
              <a:rPr lang="en-US" smtClean="0"/>
              <a:t>19-05-16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836E-8F77-DE40-BBFB-BFCD78E9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9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B3B86-0C3A-F941-BB96-94D405EA7754}" type="datetimeFigureOut">
              <a:rPr lang="en-US" smtClean="0"/>
              <a:t>19-05-16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9836E-8F77-DE40-BBFB-BFCD78E92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9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0081" y="996782"/>
            <a:ext cx="1734236" cy="21710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Y</a:t>
            </a:r>
            <a:endParaRPr lang="en-US" sz="6600" b="1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34526" y="1024092"/>
            <a:ext cx="1734236" cy="2171075"/>
          </a:xfrm>
          <a:prstGeom prst="rect">
            <a:avLst/>
          </a:prstGeom>
          <a:solidFill>
            <a:srgbClr val="9FE098">
              <a:alpha val="64000"/>
            </a:srgbClr>
          </a:solidFill>
          <a:ln w="57150" cmpd="sng">
            <a:solidFill>
              <a:srgbClr val="3393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339311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3389" y="1010436"/>
            <a:ext cx="1734236" cy="21710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W</a:t>
            </a:r>
            <a:endParaRPr lang="en-US" sz="6600" b="1" dirty="0">
              <a:solidFill>
                <a:schemeClr val="accent4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53420" y="1501994"/>
            <a:ext cx="6789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latin typeface="Arial"/>
                <a:cs typeface="Arial"/>
              </a:rPr>
              <a:t>~</a:t>
            </a:r>
            <a:endParaRPr lang="en-US" sz="6600" b="1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493739" y="1897654"/>
            <a:ext cx="217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SITES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2432598" y="1924964"/>
            <a:ext cx="217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339311"/>
                </a:solidFill>
                <a:latin typeface="Arial"/>
                <a:cs typeface="Arial"/>
              </a:rPr>
              <a:t>SITES</a:t>
            </a:r>
            <a:endParaRPr lang="en-US" b="1" dirty="0">
              <a:solidFill>
                <a:srgbClr val="339311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0082" y="711020"/>
            <a:ext cx="1734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SPECIES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34526" y="764000"/>
            <a:ext cx="1734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339311"/>
                </a:solidFill>
                <a:latin typeface="Arial"/>
                <a:cs typeface="Arial"/>
              </a:rPr>
              <a:t>ENV VARIABLES</a:t>
            </a:r>
            <a:endParaRPr lang="en-US" sz="1400" b="1" dirty="0">
              <a:solidFill>
                <a:srgbClr val="339311"/>
              </a:solidFill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5265839" y="1924963"/>
            <a:ext cx="217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SITES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63389" y="729686"/>
            <a:ext cx="1734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604A7B"/>
                </a:solidFill>
                <a:latin typeface="Arial"/>
                <a:cs typeface="Arial"/>
              </a:rPr>
              <a:t>COVARIATES</a:t>
            </a:r>
            <a:endParaRPr lang="en-US" sz="1600" b="1" dirty="0">
              <a:solidFill>
                <a:srgbClr val="604A7B"/>
              </a:solidFill>
              <a:latin typeface="Arial"/>
              <a:cs typeface="Arial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5871818" y="600800"/>
            <a:ext cx="40966" cy="2949384"/>
          </a:xfrm>
          <a:prstGeom prst="line">
            <a:avLst/>
          </a:prstGeom>
          <a:ln w="762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54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07133" y="711020"/>
            <a:ext cx="7790492" cy="2484147"/>
            <a:chOff x="407133" y="711020"/>
            <a:chExt cx="7790492" cy="2484147"/>
          </a:xfrm>
        </p:grpSpPr>
        <p:sp>
          <p:nvSpPr>
            <p:cNvPr id="4" name="Rectangle 3"/>
            <p:cNvSpPr/>
            <p:nvPr/>
          </p:nvSpPr>
          <p:spPr>
            <a:xfrm>
              <a:off x="710081" y="996782"/>
              <a:ext cx="1734236" cy="21710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 cmpd="sng"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/>
                  <a:cs typeface="Arial"/>
                </a:rPr>
                <a:t>Y</a:t>
              </a:r>
              <a:endPara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634526" y="1024092"/>
              <a:ext cx="1734236" cy="2171075"/>
            </a:xfrm>
            <a:prstGeom prst="rect">
              <a:avLst/>
            </a:prstGeom>
            <a:solidFill>
              <a:srgbClr val="9FE098">
                <a:alpha val="64000"/>
              </a:srgbClr>
            </a:solidFill>
            <a:ln w="57150" cmpd="sng">
              <a:solidFill>
                <a:srgbClr val="3393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 smtClean="0">
                  <a:solidFill>
                    <a:srgbClr val="339311"/>
                  </a:solidFill>
                  <a:latin typeface="Arial"/>
                  <a:cs typeface="Arial"/>
                </a:rPr>
                <a:t>X1</a:t>
              </a:r>
              <a:endParaRPr lang="en-US" sz="6600" b="1" dirty="0">
                <a:solidFill>
                  <a:srgbClr val="339311"/>
                </a:solidFill>
                <a:latin typeface="Arial"/>
                <a:cs typeface="Arial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463389" y="1010436"/>
              <a:ext cx="1734236" cy="21710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 smtClean="0">
                  <a:solidFill>
                    <a:schemeClr val="accent4">
                      <a:lumMod val="75000"/>
                    </a:schemeClr>
                  </a:solidFill>
                  <a:latin typeface="Arial"/>
                  <a:cs typeface="Arial"/>
                </a:rPr>
                <a:t>X2</a:t>
              </a:r>
              <a:endParaRPr lang="en-US" sz="6600" b="1" dirty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53420" y="1501994"/>
              <a:ext cx="67894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 smtClean="0">
                  <a:latin typeface="Arial"/>
                  <a:cs typeface="Arial"/>
                </a:rPr>
                <a:t>~</a:t>
              </a:r>
              <a:endParaRPr lang="en-US" sz="6600" b="1" dirty="0">
                <a:latin typeface="Arial"/>
                <a:cs typeface="Arial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-493739" y="1897654"/>
              <a:ext cx="2171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/>
                  <a:cs typeface="Arial"/>
                </a:rPr>
                <a:t>SITES</a:t>
              </a:r>
              <a:endPara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2432598" y="1924964"/>
              <a:ext cx="2171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339311"/>
                  </a:solidFill>
                  <a:latin typeface="Arial"/>
                  <a:cs typeface="Arial"/>
                </a:rPr>
                <a:t>SITES</a:t>
              </a:r>
              <a:endParaRPr lang="en-US" b="1" dirty="0">
                <a:solidFill>
                  <a:srgbClr val="339311"/>
                </a:solidFill>
                <a:latin typeface="Arial"/>
                <a:cs typeface="Arial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0082" y="711020"/>
              <a:ext cx="17342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/>
                  <a:cs typeface="Arial"/>
                </a:rPr>
                <a:t>SPECIES</a:t>
              </a:r>
              <a:endPara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5265839" y="1924963"/>
              <a:ext cx="2171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  <a:latin typeface="Arial"/>
                  <a:cs typeface="Arial"/>
                </a:rPr>
                <a:t>SITES</a:t>
              </a:r>
              <a:endParaRPr lang="en-US" b="1" dirty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63389" y="729686"/>
              <a:ext cx="17342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604A7B"/>
                  </a:solidFill>
                  <a:latin typeface="Arial"/>
                  <a:cs typeface="Arial"/>
                </a:rPr>
                <a:t>VARIABLES</a:t>
              </a:r>
              <a:endParaRPr lang="en-US" sz="1600" b="1" dirty="0">
                <a:solidFill>
                  <a:srgbClr val="604A7B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34526" y="752771"/>
              <a:ext cx="17342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8000"/>
                  </a:solidFill>
                  <a:latin typeface="Arial"/>
                  <a:cs typeface="Arial"/>
                </a:rPr>
                <a:t>VARIABLES</a:t>
              </a:r>
              <a:endParaRPr lang="en-US" sz="1600" b="1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95888" y="1559673"/>
              <a:ext cx="67894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 smtClean="0">
                  <a:latin typeface="Arial"/>
                  <a:cs typeface="Arial"/>
                </a:rPr>
                <a:t>+</a:t>
              </a:r>
              <a:endParaRPr lang="en-US" sz="6600" b="1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56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972295" y="603904"/>
            <a:ext cx="7903480" cy="4516053"/>
            <a:chOff x="612588" y="623712"/>
            <a:chExt cx="7903480" cy="4516053"/>
          </a:xfrm>
        </p:grpSpPr>
        <p:sp>
          <p:nvSpPr>
            <p:cNvPr id="4" name="Oval 3"/>
            <p:cNvSpPr/>
            <p:nvPr/>
          </p:nvSpPr>
          <p:spPr>
            <a:xfrm>
              <a:off x="2565038" y="1912471"/>
              <a:ext cx="2674471" cy="2674470"/>
            </a:xfrm>
            <a:prstGeom prst="ellipse">
              <a:avLst/>
            </a:prstGeom>
            <a:solidFill>
              <a:srgbClr val="CCFFCC">
                <a:alpha val="94000"/>
              </a:srgbClr>
            </a:solidFill>
            <a:ln w="38100" cmpd="sng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939624" y="1912471"/>
              <a:ext cx="2674471" cy="2674470"/>
            </a:xfrm>
            <a:prstGeom prst="ellipse">
              <a:avLst/>
            </a:prstGeom>
            <a:solidFill>
              <a:srgbClr val="BC64FF">
                <a:alpha val="24000"/>
              </a:srgbClr>
            </a:solidFill>
            <a:ln w="3810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2588" y="623712"/>
              <a:ext cx="7903480" cy="45160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08090" y="2861931"/>
              <a:ext cx="64092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Arial"/>
                  <a:cs typeface="Arial"/>
                </a:rPr>
                <a:t>[a]</a:t>
              </a:r>
              <a:endParaRPr lang="en-US" sz="3200" dirty="0">
                <a:latin typeface="Arial"/>
                <a:cs typeface="Arial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83114" y="2861931"/>
              <a:ext cx="64092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Arial"/>
                  <a:cs typeface="Arial"/>
                </a:rPr>
                <a:t>[b]</a:t>
              </a:r>
              <a:endParaRPr lang="en-US" sz="3200" dirty="0">
                <a:latin typeface="Arial"/>
                <a:cs typeface="Arial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92157" y="2866390"/>
              <a:ext cx="64092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Arial"/>
                  <a:cs typeface="Arial"/>
                </a:rPr>
                <a:t>[c]</a:t>
              </a:r>
              <a:endParaRPr lang="en-US" sz="3200" dirty="0">
                <a:latin typeface="Arial"/>
                <a:cs typeface="Arial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28588" y="4530241"/>
              <a:ext cx="64092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Arial"/>
                  <a:cs typeface="Arial"/>
                </a:rPr>
                <a:t>[d]</a:t>
              </a:r>
              <a:endParaRPr lang="en-US" sz="3200" dirty="0"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3593" y="1912471"/>
              <a:ext cx="1859701" cy="523220"/>
            </a:xfrm>
            <a:prstGeom prst="rect">
              <a:avLst/>
            </a:prstGeom>
            <a:solidFill>
              <a:srgbClr val="BC64FF">
                <a:alpha val="20000"/>
              </a:srgbClr>
            </a:solidFill>
            <a:ln w="28575" cmpd="sng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Arial"/>
                  <a:cs typeface="Arial"/>
                </a:rPr>
                <a:t>VARIATION </a:t>
              </a:r>
              <a:br>
                <a:rPr lang="en-US" sz="1400" b="1" dirty="0" smtClean="0">
                  <a:latin typeface="Arial"/>
                  <a:cs typeface="Arial"/>
                </a:rPr>
              </a:br>
              <a:r>
                <a:rPr lang="en-US" sz="1400" b="1" dirty="0" smtClean="0">
                  <a:latin typeface="Arial"/>
                  <a:cs typeface="Arial"/>
                </a:rPr>
                <a:t>EXPLAINED BY X2 </a:t>
              </a:r>
              <a:endParaRPr lang="en-US" sz="1400" b="1" dirty="0">
                <a:latin typeface="Arial"/>
                <a:cs typeface="Arial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8887" y="1912471"/>
              <a:ext cx="1859701" cy="523220"/>
            </a:xfrm>
            <a:prstGeom prst="rect">
              <a:avLst/>
            </a:prstGeom>
            <a:solidFill>
              <a:srgbClr val="CCFFCC">
                <a:alpha val="53000"/>
              </a:srgbClr>
            </a:solidFill>
            <a:ln w="38100" cmpd="sng"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 smtClean="0">
                  <a:latin typeface="Arial"/>
                  <a:cs typeface="Arial"/>
                </a:rPr>
                <a:t>VARIATION </a:t>
              </a:r>
              <a:br>
                <a:rPr lang="en-US" sz="1400" b="1" dirty="0" smtClean="0">
                  <a:latin typeface="Arial"/>
                  <a:cs typeface="Arial"/>
                </a:rPr>
              </a:br>
              <a:r>
                <a:rPr lang="en-US" sz="1400" b="1" dirty="0" smtClean="0">
                  <a:latin typeface="Arial"/>
                  <a:cs typeface="Arial"/>
                </a:rPr>
                <a:t>EXPLAINED BY X1 </a:t>
              </a:r>
              <a:endParaRPr lang="en-US" sz="1400" b="1" dirty="0">
                <a:latin typeface="Arial"/>
                <a:cs typeface="Arial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65520" y="885488"/>
              <a:ext cx="2474393" cy="738664"/>
            </a:xfrm>
            <a:prstGeom prst="rect">
              <a:avLst/>
            </a:prstGeom>
            <a:gradFill flip="none" rotWithShape="1">
              <a:gsLst>
                <a:gs pos="0">
                  <a:srgbClr val="CCFFCC">
                    <a:alpha val="61000"/>
                  </a:srgbClr>
                </a:gs>
                <a:gs pos="100000">
                  <a:srgbClr val="BC64FF">
                    <a:alpha val="26000"/>
                  </a:srgbClr>
                </a:gs>
              </a:gsLst>
              <a:lin ang="0" scaled="1"/>
              <a:tileRect/>
            </a:gradFill>
            <a:ln w="38100" cmpd="sng">
              <a:gradFill flip="none" rotWithShape="1">
                <a:gsLst>
                  <a:gs pos="0">
                    <a:srgbClr val="008000"/>
                  </a:gs>
                  <a:gs pos="100000">
                    <a:schemeClr val="accent4"/>
                  </a:gs>
                </a:gsLst>
                <a:lin ang="0" scaled="1"/>
                <a:tileRect/>
              </a:gra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Arial"/>
                  <a:cs typeface="Arial"/>
                </a:rPr>
                <a:t>VARIATION EXPLAINED BY X1 AND X2 </a:t>
              </a:r>
              <a:r>
                <a:rPr lang="en-US" sz="1400" b="1" i="1" dirty="0" smtClean="0">
                  <a:latin typeface="Arial"/>
                  <a:cs typeface="Arial"/>
                </a:rPr>
                <a:t>(SIMULTANEOUSLY)</a:t>
              </a:r>
              <a:endParaRPr lang="en-US" sz="1400" b="1" i="1" dirty="0">
                <a:latin typeface="Arial"/>
                <a:cs typeface="Arial"/>
              </a:endParaRPr>
            </a:p>
          </p:txBody>
        </p:sp>
        <p:cxnSp>
          <p:nvCxnSpPr>
            <p:cNvPr id="19" name="Straight Connector 18"/>
            <p:cNvCxnSpPr>
              <a:stCxn id="17" idx="2"/>
            </p:cNvCxnSpPr>
            <p:nvPr/>
          </p:nvCxnSpPr>
          <p:spPr>
            <a:xfrm>
              <a:off x="4602717" y="1624152"/>
              <a:ext cx="1176" cy="1063481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4" idx="1"/>
              <a:endCxn id="9" idx="0"/>
            </p:cNvCxnSpPr>
            <p:nvPr/>
          </p:nvCxnSpPr>
          <p:spPr>
            <a:xfrm flipH="1">
              <a:off x="5912618" y="2174081"/>
              <a:ext cx="550975" cy="692309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628588" y="2178540"/>
              <a:ext cx="699963" cy="68785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149150" y="4701995"/>
              <a:ext cx="4652344" cy="33855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Arial"/>
                  <a:cs typeface="Arial"/>
                </a:rPr>
                <a:t>UNEXPLAINED VARIATION (RESIDUAL)</a:t>
              </a:r>
              <a:endParaRPr lang="en-US" sz="1600" b="1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8731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71791" y="1587284"/>
            <a:ext cx="4967687" cy="3507925"/>
            <a:chOff x="2371791" y="1587284"/>
            <a:chExt cx="4967687" cy="3507925"/>
          </a:xfrm>
        </p:grpSpPr>
        <p:sp>
          <p:nvSpPr>
            <p:cNvPr id="4" name="Oval 3"/>
            <p:cNvSpPr/>
            <p:nvPr/>
          </p:nvSpPr>
          <p:spPr>
            <a:xfrm>
              <a:off x="2924745" y="1892663"/>
              <a:ext cx="2674471" cy="2674470"/>
            </a:xfrm>
            <a:prstGeom prst="ellipse">
              <a:avLst/>
            </a:prstGeom>
            <a:solidFill>
              <a:srgbClr val="CCFFCC">
                <a:alpha val="94000"/>
              </a:srgbClr>
            </a:solidFill>
            <a:ln w="38100" cmpd="sng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299331" y="1892663"/>
              <a:ext cx="2674471" cy="2674470"/>
            </a:xfrm>
            <a:prstGeom prst="ellipse">
              <a:avLst/>
            </a:prstGeom>
            <a:solidFill>
              <a:srgbClr val="BC64FF">
                <a:alpha val="24000"/>
              </a:srgbClr>
            </a:solidFill>
            <a:ln w="3810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371791" y="1587284"/>
              <a:ext cx="4967687" cy="3507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67797" y="2842123"/>
              <a:ext cx="64092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Arial"/>
                  <a:cs typeface="Arial"/>
                </a:rPr>
                <a:t>[a]</a:t>
              </a:r>
              <a:endParaRPr lang="en-US" sz="3200" dirty="0">
                <a:latin typeface="Arial"/>
                <a:cs typeface="Arial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2821" y="2842123"/>
              <a:ext cx="64092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Arial"/>
                  <a:cs typeface="Arial"/>
                </a:rPr>
                <a:t>[b]</a:t>
              </a:r>
              <a:endParaRPr lang="en-US" sz="3200" dirty="0">
                <a:latin typeface="Arial"/>
                <a:cs typeface="Arial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51864" y="2846582"/>
              <a:ext cx="64092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Arial"/>
                  <a:cs typeface="Arial"/>
                </a:rPr>
                <a:t>[c]</a:t>
              </a:r>
              <a:endParaRPr lang="en-US" sz="3200" dirty="0">
                <a:latin typeface="Arial"/>
                <a:cs typeface="Arial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60318" y="4510433"/>
              <a:ext cx="64092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Arial"/>
                  <a:cs typeface="Arial"/>
                </a:rPr>
                <a:t>[d]</a:t>
              </a:r>
              <a:endParaRPr lang="en-US" sz="3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831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371791" y="1554838"/>
            <a:ext cx="5011956" cy="3540371"/>
            <a:chOff x="2371791" y="1554838"/>
            <a:chExt cx="5011956" cy="3540371"/>
          </a:xfrm>
        </p:grpSpPr>
        <p:grpSp>
          <p:nvGrpSpPr>
            <p:cNvPr id="2" name="Group 1"/>
            <p:cNvGrpSpPr/>
            <p:nvPr/>
          </p:nvGrpSpPr>
          <p:grpSpPr>
            <a:xfrm>
              <a:off x="2371791" y="1587284"/>
              <a:ext cx="4967687" cy="3507925"/>
              <a:chOff x="2371791" y="1587284"/>
              <a:chExt cx="4967687" cy="350792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924745" y="1892663"/>
                <a:ext cx="2674471" cy="2674470"/>
              </a:xfrm>
              <a:prstGeom prst="ellipse">
                <a:avLst/>
              </a:prstGeom>
              <a:solidFill>
                <a:srgbClr val="CCFFCC">
                  <a:alpha val="94000"/>
                </a:srgbClr>
              </a:solidFill>
              <a:ln w="38100" cmpd="sng"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4299331" y="1892663"/>
                <a:ext cx="2674471" cy="2674470"/>
              </a:xfrm>
              <a:prstGeom prst="ellipse">
                <a:avLst/>
              </a:prstGeom>
              <a:solidFill>
                <a:srgbClr val="BC64FF">
                  <a:alpha val="24000"/>
                </a:srgbClr>
              </a:solidFill>
              <a:ln w="38100" cmpd="sng">
                <a:solidFill>
                  <a:schemeClr val="accent4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371791" y="1587284"/>
                <a:ext cx="4967687" cy="35079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367797" y="2842123"/>
                <a:ext cx="64092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latin typeface="Arial"/>
                    <a:cs typeface="Arial"/>
                  </a:rPr>
                  <a:t>[a]</a:t>
                </a:r>
                <a:endParaRPr lang="en-US" sz="3200" dirty="0">
                  <a:latin typeface="Arial"/>
                  <a:cs typeface="Arial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42821" y="2842123"/>
                <a:ext cx="64092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latin typeface="Arial"/>
                    <a:cs typeface="Arial"/>
                  </a:rPr>
                  <a:t>[b]</a:t>
                </a:r>
                <a:endParaRPr lang="en-US" sz="3200" dirty="0">
                  <a:latin typeface="Arial"/>
                  <a:cs typeface="Arial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51864" y="2846582"/>
                <a:ext cx="64092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latin typeface="Arial"/>
                    <a:cs typeface="Arial"/>
                  </a:rPr>
                  <a:t>[c]</a:t>
                </a:r>
                <a:endParaRPr lang="en-US" sz="3200" dirty="0">
                  <a:latin typeface="Arial"/>
                  <a:cs typeface="Arial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660318" y="4510433"/>
                <a:ext cx="64092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latin typeface="Arial"/>
                    <a:cs typeface="Arial"/>
                  </a:rPr>
                  <a:t>[d]</a:t>
                </a:r>
                <a:endParaRPr lang="en-US" sz="3200" dirty="0">
                  <a:latin typeface="Arial"/>
                  <a:cs typeface="Arial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409143" y="1573512"/>
              <a:ext cx="8748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rgbClr val="008000"/>
                  </a:solidFill>
                  <a:latin typeface="Arial"/>
                  <a:cs typeface="Arial"/>
                </a:rPr>
                <a:t>X1</a:t>
              </a:r>
              <a:endParaRPr lang="en-US" sz="4400" b="1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08913" y="1554838"/>
              <a:ext cx="8748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chemeClr val="accent4"/>
                  </a:solidFill>
                  <a:latin typeface="Arial"/>
                  <a:cs typeface="Arial"/>
                </a:rPr>
                <a:t>X2</a:t>
              </a:r>
              <a:endParaRPr lang="en-US" sz="4400" b="1" dirty="0">
                <a:solidFill>
                  <a:schemeClr val="accent4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343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0" y="470330"/>
            <a:ext cx="8961708" cy="3645058"/>
            <a:chOff x="0" y="470330"/>
            <a:chExt cx="8961708" cy="3645058"/>
          </a:xfrm>
        </p:grpSpPr>
        <p:sp>
          <p:nvSpPr>
            <p:cNvPr id="37" name="Rectangle 36"/>
            <p:cNvSpPr/>
            <p:nvPr/>
          </p:nvSpPr>
          <p:spPr>
            <a:xfrm>
              <a:off x="0" y="470330"/>
              <a:ext cx="8961708" cy="36450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79001" y="744119"/>
              <a:ext cx="8463791" cy="3068275"/>
              <a:chOff x="179001" y="744119"/>
              <a:chExt cx="8463791" cy="3068275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3669689" y="996782"/>
                <a:ext cx="611554" cy="21983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 cmpd="sng">
                <a:solidFill>
                  <a:schemeClr val="accent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314397" y="996781"/>
                <a:ext cx="611554" cy="219838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 cmpd="sng"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022966" y="996781"/>
                <a:ext cx="611554" cy="219838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 cmpd="sng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179001" y="996782"/>
                <a:ext cx="1734236" cy="217107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57150" cmpd="sng"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rial"/>
                    <a:cs typeface="Arial"/>
                  </a:rPr>
                  <a:t>Y</a:t>
                </a:r>
                <a:endParaRPr lang="en-US" sz="66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122340" y="1501994"/>
                <a:ext cx="678942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600" b="1" dirty="0" smtClean="0">
                    <a:latin typeface="Arial"/>
                    <a:cs typeface="Arial"/>
                  </a:rPr>
                  <a:t>~</a:t>
                </a:r>
                <a:endParaRPr lang="en-US" sz="6600" b="1" dirty="0">
                  <a:latin typeface="Arial"/>
                  <a:cs typeface="Arial"/>
                </a:endParaRPr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6953284" y="1288501"/>
                <a:ext cx="9927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953284" y="1280320"/>
                <a:ext cx="0" cy="9120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7946082" y="1277311"/>
                <a:ext cx="0" cy="6349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6414691" y="2203523"/>
                <a:ext cx="9554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14690" y="2192333"/>
                <a:ext cx="0" cy="9120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370137" y="2192333"/>
                <a:ext cx="0" cy="9120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953284" y="3115536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964474" y="3104346"/>
                <a:ext cx="0" cy="3578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854299" y="3122360"/>
                <a:ext cx="0" cy="3578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7471864" y="1189128"/>
                <a:ext cx="2" cy="993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3689228" y="1277311"/>
                <a:ext cx="5860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4">
                        <a:lumMod val="75000"/>
                      </a:schemeClr>
                    </a:solidFill>
                    <a:latin typeface="Arial"/>
                    <a:cs typeface="Arial"/>
                  </a:rPr>
                  <a:t>X2</a:t>
                </a:r>
                <a:endParaRPr lang="en-US" sz="2400" b="1" dirty="0">
                  <a:solidFill>
                    <a:schemeClr val="accent4">
                      <a:lumMod val="75000"/>
                    </a:scheme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339857" y="1267595"/>
                <a:ext cx="5860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5">
                        <a:lumMod val="75000"/>
                      </a:schemeClr>
                    </a:solidFill>
                    <a:latin typeface="Arial"/>
                    <a:cs typeface="Arial"/>
                  </a:rPr>
                  <a:t>X3</a:t>
                </a:r>
                <a:endParaRPr lang="en-US" sz="2400" b="1" dirty="0">
                  <a:solidFill>
                    <a:schemeClr val="accent5">
                      <a:lumMod val="75000"/>
                    </a:scheme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048426" y="1294415"/>
                <a:ext cx="5860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  <a:latin typeface="Arial"/>
                    <a:cs typeface="Arial"/>
                  </a:rPr>
                  <a:t>X1</a:t>
                </a:r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7742788" y="1912225"/>
                <a:ext cx="124896" cy="29129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867684" y="2050457"/>
                <a:ext cx="124896" cy="15352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7992580" y="1980651"/>
                <a:ext cx="124896" cy="22333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592159" y="744119"/>
                <a:ext cx="1050633" cy="369332"/>
              </a:xfrm>
              <a:prstGeom prst="rect">
                <a:avLst/>
              </a:prstGeom>
              <a:solidFill>
                <a:schemeClr val="accent6">
                  <a:alpha val="20000"/>
                </a:schemeClr>
              </a:solidFill>
              <a:ln w="38100" cmpd="sng"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Arial"/>
                    <a:cs typeface="Arial"/>
                  </a:rPr>
                  <a:t>X1 &gt; 5</a:t>
                </a:r>
                <a:endParaRPr lang="en-US" b="1" dirty="0">
                  <a:latin typeface="Arial"/>
                  <a:cs typeface="Arial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621281" y="1697480"/>
                <a:ext cx="1223367" cy="36933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53000"/>
                </a:schemeClr>
              </a:solidFill>
              <a:ln w="38100" cmpd="sng"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Arial"/>
                    <a:cs typeface="Arial"/>
                  </a:rPr>
                  <a:t>X3 = A, D</a:t>
                </a:r>
                <a:endParaRPr lang="en-US" b="1" dirty="0">
                  <a:latin typeface="Arial"/>
                  <a:cs typeface="Arial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232965" y="3314437"/>
                <a:ext cx="124896" cy="29129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108069" y="3452210"/>
                <a:ext cx="124896" cy="15352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482757" y="3382863"/>
                <a:ext cx="124896" cy="22333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353744" y="3160784"/>
                <a:ext cx="124896" cy="44415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7516326" y="2625772"/>
                <a:ext cx="1050633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73000"/>
                </a:schemeClr>
              </a:solidFill>
              <a:ln w="38100" cmpd="sng"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Arial"/>
                    <a:cs typeface="Arial"/>
                  </a:rPr>
                  <a:t>X2 &lt; 0.1</a:t>
                </a:r>
                <a:endParaRPr lang="en-US" b="1" dirty="0">
                  <a:latin typeface="Arial"/>
                  <a:cs typeface="Arial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791851" y="3520636"/>
                <a:ext cx="124896" cy="29129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916747" y="3658868"/>
                <a:ext cx="124896" cy="15352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666955" y="3589062"/>
                <a:ext cx="124896" cy="22333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021178" y="3480175"/>
                <a:ext cx="124896" cy="29129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896282" y="3548601"/>
                <a:ext cx="124896" cy="22333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5117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4060</TotalTime>
  <Words>92</Words>
  <Application>Microsoft Macintosh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Hébert</dc:creator>
  <cp:lastModifiedBy>Katherine Hébert</cp:lastModifiedBy>
  <cp:revision>12</cp:revision>
  <dcterms:created xsi:type="dcterms:W3CDTF">2019-01-24T03:08:30Z</dcterms:created>
  <dcterms:modified xsi:type="dcterms:W3CDTF">2019-05-16T18:09:47Z</dcterms:modified>
</cp:coreProperties>
</file>