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9" r:id="rId3"/>
    <p:sldId id="260" r:id="rId4"/>
    <p:sldId id="273" r:id="rId5"/>
    <p:sldId id="274" r:id="rId6"/>
    <p:sldId id="265" r:id="rId7"/>
    <p:sldId id="275" r:id="rId8"/>
    <p:sldId id="264" r:id="rId9"/>
    <p:sldId id="276" r:id="rId10"/>
    <p:sldId id="267" r:id="rId11"/>
    <p:sldId id="300" r:id="rId12"/>
    <p:sldId id="277" r:id="rId13"/>
    <p:sldId id="271" r:id="rId14"/>
    <p:sldId id="299" r:id="rId15"/>
    <p:sldId id="272" r:id="rId16"/>
    <p:sldId id="278" r:id="rId17"/>
    <p:sldId id="287" r:id="rId18"/>
    <p:sldId id="280" r:id="rId19"/>
    <p:sldId id="282" r:id="rId20"/>
    <p:sldId id="286" r:id="rId21"/>
    <p:sldId id="289" r:id="rId22"/>
    <p:sldId id="290" r:id="rId23"/>
    <p:sldId id="279" r:id="rId24"/>
    <p:sldId id="284" r:id="rId25"/>
    <p:sldId id="285" r:id="rId26"/>
    <p:sldId id="288" r:id="rId27"/>
    <p:sldId id="283" r:id="rId28"/>
    <p:sldId id="291" r:id="rId29"/>
    <p:sldId id="292" r:id="rId30"/>
    <p:sldId id="293" r:id="rId31"/>
    <p:sldId id="294" r:id="rId32"/>
    <p:sldId id="295" r:id="rId33"/>
    <p:sldId id="296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34256-470F-70D0-8E5C-6941B4ABCEDC}" v="4" dt="2020-08-29T12:25:39.095"/>
    <p1510:client id="{086F076E-107D-6119-996C-4A8A45C31871}" v="8" dt="2020-08-27T05:45:30.881"/>
    <p1510:client id="{1073C53C-1426-0422-8860-00ADE6EA8F59}" v="86" dt="2020-08-26T13:13:27.119"/>
    <p1510:client id="{69328746-0C01-9C3B-6FEB-315971DC7454}" v="2893" dt="2020-08-29T08:57:12.692"/>
    <p1510:client id="{935BF249-670A-9AD8-080B-272254BBBB4D}" v="12" dt="2020-08-28T12:22:19.802"/>
    <p1510:client id="{98658EA4-C825-DD20-F61F-667F24F2F58C}" v="2164" dt="2020-08-27T22:51:14.371"/>
    <p1510:client id="{B23D8BCD-81C1-4F1F-FB34-337DD787B947}" v="1451" dt="2020-08-27T15:18:23.042"/>
    <p1510:client id="{BEAE4C7E-7F53-4B48-E0A3-97D325471033}" v="5" dt="2020-08-27T10:44:23.848"/>
    <p1510:client id="{C5C6D1F6-3D76-7681-C79C-B675E17238B6}" v="25" dt="2021-01-11T07:48:20.335"/>
    <p1510:client id="{D23326A1-BC8F-4C49-5DE5-82C26351F3AB}" v="114" dt="2020-08-27T15:03:21.314"/>
    <p1510:client id="{F75B0586-A660-B996-6146-1CE3ECD10D8B}" v="3063" dt="2020-08-27T10:35:08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7540 14711 16383 0 0,'0'26'0'0'0,"0"-1"0"0"0,0 1 0 0 0,0 0 0 0 0,0 0 0 0 0,0 0 0 0 0,0 0 0 0 0,0-1 0 0 0,0 1 0 0 0,-26-26 0 0 0,26 26 0 0 0,0 0 0 0 0,0 0 0 0 0,0-1 0 0 0,0 1 0 0 0,0 0 0 0 0,0 0 0 0 0,0 0 0 0 0,0-1 0 0 0,0 1 0 0 0,0 0 0 0 0,0 0 0 0 0,0 0 0 0 0,0 0 0 0 0,0-1 0 0 0,0 1 0 0 0,0 0 0 0 0,0 0 0 0 0,0 0 0 0 0,0-1 0 0 0,0 27 0 0 0,0 0 0 0 0,0-27 0 0 0,0 1 0 0 0,0 0 0 0 0,0 0 0 0 0,0 0 0 0 0,0 0 0 0 0,0-1 0 0 0,0 1 0 0 0,0 0 0 0 0,0 26 0 0 0,0-27 0 0 0,0 1 0 0 0,0 0 0 0 0,0 0 0 0 0,0 0 0 0 0,0-1 0 0 0,0 1 0 0 0,0 0 0 0 0,0 0 0 0 0,0 0 0 0 0,0 0 0 0 0,0-1 0 0 0,0 1 0 0 0,0 0 0 0 0,0 0 0 0 0,0 0 0 0 0,0-1 0 0 0,0 1 0 0 0,0 0 0 0 0,0 0 0 0 0,0 0 0 0 0,0-1 0 0 0,0 1 0 0 0,0 0 0 0 0,0 0 0 0 0,0 0 0 0 0,0 0 0 0 0,0-1 0 0 0,0-25-16383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18045 13600 16383 0 0,'0'25'0'0'0,"0"1"0"0"0,0 0 0 0 0,0 0 0 0 0,0 0 0 0 0,0-1 0 0 0,0 1 0 0 0,0 0 0 0 0,0 0 0 0 0,0 0 0 0 0,0 0 0 0 0,0-1 0 0 0,0 1 0 0 0,0 0 0 0 0,25-26 0 0 0,-25 26 0 0 0,0 0 0 0 0,0-1 0 0 0,0 1 0 0 0,0 0 0 0 0,0 0 0 0 0,0 0 0 0 0,0-1 0 0 0,0 1 0 0 0,0 0 0 0 0,0 0 0 0 0,0 0 0 0 0,0 0 0 0 0,0-1 0 0 0,0 1 0 0 0,26-26 0 0 0,-26 26 0 0 0,0 0 0 0 0,0 0 0 0 0,0-1 0 0 0,0 1 0 0 0,0 0 0 0 0,0 0 0 0 0,0 0 0 0 0,0-1 0 0 0,26-25 0 0 0,-26 26 0 0 0,0 0 0 0 0,0 0 0 0 0,0 0 0 0 0,0-26-16383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18415 13809 16383 0 0,'0'26'0'0'0,"0"0"0"0"0,0 0 0 0 0,26-26 0 0 0,-26 26 0 0 0,0-1 0 0 0,26-25 0 0 0,-26 26 0 0 0,25-26 0 0 0,-25 26 0 0 0,26 0 0 0 0,0-26 0 0 0,-26 26 0 0 0,26-26 0 0 0,0 0 0 0 0,-26 25 0 0 0,26-25 0 0 0,-26 26 0 0 0,25-26 0 0 0,1 0 0 0 0,-26 26 0 0 0,26-26 0 0 0,0 0 0 0 0,0 0 0 0 0,-1 0 0 0 0,1 0 0 0 0,0 0 0 0 0,0 0 0 0 0,0 0 0 0 0,-1 0 0 0 0,1 0 0 0 0,0 0 0 0 0,0 0 0 0 0,0-26 0 0 0,0 26 0 0 0,-26-26 0 0 0,25 26 0 0 0,-25-25 0 0 0,26 25 0 0 0,-26-26 0 0 0,26 26 0 0 0,-26-26 0 0 0,0 0 0 0 0,0 0 0 0 0,0 1 0 0 0,26 25 0 0 0,-26-26 0 0 0,0 0 0 0 0,0 0 0 0 0,0 0 0 0 0,0 1 0 0 0,-26 25 0 0 0,26-26 0 0 0,0 0 0 0 0,-26 26 0 0 0,0 0 0 0 0,1 0 0 0 0,-1 0 0 0 0,0 0 0 0 0,0 0 0 0 0,0 0 0 0 0,0 0 0 0 0,26 26 0 0 0,0 0 0 0 0,0-1 0 0 0,0 1 0 0 0,-25-26 0 0 0,25 26 0 0 0,0 0 0 0 0,0 0 0 0 0,0-1 0 0 0,0 1 0 0 0,0 0 0 0 0,0 0 0 0 0,0 0 0 0 0,0-1 0 0 0,0 1 0 0 0,25-26 0 0 0,-25 26 0 0 0,0 0 0 0 0,0 0 0 0 0,0 0 0 0 0,0-1 0 0 0,0 1 0 0 0,0 0 0 0 0,0 0 0 0 0,0 0 0 0 0,0-1 0 0 0,0 1 0 0 0,0 0 0 0 0,0 0 0 0 0,0 0 0 0 0,0-1 0 0 0,0 1 0 0 0,0 0 0 0 0,0 0 0 0 0,0 0 0 0 0,0 0 0 0 0,0-52 0 0 0,0 26-16383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19262 13600 16383 0 0,'25'0'0'0'0,"1"0"0"0"0,0 0 0 0 0,-26 25 0 0 0,26-25 0 0 0,-26 26 0 0 0,26-26 0 0 0,0 0 0 0 0,-26 26 0 0 0,0 0 0 0 0,25-26 0 0 0,1 26 0 0 0,-26-1 0 0 0,0 1 0 0 0,26-26 0 0 0,0 26 0 0 0,0 0 0 0 0,-1 0 0 0 0,1-26 0 0 0,-26 26 0 0 0,26-26 0 0 0,0 0 0 0 0,-26 25 0 0 0,0 1 0 0 0,26-26 0 0 0,-1 0 0 0 0,-25 26 0 0 0,0 0 0 0 0,26-26 0 0 0,0 0 0 0 0,-26 26 0 0 0,0-1 0 0 0,26-25 0 0 0,-26 26 0 0 0,0 0 0 0 0,0 0 0 0 0,0 0 0 0 0,-26-1 0 0 0,26 1 0 0 0,-26-26 0 0 0,26 26 0 0 0,0 0 0 0 0,-26-26 0 0 0,26 26 0 0 0,-25-26 0 0 0,25 26 0 0 0,-26-26 0 0 0,26 25 0 0 0,-26 1 0 0 0,26 0 0 0 0,-26-26 0 0 0,26 26 0 0 0,0 0 0 0 0,-26-26 0 0 0,26 25 0 0 0,-25-25 0 0 0,25 26 0 0 0,-26 0 0 0 0,0 0 0 0 0,26 0 0 0 0,0-1 0 0 0,-26-25 0 0 0,26 26 0 0 0,0 0 0 0 0,-26-26 0 0 0,1 0 0 0 0,25 26 0 0 0,0 0 0 0 0,-26-26 0 0 0,0 0 0 0 0,26 26 0 0 0,0-26-16383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21828 13811 16383 0 0,'26'0'0'0'0,"0"0"0"0"0,0 0 0 0 0,-26 26 0 0 0,25-26 0 0 0,1 0 0 0 0,0 0 0 0 0,0 0 0 0 0,0 0 0 0 0,-1 0 0 0 0,1 0 0 0 0,0 0 0 0 0,0 0 0 0 0,0 0 0 0 0,0 0 0 0 0,-1 0 0 0 0,1 0 0 0 0,0 0 0 0 0,-26 0-16383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21855 14155 16383 0 0,'25'0'0'0'0,"1"0"0"0"0,0 0 0 0 0,0 0 0 0 0,0 0 0 0 0,-1 0 0 0 0,1 0 0 0 0,0 0 0 0 0,0 0 0 0 0,0 0 0 0 0,0 0 0 0 0,-1 0 0 0 0,1 0 0 0 0,0 0 0 0 0,0 0 0 0 0,0 0 0 0 0,-1 0 0 0 0,1 0 0 0 0,0 0 0 0 0,0 0 0 0 0,0 0 0 0 0,-26 0-16383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22886 13467 16383 0 0,'0'26'0'0'0,"0"0"0"0"0,0 0 0 0 0,0 0 0 0 0,0-1 0 0 0,0 1 0 0 0,0 0 0 0 0,0 0 0 0 0,0 0 0 0 0,0-1 0 0 0,26-25 0 0 0,-26 26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 0 0 0 0,0-1 0 0 0,0 1 0 0 0,0 0 0 0 0,0 0 0 0 0,0 0 0 0 0,0-1 0 0 0,0 1 0 0 0,0-26-16383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23389 13726 16383 0 0,'26'0'0'0'0,"0"0"0"0"0,0 0 0 0 0,-1 0 0 0 0,-25-26 0 0 0,0 0 0 0 0,26 26 0 0 0,0 0 0 0 0,0 0 0 0 0,-26-25 0 0 0,0-1 0 0 0,26 26 0 0 0,-26-26 0 0 0,25 26 0 0 0,-25-26 0 0 0,0 0 0 0 0,26 26 0 0 0,-26-25 0 0 0,0-1 0 0 0,0 52 0 0 0,0-1 0 0 0,26 1 0 0 0,-26 0 0 0 0,0 0 0 0 0,26 0 0 0 0,-26-1 0 0 0,0 1 0 0 0,0 0 0 0 0,0 0 0 0 0,0 0 0 0 0,0 0 0 0 0,0-1 0 0 0,26-25 0 0 0,-26 26 0 0 0,0 0 0 0 0,0 0 0 0 0,0 0 0 0 0,0-1 0 0 0,0 1 0 0 0,0 0 0 0 0,0 0 0 0 0,0 0 0 0 0,0-1 0 0 0,0 1 0 0 0,0 0 0 0 0,0 0 0 0 0,0 0 0 0 0,0 0 0 0 0,0-1 0 0 0,0 1 0 0 0,0 0 0 0 0,26-26 0 0 0,-26 26 0 0 0,0 0 0 0 0,0-1 0 0 0,0 1 0 0 0,25-26 0 0 0,-25 26 0 0 0,0 0 0 0 0,0 0 0 0 0,-25-26 0 0 0,-1 0 0 0 0,0 0 0 0 0,0 0 0 0 0,0 0 0 0 0,0 0 0 0 0,1 0 0 0 0,50 0 0 0 0,1 0 0 0 0,0 0 0 0 0,0 0 0 0 0,0 0 0 0 0,0 0 0 0 0,-1 0 0 0 0,1 0 0 0 0,0 0 0 0 0,0 0 0 0 0,0 0 0 0 0,-1 0 0 0 0,1 0 0 0 0,0 0 0 0 0,-26 0-16383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23945 13441 16383 0 0,'26'0'0'0'0,"-1"0"0"0"0,1 0 0 0 0,0 0 0 0 0,-26 26 0 0 0,0-1 0 0 0,26-25 0 0 0,0 0 0 0 0,-26 26 0 0 0,25-26 0 0 0,-25 26 0 0 0,26-26 0 0 0,-26 26 0 0 0,26-26 0 0 0,0 26 0 0 0,-26 0 0 0 0,26-26 0 0 0,0 0 0 0 0,-26 25 0 0 0,0 1 0 0 0,25-26 0 0 0,-25 26 0 0 0,26-26 0 0 0,-26 26 0 0 0,26-26 0 0 0,-26 26 0 0 0,26-26 0 0 0,-26 25 0 0 0,0 1 0 0 0,26-26 0 0 0,-1 0 0 0 0,-25 26 0 0 0,0 0 0 0 0,26-26 0 0 0,-26 26 0 0 0,26-26 0 0 0,-26 25 0 0 0,26-25 0 0 0,-26 26 0 0 0,0 0 0 0 0,26 0 0 0 0,-1-26 0 0 0,-25 26 0 0 0,0 0 0 0 0,26-26 0 0 0,0 0 0 0 0,-26 25 0 0 0,0 1 0 0 0,26-26 0 0 0,-26 26 0 0 0,-26-26 0 0 0,26 26 0 0 0,0 0 0 0 0,0-1 0 0 0,-26-25 0 0 0,26 26 0 0 0,-26-26 0 0 0,26 26 0 0 0,0 0 0 0 0,-25-26 0 0 0,25 26 0 0 0,0-1 0 0 0,-26-25 0 0 0,26 26 0 0 0,0 0 0 0 0,-26-26 0 0 0,26 26 0 0 0,0 0 0 0 0,-26-26 0 0 0,26 26 0 0 0,0-1 0 0 0,-26-25 0 0 0,26 26 0 0 0,0 0 0 0 0,-25-26 0 0 0,25 26 0 0 0,-26-26 0 0 0,26 26 0 0 0,-26-1 0 0 0,26 1 0 0 0,-26 0 0 0 0,26 0 0 0 0,0 0 0 0 0,-26-26 0 0 0,26 25 0 0 0,0 1 0 0 0,-25-26 0 0 0,25 26 0 0 0,-26-26 0 0 0,26 26 0 0 0,0 0 0 0 0,-26-26 0 0 0,26 26 0 0 0,-26-1 0 0 0,26 1 0 0 0,-26-26 0 0 0,26 26 0 0 0,0 0 0 0 0,-26-26 0 0 0,26 26 0 0 0,-25-26 0 0 0,25 25 0 0 0,0 1 0 0 0,0-26-16383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9049 16383 0 0,'0'26'0'0'0,"26"-26"0"0"0,-26 25 0 0 0,0 1 0 0 0,0 0 0 0 0,0 0 0 0 0,0 0 0 0 0,0-1 0 0 0,0 1 0 0 0,0 0 0 0 0,0 0 0 0 0,0 0 0 0 0,0 0 0 0 0,0-1 0 0 0,0 1 0 0 0,0 0 0 0 0,0 0 0 0 0,0 0 0 0 0,0-1 0 0 0,0 1 0 0 0,0 0 0 0 0,0 0 0 0 0,0 0 0 0 0,0-1 0 0 0,0 1 0 0 0,0 0 0 0 0,0 0 0 0 0,0 0 0 0 0,0 0 0 0 0,0 25 0 0 0,0-25 0 0 0,0 0 0 0 0,0 0 0 0 0,0-1 0 0 0,0 1 0 0 0,0 0 0 0 0,0 0 0 0 0,0 0 0 0 0,0-1 0 0 0,0 27 0 0 0,0 0 0 0 0,0-26 0 0 0,0-1 0 0 0,0 1 0 0 0,0 0 0 0 0,0 0 0 0 0,0 0 0 0 0,0-1 0 0 0,0 1 0 0 0,0 0 0 0 0,0 0 0 0 0,0 25 0 0 0,0-25 0 0 0,0 0 0 0 0,0 0 0 0 0,0 26 0 0 0,0-27 0 0 0,0 1 0 0 0,0 0 0 0 0,0 0 0 0 0,0 0 0 0 0,0-1 0 0 0,0 1 0 0 0,0 0 0 0 0,0 0 0 0 0,0 25 0 0 0,0 1 0 0 0,0-26 0 0 0,0 0 0 0 0,0 0 0 0 0,0-1 0 0 0,0 1 0 0 0,0 0 0 0 0,0 0 0 0 0,0 25 0 0 0,0-25 0 0 0,0 0 0 0 0,0 0 0 0 0,0 0 0 0 0,0-1 0 0 0,0 1 0 0 0,0 0 0 0 0,0 0 0 0 0,0 0 0 0 0,0 0 0 0 0,0-1 0 0 0,0 1 0 0 0,0 0 0 0 0,0 0 0 0 0,0 0 0 0 0,0-1 0 0 0,0 1 0 0 0,0 0 0 0 0,0 0 0 0 0,0 0 0 0 0,0-1 0 0 0,0 1 0 0 0,0 0 0 0 0,0 0 0 0 0,0 0 0 0 0,0 0 0 0 0,26-1 0 0 0,-26 1 0 0 0,0 0 0 0 0,0 0 0 0 0,0 0 0 0 0,0-1 0 0 0,0 1 0 0 0,0 0 0 0 0,0 0 0 0 0,0 0 0 0 0,0-1 0 0 0,0 1 0 0 0,0 0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0,26-26 0 0 0,-26 26 0 0 0,0 0 0 0 0,0-1 0 0 0,0 1 0 0 0,0 0 0 0 0,0 0 0 0 0,0 0 0 0 0,0-1 0 0 0,0 1 0 0 0,0 0 0 0 0,0 0 0 0 0,0 0 0 0 0,0 0 0 0 0,0-1 0 0 0,0 1 0 0 0,0 0 0 0 0,0 0 0 0 0,0 0 0 0 0,0-1 0 0 0,0 1 0 0 0,0 0 0 0 0,0 0 0 0 0,0 0 0 0 0,0-1 0 0 0,0 1 0 0 0,0 0 0 0 0,-26-26 0 0 0,26 26 0 0 0,0 0 0 0 0,0 0 0 0 0,0-1 0 0 0,0-25-16383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8017 13703 16383 0 0,'26'0'0'0'0,"0"0"0"0"0,-1 0 0 0 0,1 0 0 0 0,-26 26 0 0 0,0 0 0 0 0,26-26 0 0 0,-26 26 0 0 0,26-26 0 0 0,-26 26 0 0 0,26-26 0 0 0,-26 26 0 0 0,0-1 0 0 0,25-25 0 0 0,-25 26 0 0 0,26-26 0 0 0,-26 26 0 0 0,26-26 0 0 0,0 0 0 0 0,0 0 0 0 0,-26 26 0 0 0,25-26 0 0 0,1 0 0 0 0,0 0 0 0 0,-26-26 0 0 0,26 26 0 0 0,0 0 0 0 0,0-26 0 0 0,-26 0 0 0 0,25 26 0 0 0,-25-25 0 0 0,26 25 0 0 0,-26-26 0 0 0,26 26 0 0 0,-26-26 0 0 0,26 26 0 0 0,0 0 0 0 0,-26-26 0 0 0,25 26 0 0 0,1-26 0 0 0,-26 0 0 0 0,26 26 0 0 0,0 0 0 0 0,-26-25 0 0 0,26 25 0 0 0,-26-26 0 0 0,25 26 0 0 0,-25-26 0 0 0,26 26 0 0 0,-26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7805 15107 16383 0 0,'0'26'0'0'0,"0"0"0"0"0,0 0 0 0 0,0-1 0 0 0,26 1 0 0 0,-26 0 0 0 0,0 0 0 0 0,0 0 0 0 0,26-26 0 0 0,-26 25 0 0 0,0 1 0 0 0,0 0 0 0 0,26 0 0 0 0,-26 0 0 0 0,0-1 0 0 0,25 1 0 0 0,-25 0 0 0 0,0 0 0 0 0,26-26 0 0 0,0 0 0 0 0,-26 26 0 0 0,26 0 0 0 0,-26-1 0 0 0,26-25 0 0 0,-26 26 0 0 0,26-26 0 0 0,-1 0 0 0 0,1 0 0 0 0,-26 26 0 0 0,26-26 0 0 0,0 0 0 0 0,0 0 0 0 0,-1 0 0 0 0,1 0 0 0 0,-26 26 0 0 0,26-26 0 0 0,0 0 0 0 0,0 0 0 0 0,-1 0 0 0 0,1 0 0 0 0,0 0 0 0 0,0 0 0 0 0,0 0 0 0 0,0 0 0 0 0,-1-26 0 0 0,1 26 0 0 0,0 0 0 0 0,-26-26 0 0 0,26 26 0 0 0,0 0 0 0 0,-26-26 0 0 0,25 26 0 0 0,-25-25 0 0 0,0-1 0 0 0,26 26 0 0 0,0-26 0 0 0,-26 0 0 0 0,26 26 0 0 0,-26-26 0 0 0,26 26 0 0 0,-26-26 0 0 0,0 1 0 0 0,25 25 0 0 0,-25-26 0 0 0,0 0 0 0 0,26 26 0 0 0,-26-26 0 0 0,0 0 0 0 0,0 1 0 0 0,0-1 0 0 0,0 0 0 0 0,0 0 0 0 0,0 0 0 0 0,-26 26 0 0 0,26-25 0 0 0,0-1 0 0 0,-25 26 0 0 0,-1 0 0 0 0,26-26 0 0 0,-26 26 0 0 0,0 0 0 0 0,0 0 0 0 0,26-26 0 0 0,0 0 0 0 0,-25 26 0 0 0,-1 0 0 0 0,0 0 0 0 0,0 0 0 0 0,0 0 0 0 0,1 0 0 0 0,-1 0 0 0 0,0 0 0 0 0,26 26 0 0 0,-26-26 0 0 0,26 26 0 0 0,-26-26 0 0 0,26 26 0 0 0,0 0 0 0 0,-26-26 0 0 0,26 25 0 0 0,0 1 0 0 0,-25 0 0 0 0,25 0 0 0 0,0 0 0 0 0,0-1 0 0 0,0 1 0 0 0,0 0 0 0 0,-26 0 0 0 0,26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0,0-25-16383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19685 14815 16383 0 0,'0'26'0'0'0,"26"-26"0"0"0,-26 26 0 0 0,0 0 0 0 0,0 0 0 0 0,0-1 0 0 0,0 1 0 0 0,0 0 0 0 0,0 0 0 0 0,0 0 0 0 0,0 0 0 0 0,0-1 0 0 0,0 1 0 0 0,0 0 0 0 0,0 0 0 0 0,0-52 0 0 0,0 0 0 0 0,0 0 0 0 0,0 1 0 0 0,0-1 0 0 0,0 0 0 0 0,0 0 0 0 0,0 0 0 0 0,0 0 0 0 0,26 26 0 0 0,-26-25 0 0 0,0-1 0 0 0,0 0 0 0 0,0 0 0 0 0,25 26 0 0 0,-25-26 0 0 0,0 1 0 0 0,26 25 0 0 0,0 0 0 0 0,-26-26 0 0 0,26 26 0 0 0,0 0 0 0 0,0 0 0 0 0,-1 0 0 0 0,1 0 0 0 0,-26 26 0 0 0,26-26 0 0 0,0 0 0 0 0,-26 25 0 0 0,0 1 0 0 0,0 0 0 0 0,0 0 0 0 0,0 0 0 0 0,0-1 0 0 0,0 1 0 0 0,0 0 0 0 0,0 0 0 0 0,0 0 0 0 0,0 0 0 0 0,26-26 0 0 0,-26 25 0 0 0,0 1 0 0 0,0-26-16383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20343 14919 16383 0 0,'26'0'0'0'0,"0"0"0"0"0,0 0 0 0 0,-1 0 0 0 0,1 0 0 0 0,0 0 0 0 0,-26-26 0 0 0,0 0 0 0 0,0 0 0 0 0,0 0 0 0 0,0 1 0 0 0,-26 25 0 0 0,0 0 0 0 0,26-26 0 0 0,-25 26 0 0 0,-1 0 0 0 0,0 0 0 0 0,0 0 0 0 0,0 0 0 0 0,1 0 0 0 0,-1 0 0 0 0,26 26 0 0 0,-26-26 0 0 0,26 25 0 0 0,0 1 0 0 0,-26-26 0 0 0,26 26 0 0 0,0 0 0 0 0,0 0 0 0 0,0-1 0 0 0,0 1 0 0 0,0 0 0 0 0,0 0 0 0 0,0 0 0 0 0,26-26 0 0 0,-26 26 0 0 0,0-1 0 0 0,26-25 0 0 0,0 0 0 0 0,-1 26 0 0 0,1-26 0 0 0,0 0 0 0 0,-26 26 0 0 0,26-26 0 0 0,0 0 0 0 0,-1 0 0 0 0,1 0 0 0 0,0 0 0 0 0,-26 0-16383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20638 14788 16383 0 0,'25'0'0'0'0,"-25"25"0"0"0,0 1 0 0 0,0 0 0 0 0,26 0 0 0 0,-26 0 0 0 0,26-26 0 0 0,-26 26 0 0 0,0-1 0 0 0,26 1 0 0 0,-26 0 0 0 0,26-26 0 0 0,-26 26 0 0 0,0 0 0 0 0,0-1 0 0 0,25-25 0 0 0,-25 26 0 0 0,26-26 0 0 0,-26-26 0 0 0,26 26 0 0 0,-26-25 0 0 0,26 25 0 0 0,-26-26 0 0 0,26 26 0 0 0,-26-26 0 0 0,25 0 0 0 0,-25 0 0 0 0,0 1 0 0 0,0-1 0 0 0,26 26 0 0 0,-26 26 0 0 0,26-26 0 0 0,0 0 0 0 0,0 0 0 0 0,-26 25 0 0 0,26-25 0 0 0,-26 26 0 0 0,0 0 0 0 0,25-26 0 0 0,1 0 0 0 0,-26 26 0 0 0,0 0 0 0 0,26-26 0 0 0,-26-26 0 0 0,0 0 0 0 0,0 0 0 0 0,0 0 0 0 0,0 1 0 0 0,0-1 0 0 0,0 0 0 0 0,0 0 0 0 0,0 0 0 0 0,0 0 0 0 0,0 1 0 0 0,0-1 0 0 0,0 0 0 0 0,0 0 0 0 0,0 0 0 0 0,0 26-16383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20055 10954 16383 0 0,'0'-25'0'0'0,"25"25"0"0"0,-25-25 0 0 0,25 25 0 0 0,-25-25 0 0 0,25 25 0 0 0,0 0 0 0 0,-25-25 0 0 0,0 0 0 0 0,25 25 0 0 0,0 0 0 0 0,0 0 0 0 0,-25-25 0 0 0,25 25 0 0 0,0 0 0 0 0,-1-25 0 0 0,-24 1 0 0 0,25 24 0 0 0,0 0 0 0 0,0 0 0 0 0,-25-25 0 0 0,25 0 0 0 0,0 25 0 0 0,-25-25 0 0 0,25 25 0 0 0,0 0 0 0 0,-25-25 0 0 0,25 25 0 0 0,0 0 0 0 0,-1-25 0 0 0,1 25 0 0 0,0-25 0 0 0,0 25 0 0 0,-25-25 0 0 0,25 25 0 0 0,0 0 0 0 0,0 0 0 0 0,-25-25 0 0 0,25 25 0 0 0,0 0 0 0 0,0-25 0 0 0,-1 25 0 0 0,1 0 0 0 0,0-24 0 0 0,0 24 0 0 0,0 0 0 0 0,0-25 0 0 0,0 25 0 0 0,0 0 0 0 0,0 0 0 0 0,-25-25 0 0 0,25 25 0 0 0,-1 0 0 0 0,1-25 0 0 0,0 25 0 0 0,0 0 0 0 0,-25-25 0 0 0,25 25 0 0 0,0 0 0 0 0,0 0 0 0 0,0-25 0 0 0,0 25 0 0 0,0 0 0 0 0,24-25 0 0 0,-24 25 0 0 0,0 0 0 0 0,-25-25 0 0 0,25 25 0 0 0,0 0 0 0 0,0 0 0 0 0,0 0 0 0 0,-25-25 0 0 0,25 25 0 0 0,0 0 0 0 0,0 0 0 0 0,-1-25 0 0 0,1 25 0 0 0,0 0 0 0 0,0-25 0 0 0,0 25 0 0 0,-25-24 0 0 0,25 24 0 0 0,0 0 0 0 0,0 0 0 0 0,0 0 0 0 0,-25-25 0 0 0,25 25 0 0 0,-1 0 0 0 0,1 0 0 0 0,25-25 0 0 0,-25 25 0 0 0,25 0 0 0 0,-50-25 0 0 0,25 25 0 0 0,0 0 0 0 0,0 0 0 0 0,-1-25 0 0 0,1 25 0 0 0,0 0 0 0 0,0 0 0 0 0,25-50 0 0 0,-25 50 0 0 0,0 0 0 0 0,0 0 0 0 0,0 0 0 0 0,-1-25 0 0 0,1 25 0 0 0,0-25 0 0 0,0 25 0 0 0,25-25 0 0 0,-25 25 0 0 0,0 0 0 0 0,0 0 0 0 0,0 0 0 0 0,0-24 0 0 0,24-1 0 0 0,-24 25 0 0 0,0 0 0 0 0,0 0 0 0 0,0 0 0 0 0,25-25 0 0 0,-25 25 0 0 0,0 0 0 0 0,-1 0 0 0 0,26 0 0 0 0,-25 0 0 0 0,25-25 0 0 0,-25 25 0 0 0,0-25 0 0 0,0 25 0 0 0,0 0 0 0 0,-1 0 0 0 0,1 0 0 0 0,0 0 0 0 0,0-25 0 0 0,0 25 0 0 0,0 0 0 0 0,0 0 0 0 0,-25-25 0 0 0,50 25 0 0 0,-1 0 0 0 0,-24 0 0 0 0,0 0 0 0 0,0 0 0 0 0,0-25 0 0 0,0 25 0 0 0,0 0 0 0 0,0 0 0 0 0,0 0 0 0 0,0 0 0 0 0,-1 0 0 0 0,1-25 0 0 0,0 25 0 0 0,0 0 0 0 0,0 0 0 0 0,0 0 0 0 0,0 0 0 0 0,0 0 0 0 0,0 0 0 0 0,0 0 0 0 0,0 0 0 0 0,-1 0 0 0 0,1 0 0 0 0,0 0 0 0 0,-25-25 0 0 0,25 25 0 0 0,0 0 0 0 0,0 0 0 0 0,0 0 0 0 0,0 0 0 0 0,0 0 0 0 0,0 0 0 0 0,-25-24 0 0 0,24 24 0 0 0,1 0 0 0 0,0 0 0 0 0,0 0 0 0 0,0 0 0 0 0,25 0 0 0 0,-25 0 0 0 0,0 0 0 0 0,0 0 0 0 0,24 0 0 0 0,-49-25 0 0 0,25 25 0 0 0,0 0 0 0 0,0 0 0 0 0,0 0 0 0 0,0 0 0 0 0,25 0 0 0 0,-25 0 0 0 0,-1 0 0 0 0,1 0 0 0 0,0 0 0 0 0,0 0 0 0 0,0 0 0 0 0,0 0 0 0 0,0 0 0 0 0,0 0 0 0 0,0 0 0 0 0,0 0 0 0 0,-1 0 0 0 0,1 0 0 0 0,-25-25 0 0 0,25 25 0 0 0,0 0 0 0 0,0 0 0 0 0,-25 0-16383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20052 10636 16383 0 0,'0'25'0'0'0,"0"0"0"0"0,0 0 0 0 0,0 0 0 0 0,-25-25 0 0 0,25 25 0 0 0,0 0 0 0 0,0 0 0 0 0,0-1 0 0 0,-24-24 0 0 0,24 25 0 0 0,0 0 0 0 0,0 0 0 0 0,0 0 0 0 0,0 0 0 0 0,0 0 0 0 0,0 0 0 0 0,24-25 0 0 0,1 0 0 0 0,0 0 0 0 0,0 0 0 0 0,0 0 0 0 0,-25-25 0 0 0,25 25 0 0 0,0 0 0 0 0,0 0 0 0 0,0 0 0 0 0,0 0 0 0 0,-1 0 0 0 0,1 0 0 0 0,0 0 0 0 0,0 0 0 0 0,0 0 0 0 0,0 0 0 0 0,0 0 0 0 0,0 0 0 0 0,0 0 0 0 0,0 0 0 0 0,-1 0 0 0 0,1 25 0 0 0,0-25 0 0 0,0 0 0 0 0,-25 0-16383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23901 13467 16383 0 0,'-25'0'0'0'0,"0"0"0"0"0,1 0 0 0 0,-1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25 0 0 0,1-25 0 0 0,-1 0 0 0 0,0 0 0 0 0,0 0 0 0 0,0 0 0 0 0,0 0 0 0 0,0 0 0 0 0,0 0 0 0 0,0 0 0 0 0,0 0 0 0 0,1 25 0 0 0,-1-25 0 0 0,0 0 0 0 0,0 0 0 0 0,0 0 0 0 0,0 0 0 0 0,0 0 0 0 0,0 0 0 0 0,0 0 0 0 0,0 25 0 0 0,1-25 0 0 0,-1 0 0 0 0,0 0 0 0 0,0 0 0 0 0,0 0 0 0 0,0 0 0 0 0,0 0 0 0 0,0 0 0 0 0,0 0 0 0 0,25 25 0 0 0,-25-25 0 0 0,0 0 0 0 0,1 0 0 0 0,-1 0 0 0 0,0 0 0 0 0,0 0 0 0 0,0 0 0 0 0,0 0 0 0 0,0 0 0 0 0,25 25 0 0 0,-50-25 0 0 0,1 0 0 0 0,24 0 0 0 0,0 0 0 0 0,0 25 0 0 0,-25-25 0 0 0,25 0 0 0 0,0 25 0 0 0,0-25 0 0 0,0 0 0 0 0,1 0 0 0 0,-1 0 0 0 0,0 0 0 0 0,0 0 0 0 0,0 25 0 0 0,0-25 0 0 0,0 0 0 0 0,25 24 0 0 0,-25-24 0 0 0,0 0 0 0 0,0 25 0 0 0,1-25 0 0 0,-1 0 0 0 0,0 0 0 0 0,0 0 0 0 0,0 25 0 0 0,0-25 0 0 0,0 0 0 0 0,0 0 0 0 0,0 25 0 0 0,0-25 0 0 0,1 0 0 0 0,-1 0 0 0 0,25 25 0 0 0,-25-25 0 0 0,0 0 0 0 0,0 0 0 0 0,0 0 0 0 0,25 25 0 0 0,-25-25 0 0 0,0 0 0 0 0,25 25 0 0 0,-25-25 0 0 0,0 0 0 0 0,0 0 0 0 0,1 25 0 0 0,-1-25 0 0 0,0 0 0 0 0,0 25 0 0 0,0-25 0 0 0,0 25 0 0 0,0-25 0 0 0,0 0 0 0 0,25 24 0 0 0,-25-24 0 0 0,0 0 0 0 0,25 25 0 0 0,-24-25 0 0 0,-1 0 0 0 0,0 0 0 0 0,25 25 0 0 0,-25-25 0 0 0,0 0 0 0 0,25 0-16383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20756 13653 16383 0 0,'0'24'0'0'0,"-25"1"0"0"0,0-25 0 0 0,25 25 0 0 0,-25-25 0 0 0,25 25 0 0 0,0 0 0 0 0,-25-25 0 0 0,25 25 0 0 0,-25-25 0 0 0,25 25 0 0 0,0 0 0 0 0,-25-25 0 0 0,25 25 0 0 0,0 0 0 0 0,-25-25 0 0 0,25 24 0 0 0,-24-24 0 0 0,24 25 0 0 0,0 0 0 0 0,-25-25 0 0 0,25 25 0 0 0,0 0 0 0 0,0 0 0 0 0,25-25 0 0 0,-1 0 0 0 0,1 0 0 0 0,0 0 0 0 0,0 0 0 0 0,0 0 0 0 0,0 0 0 0 0,0 0 0 0 0,0 0 0 0 0,0 0 0 0 0,0 0 0 0 0,-1 0 0 0 0,1 0 0 0 0,-25 25 0 0 0,25-25 0 0 0,0 0 0 0 0,0 0 0 0 0,0 0 0 0 0,-25 25 0 0 0,25-25 0 0 0,-25 25 0 0 0,25-25 0 0 0,0 25 0 0 0,0-25 0 0 0,-25 24 0 0 0,25-24 0 0 0,-25 0-16383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11721 13237 16383 0 0,'0'-25'0'0'0,"25"25"0"0"0,0 0 0 0 0,0 0 0 0 0,0 0 0 0 0,-25-25 0 0 0,25 25 0 0 0,-1 0 0 0 0,1 0 0 0 0,0 0 0 0 0,0 0 0 0 0,0 0 0 0 0,0 0 0 0 0,0-25 0 0 0,0 25 0 0 0,0 0 0 0 0,0 0 0 0 0,-1-25 0 0 0,1 25 0 0 0,0 0 0 0 0,0 0 0 0 0,0 0 0 0 0,0 0 0 0 0,0 0 0 0 0,0 0 0 0 0,0 0 0 0 0,0 0 0 0 0,-1 0 0 0 0,1 0 0 0 0,0 0 0 0 0,0 0 0 0 0,0 0 0 0 0,0 0 0 0 0,25 0 0 0 0,-25 0 0 0 0,0 0 0 0 0,0 0 0 0 0,-1 0 0 0 0,1 0 0 0 0,0 0 0 0 0,25 0 0 0 0,-25 0 0 0 0,0 0 0 0 0,0-25 0 0 0,0 25 0 0 0,0 0 0 0 0,-1 0 0 0 0,1 0 0 0 0,0 0 0 0 0,0 0 0 0 0,0 0 0 0 0,0 0 0 0 0,25 0 0 0 0,-25 0 0 0 0,0 0 0 0 0,-1 0 0 0 0,1 0 0 0 0,0-24 0 0 0,0 24 0 0 0,0 0 0 0 0,25 0 0 0 0,-25-25 0 0 0,0 25 0 0 0,0 0 0 0 0,-1 0 0 0 0,26 0 0 0 0,-25 0 0 0 0,25 0 0 0 0,-25 0 0 0 0,25 0 0 0 0,-25 0 0 0 0,-1 0 0 0 0,1 0 0 0 0,0 0 0 0 0,0 0 0 0 0,25 0 0 0 0,0 0 0 0 0,-25 0 0 0 0,25 0 0 0 0,-26 0 0 0 0,1 0 0 0 0,25 0 0 0 0,-25 0 0 0 0,25 0 0 0 0,-25 0 0 0 0,0 0 0 0 0,24 0 0 0 0,-24 0 0 0 0,0 0 0 0 0,25 0 0 0 0,0 0 0 0 0,-25 0 0 0 0,0 0 0 0 0,24 0 0 0 0,1 0 0 0 0,0 0 0 0 0,-25 0 0 0 0,0 0 0 0 0,25 0 0 0 0,-25 0 0 0 0,-1 0 0 0 0,1 0 0 0 0,0 0 0 0 0,0 0 0 0 0,25 0 0 0 0,-25 0 0 0 0,25 0 0 0 0,-1 0 0 0 0,-24 0 0 0 0,25 0 0 0 0,-25-25 0 0 0,25 25 0 0 0,0 0 0 0 0,0 0 0 0 0,-26 0 0 0 0,26-25 0 0 0,-25 25 0 0 0,25 0 0 0 0,-25 0 0 0 0,25 0 0 0 0,-25 0 0 0 0,24 0 0 0 0,1 0 0 0 0,-25 0 0 0 0,0 0 0 0 0,0 0 0 0 0,0 0 0 0 0,0 0 0 0 0,0 0 0 0 0,-1 0 0 0 0,26 0 0 0 0,-25 0 0 0 0,0 0 0 0 0,0 0 0 0 0,25-25 0 0 0,-25 25 0 0 0,0 0 0 0 0,24 0 0 0 0,-24 0 0 0 0,25 0 0 0 0,0 0 0 0 0,0 0 0 0 0,-1 0 0 0 0,1 0 0 0 0,-25 0 0 0 0,25-25 0 0 0,-25 25 0 0 0,0 0 0 0 0,0 0 0 0 0,0 0 0 0 0,0 0 0 0 0,-1 0 0 0 0,1 0 0 0 0,0 0 0 0 0,0 0 0 0 0,0 0 0 0 0,0 0 0 0 0,0 0 0 0 0,0 0 0 0 0,0 0 0 0 0,0 0 0 0 0,-1 0 0 0 0,26 0 0 0 0,0 0 0 0 0,0 0 0 0 0,-25 0 0 0 0,0 0 0 0 0,0 0 0 0 0,-1 0 0 0 0,26 0 0 0 0,-25 0 0 0 0,0 0 0 0 0,0 0 0 0 0,0 0 0 0 0,25 0 0 0 0,-1 0 0 0 0,-24 0 0 0 0,0 0 0 0 0,0 0 0 0 0,0 0 0 0 0,0 0 0 0 0,0 0 0 0 0,0 0 0 0 0,0-25 0 0 0,0 25 0 0 0,-1 0 0 0 0,1 0 0 0 0,0 0 0 0 0,0 0 0 0 0,0 0 0 0 0,0 0 0 0 0,0 0 0 0 0,25 0 0 0 0,-25 0 0 0 0,0 0 0 0 0,-1 0 0 0 0,1 0 0 0 0,0 0 0 0 0,0 0 0 0 0,0 0 0 0 0,0 0 0 0 0,0 0 0 0 0,0 0 0 0 0,0 0 0 0 0,0 0 0 0 0,-1 0 0 0 0,1 0 0 0 0,0 0 0 0 0,0 0 0 0 0,0 0 0 0 0,0 0 0 0 0,0 0 0 0 0,-25 0-16383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12065 12938 16383 0 0,'-25'0'0'0'0,"0"0"0"0"0,25 25 0 0 0,-25 0 0 0 0,0 0 0 0 0,0-25 0 0 0,1 0 0 0 0,24 25 0 0 0,-25-25 0 0 0,25 25 0 0 0,0 0 0 0 0,-25-25 0 0 0,0 0 0 0 0,25 24 0 0 0,-25-24 0 0 0,0 0 0 0 0,25 25 0 0 0,-25-25 0 0 0,25 25 0 0 0,-25 0 0 0 0,0-25 0 0 0,25 25 0 0 0,-25-25 0 0 0,25 25 0 0 0,-24-25 0 0 0,24 25 0 0 0,-25-25 0 0 0,25 25 0 0 0,25-25 0 0 0,-25 25 0 0 0,24-25 0 0 0,1 0 0 0 0,0 0 0 0 0,0 0 0 0 0,-25 25 0 0 0,25-25 0 0 0,0 0 0 0 0,0 0 0 0 0,-25 24 0 0 0,25-24 0 0 0,0 0 0 0 0,0 0 0 0 0,-25 25 0 0 0,24-25 0 0 0,1 0 0 0 0,0 0 0 0 0,-25 25 0 0 0,25-25 0 0 0,0 0 0 0 0,-25 25 0 0 0,0-25-16383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11668 15312 16383 0 0,'25'0'0'0'0,"0"0"0"0"0,0 0 0 0 0,0 0 0 0 0,0 0 0 0 0,0 0 0 0 0,-1 0 0 0 0,1 0 0 0 0,0-25 0 0 0,0 25 0 0 0,0 0 0 0 0,0 0 0 0 0,0 0 0 0 0,0-25 0 0 0,0 25 0 0 0,0 0 0 0 0,-1-25 0 0 0,1 25 0 0 0,0 0 0 0 0,0 0 0 0 0,0 0 0 0 0,0-25 0 0 0,0 25 0 0 0,0 0 0 0 0,0 0 0 0 0,0 0 0 0 0,-1-25 0 0 0,1 25 0 0 0,0 0 0 0 0,0 0 0 0 0,0 0 0 0 0,0 0 0 0 0,-25-25 0 0 0,25 25 0 0 0,0 0 0 0 0,0 0 0 0 0,24 0 0 0 0,-24 0 0 0 0,0-25 0 0 0,0 25 0 0 0,0 0 0 0 0,0 0 0 0 0,0 0 0 0 0,0 0 0 0 0,0 0 0 0 0,0 0 0 0 0,0 0 0 0 0,-1 0 0 0 0,26 0 0 0 0,-50-25 0 0 0,50 25 0 0 0,-25 0 0 0 0,0 0 0 0 0,0 0 0 0 0,0 0 0 0 0,0 0 0 0 0,-1 0 0 0 0,26 0 0 0 0,-25 0 0 0 0,25 0 0 0 0,-25 0 0 0 0,0 0 0 0 0,0 0 0 0 0,0 0 0 0 0,-1 0 0 0 0,1 0 0 0 0,0 0 0 0 0,0 0 0 0 0,25 0 0 0 0,-25 0 0 0 0,0 0 0 0 0,0 0 0 0 0,24-25 0 0 0,1 25 0 0 0,-25 0 0 0 0,0 0 0 0 0,0 0 0 0 0,0 0 0 0 0,0 0 0 0 0,25 0 0 0 0,-26 0 0 0 0,26 0 0 0 0,0 0 0 0 0,-25 0 0 0 0,0 0 0 0 0,0 0 0 0 0,0 0 0 0 0,0 0 0 0 0,0 0 0 0 0,-1 0 0 0 0,1 0 0 0 0,0 0 0 0 0,25 0 0 0 0,-25 0 0 0 0,-25-24 0 0 0,50 24 0 0 0,-25 0 0 0 0,0 0 0 0 0,24 0 0 0 0,-24 0 0 0 0,25-25 0 0 0,-25 25 0 0 0,0 0 0 0 0,0 0 0 0 0,0 0 0 0 0,0 0 0 0 0,-1 0 0 0 0,1 0 0 0 0,25 0 0 0 0,-25 0 0 0 0,25 0 0 0 0,-25 0 0 0 0,25 0 0 0 0,-26 0 0 0 0,1 0 0 0 0,0 0 0 0 0,25-25 0 0 0,-25 25 0 0 0,0-25 0 0 0,0 25 0 0 0,25 0 0 0 0,-1 0 0 0 0,-24 0 0 0 0,0 0 0 0 0,0 0 0 0 0,25 0 0 0 0,-25-25 0 0 0,25 25 0 0 0,-25 0 0 0 0,24 0 0 0 0,-24 0 0 0 0,0 0 0 0 0,25 0 0 0 0,0-25 0 0 0,-25 25 0 0 0,0 0 0 0 0,-1 0 0 0 0,1 0 0 0 0,0 0 0 0 0,0 0 0 0 0,0 0 0 0 0,0 0 0 0 0,0 0 0 0 0,0 0 0 0 0,0 0 0 0 0,0-25 0 0 0,-1 25 0 0 0,1 0 0 0 0,0 0 0 0 0,0 0 0 0 0,25 0 0 0 0,-25 0 0 0 0,0 0 0 0 0,0 0 0 0 0,0 0 0 0 0,24 0 0 0 0,-24 0 0 0 0,0 0 0 0 0,0 0 0 0 0,0 0 0 0 0,25 0 0 0 0,-25 0 0 0 0,24 0 0 0 0,-24 0 0 0 0,0 0 0 0 0,25 0 0 0 0,0 0 0 0 0,-25 0 0 0 0,0 0 0 0 0,0 0 0 0 0,0 0 0 0 0,-1 0 0 0 0,1 0 0 0 0,0 0 0 0 0,0-25 0 0 0,0 25 0 0 0,0 0 0 0 0,0 0 0 0 0,0 0 0 0 0,0 0 0 0 0,0 0 0 0 0,-1 0 0 0 0,1 0 0 0 0,0 0 0 0 0,0 0 0 0 0,0 0 0 0 0,0 0 0 0 0,0 0 0 0 0,0 0 0 0 0,0 0 0 0 0,0-25 0 0 0,-1 25 0 0 0,1 0 0 0 0,0 0 0 0 0,0 0 0 0 0,0 0 0 0 0,0 0 0 0 0,0-25 0 0 0,0 25 0 0 0,0 0 0 0 0,0 0 0 0 0,-1 0 0 0 0,1 0 0 0 0,0 0 0 0 0,0 0 0 0 0,-25-24 0 0 0,25 24 0 0 0,0 0 0 0 0,0 0 0 0 0,0 0 0 0 0,0 0 0 0 0,0 0 0 0 0,-1 0 0 0 0,1 0 0 0 0,0 0 0 0 0,0 0 0 0 0,0 0 0 0 0,0 0 0 0 0,0 0 0 0 0,0 0 0 0 0,0 0 0 0 0,0 0 0 0 0,0 0 0 0 0,-1 0 0 0 0,1 0 0 0 0,0 0 0 0 0,0 0 0 0 0,0 0 0 0 0,0 0 0 0 0,0 0 0 0 0,0 0 0 0 0,0 0 0 0 0,0 0 0 0 0,-1 0 0 0 0,1 0 0 0 0,0 0 0 0 0,0-25 0 0 0,0 25 0 0 0,0 0 0 0 0,0 0 0 0 0,0 0 0 0 0,0 0 0 0 0,0 0 0 0 0,-1 0 0 0 0,1 0 0 0 0,0-25 0 0 0,0 25 0 0 0,0 0 0 0 0,-50 0 0 0 0,0 0 0 0 0,25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8890 14869 16383 0 0,'26'-26'0'0'0,"0"26"0"0"0,-26 26 0 0 0,25-26 0 0 0,1 0 0 0 0,-26 26 0 0 0,0 0 0 0 0,26-26 0 0 0,0 25 0 0 0,-26 1 0 0 0,26-26 0 0 0,-26 26 0 0 0,0 0 0 0 0,0 0 0 0 0,26-26 0 0 0,-26 25 0 0 0,25-25 0 0 0,-25 26 0 0 0,0 0 0 0 0,26-26 0 0 0,-26 26 0 0 0,26-26 0 0 0,-26 26 0 0 0,0 0 0 0 0,26-26 0 0 0,-26 25 0 0 0,26-25 0 0 0,-26 26 0 0 0,0 0 0 0 0,25-26 0 0 0,1 0 0 0 0,-26 26 0 0 0,0 0 0 0 0,26-26 0 0 0,-26 25 0 0 0,26-25 0 0 0,-26 26 0 0 0,26-26 0 0 0,-26 26 0 0 0,0 0 0 0 0,25-26 0 0 0,-25 26 0 0 0,26-26 0 0 0,-26 25 0 0 0,0 1 0 0 0,0 0 0 0 0,0 0 0 0 0,0 0 0 0 0,0 0 0 0 0,0-1 0 0 0,-26-25 0 0 0,26 26 0 0 0,0 0 0 0 0,-25-26 0 0 0,25 26 0 0 0,0 0 0 0 0,0-1 0 0 0,0 1 0 0 0,-26 0 0 0 0,26 0 0 0 0,0 0 0 0 0,0-1 0 0 0,-26 1 0 0 0,26 0 0 0 0,-26 0 0 0 0,26 0 0 0 0,-26 0 0 0 0,26-1 0 0 0,0 1 0 0 0,-25 0 0 0 0,25 0 0 0 0,-26-26 0 0 0,26 26 0 0 0,0-1 0 0 0,-26-25 0 0 0,26 26 0 0 0,0 0 0 0 0,0 0 0 0 0,-26-26 0 0 0,0 26 0 0 0,26-1 0 0 0,0 1 0 0 0,-25-26 0 0 0,-1 0 0 0 0,26 26 0 0 0,0 0 0 0 0,-26 0 0 0 0,26 0 0 0 0,-26-1 0 0 0,26 1 0 0 0,0 0 0 0 0,-26-26 0 0 0,26 26 0 0 0,-26-26 0 0 0,26 26 0 0 0,0-1 0 0 0,0-50 0 0 0,0-1 0 0 0,0 26-16383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11936 15081 16383 0 0,'-25'0'0'0'0,"0"0"0"0"0,25 25 0 0 0,-25-25 0 0 0,0 25 0 0 0,0-25 0 0 0,0 0 0 0 0,1 0 0 0 0,-1 0 0 0 0,25 25 0 0 0,-25-25 0 0 0,0 0 0 0 0,0 0 0 0 0,25 25 0 0 0,-25-25 0 0 0,25 25 0 0 0,-25-25 0 0 0,0 0 0 0 0,25 25 0 0 0,-25-25 0 0 0,25 25 0 0 0,0-1 0 0 0,25-24 0 0 0,0 0 0 0 0,-25 25 0 0 0,25-25 0 0 0,0 0 0 0 0,0 0 0 0 0,-25 25 0 0 0,25-25 0 0 0,-25 25 0 0 0,25-25 0 0 0,-25 25 0 0 0,25-25 0 0 0,-1 0 0 0 0,-24 0-16383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11906 17434 16383 0 0,'25'0'0'0'0,"0"0"0"0"0,0 0 0 0 0,-25-24 0 0 0,25 24 0 0 0,0 0 0 0 0,0 0 0 0 0,0-25 0 0 0,-1 25 0 0 0,1 0 0 0 0,0-25 0 0 0,0 25 0 0 0,0 0 0 0 0,0 0 0 0 0,0-25 0 0 0,25 25 0 0 0,-25 0 0 0 0,-1 0 0 0 0,1 0 0 0 0,0-25 0 0 0,25 25 0 0 0,-25 0 0 0 0,0 0 0 0 0,0 0 0 0 0,0-25 0 0 0,0 25 0 0 0,24 0 0 0 0,-24 0 0 0 0,25 0 0 0 0,-25 0 0 0 0,0-25 0 0 0,0 25 0 0 0,0 0 0 0 0,0 0 0 0 0,0 0 0 0 0,-1 0 0 0 0,1 0 0 0 0,0 0 0 0 0,25 0 0 0 0,-25 0 0 0 0,25 0 0 0 0,-25-25 0 0 0,24 25 0 0 0,-24 0 0 0 0,0 0 0 0 0,25-25 0 0 0,0 25 0 0 0,0 0 0 0 0,-25 0 0 0 0,-1 0 0 0 0,1-25 0 0 0,25 25 0 0 0,-25 0 0 0 0,25 0 0 0 0,0-24 0 0 0,-25 24 0 0 0,24-25 0 0 0,-24 25 0 0 0,0 0 0 0 0,0 0 0 0 0,0 0 0 0 0,0 0 0 0 0,0 0 0 0 0,0 0 0 0 0,0 0 0 0 0,0-25 0 0 0,-1 25 0 0 0,26 0 0 0 0,-25 0 0 0 0,0 0 0 0 0,25 0 0 0 0,-25-25 0 0 0,0 25 0 0 0,0 0 0 0 0,-1 0 0 0 0,26 0 0 0 0,-25 0 0 0 0,0 0 0 0 0,25-25 0 0 0,-25 25 0 0 0,0 0 0 0 0,0 0 0 0 0,-1 0 0 0 0,1 0 0 0 0,25 0 0 0 0,-25 0 0 0 0,0 0 0 0 0,0 0 0 0 0,25 0 0 0 0,-25 0 0 0 0,-1 0 0 0 0,26 0 0 0 0,-25 0 0 0 0,0-25 0 0 0,0 25 0 0 0,0 0 0 0 0,25 0 0 0 0,-25 0 0 0 0,-1 0 0 0 0,1 0 0 0 0,25 0 0 0 0,-25 0 0 0 0,0 0 0 0 0,25-25 0 0 0,0 25 0 0 0,-25 0 0 0 0,-1 0 0 0 0,1 0 0 0 0,25 0 0 0 0,-25 0 0 0 0,0 0 0 0 0,0 0 0 0 0,25 0 0 0 0,-25 0 0 0 0,24 0 0 0 0,1 0 0 0 0,-25 0 0 0 0,25 0 0 0 0,-25 0 0 0 0,0 0 0 0 0,24 0 0 0 0,-24 0 0 0 0,25 0 0 0 0,-25 0 0 0 0,25 0 0 0 0,0 0 0 0 0,-25 0 0 0 0,24 0 0 0 0,-24 0 0 0 0,0 0 0 0 0,25 0 0 0 0,0-25 0 0 0,-25 25 0 0 0,0 0 0 0 0,-1 0 0 0 0,1 0 0 0 0,0 0 0 0 0,25 0 0 0 0,0 0 0 0 0,-25 0 0 0 0,25 0 0 0 0,24 0 0 0 0,-49 0 0 0 0,50 0 0 0 0,-50 0 0 0 0,50 0 0 0 0,-51 0 0 0 0,26 0 0 0 0,25 0 0 0 0,-50 0 0 0 0,25 0 0 0 0,-1 0 0 0 0,1 0 0 0 0,0 0 0 0 0,0 0 0 0 0,0 0 0 0 0,-1 0 0 0 0,1 0 0 0 0,0 0 0 0 0,-25 0 0 0 0,25 0 0 0 0,0 0 0 0 0,-1 0 0 0 0,-24 0 0 0 0,25 0 0 0 0,0 0 0 0 0,-25 0 0 0 0,25 0 0 0 0,-1 0 0 0 0,1 0 0 0 0,-25 25 0 0 0,25-25 0 0 0,-25 0 0 0 0,0 0 0 0 0,0 0 0 0 0,24 0 0 0 0,-24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0 0 0 0,0-25 0 0 0,0 25 0 0 0,0 0 0 0 0,0 0 0 0 0,0 0 0 0 0,0 0 0 0 0,0 0 0 0 0,0 0 0 0 0,-50 0 0 0 0,25 0-16383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12126 17171 16383 0 0,'-25'0'0'0'0,"25"25"0"0"0,-25-25 0 0 0,25 25 0 0 0,-25-25 0 0 0,0 0 0 0 0,25 25 0 0 0,-25-25 0 0 0,25 25 0 0 0,-25-25 0 0 0,25 25 0 0 0,-25-25 0 0 0,0 0 0 0 0,25 25 0 0 0,0 0 0 0 0,-24-25 0 0 0,24 25 0 0 0,-25 0 0 0 0,0-25 0 0 0,25 24 0 0 0,-25-24 0 0 0,25 25 0 0 0,25-25 0 0 0,0 0 0 0 0,0 0 0 0 0,-1 0 0 0 0,1 0 0 0 0,0 0 0 0 0,0 0 0 0 0,0 25 0 0 0,0 0 0 0 0,0-25 0 0 0,0 0 0 0 0,-25 25 0 0 0,25-25 0 0 0,0 0 0 0 0,-25 25 0 0 0,25-25 0 0 0,-1 0 0 0 0,1 0 0 0 0,-25 25 0 0 0,25-25 0 0 0,-25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9816 15504 16383 0 0,'26'0'0'0'0,"0"0"0"0"0,-1 0 0 0 0,1 0 0 0 0,0 0 0 0 0,0 0 0 0 0,0 0 0 0 0,0 0 0 0 0,-1 0 0 0 0,1 0 0 0 0,0 0 0 0 0,-26-26 0 0 0,26 26 0 0 0,0 0 0 0 0,-1 0 0 0 0,1 0 0 0 0,0 0 0 0 0,0 0 0 0 0,0 0 0 0 0,-1 0 0 0 0,1 0 0 0 0,0 0 0 0 0,0 0 0 0 0,0 0 0 0 0,0 0 0 0 0,-1 0 0 0 0,1 0 0 0 0,0 0 0 0 0,-26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9790 15928 16383 0 0,'25'0'0'0'0,"1"0"0"0"0,0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0,-26 26 0 0 0,26-26 0 0 0,-1 0 0 0 0,-25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11403 14896 16383 0 0,'0'26'0'0'0,"0"0"0"0"0,0-1 0 0 0,0 1 0 0 0,0 0 0 0 0,0 0 0 0 0,0 0 0 0 0,0 0 0 0 0,0-1 0 0 0,0 1 0 0 0,0 0 0 0 0,0 0 0 0 0,0 0 0 0 0,0-1 0 0 0,0 1 0 0 0,0 0 0 0 0,0 0 0 0 0,-26 0 0 0 0,26-1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26 0 0 0,0-26 0 0 0,0-1 0 0 0,0 1 0 0 0,0 0 0 0 0,0 0 0 0 0,0 0 0 0 0,0-1 0 0 0,0 1 0 0 0,0 0 0 0 0,0 0 0 0 0,0 0 0 0 0,0-1 0 0 0,0 1 0 0 0,0 0 0 0 0,0 0 0 0 0,0 0 0 0 0,0 0 0 0 0,0-1 0 0 0,0 1 0 0 0,0 0 0 0 0,0 0 0 0 0,0-52 0 0 0,0 26-16383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12472 15266 16383 0 0,'-26'0'0'0'0,"26"-26"0"0"0,-26 26 0 0 0,0 0 0 0 0,0 0 0 0 0,0 0 0 0 0,1 0 0 0 0,-1 0 0 0 0,0 0 0 0 0,0 0 0 0 0,0 0 0 0 0,1 0 0 0 0,-1 0 0 0 0,0 0 0 0 0,26 26 0 0 0,-26-26 0 0 0,0 0 0 0 0,1 26 0 0 0,-1-26 0 0 0,0 25 0 0 0,0 1 0 0 0,0-26 0 0 0,26 26 0 0 0,-26-26 0 0 0,26 26 0 0 0,-25-26 0 0 0,25 26 0 0 0,-26 0 0 0 0,26-1 0 0 0,-26-25 0 0 0,26 26 0 0 0,0 0 0 0 0,-26-26 0 0 0,26 26 0 0 0,0 0 0 0 0,-26-1 0 0 0,26 1 0 0 0,0 0 0 0 0,0 0 0 0 0,0 0 0 0 0,0-1 0 0 0,0 1 0 0 0,0 0 0 0 0,0 0 0 0 0,0 0 0 0 0,0 0 0 0 0,0-1 0 0 0,0 1 0 0 0,0 0 0 0 0,0 0 0 0 0,0 0 0 0 0,26-1 0 0 0,-26 1 0 0 0,0 0 0 0 0,26-26 0 0 0,0 0 0 0 0,-26 26 0 0 0,26-26 0 0 0,-1 0 0 0 0,-25 26 0 0 0,26-26 0 0 0,0 0 0 0 0,-26 25 0 0 0,26-25 0 0 0,0 0 0 0 0,-26 26 0 0 0,26-26 0 0 0,-1 0 0 0 0,1 26 0 0 0,0-26 0 0 0,0 0 0 0 0,0 0 0 0 0,-1 0 0 0 0,1 0 0 0 0,0 0 0 0 0,0 0 0 0 0,0 0 0 0 0,-1 0 0 0 0,1 0 0 0 0,-26-26 0 0 0,26 0 0 0 0,0 1 0 0 0,0 25 0 0 0,-26-26 0 0 0,0 0 0 0 0,26 26 0 0 0,-26-26 0 0 0,0 0 0 0 0,25 26 0 0 0,-25-25 0 0 0,26 25 0 0 0,-26-26 0 0 0,26 0 0 0 0,-26 0 0 0 0,26 26 0 0 0,-26-26 0 0 0,26 26 0 0 0,-26-25 0 0 0,0-1 0 0 0,0 0 0 0 0,0 0 0 0 0,25 26 0 0 0,-25-26 0 0 0,26 26 0 0 0,-26-26 0 0 0,0 1 0 0 0,0-1 0 0 0,0 0 0 0 0,0 0 0 0 0,0 0 0 0 0,0 1 0 0 0,0-1 0 0 0,0 0 0 0 0,0 0 0 0 0,0 0 0 0 0,0 1 0 0 0,0-1 0 0 0,-26 26 0 0 0,26-26 0 0 0,-25 26 0 0 0,25-26 0 0 0,0 0 0 0 0,-26 26 0 0 0,0 0 0 0 0,26-26 0 0 0,0 1 0 0 0,-26 25 0 0 0,0 0 0 0 0,1 0 0 0 0,25-26 0 0 0,-26 26 0 0 0,0 0 0 0 0,0 0 0 0 0,0 0 0 0 0,0 0 0 0 0,1 0 0 0 0,25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12669 14896 16383 0 0,'26'0'0'0'0,"0"0"0"0"0,-1 26 0 0 0,-25 0 0 0 0,26-26 0 0 0,-26 25 0 0 0,26-25 0 0 0,0 26 0 0 0,-26 0 0 0 0,26-26 0 0 0,-26 26 0 0 0,26-26 0 0 0,-26 26 0 0 0,25-26 0 0 0,1 26 0 0 0,0-26 0 0 0,-26 25 0 0 0,26-25 0 0 0,-26 26 0 0 0,0 0 0 0 0,26-26 0 0 0,-26 26 0 0 0,0 0 0 0 0,25-26 0 0 0,1 25 0 0 0,0-25 0 0 0,-26 26 0 0 0,26-26 0 0 0,0 26 0 0 0,-26 0 0 0 0,0 0 0 0 0,25-26 0 0 0,1 0 0 0 0,-26 25 0 0 0,0 1 0 0 0,26-26 0 0 0,0 0 0 0 0,-26 26 0 0 0,26 0 0 0 0,0-26 0 0 0,-26 26 0 0 0,0 0 0 0 0,0-1 0 0 0,25-25 0 0 0,1 0 0 0 0,-26 26 0 0 0,0 0 0 0 0,0 0 0 0 0,26-26 0 0 0,0 0 0 0 0,-26 26 0 0 0,0-1 0 0 0,0 1 0 0 0,-26-26 0 0 0,0 0 0 0 0,26 26 0 0 0,0 0 0 0 0,-26 0 0 0 0,26-1 0 0 0,-25-25 0 0 0,25 26 0 0 0,-26-26 0 0 0,26 26 0 0 0,0 0 0 0 0,-26-26 0 0 0,26 26 0 0 0,0 0 0 0 0,-26-26 0 0 0,0 0 0 0 0,26 25 0 0 0,0 1 0 0 0,0 0 0 0 0,-26-26 0 0 0,26 26 0 0 0,-25-26 0 0 0,25 26 0 0 0,-26-26 0 0 0,26 25 0 0 0,-26 1 0 0 0,0-26 0 0 0,26 26 0 0 0,-26-26 0 0 0,26 26 0 0 0,-25-26 0 0 0,-1 0 0 0 0,26 26 0 0 0,-26-26 0 0 0,26 26 0 0 0,0-1 0 0 0,-26-25 0 0 0,26 26 0 0 0,-26-26 0 0 0,26 26 0 0 0,-25-26 0 0 0,25 26 0 0 0,-26 0 0 0 0,0-26 0 0 0,26 25 0 0 0,0 1 0 0 0,-26-26 0 0 0,0 26 0 0 0,26 0 0 0 0,-26-26 0 0 0,26 26 0 0 0,0-1 0 0 0,-25-25 0 0 0,25 26 0 0 0,0 0 0 0 0,-26-26 0 0 0,0 26 0 0 0,0 0 0 0 0,0-26 0 0 0,26 26 0 0 0,-25-26 0 0 0,25 25 0 0 0,-26-25 0 0 0,26 26 0 0 0,-26-26 0 0 0,26 26 0 0 0,-26-26 0 0 0,26 26 0 0 0,-26-26 0 0 0,26 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14658 9022 16383 0 0,'0'26'0'0'0,"0"0"0"0"0,0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0,26 1 0 0 0,-26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0,26-26 0 0 0,-1 0 0 0 0,1 0 0 0 0,0 0 0 0 0,0 0 0 0 0,0 0 0 0 0,-1 0 0 0 0,1 0 0 0 0,0 0 0 0 0,0 0 0 0 0,0 0 0 0 0,-1 0 0 0 0,1 0 0 0 0,0 0 0 0 0,0 0 0 0 0,0 0 0 0 0,0 0 0 0 0,-1 0 0 0 0,1 0 0 0 0,0 0 0 0 0,0 0 0 0 0,0-26 0 0 0,-1 26 0 0 0,1 0 0 0 0,0 0 0 0 0,0 0 0 0 0,0 0 0 0 0,-1 0 0 0 0,1 0 0 0 0,0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0,-1-26 0 0 0,1 26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0,0-26 0 0 0,0 26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0,-25 26 0 0 0,0 0 0 0 0,0 0 0 0 0,0 0 0 0 0,0-1 0 0 0,0 1 0 0 0,0 0 0 0 0,0 0 0 0 0,0 0 0 0 0,0-1 0 0 0,0 1 0 0 0,0 0 0 0 0,0 0 0 0 0,0 0 0 0 0,0-1 0 0 0,0 1 0 0 0,0 0 0 0 0,0 0 0 0 0,0 0 0 0 0,0 0 0 0 0,0-1 0 0 0,0 1 0 0 0,0 0 0 0 0,26-26 0 0 0,-26 26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0,26-26 0 0 0,-26 26 0 0 0,0 0 0 0 0,0 0 0 0 0,0 0 0 0 0,0-1 0 0 0,0 1 0 0 0,0 0 0 0 0,-26-26 0 0 0,0 0 0 0 0,1 0 0 0 0,-1 0 0 0 0,0 0 0 0 0,0 0 0 0 0,0 0 0 0 0,26-26 0 0 0,0 0 0 0 0,-25 26 0 0 0,-1 0 0 0 0,0 0 0 0 0,26-25 0 0 0,-26 25 0 0 0,26-26 0 0 0,-26 26 0 0 0,0 0 0 0 0,26-26 0 0 0,26 26 0 0 0,0 0 0 0 0,0 0 0 0 0,0 0 0 0 0,-26 26 0 0 0,26-26 0 0 0,-26 26 0 0 0,25-26 0 0 0,1 0 0 0 0,-26 25 0 0 0,26-25 0 0 0,0 0 0 0 0,-26 26 0 0 0,26 0 0 0 0,-1-26 0 0 0,1 0 0 0 0,-26 26 0 0 0,26-26 0 0 0,0 0 0 0 0,0 0 0 0 0,-1 0 0 0 0,-25-26 0 0 0,26 26 0 0 0,0 0 0 0 0,-26-26 0 0 0,0 0 0 0 0,26 26 0 0 0,0-25 0 0 0,0 25 0 0 0,-26-26 0 0 0,25 0 0 0 0,-25 0 0 0 0,26 26 0 0 0,-26-26 0 0 0,26 26 0 0 0,-26-26 0 0 0,26 26 0 0 0,-26-25 0 0 0,0-1 0 0 0,26 26 0 0 0,-26-26 0 0 0,25 26 0 0 0,-25-26 0 0 0,26 26 0 0 0,-26-26 0 0 0,26 26 0 0 0,-26-25 0 0 0,0-1 0 0 0,26 26 0 0 0,-26 26 0 0 0,0-1 0 0 0,0 1 0 0 0,0 0 0 0 0,0-26-16383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31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6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zzGgr2mhk&amp;t=329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DW9bWSepB0" TargetMode="External"/><Relationship Id="rId5" Type="http://schemas.openxmlformats.org/officeDocument/2006/relationships/hyperlink" Target="https://www.youtube.com/watch?v=QuR969uMICM" TargetMode="External"/><Relationship Id="rId4" Type="http://schemas.openxmlformats.org/officeDocument/2006/relationships/hyperlink" Target="https://www.youtube.com/watch?v=ZuvK-od647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4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9.png"/><Relationship Id="rId40" Type="http://schemas.openxmlformats.org/officeDocument/2006/relationships/customXml" Target="../ink/ink19.xml"/><Relationship Id="rId45" Type="http://schemas.openxmlformats.org/officeDocument/2006/relationships/image" Target="../media/image43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2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4.png"/><Relationship Id="rId30" Type="http://schemas.openxmlformats.org/officeDocument/2006/relationships/customXml" Target="../ink/ink14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8" Type="http://schemas.openxmlformats.org/officeDocument/2006/relationships/customXml" Target="../ink/ink3.xml"/><Relationship Id="rId3" Type="http://schemas.openxmlformats.org/officeDocument/2006/relationships/image" Target="../media/image22.png"/><Relationship Id="rId12" Type="http://schemas.openxmlformats.org/officeDocument/2006/relationships/customXml" Target="../ink/ink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customXml" Target="../ink/ink31.xml"/><Relationship Id="rId2" Type="http://schemas.openxmlformats.org/officeDocument/2006/relationships/image" Target="../media/image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60.png"/><Relationship Id="rId14" Type="http://schemas.openxmlformats.org/officeDocument/2006/relationships/customXml" Target="../ink/ink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FB2F9C2-6374-4D91-ABC7-04CFE1E3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730" b="96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0" name="Picture 14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2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20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21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2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4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9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0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1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2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33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34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35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36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38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40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42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368" y="2112682"/>
            <a:ext cx="4513792" cy="2819398"/>
          </a:xfrm>
        </p:spPr>
        <p:txBody>
          <a:bodyPr>
            <a:normAutofit/>
          </a:bodyPr>
          <a:lstStyle/>
          <a:p>
            <a:r>
              <a:rPr lang="en-US">
                <a:ea typeface="Source Sans Pro SemiBold"/>
              </a:rPr>
              <a:t>Day2</a:t>
            </a:r>
            <a:br>
              <a:rPr lang="en-US">
                <a:ea typeface="Source Sans Pro SemiBold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6949" y="4509476"/>
            <a:ext cx="6008483" cy="914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opperplate Gothic Bold"/>
                <a:ea typeface="+mn-lt"/>
                <a:cs typeface="Aharoni"/>
              </a:rPr>
              <a:t>introduction to quantum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DDC9D-9A41-4FEF-A4B0-DA1786075C9C}"/>
              </a:ext>
            </a:extLst>
          </p:cNvPr>
          <p:cNvSpPr txBox="1"/>
          <p:nvPr/>
        </p:nvSpPr>
        <p:spPr>
          <a:xfrm>
            <a:off x="11064815" y="-5751"/>
            <a:ext cx="1161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29-8-2020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More than the classical bit, qubit can stay in 1 or  0 and even in the combination of the two, aka superposition state.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What's a superposition state?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Representation of qubit.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Classical 0 is mapped to |0&gt; and 1 to |1&gt;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And the whole set Q is the set of all superposition state of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7081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Intresting videos on formation and working on qubits.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ea typeface="+mn-lt"/>
                <a:cs typeface="+mn-lt"/>
                <a:hlinkClick r:id="rId3"/>
              </a:rPr>
              <a:t>https://www.youtube.com/watch?v=zNzzGgr2mhk&amp;t=329s</a:t>
            </a:r>
            <a:endParaRPr lang="en-US" sz="2400">
              <a:solidFill>
                <a:srgbClr val="262626"/>
              </a:solidFill>
              <a:ea typeface="+mn-lt"/>
              <a:cs typeface="+mn-lt"/>
            </a:endParaRPr>
          </a:p>
          <a:p>
            <a:pPr marL="342900" indent="-342900"/>
            <a:r>
              <a:rPr lang="en-US" sz="2400">
                <a:ea typeface="+mn-lt"/>
                <a:cs typeface="+mn-lt"/>
                <a:hlinkClick r:id="rId4"/>
              </a:rPr>
              <a:t>https://www.youtube.com/watch?v=ZuvK-od647c</a:t>
            </a:r>
            <a:endParaRPr lang="en-US" sz="2400">
              <a:ea typeface="+mn-lt"/>
              <a:cs typeface="+mn-lt"/>
            </a:endParaRPr>
          </a:p>
          <a:p>
            <a:pPr marL="342900" indent="-342900"/>
            <a:r>
              <a:rPr lang="en-US" sz="2400">
                <a:ea typeface="+mn-lt"/>
                <a:cs typeface="+mn-lt"/>
                <a:hlinkClick r:id="rId5"/>
              </a:rPr>
              <a:t>https://www.youtube.com/watch?v=QuR969uMICM</a:t>
            </a:r>
            <a:endParaRPr lang="en-US" sz="2400">
              <a:ea typeface="+mn-lt"/>
              <a:cs typeface="+mn-lt"/>
            </a:endParaRPr>
          </a:p>
          <a:p>
            <a:pPr marL="342900" indent="-342900"/>
            <a:r>
              <a:rPr lang="en-US" sz="2400">
                <a:ea typeface="+mn-lt"/>
                <a:cs typeface="+mn-lt"/>
                <a:hlinkClick r:id="rId6"/>
              </a:rPr>
              <a:t>https://www.youtube.com/watch?v=jDW9bWSepB0</a:t>
            </a:r>
          </a:p>
        </p:txBody>
      </p:sp>
    </p:spTree>
    <p:extLst>
      <p:ext uri="{BB962C8B-B14F-4D97-AF65-F5344CB8AC3E}">
        <p14:creationId xmlns:p14="http://schemas.microsoft.com/office/powerpoint/2010/main" val="239672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Visualizing the state vector of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7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664ED06-363C-4CA0-9650-53547E534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50" y="2630506"/>
            <a:ext cx="5414789" cy="36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69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Points to remember 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</a:t>
            </a:r>
            <a:r>
              <a:rPr lang="el" sz="2400" b="1">
                <a:cs typeface="Calibri" panose="020F0502020204030204"/>
              </a:rPr>
              <a:t>Ψ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is the wave function of the quantum state and the probabity amplitude of the quantum state will be mod(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 ^2.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Here our |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is given by: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= x*|0&gt;+y*|1&gt; 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 probability amplitude will be 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For |0&gt; 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|0&gt;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is x making probability of |0&gt; to be x^2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For |0&gt; </a:t>
            </a:r>
            <a:r>
              <a:rPr lang="el" sz="2400" b="1">
                <a:cs typeface="Calibri" panose="020F0502020204030204"/>
              </a:rPr>
              <a:t>Ψ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|1&gt;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is y making probability of |1&gt; to be y^2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042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69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Points to remember 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</a:t>
            </a:r>
            <a:r>
              <a:rPr lang="el" sz="2400" b="1">
                <a:cs typeface="Calibri" panose="020F0502020204030204"/>
              </a:rPr>
              <a:t>Ψ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is the wave function of the quantum state and the probabity amplitude of the quantum state will be mod(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 ^2.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Here our |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is given by: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= x*|0&gt;+y*|1&gt; 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 probability amplitude will be 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For 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|0&gt;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is x making probability of |0&gt; to be x^2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For 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Ψ(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|1&gt;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is y making probability of |1&gt; to be y^2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91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 qubit can take any state from the set Q but a classical bit has only 2 states to be in. You can clearly see the advantage of working with the qubit. 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In simple words a single qubit compared to classical bit has a huge computational advantage because of that.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Now with a bunch of qubits which can interact together these superposition states can interact in a constructive or destructive manner and we use these for our advantage.</a:t>
            </a:r>
          </a:p>
        </p:txBody>
      </p:sp>
    </p:spTree>
    <p:extLst>
      <p:ext uri="{BB962C8B-B14F-4D97-AF65-F5344CB8AC3E}">
        <p14:creationId xmlns:p14="http://schemas.microsoft.com/office/powerpoint/2010/main" val="171603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How to </a:t>
            </a:r>
            <a:r>
              <a:rPr lang="en-US" sz="3200" b="1">
                <a:latin typeface="Calibri"/>
                <a:ea typeface="+mj-lt"/>
                <a:cs typeface="+mj-lt"/>
              </a:rPr>
              <a:t>manipulate</a:t>
            </a:r>
            <a:r>
              <a:rPr lang="en-US" sz="3200" b="1">
                <a:latin typeface="Calibri"/>
                <a:cs typeface="Calibri Light"/>
              </a:rPr>
              <a:t> 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We do this using Quantum Gates.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There are bunch of gates for different types of interaction and change of state.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D2B5DB-BA4C-4960-B1F3-FD2DAB21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4" y="3542674"/>
            <a:ext cx="8095129" cy="725754"/>
          </a:xfrm>
          <a:prstGeom prst="rect">
            <a:avLst/>
          </a:prstGeom>
        </p:spPr>
      </p:pic>
      <p:pic>
        <p:nvPicPr>
          <p:cNvPr id="6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4318A9-C6B1-4F12-8ACE-F50634495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5" y="4790391"/>
            <a:ext cx="9489687" cy="7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How to </a:t>
            </a:r>
            <a:r>
              <a:rPr lang="en-US" sz="3200" b="1">
                <a:latin typeface="Calibri"/>
                <a:ea typeface="+mj-lt"/>
                <a:cs typeface="+mj-lt"/>
              </a:rPr>
              <a:t>manipulate</a:t>
            </a:r>
            <a:r>
              <a:rPr lang="en-US" sz="3200" b="1">
                <a:latin typeface="Calibri"/>
                <a:cs typeface="Calibri Light"/>
              </a:rPr>
              <a:t> 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We will start with some simpler ones and then get into the complex gates. 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 Gate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CX Gate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CCX Gate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Then we will try to replicate classical gates on qubits.</a:t>
            </a:r>
          </a:p>
        </p:txBody>
      </p:sp>
    </p:spTree>
    <p:extLst>
      <p:ext uri="{BB962C8B-B14F-4D97-AF65-F5344CB8AC3E}">
        <p14:creationId xmlns:p14="http://schemas.microsoft.com/office/powerpoint/2010/main" val="370175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X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Let's start with the most basic gate : X Gate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Apply the X gate and the qubit state gets flipped.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|1&gt; to |0&gt;  and |0&gt; to |1&gt;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we start with a state |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= a*|0&gt; +b*|1&gt; 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Applying X gate will change the state to 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</a:t>
            </a:r>
            <a:r>
              <a:rPr lang="el" sz="2400" b="1">
                <a:cs typeface="Calibri" panose="020F0502020204030204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&gt;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new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= b*|0&gt; +a*|1&gt;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86035E93-EF48-4F2B-B336-478157CC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48" y="905921"/>
            <a:ext cx="623075" cy="6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39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X gate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4CB9D28-DBFE-4E14-99B8-4D5AA782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45" y="1869943"/>
            <a:ext cx="3788927" cy="221398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286824-4BB5-4BC5-A69F-DCF32C1F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946D593-AD5F-4492-A4C6-BD37CF257B39}"/>
                  </a:ext>
                </a:extLst>
              </p14:cNvPr>
              <p14:cNvContentPartPr/>
              <p14:nvPr/>
            </p14:nvContentPartPr>
            <p14:xfrm>
              <a:off x="2518316" y="4971585"/>
              <a:ext cx="9525" cy="66675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946D593-AD5F-4492-A4C6-BD37CF257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0677" y="4953652"/>
                <a:ext cx="44450" cy="7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54D02A-421D-49AE-AF05-29F3380045E6}"/>
                  </a:ext>
                </a:extLst>
              </p14:cNvPr>
              <p14:cNvContentPartPr/>
              <p14:nvPr/>
            </p14:nvContentPartPr>
            <p14:xfrm>
              <a:off x="2620536" y="5101682"/>
              <a:ext cx="342900" cy="4953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54D02A-421D-49AE-AF05-29F3380045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2602" y="5083592"/>
                <a:ext cx="378410" cy="531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936D1B0-DB14-46B8-9312-2D4C61E9E2EF}"/>
                  </a:ext>
                </a:extLst>
              </p14:cNvPr>
              <p14:cNvContentPartPr/>
              <p14:nvPr/>
            </p14:nvContentPartPr>
            <p14:xfrm>
              <a:off x="3001536" y="5018048"/>
              <a:ext cx="190500" cy="62865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936D1B0-DB14-46B8-9312-2D4C61E9E2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3112" y="5000148"/>
                <a:ext cx="226979" cy="664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1D4A2C-6436-4BB0-AFBA-4109640C5945}"/>
                  </a:ext>
                </a:extLst>
              </p14:cNvPr>
              <p14:cNvContentPartPr/>
              <p14:nvPr/>
            </p14:nvContentPartPr>
            <p14:xfrm>
              <a:off x="3326780" y="5241072"/>
              <a:ext cx="247650" cy="952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1D4A2C-6436-4BB0-AFBA-4109640C5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9040" y="5223433"/>
                <a:ext cx="282775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D33DB2-5857-4673-8EA0-59618D1EFFEE}"/>
                  </a:ext>
                </a:extLst>
              </p14:cNvPr>
              <p14:cNvContentPartPr/>
              <p14:nvPr/>
            </p14:nvContentPartPr>
            <p14:xfrm>
              <a:off x="3317487" y="5399048"/>
              <a:ext cx="304800" cy="952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D33DB2-5857-4673-8EA0-59618D1EFF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9600" y="5381409"/>
                <a:ext cx="340217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6DDB709-CBF1-46BE-8268-B27C96BEA6FD}"/>
                  </a:ext>
                </a:extLst>
              </p14:cNvPr>
              <p14:cNvContentPartPr/>
              <p14:nvPr/>
            </p14:nvContentPartPr>
            <p14:xfrm>
              <a:off x="3875048" y="5036633"/>
              <a:ext cx="9525" cy="65722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6DDB709-CBF1-46BE-8268-B27C96BEA6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7409" y="5018715"/>
                <a:ext cx="44450" cy="69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977084-F0BC-435A-9A3F-FCF88D6D5C26}"/>
                  </a:ext>
                </a:extLst>
              </p14:cNvPr>
              <p14:cNvContentPartPr/>
              <p14:nvPr/>
            </p14:nvContentPartPr>
            <p14:xfrm>
              <a:off x="4023731" y="5157439"/>
              <a:ext cx="304800" cy="3429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977084-F0BC-435A-9A3F-FCF88D6D5C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05865" y="5139505"/>
                <a:ext cx="340175" cy="378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5DF6FD0-06A5-48A4-9B28-20DFCB070934}"/>
                  </a:ext>
                </a:extLst>
              </p14:cNvPr>
              <p14:cNvContentPartPr/>
              <p14:nvPr/>
            </p14:nvContentPartPr>
            <p14:xfrm>
              <a:off x="4265341" y="5036633"/>
              <a:ext cx="323850" cy="6572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5DF6FD0-06A5-48A4-9B28-20DFCB0709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7449" y="5018715"/>
                <a:ext cx="359277" cy="69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6CE7A75-5374-4270-A53B-BF67B7B13A57}"/>
                  </a:ext>
                </a:extLst>
              </p14:cNvPr>
              <p14:cNvContentPartPr/>
              <p14:nvPr/>
            </p14:nvContentPartPr>
            <p14:xfrm>
              <a:off x="5027340" y="2973658"/>
              <a:ext cx="2238375" cy="136207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6CE7A75-5374-4270-A53B-BF67B7B13A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09352" y="2955717"/>
                <a:ext cx="2273990" cy="1397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092AC4-B22E-4427-B62E-2E3FA02A51B6}"/>
                  </a:ext>
                </a:extLst>
              </p14:cNvPr>
              <p14:cNvContentPartPr/>
              <p14:nvPr/>
            </p14:nvContentPartPr>
            <p14:xfrm>
              <a:off x="6216804" y="4581292"/>
              <a:ext cx="28575" cy="3905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092AC4-B22E-4427-B62E-2E3FA02A51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98487" y="4563295"/>
                <a:ext cx="64843" cy="426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FEF455E-9C9D-45B7-AE3D-02B50167BD84}"/>
                  </a:ext>
                </a:extLst>
              </p14:cNvPr>
              <p14:cNvContentPartPr/>
              <p14:nvPr/>
            </p14:nvContentPartPr>
            <p14:xfrm>
              <a:off x="6346901" y="4627755"/>
              <a:ext cx="257175" cy="31432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FEF455E-9C9D-45B7-AE3D-02B50167BD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9140" y="4609875"/>
                <a:ext cx="292341" cy="34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02DC17-317E-4A30-B7C5-4D949962D5A2}"/>
                  </a:ext>
                </a:extLst>
              </p14:cNvPr>
              <p14:cNvContentPartPr/>
              <p14:nvPr/>
            </p14:nvContentPartPr>
            <p14:xfrm>
              <a:off x="6644268" y="4581292"/>
              <a:ext cx="190500" cy="40005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02DC17-317E-4A30-B7C5-4D949962D5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25844" y="4563288"/>
                <a:ext cx="226979" cy="435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26B8A4-6567-41C1-8C91-9E079F7AFA99}"/>
                  </a:ext>
                </a:extLst>
              </p14:cNvPr>
              <p14:cNvContentPartPr/>
              <p14:nvPr/>
            </p14:nvContentPartPr>
            <p14:xfrm>
              <a:off x="7545658" y="4655633"/>
              <a:ext cx="161925" cy="952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26B8A4-6567-41C1-8C91-9E079F7AFA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27257" y="4637994"/>
                <a:ext cx="198358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AEE503-3403-4114-A4C3-F6988EA1989C}"/>
                  </a:ext>
                </a:extLst>
              </p14:cNvPr>
              <p14:cNvContentPartPr/>
              <p14:nvPr/>
            </p14:nvContentPartPr>
            <p14:xfrm>
              <a:off x="7554951" y="4776438"/>
              <a:ext cx="190500" cy="952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AEE503-3403-4114-A4C3-F6988EA198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37410" y="4300188"/>
                <a:ext cx="22523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8A0DC7B-D08F-446D-AB02-FF4F9C9AFF7E}"/>
                  </a:ext>
                </a:extLst>
              </p14:cNvPr>
              <p14:cNvContentPartPr/>
              <p14:nvPr/>
            </p14:nvContentPartPr>
            <p14:xfrm>
              <a:off x="7917365" y="4534828"/>
              <a:ext cx="9525" cy="5048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8A0DC7B-D08F-446D-AB02-FF4F9C9AFF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9726" y="4516734"/>
                <a:ext cx="44450" cy="540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0DED6E-072C-462B-9C51-3F020DDDB77B}"/>
                  </a:ext>
                </a:extLst>
              </p14:cNvPr>
              <p14:cNvContentPartPr/>
              <p14:nvPr/>
            </p14:nvContentPartPr>
            <p14:xfrm>
              <a:off x="8093926" y="4544121"/>
              <a:ext cx="200025" cy="352425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0DED6E-072C-462B-9C51-3F020DDDB7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6349" y="4526177"/>
                <a:ext cx="234827" cy="387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E6E926-33D6-4265-A158-A104A535CC7D}"/>
                  </a:ext>
                </a:extLst>
              </p14:cNvPr>
              <p14:cNvContentPartPr/>
              <p14:nvPr/>
            </p14:nvContentPartPr>
            <p14:xfrm>
              <a:off x="8289072" y="4525536"/>
              <a:ext cx="238125" cy="5715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E6E926-33D6-4265-A158-A104A535CC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71354" y="4507688"/>
                <a:ext cx="273206" cy="606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954920-1F7A-4EBB-92B5-C036CA285942}"/>
                  </a:ext>
                </a:extLst>
              </p14:cNvPr>
              <p14:cNvContentPartPr/>
              <p14:nvPr/>
            </p14:nvContentPartPr>
            <p14:xfrm>
              <a:off x="2806389" y="2982951"/>
              <a:ext cx="28575" cy="17145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954920-1F7A-4EBB-92B5-C036CA2859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8304" y="2964904"/>
                <a:ext cx="64384" cy="1750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7CC6E35-99B0-4F7D-94EA-3EBB94B0879E}"/>
                  </a:ext>
                </a:extLst>
              </p14:cNvPr>
              <p14:cNvContentPartPr/>
              <p14:nvPr/>
            </p14:nvContentPartPr>
            <p14:xfrm>
              <a:off x="2694877" y="4590585"/>
              <a:ext cx="276225" cy="1143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7CC6E35-99B0-4F7D-94EA-3EBB94B087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77056" y="4572209"/>
                <a:ext cx="311511" cy="150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8DACADE-A487-46DC-8C5C-2C4DA7A1E603}"/>
                  </a:ext>
                </a:extLst>
              </p14:cNvPr>
              <p14:cNvContentPartPr/>
              <p14:nvPr/>
            </p14:nvContentPartPr>
            <p14:xfrm>
              <a:off x="6792950" y="4990170"/>
              <a:ext cx="123825" cy="152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DACADE-A487-46DC-8C5C-2C4DA7A1E6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74578" y="4971764"/>
                <a:ext cx="160201" cy="18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7B540E1-BE43-49BF-BC17-878FC437EA55}"/>
                  </a:ext>
                </a:extLst>
              </p14:cNvPr>
              <p14:cNvContentPartPr/>
              <p14:nvPr/>
            </p14:nvContentPartPr>
            <p14:xfrm>
              <a:off x="6978804" y="4990170"/>
              <a:ext cx="104775" cy="14287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7B540E1-BE43-49BF-BC17-878FC437EA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60422" y="4971758"/>
                <a:ext cx="141171" cy="17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6BBCA7E-FA45-410D-8BF5-070CEC63A324}"/>
                  </a:ext>
                </a:extLst>
              </p14:cNvPr>
              <p14:cNvContentPartPr/>
              <p14:nvPr/>
            </p14:nvContentPartPr>
            <p14:xfrm>
              <a:off x="7127487" y="4962292"/>
              <a:ext cx="180975" cy="161925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6BBCA7E-FA45-410D-8BF5-070CEC63A3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09058" y="4943891"/>
                <a:ext cx="217465" cy="198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50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C55D7-747E-4C86-956B-14E6C66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ADF1D-3F5B-4B5E-8F61-F344B983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Vector Space</a:t>
            </a:r>
          </a:p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Qubit</a:t>
            </a:r>
          </a:p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Quantum Gates</a:t>
            </a:r>
          </a:p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Creating Classical Logical Gates.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0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Multiple Qubits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76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How to represent multiple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We write the qubits together as |q2q1q0&gt;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634F601-CC66-4D63-AFCC-DD9E1516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87400"/>
            <a:ext cx="6929717" cy="26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1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Multiple Qubits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76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How to represent multiple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                                |q2q1q0&gt; gives us  |101&gt;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498E326-CBD5-4205-82ED-8FD83A66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67" y="2490073"/>
            <a:ext cx="6766931" cy="25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7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Multiple Qubits</a:t>
            </a:r>
            <a:endParaRPr lang="en-US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76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How to represent multiple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                                 |q2q1q0&gt; gives us  |011&gt;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43C8F-28BE-4C2A-A734-C3F92D82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68" y="2551774"/>
            <a:ext cx="7250151" cy="26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err="1">
                <a:latin typeface="Calibri"/>
                <a:cs typeface="Calibri Light"/>
              </a:rPr>
              <a:t>Cx</a:t>
            </a:r>
            <a:r>
              <a:rPr lang="en-US" sz="3200" b="1">
                <a:latin typeface="Calibri"/>
                <a:cs typeface="Calibri Light"/>
              </a:rPr>
              <a:t>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CX Gate is Controlled X gate. It has a control qubit and a target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E0E9DD6-85F7-4C20-9003-679BDAA29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20" y="2737487"/>
            <a:ext cx="3353264" cy="3041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7D204C-231E-405C-8E88-ECB9E4A18216}"/>
                  </a:ext>
                </a:extLst>
              </p14:cNvPr>
              <p14:cNvContentPartPr/>
              <p14:nvPr/>
            </p14:nvContentPartPr>
            <p14:xfrm>
              <a:off x="5450540" y="3209364"/>
              <a:ext cx="1762125" cy="45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7D204C-231E-405C-8E88-ECB9E4A18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585" y="3191378"/>
                <a:ext cx="1797676" cy="492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A02F69-5B02-4D01-AA69-08B3E3A38293}"/>
                  </a:ext>
                </a:extLst>
              </p14:cNvPr>
              <p14:cNvContentPartPr/>
              <p14:nvPr/>
            </p14:nvContentPartPr>
            <p14:xfrm>
              <a:off x="5432611" y="3532094"/>
              <a:ext cx="219075" cy="1333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A02F69-5B02-4D01-AA69-08B3E3A38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4294" y="3514314"/>
                <a:ext cx="255343" cy="1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4AEA4C-E95F-419D-BE0F-179C5D022DE6}"/>
                  </a:ext>
                </a:extLst>
              </p14:cNvPr>
              <p14:cNvContentPartPr/>
              <p14:nvPr/>
            </p14:nvContentPartPr>
            <p14:xfrm>
              <a:off x="5656729" y="4491317"/>
              <a:ext cx="1162050" cy="1905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4AEA4C-E95F-419D-BE0F-179C5D022D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8785" y="4473140"/>
                <a:ext cx="1197579" cy="22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24EE41-DCE8-48EA-87D4-61F5ED2BA3F3}"/>
                  </a:ext>
                </a:extLst>
              </p14:cNvPr>
              <p14:cNvContentPartPr/>
              <p14:nvPr/>
            </p14:nvContentPartPr>
            <p14:xfrm>
              <a:off x="5611905" y="4554070"/>
              <a:ext cx="200025" cy="1905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24EE41-DCE8-48EA-87D4-61F5ED2BA3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3688" y="4535858"/>
                <a:ext cx="236095" cy="226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A5BDDED-21F9-4314-8E0D-0ED7DAECA9F6}"/>
              </a:ext>
            </a:extLst>
          </p:cNvPr>
          <p:cNvSpPr txBox="1"/>
          <p:nvPr/>
        </p:nvSpPr>
        <p:spPr>
          <a:xfrm>
            <a:off x="7342094" y="3030070"/>
            <a:ext cx="1541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Control Qubit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41A8E-8DFB-43F1-9B63-D5F6F24F4079}"/>
              </a:ext>
            </a:extLst>
          </p:cNvPr>
          <p:cNvSpPr txBox="1"/>
          <p:nvPr/>
        </p:nvSpPr>
        <p:spPr>
          <a:xfrm>
            <a:off x="6884334" y="4284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Target Qubit</a:t>
            </a:r>
          </a:p>
        </p:txBody>
      </p:sp>
      <p:pic>
        <p:nvPicPr>
          <p:cNvPr id="14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5D64CE-CAD0-44C3-B168-DE47F6467E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6994" y="919976"/>
            <a:ext cx="650721" cy="6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err="1">
                <a:latin typeface="Calibri"/>
                <a:cs typeface="Calibri Light"/>
              </a:rPr>
              <a:t>Cx</a:t>
            </a:r>
            <a:r>
              <a:rPr lang="en-US" sz="3200" b="1">
                <a:latin typeface="Calibri"/>
                <a:cs typeface="Calibri Light"/>
              </a:rPr>
              <a:t>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Whenever control qubit is in |1&gt; state it flips the target qubit.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the control qubit is |0&gt; state, then it just leaves the target qubit as it was.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BF26342-D03F-48B6-8C0D-0CFE7FAA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1" y="3432362"/>
            <a:ext cx="2919132" cy="2646829"/>
          </a:xfrm>
          <a:prstGeom prst="rect">
            <a:avLst/>
          </a:prstGeom>
        </p:spPr>
      </p:pic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BE9FCCC-D85D-4209-9E07-01FCC2F7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688" y="3432430"/>
            <a:ext cx="2919132" cy="264682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DC40D80-A7F1-423A-A715-150518ADA118}"/>
              </a:ext>
            </a:extLst>
          </p:cNvPr>
          <p:cNvSpPr txBox="1"/>
          <p:nvPr/>
        </p:nvSpPr>
        <p:spPr>
          <a:xfrm>
            <a:off x="672353" y="572844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Target Qubit is not |1&gt; so the control doesn't get activated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159D7-AD18-4EA2-9572-DC4D94392AA0}"/>
              </a:ext>
            </a:extLst>
          </p:cNvPr>
          <p:cNvSpPr txBox="1"/>
          <p:nvPr/>
        </p:nvSpPr>
        <p:spPr>
          <a:xfrm>
            <a:off x="5853952" y="5728447"/>
            <a:ext cx="30569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Target Qubit is in |1&gt; so the control gets activated flipping</a:t>
            </a:r>
            <a:r>
              <a:rPr lang="en-US">
                <a:cs typeface="Calibri"/>
              </a:rPr>
              <a:t> the target qubit to |1&gt;</a:t>
            </a:r>
          </a:p>
        </p:txBody>
      </p:sp>
      <p:pic>
        <p:nvPicPr>
          <p:cNvPr id="65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90B26DED-DEC7-436A-841A-AD7027E4A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5058335"/>
            <a:ext cx="423582" cy="264459"/>
          </a:xfrm>
          <a:prstGeom prst="rect">
            <a:avLst/>
          </a:prstGeom>
        </p:spPr>
      </p:pic>
      <p:pic>
        <p:nvPicPr>
          <p:cNvPr id="66" name="Picture 66">
            <a:extLst>
              <a:ext uri="{FF2B5EF4-FFF2-40B4-BE49-F238E27FC236}">
                <a16:creationId xmlns:a16="http://schemas.microsoft.com/office/drawing/2014/main" id="{A0887B5E-20A3-4188-AEF8-4CF640E48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886" y="4174192"/>
            <a:ext cx="419100" cy="266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895BE8C-6E35-4428-9397-63803C4C5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239" y="4174191"/>
            <a:ext cx="419100" cy="266700"/>
          </a:xfrm>
          <a:prstGeom prst="rect">
            <a:avLst/>
          </a:prstGeom>
        </p:spPr>
      </p:pic>
      <p:pic>
        <p:nvPicPr>
          <p:cNvPr id="68" name="Picture 66">
            <a:extLst>
              <a:ext uri="{FF2B5EF4-FFF2-40B4-BE49-F238E27FC236}">
                <a16:creationId xmlns:a16="http://schemas.microsoft.com/office/drawing/2014/main" id="{62F0FB49-EE78-44AC-A4EA-9B41CC928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743" y="5070662"/>
            <a:ext cx="419100" cy="266700"/>
          </a:xfrm>
          <a:prstGeom prst="rect">
            <a:avLst/>
          </a:prstGeom>
        </p:spPr>
      </p:pic>
      <p:pic>
        <p:nvPicPr>
          <p:cNvPr id="69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E28E80D3-317F-469B-B2D1-7B1D7F6F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4152899"/>
            <a:ext cx="423582" cy="264459"/>
          </a:xfrm>
          <a:prstGeom prst="rect">
            <a:avLst/>
          </a:prstGeom>
        </p:spPr>
      </p:pic>
      <p:pic>
        <p:nvPicPr>
          <p:cNvPr id="70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F2D97D76-87EF-4548-9D19-1C6719BEE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702" y="4152898"/>
            <a:ext cx="423582" cy="264459"/>
          </a:xfrm>
          <a:prstGeom prst="rect">
            <a:avLst/>
          </a:prstGeom>
        </p:spPr>
      </p:pic>
      <p:pic>
        <p:nvPicPr>
          <p:cNvPr id="71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BD8D3CC7-B7AE-4AE0-9869-5050A1A86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491" y="5067298"/>
            <a:ext cx="423582" cy="264459"/>
          </a:xfrm>
          <a:prstGeom prst="rect">
            <a:avLst/>
          </a:prstGeom>
        </p:spPr>
      </p:pic>
      <p:pic>
        <p:nvPicPr>
          <p:cNvPr id="72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0C563C3F-D5C2-4DD6-BC97-DA8EE3BF2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91" y="5067299"/>
            <a:ext cx="423582" cy="264459"/>
          </a:xfrm>
          <a:prstGeom prst="rect">
            <a:avLst/>
          </a:prstGeom>
        </p:spPr>
      </p:pic>
      <p:pic>
        <p:nvPicPr>
          <p:cNvPr id="73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269973C2-F9E8-4A86-B318-5C6C27319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38" y="4170828"/>
            <a:ext cx="423582" cy="2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CCX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CCX is Controlled Controlled X Gate aka Double Control X Gate.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It has 2 control qubits and 1 target qubit.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When both the control qubits are in |1&gt; state only then it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flipes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the target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369D451-85B8-496A-BDEA-E4C77D12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3" y="3770219"/>
            <a:ext cx="2307346" cy="2814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57CFAD-DEAD-4DC7-AB0D-AD269AF224D9}"/>
                  </a:ext>
                </a:extLst>
              </p14:cNvPr>
              <p14:cNvContentPartPr/>
              <p14:nvPr/>
            </p14:nvContentPartPr>
            <p14:xfrm>
              <a:off x="2626658" y="4312023"/>
              <a:ext cx="2305050" cy="1047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57CFAD-DEAD-4DC7-AB0D-AD269AF224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653" y="4294560"/>
                <a:ext cx="2340701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D69B4D-7C67-41AD-9DAA-3028E4EE5887}"/>
                  </a:ext>
                </a:extLst>
              </p14:cNvPr>
              <p14:cNvContentPartPr/>
              <p14:nvPr/>
            </p14:nvContentPartPr>
            <p14:xfrm>
              <a:off x="2599764" y="4312023"/>
              <a:ext cx="152400" cy="18097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D69B4D-7C67-41AD-9DAA-3028E4EE58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1792" y="4293889"/>
                <a:ext cx="187984" cy="2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8B9550-2EE1-4A74-9E76-3569F196B1DB}"/>
                  </a:ext>
                </a:extLst>
              </p14:cNvPr>
              <p14:cNvContentPartPr/>
              <p14:nvPr/>
            </p14:nvContentPartPr>
            <p14:xfrm>
              <a:off x="2608729" y="4930587"/>
              <a:ext cx="2476500" cy="2000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8B9550-2EE1-4A74-9E76-3569F196B1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0715" y="4912370"/>
                <a:ext cx="2512167" cy="236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5E87C9-C3D4-4140-A2D9-F1E4FAFB2991}"/>
                  </a:ext>
                </a:extLst>
              </p14:cNvPr>
              <p14:cNvContentPartPr/>
              <p14:nvPr/>
            </p14:nvContentPartPr>
            <p14:xfrm>
              <a:off x="2572870" y="5038164"/>
              <a:ext cx="133350" cy="10477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5E87C9-C3D4-4140-A2D9-F1E4FAFB2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5090" y="5020701"/>
                <a:ext cx="168554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A0E45-D3DE-47DB-B590-5B484BAA4611}"/>
                  </a:ext>
                </a:extLst>
              </p14:cNvPr>
              <p14:cNvContentPartPr/>
              <p14:nvPr/>
            </p14:nvContentPartPr>
            <p14:xfrm>
              <a:off x="2689411" y="5683624"/>
              <a:ext cx="2524125" cy="1619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A0E45-D3DE-47DB-B590-5B484BAA46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1443" y="5665592"/>
                <a:ext cx="2559701" cy="197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7AF3EF-216F-4B3E-B8F6-84EEB56BBC74}"/>
                  </a:ext>
                </a:extLst>
              </p14:cNvPr>
              <p14:cNvContentPartPr/>
              <p14:nvPr/>
            </p14:nvContentPartPr>
            <p14:xfrm>
              <a:off x="2662517" y="5746375"/>
              <a:ext cx="152400" cy="1428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7AF3EF-216F-4B3E-B8F6-84EEB56BBC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4545" y="5728516"/>
                <a:ext cx="187984" cy="17823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F88CEE7-698D-4B3F-9900-FC1EC1E343A6}"/>
              </a:ext>
            </a:extLst>
          </p:cNvPr>
          <p:cNvSpPr txBox="1"/>
          <p:nvPr/>
        </p:nvSpPr>
        <p:spPr>
          <a:xfrm>
            <a:off x="4966447" y="40341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Control qubit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41CA7-CA56-46A4-B52C-9DC467AEA85A}"/>
              </a:ext>
            </a:extLst>
          </p:cNvPr>
          <p:cNvSpPr txBox="1"/>
          <p:nvPr/>
        </p:nvSpPr>
        <p:spPr>
          <a:xfrm>
            <a:off x="5136776" y="47423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Control qubit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1CBBD-CE41-40B5-82F3-360158F5F5C2}"/>
              </a:ext>
            </a:extLst>
          </p:cNvPr>
          <p:cNvSpPr txBox="1"/>
          <p:nvPr/>
        </p:nvSpPr>
        <p:spPr>
          <a:xfrm>
            <a:off x="5271246" y="54774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Target qubit</a:t>
            </a:r>
          </a:p>
        </p:txBody>
      </p:sp>
      <p:pic>
        <p:nvPicPr>
          <p:cNvPr id="21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7A2CC6-B4DE-42BD-A667-6F3FB7E8FC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7190" y="892097"/>
            <a:ext cx="669307" cy="6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9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CCX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3A2FA4C-2A1E-4176-8B9F-AA913952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001" y="1904354"/>
            <a:ext cx="3524250" cy="2724150"/>
          </a:xfrm>
        </p:spPr>
      </p:pic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C4CCB64E-5F32-41BF-BC7F-5597053A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95" y="1904156"/>
            <a:ext cx="3533078" cy="27244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5DC4672-9046-4469-9BBE-5F4A39B11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450" y="2422138"/>
            <a:ext cx="419100" cy="266700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06A9CEC1-3339-4BEA-8FCE-008C32C9B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08" y="3137674"/>
            <a:ext cx="419100" cy="266700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E028A48-E8F1-450C-A3CB-C2A9D87C6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742" y="3137674"/>
            <a:ext cx="419100" cy="2667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8106E829-EDA0-4FAE-878F-7072E158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08" y="2422137"/>
            <a:ext cx="419100" cy="266700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FBAE01E-21EE-4DBA-A764-70853556C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08" y="3843918"/>
            <a:ext cx="419100" cy="266700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DAEB87E-7CF3-4240-970A-0309FA031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304" y="2422138"/>
            <a:ext cx="419100" cy="2667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9F520A60-DC31-49C2-A5AC-4A67E73F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742" y="2422137"/>
            <a:ext cx="419100" cy="266700"/>
          </a:xfrm>
          <a:prstGeom prst="rect">
            <a:avLst/>
          </a:prstGeom>
        </p:spPr>
      </p:pic>
      <p:pic>
        <p:nvPicPr>
          <p:cNvPr id="9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D328751-428B-4621-ABA1-A52753E15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0" y="3844382"/>
            <a:ext cx="428394" cy="26577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A5C8D00-F803-4FD3-A886-4C7CB6AC2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487" y="3138139"/>
            <a:ext cx="419101" cy="265772"/>
          </a:xfrm>
          <a:prstGeom prst="rect">
            <a:avLst/>
          </a:prstGeom>
        </p:spPr>
      </p:pic>
      <p:pic>
        <p:nvPicPr>
          <p:cNvPr id="19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459872A6-1251-446B-92BC-658A225ED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096" y="3807212"/>
            <a:ext cx="428394" cy="3029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DF1A9C-9EB8-45A5-A20E-642EE450737F}"/>
              </a:ext>
            </a:extLst>
          </p:cNvPr>
          <p:cNvSpPr txBox="1"/>
          <p:nvPr/>
        </p:nvSpPr>
        <p:spPr>
          <a:xfrm>
            <a:off x="682083" y="4780156"/>
            <a:ext cx="353307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this only one control qubit is activated and the other one is not. So the target qubit is not flipped.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started with |001&gt; ended up as |001&gt;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7AFD2-3C00-479F-A0FB-F3C3DBD2B2BD}"/>
              </a:ext>
            </a:extLst>
          </p:cNvPr>
          <p:cNvSpPr txBox="1"/>
          <p:nvPr/>
        </p:nvSpPr>
        <p:spPr>
          <a:xfrm>
            <a:off x="4984595" y="4780155"/>
            <a:ext cx="357024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this both control qubit has been activated resulting in the flip of the target qubit.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We started with |011&gt; ended up as |111&gt;</a:t>
            </a:r>
          </a:p>
        </p:txBody>
      </p:sp>
    </p:spTree>
    <p:extLst>
      <p:ext uri="{BB962C8B-B14F-4D97-AF65-F5344CB8AC3E}">
        <p14:creationId xmlns:p14="http://schemas.microsoft.com/office/powerpoint/2010/main" val="620941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AND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OR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NAND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NOR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XOR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XNOR</a:t>
            </a:r>
          </a:p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clock, light, large, hanging&#10;&#10;Description automatically generated">
            <a:extLst>
              <a:ext uri="{FF2B5EF4-FFF2-40B4-BE49-F238E27FC236}">
                <a16:creationId xmlns:a16="http://schemas.microsoft.com/office/drawing/2014/main" id="{0C344CCD-F1C6-4796-A310-1E9B905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38" y="1943654"/>
            <a:ext cx="5836787" cy="3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6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And gate</a:t>
            </a:r>
            <a:endParaRPr lang="en-US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we take q0 and q1 as the input and q3 as out output, we have 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You can simply see that it's just a CCX gate.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98038F-D1E8-4C8B-9807-E72A7FC88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09874"/>
              </p:ext>
            </p:extLst>
          </p:nvPr>
        </p:nvGraphicFramePr>
        <p:xfrm>
          <a:off x="951112" y="2664437"/>
          <a:ext cx="7685120" cy="2215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7024">
                  <a:extLst>
                    <a:ext uri="{9D8B030D-6E8A-4147-A177-3AD203B41FA5}">
                      <a16:colId xmlns:a16="http://schemas.microsoft.com/office/drawing/2014/main" val="55188651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456290687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6258745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9649528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2297994766"/>
                    </a:ext>
                  </a:extLst>
                </a:gridCol>
              </a:tblGrid>
              <a:tr h="36755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Input_Qubits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Output_Qubit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80375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Qubit(0)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Qubit(1)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|q2q1q0&gt;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Qubit(2)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99185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|010&gt;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|111&gt;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5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And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15E6BD3-CCA2-4F8B-80CA-822FC4D2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1970" y="2025261"/>
            <a:ext cx="5934075" cy="2962275"/>
          </a:xfrm>
        </p:spPr>
      </p:pic>
    </p:spTree>
    <p:extLst>
      <p:ext uri="{BB962C8B-B14F-4D97-AF65-F5344CB8AC3E}">
        <p14:creationId xmlns:p14="http://schemas.microsoft.com/office/powerpoint/2010/main" val="2611789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 vector space  is a set that is closed under finite vector addition and scalar multiplication.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vector addition: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If v, u ∈ V then </a:t>
            </a:r>
            <a:r>
              <a:rPr lang="en-US" sz="2400" err="1">
                <a:ea typeface="+mn-lt"/>
                <a:cs typeface="+mn-lt"/>
              </a:rPr>
              <a:t>v+u</a:t>
            </a:r>
            <a:r>
              <a:rPr lang="en-US" sz="2400">
                <a:ea typeface="+mn-lt"/>
                <a:cs typeface="+mn-lt"/>
              </a:rPr>
              <a:t> ∈ V                where V is Vector Space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scalar multiplication: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If v ∈ V and c ∈ F then c*v ∈ V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OR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Taking q0 and q1 as inputs and q2 as output, we have: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Looks a bit complicated, so let's work on it.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BC14DA-28A8-4418-BFE5-F5D6CA056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479"/>
              </p:ext>
            </p:extLst>
          </p:nvPr>
        </p:nvGraphicFramePr>
        <p:xfrm>
          <a:off x="951112" y="2664437"/>
          <a:ext cx="7685120" cy="2215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7024">
                  <a:extLst>
                    <a:ext uri="{9D8B030D-6E8A-4147-A177-3AD203B41FA5}">
                      <a16:colId xmlns:a16="http://schemas.microsoft.com/office/drawing/2014/main" val="55188651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456290687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6258745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9649528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2297994766"/>
                    </a:ext>
                  </a:extLst>
                </a:gridCol>
              </a:tblGrid>
              <a:tr h="36755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Input_Qubits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Output_Qubit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80375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Qubit(0)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Qubit(1)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|q2q1q0&gt;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Qubit(2)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99185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|110&gt;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|101&gt;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|111&gt;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33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Or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D1FCA2-7F90-46B4-BF22-B01A6FA2D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1766" y="1873409"/>
            <a:ext cx="6181725" cy="32670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BD81-5176-445D-92BD-E800B062E5F1}"/>
              </a:ext>
            </a:extLst>
          </p:cNvPr>
          <p:cNvSpPr txBox="1"/>
          <p:nvPr/>
        </p:nvSpPr>
        <p:spPr>
          <a:xfrm>
            <a:off x="932986" y="5412058"/>
            <a:ext cx="8746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There are other circuits that can do the same thing. </a:t>
            </a:r>
          </a:p>
          <a:p>
            <a:pPr algn="ctr"/>
            <a:r>
              <a:rPr lang="en-US" sz="2400">
                <a:cs typeface="Calibri"/>
              </a:rPr>
              <a:t>Let's see if you guys find any.</a:t>
            </a:r>
          </a:p>
        </p:txBody>
      </p:sp>
    </p:spTree>
    <p:extLst>
      <p:ext uri="{BB962C8B-B14F-4D97-AF65-F5344CB8AC3E}">
        <p14:creationId xmlns:p14="http://schemas.microsoft.com/office/powerpoint/2010/main" val="858437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Or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49DD1F32-D485-454A-93B1-F2DF2D6C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1236" y="1873408"/>
            <a:ext cx="5810250" cy="3267075"/>
          </a:xfrm>
        </p:spPr>
      </p:pic>
    </p:spTree>
    <p:extLst>
      <p:ext uri="{BB962C8B-B14F-4D97-AF65-F5344CB8AC3E}">
        <p14:creationId xmlns:p14="http://schemas.microsoft.com/office/powerpoint/2010/main" val="257870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HOmework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Build the rest of the LOGIC GATES.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NAND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NOR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XOR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XNOR</a:t>
            </a:r>
          </a:p>
          <a:p>
            <a:pPr marL="342900" indent="-342900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77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FB2F9C2-6374-4D91-ABC7-04CFE1E3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0" b="12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6" name="Picture 128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7" name="Rectangle 130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THANK YOU !</a:t>
            </a:r>
          </a:p>
          <a:p>
            <a:pPr algn="ctr"/>
            <a:endParaRPr lang="en-US">
              <a:ea typeface="Source Sans Pro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Let's meet tomorrow with the circuits of the other 4 gates and I will give you new problems to play with. </a:t>
            </a:r>
          </a:p>
          <a:p>
            <a:pPr algn="ctr">
              <a:lnSpc>
                <a:spcPct val="90000"/>
              </a:lnSpc>
            </a:pPr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65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Let's see for a special vector space V defined as: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CF232EB-87CB-48B0-A771-700AE3BD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4" y="2547052"/>
            <a:ext cx="3620218" cy="1375708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27ABB9C-2F94-470B-8B87-6B3811B1B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63" y="2918515"/>
            <a:ext cx="1633268" cy="517765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A930B47-788D-4454-A9C9-49EBFFE6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82" y="4761084"/>
            <a:ext cx="1511085" cy="478241"/>
          </a:xfrm>
          <a:prstGeom prst="rect">
            <a:avLst/>
          </a:prstGeom>
        </p:spPr>
      </p:pic>
      <p:pic>
        <p:nvPicPr>
          <p:cNvPr id="7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4D303CF-F7F5-45CE-A846-16234AA01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977" y="4300365"/>
            <a:ext cx="4513694" cy="1399676"/>
          </a:xfrm>
          <a:prstGeom prst="rect">
            <a:avLst/>
          </a:prstGeom>
        </p:spPr>
      </p:pic>
      <p:pic>
        <p:nvPicPr>
          <p:cNvPr id="9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3A4A05E-9A4F-4EED-9DED-EA06C3278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059" y="5709452"/>
            <a:ext cx="934178" cy="4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B048C11-443B-4241-9A46-A0056B68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440" y="3008693"/>
            <a:ext cx="2330415" cy="1051599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134EA7-9063-4173-9155-1BB3130B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572" y="1788090"/>
            <a:ext cx="3040273" cy="976592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18DDC02-BFED-47EF-BA84-73FEC423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258" y="4319184"/>
            <a:ext cx="5404396" cy="1050064"/>
          </a:xfrm>
          <a:prstGeom prst="rect">
            <a:avLst/>
          </a:prstGeom>
        </p:spPr>
      </p:pic>
      <p:pic>
        <p:nvPicPr>
          <p:cNvPr id="7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D2C146A-48D9-4563-8C5E-8EB74E057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811" y="5624508"/>
            <a:ext cx="3375977" cy="4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4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Find the basis set for V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043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Find the basis set for V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A180A67-23EF-4789-B95D-6B3B951C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95" y="2880344"/>
            <a:ext cx="3697995" cy="890659"/>
          </a:xfrm>
          <a:prstGeom prst="rect">
            <a:avLst/>
          </a:prstGeom>
        </p:spPr>
      </p:pic>
      <p:pic>
        <p:nvPicPr>
          <p:cNvPr id="7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D1DD298-98D7-4CA5-A739-EE0CCF08C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3" y="4643464"/>
            <a:ext cx="3835706" cy="8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Let's take a subset of V,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  Q</a:t>
            </a:r>
            <a:r>
              <a:rPr lang="en-US" sz="2400">
                <a:ea typeface="+mn-lt"/>
                <a:cs typeface="+mn-lt"/>
              </a:rPr>
              <a:t>⊆ V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 panose="020F0502020204030204"/>
              </a:rPr>
              <a:t>Now, Q is defined as: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 panose="020F0502020204030204"/>
              </a:rPr>
              <a:t>Q = {q | </a:t>
            </a:r>
            <a:r>
              <a:rPr lang="en-US" sz="2400">
                <a:cs typeface="Calibri" panose="020F0502020204030204"/>
              </a:rPr>
              <a:t>q∈ V , q*q = 1}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What's its BASIS set?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Is it the same of something different?</a:t>
            </a: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09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Basis of Q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Notation: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0F20CA5-7F0B-472E-80C5-25BED819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09" y="2394766"/>
            <a:ext cx="3854067" cy="1747143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7A78DD-8F3C-433F-80FD-377A76DA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4749526"/>
            <a:ext cx="4836404" cy="17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Celestial</vt:lpstr>
      <vt:lpstr>Day2 </vt:lpstr>
      <vt:lpstr>Topics</vt:lpstr>
      <vt:lpstr>Vector Space</vt:lpstr>
      <vt:lpstr>Vector Space </vt:lpstr>
      <vt:lpstr>Vector Space </vt:lpstr>
      <vt:lpstr>Vector Space </vt:lpstr>
      <vt:lpstr>Vector Space </vt:lpstr>
      <vt:lpstr>Vector Space </vt:lpstr>
      <vt:lpstr>Vector Space </vt:lpstr>
      <vt:lpstr>Qubit</vt:lpstr>
      <vt:lpstr>Qubit</vt:lpstr>
      <vt:lpstr>Qubit</vt:lpstr>
      <vt:lpstr>Qubit</vt:lpstr>
      <vt:lpstr>Qubit</vt:lpstr>
      <vt:lpstr>Qubit</vt:lpstr>
      <vt:lpstr>How to manipulate Qubit</vt:lpstr>
      <vt:lpstr>How to manipulate Qubit</vt:lpstr>
      <vt:lpstr>X Gate</vt:lpstr>
      <vt:lpstr>X gate</vt:lpstr>
      <vt:lpstr>Multiple Qubits</vt:lpstr>
      <vt:lpstr>Multiple Qubits</vt:lpstr>
      <vt:lpstr>Multiple Qubits</vt:lpstr>
      <vt:lpstr>Cx gate</vt:lpstr>
      <vt:lpstr>Cx gate</vt:lpstr>
      <vt:lpstr>CCX gate</vt:lpstr>
      <vt:lpstr>CCX gate</vt:lpstr>
      <vt:lpstr>Logic Gates</vt:lpstr>
      <vt:lpstr>And gate</vt:lpstr>
      <vt:lpstr>And Gate</vt:lpstr>
      <vt:lpstr>OR gate</vt:lpstr>
      <vt:lpstr>Or gate</vt:lpstr>
      <vt:lpstr>Or gate</vt:lpstr>
      <vt:lpstr>HOmework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2020-08-21T14:45:53Z</dcterms:created>
  <dcterms:modified xsi:type="dcterms:W3CDTF">2021-01-11T07:50:00Z</dcterms:modified>
</cp:coreProperties>
</file>