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75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898C-188B-F0F7-F938-7BF078C3B0E5}" v="1164" dt="2020-09-06T09:29:54.400"/>
    <p1510:client id="{48C887E1-0F8D-1179-4FC4-534D08B8CC78}" v="20" dt="2020-09-06T11:24:24.031"/>
    <p1510:client id="{94DD3528-91AE-433E-4AFD-72CC38C64729}" v="239" dt="2020-09-01T16:31:15.046"/>
    <p1510:client id="{962F1F48-17A8-3418-DA55-B30D7CD1839B}" v="3" dt="2020-09-02T12:57:19.908"/>
    <p1510:client id="{B08412FF-9E5C-8583-9778-81BC9B357B2C}" v="4" dt="2021-01-11T07:44:29.320"/>
    <p1510:client id="{CE82CDE3-E43D-C8AA-9EE1-CF445B9B1719}" v="1" dt="2020-09-05T09:25:18.45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introduction to quantum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be going through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Superposition of State</a:t>
            </a:r>
          </a:p>
          <a:p>
            <a:r>
              <a:rPr lang="en-US" dirty="0"/>
              <a:t>Measurement of State</a:t>
            </a:r>
          </a:p>
          <a:p>
            <a:r>
              <a:rPr lang="en-US" dirty="0"/>
              <a:t>Linear Algebra and Gates</a:t>
            </a:r>
          </a:p>
          <a:p>
            <a:r>
              <a:rPr lang="en-US" dirty="0"/>
              <a:t>Multiple Qubit State Representation</a:t>
            </a:r>
          </a:p>
          <a:p>
            <a:r>
              <a:rPr lang="en-US" dirty="0"/>
              <a:t>Working with Superposition Qubit.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Superposition in simple term is multiple things at same time. </a:t>
            </a:r>
          </a:p>
          <a:p>
            <a:r>
              <a:rPr lang="en-US" dirty="0">
                <a:ea typeface="+mn-lt"/>
                <a:cs typeface="+mn-lt"/>
              </a:rPr>
              <a:t>Imaging a particle at multiple place at the same time.</a:t>
            </a:r>
          </a:p>
          <a:p>
            <a:r>
              <a:rPr lang="en-US" dirty="0">
                <a:ea typeface="+mn-lt"/>
                <a:cs typeface="+mn-lt"/>
              </a:rPr>
              <a:t>Or let's say a qubit in both |0&gt; as well as |1&gt; state at the same time.</a:t>
            </a:r>
          </a:p>
          <a:p>
            <a:r>
              <a:rPr lang="en-US" dirty="0">
                <a:ea typeface="+mn-lt"/>
                <a:cs typeface="+mn-lt"/>
              </a:rPr>
              <a:t>Quantum Superposition means a quantum particle can take multiple states at the same time.</a:t>
            </a:r>
          </a:p>
          <a:p>
            <a:r>
              <a:rPr lang="en-US" dirty="0">
                <a:ea typeface="+mn-lt"/>
                <a:cs typeface="+mn-lt"/>
              </a:rPr>
              <a:t>https://www.youtube.com/watch?v=mE1O61x6k0s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we measure a qubit it can </a:t>
            </a:r>
            <a:r>
              <a:rPr lang="en-US" dirty="0">
                <a:ea typeface="+mn-lt"/>
                <a:cs typeface="+mn-lt"/>
              </a:rPr>
              <a:t>collapse </a:t>
            </a:r>
            <a:r>
              <a:rPr lang="en-US" dirty="0"/>
              <a:t>on either |0&gt; or |1&gt; state.</a:t>
            </a:r>
          </a:p>
          <a:p>
            <a:r>
              <a:rPr lang="en-US" dirty="0"/>
              <a:t>A state |Psi&gt; = x*|0&gt;+y*|1&gt;, has |x|^2 probability of collapsing in |0&gt; state and |y|^2 probability of collapsing in |1&gt; state.</a:t>
            </a:r>
          </a:p>
          <a:p>
            <a:r>
              <a:rPr lang="en-US" dirty="0"/>
              <a:t>Imagin a coin, when it's spinning, we can say that it's in both head as well as tale state but when we stop and see if we got a head or tale that superposition collapses on either head or tale state.</a:t>
            </a:r>
          </a:p>
        </p:txBody>
      </p:sp>
    </p:spTree>
    <p:extLst>
      <p:ext uri="{BB962C8B-B14F-4D97-AF65-F5344CB8AC3E}">
        <p14:creationId xmlns:p14="http://schemas.microsoft.com/office/powerpoint/2010/main" val="23334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Transformation :- Vector Space to Vector Space</a:t>
            </a:r>
            <a:endParaRPr lang="en-US" dirty="0"/>
          </a:p>
          <a:p>
            <a:r>
              <a:rPr lang="en-US"/>
              <a:t>Unitary Transformation</a:t>
            </a:r>
          </a:p>
          <a:p>
            <a:r>
              <a:rPr lang="en-US"/>
              <a:t>Single Qubit Gates</a:t>
            </a:r>
            <a:endParaRPr lang="en-US" dirty="0"/>
          </a:p>
          <a:p>
            <a:r>
              <a:rPr lang="en-US"/>
              <a:t>Playing with qubits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Qubit State Vector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Tensor</a:t>
            </a:r>
            <a:r>
              <a:rPr lang="en-US" dirty="0">
                <a:ea typeface="+mn-lt"/>
                <a:cs typeface="+mn-lt"/>
              </a:rPr>
              <a:t> product</a:t>
            </a:r>
          </a:p>
          <a:p>
            <a:r>
              <a:rPr lang="en-US" dirty="0">
                <a:ea typeface="+mn-lt"/>
                <a:cs typeface="+mn-lt"/>
              </a:rPr>
              <a:t>Basis of Two qubit</a:t>
            </a:r>
          </a:p>
          <a:p>
            <a:r>
              <a:rPr lang="en-US" dirty="0"/>
              <a:t>Two Qubit State Vector</a:t>
            </a:r>
          </a:p>
          <a:p>
            <a:r>
              <a:rPr lang="en-US" dirty="0"/>
              <a:t>Multiple Qubit Gates</a:t>
            </a:r>
          </a:p>
          <a:p>
            <a:r>
              <a:rPr lang="en-US" dirty="0"/>
              <a:t>N-Qubit State Vector</a:t>
            </a:r>
          </a:p>
          <a:p>
            <a:r>
              <a:rPr lang="en-US" dirty="0"/>
              <a:t>Gates Composition into Matrix</a:t>
            </a:r>
          </a:p>
          <a:p>
            <a:r>
              <a:rPr lang="en-US" dirty="0"/>
              <a:t>Playing with Qubits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1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Chalkboard 16x9</vt:lpstr>
      <vt:lpstr>Day3</vt:lpstr>
      <vt:lpstr>Topics we will be going through</vt:lpstr>
      <vt:lpstr>Superposition</vt:lpstr>
      <vt:lpstr>Measurement</vt:lpstr>
      <vt:lpstr>Linear Algebra</vt:lpstr>
      <vt:lpstr>Multiple Qubit State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225</cp:revision>
  <dcterms:created xsi:type="dcterms:W3CDTF">2020-09-01T16:27:39Z</dcterms:created>
  <dcterms:modified xsi:type="dcterms:W3CDTF">2021-01-11T07:45:56Z</dcterms:modified>
</cp:coreProperties>
</file>