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349BA-9366-4B92-A081-E1C691FC1091}" v="135" dt="2020-09-16T16:23:27.032"/>
    <p1510:client id="{698DE26A-DB9C-1BEE-4E99-EAC3EFC31B52}" v="1994" dt="2020-09-20T11:35:34.114"/>
    <p1510:client id="{6EB96A9F-2CAC-43AE-8028-58CA172DFF21}" v="10" dt="2021-01-11T07:40:27.337"/>
    <p1510:client id="{EEAD323C-84F6-D930-492F-46A3B72945B7}" v="4" dt="2020-09-20T12:54:25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>
            <a:extLst>
              <a:ext uri="{FF2B5EF4-FFF2-40B4-BE49-F238E27FC236}">
                <a16:creationId xmlns:a16="http://schemas.microsoft.com/office/drawing/2014/main" id="{C920F2BE-31E3-4B3D-BBEA-02E7802D6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cs typeface="Calibri Light"/>
              </a:rPr>
              <a:t>Day 4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7764" y="5233382"/>
            <a:ext cx="4720554" cy="8877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cap="all" dirty="0">
                <a:ea typeface="+mn-lt"/>
                <a:cs typeface="+mn-lt"/>
              </a:rPr>
              <a:t>INTRODUCTION TO QUANTUM COMPUTATION </a:t>
            </a:r>
            <a:endParaRPr lang="en-US" dirty="0"/>
          </a:p>
          <a:p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70" name="Straight Connector 5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Gates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In QM we call the transformations as Operator acting on a Quantum state.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In QC we use the Gates for the transformation of one state to another.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Each Gate is a separate and unique transformation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X Gate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What a X Gate does: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F53BE3AD-D79E-455C-8446-F5F620FD4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988" y="3413988"/>
            <a:ext cx="4267440" cy="2248502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FF0ECD44-5589-4319-AF97-37385C626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0939" y="3657901"/>
            <a:ext cx="760071" cy="1751033"/>
          </a:xfrm>
          <a:prstGeom prst="rect">
            <a:avLst/>
          </a:prstGeom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3CAAA5EC-3F2D-4465-8847-6CB7AF2CE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42339" y="3627336"/>
            <a:ext cx="3490128" cy="18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Z Gate</a:t>
            </a:r>
            <a:endParaRPr lang="en-US" dirty="0">
              <a:solidFill>
                <a:schemeClr val="bg1"/>
              </a:solidFill>
              <a:cs typeface="Calibri Ligh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What a Z Gate does: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64058A4E-A837-4BC7-8CFC-FD9556B0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072" y="3431742"/>
            <a:ext cx="4894159" cy="2193703"/>
          </a:xfrm>
          <a:prstGeom prst="rect">
            <a:avLst/>
          </a:prstGeom>
        </p:spPr>
      </p:pic>
      <p:pic>
        <p:nvPicPr>
          <p:cNvPr id="5" name="Graphic 5">
            <a:extLst>
              <a:ext uri="{FF2B5EF4-FFF2-40B4-BE49-F238E27FC236}">
                <a16:creationId xmlns:a16="http://schemas.microsoft.com/office/drawing/2014/main" id="{C16F2A21-C0E7-4FE2-98B0-53B7575BE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7471" y="3609671"/>
            <a:ext cx="798654" cy="1828199"/>
          </a:xfrm>
          <a:prstGeom prst="rect">
            <a:avLst/>
          </a:prstGeom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1799E73C-FE77-42A4-B943-94BFA6989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4004" y="3733438"/>
            <a:ext cx="3228372" cy="15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8559" y="669925"/>
            <a:ext cx="7729977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Checking for Unitary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Z Gate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95D2B356-A93E-458B-9C0C-15D5E9CB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0956" y="2956828"/>
            <a:ext cx="4749478" cy="33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8559" y="669925"/>
            <a:ext cx="7729977" cy="1306978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Checking for Unitary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X Gate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56B69111-A1E3-4526-B134-859E8EE5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9540" y="2900880"/>
            <a:ext cx="4228616" cy="33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4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Hadamard Gate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3C704-BC3A-4A0F-86D9-21D961032B5F}"/>
              </a:ext>
            </a:extLst>
          </p:cNvPr>
          <p:cNvSpPr txBox="1"/>
          <p:nvPr/>
        </p:nvSpPr>
        <p:spPr>
          <a:xfrm>
            <a:off x="557514" y="1030146"/>
            <a:ext cx="676539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Let's see some new </a:t>
            </a:r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Gates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F75550AA-B036-4A33-A9F2-04EE43872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371" y="3428411"/>
            <a:ext cx="3568017" cy="130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4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Hadamard Gate</a:t>
            </a:r>
            <a:endParaRPr lang="en-US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3C704-BC3A-4A0F-86D9-21D961032B5F}"/>
              </a:ext>
            </a:extLst>
          </p:cNvPr>
          <p:cNvSpPr txBox="1"/>
          <p:nvPr/>
        </p:nvSpPr>
        <p:spPr>
          <a:xfrm>
            <a:off x="557514" y="1030146"/>
            <a:ext cx="676539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ea typeface="+mn-lt"/>
                <a:cs typeface="+mn-lt"/>
              </a:rPr>
              <a:t>Let's see some new </a:t>
            </a:r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Gates</a:t>
            </a: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FDDE42BC-4566-4F02-863F-713EE9B1B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6146" y="3299616"/>
            <a:ext cx="4720540" cy="25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|0&gt;,|1&gt; can act as basis vector;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|+&gt;,|-&gt; can too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3C704-BC3A-4A0F-86D9-21D961032B5F}"/>
              </a:ext>
            </a:extLst>
          </p:cNvPr>
          <p:cNvSpPr txBox="1"/>
          <p:nvPr/>
        </p:nvSpPr>
        <p:spPr>
          <a:xfrm>
            <a:off x="1522071" y="1030146"/>
            <a:ext cx="676539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Basis Vector</a:t>
            </a:r>
            <a:endParaRPr lang="en-US"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7C774FD8-9A23-48DB-9996-68DB211A3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7414" y="5371962"/>
            <a:ext cx="4923096" cy="850049"/>
          </a:xfrm>
          <a:prstGeom prst="rect">
            <a:avLst/>
          </a:prstGeom>
        </p:spPr>
      </p:pic>
      <p:pic>
        <p:nvPicPr>
          <p:cNvPr id="4" name="Graphic 5">
            <a:extLst>
              <a:ext uri="{FF2B5EF4-FFF2-40B4-BE49-F238E27FC236}">
                <a16:creationId xmlns:a16="http://schemas.microsoft.com/office/drawing/2014/main" id="{728FFA1E-CD1D-4745-B2E8-B6104980D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2602" y="3241563"/>
            <a:ext cx="3370161" cy="9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H Gate acts as the transformation between the two basis.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71B16-4422-49F2-8B0F-FB8325B90DB3}"/>
              </a:ext>
            </a:extLst>
          </p:cNvPr>
          <p:cNvSpPr txBox="1"/>
          <p:nvPr/>
        </p:nvSpPr>
        <p:spPr>
          <a:xfrm>
            <a:off x="1522071" y="1030146"/>
            <a:ext cx="676539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Basis Vector Transformation</a:t>
            </a:r>
            <a:endParaRPr lang="en-US">
              <a:cs typeface="Calibri" panose="020F0502020204030204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EF1B210-7B77-4D68-BCCC-40AEC437A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4148" y="3348507"/>
            <a:ext cx="6312057" cy="17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0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We would be lerarning  about representation of qubit states on bloch sphere in the next session. 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3C704-BC3A-4A0F-86D9-21D961032B5F}"/>
              </a:ext>
            </a:extLst>
          </p:cNvPr>
          <p:cNvSpPr txBox="1"/>
          <p:nvPr/>
        </p:nvSpPr>
        <p:spPr>
          <a:xfrm>
            <a:off x="1618527" y="1088019"/>
            <a:ext cx="44022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bg1"/>
                </a:solidFill>
                <a:ea typeface="+mn-lt"/>
                <a:cs typeface="+mn-lt"/>
              </a:rPr>
              <a:t>END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216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Topics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Vector space Transformation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Unitary Transformation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Gates</a:t>
            </a: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Vector space Transformation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BF6FB3F4-3F15-4CC5-927D-83E0D37EB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43" y="3124852"/>
            <a:ext cx="5598289" cy="28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Defining  Vectorspace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Transformation: "</a:t>
            </a:r>
            <a:r>
              <a:rPr lang="en-US" b="1">
                <a:solidFill>
                  <a:schemeClr val="bg1"/>
                </a:solidFill>
                <a:cs typeface="Calibri"/>
              </a:rPr>
              <a:t>T</a:t>
            </a:r>
            <a:r>
              <a:rPr lang="en-US">
                <a:solidFill>
                  <a:schemeClr val="bg1"/>
                </a:solidFill>
                <a:cs typeface="Calibri"/>
              </a:rPr>
              <a:t>"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B2C7AB6E-7996-4F47-A8A6-B3E4AF99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50" y="2205698"/>
            <a:ext cx="5935883" cy="39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Transformation Defined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69ABABE4-FA05-42F4-8C41-16321F001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4273" y="3326123"/>
            <a:ext cx="7768540" cy="18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Checking for the transformation 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3998CBDD-7C30-48BB-98ED-D4B6C56D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3996" y="3238540"/>
            <a:ext cx="7691375" cy="29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9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Matrix of the transformation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9B9E97F2-2DAC-48CD-9E20-C4D8F89D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6223" y="3198130"/>
            <a:ext cx="5646515" cy="27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1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778433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 Light"/>
              </a:rPr>
              <a:t>Transformation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has been written as a matrix and it operates on v as 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Not all transformation can be written as a matrix.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017CA92C-A601-46F6-82B1-2FF6DF26D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4732" y="3347257"/>
            <a:ext cx="4691599" cy="5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5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C5C5C-DEAD-4DF3-B0B7-28D15AB0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97" y="669925"/>
            <a:ext cx="7035495" cy="1306978"/>
          </a:xfrm>
          <a:prstGeom prst="ellipse">
            <a:avLst/>
          </a:prstGeom>
        </p:spPr>
        <p:txBody>
          <a:bodyPr anchor="b">
            <a:normAutofit fontScale="90000"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Unitary Transformatio</a:t>
            </a:r>
            <a:r>
              <a:rPr lang="en-US" dirty="0">
                <a:solidFill>
                  <a:schemeClr val="bg1"/>
                </a:solidFill>
                <a:cs typeface="Calibri Light"/>
              </a:rPr>
              <a:t>n</a:t>
            </a:r>
            <a:endParaRPr lang="en-US">
              <a:cs typeface="Calibri Light" panose="020F0302020204030204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3B4D-538A-4442-A3B0-6841C9CF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4124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 QC we work with Unitary Transformation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>
                <a:solidFill>
                  <a:schemeClr val="bg1"/>
                </a:solidFill>
                <a:cs typeface="Calibri"/>
              </a:rPr>
              <a:t>Properties of Unitary Transformation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It conserves magnitude.</a:t>
            </a:r>
          </a:p>
          <a:p>
            <a:pPr lvl="1"/>
            <a:r>
              <a:rPr lang="en-US">
                <a:solidFill>
                  <a:schemeClr val="bg1"/>
                </a:solidFill>
                <a:cs typeface="Calibri"/>
              </a:rPr>
              <a:t>It conserves angle between vectors.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3F778C28-C535-42E5-9B21-C22BBC529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8704" y="3086226"/>
            <a:ext cx="4749475" cy="1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Day 4</vt:lpstr>
      <vt:lpstr>Topics</vt:lpstr>
      <vt:lpstr>Transformation</vt:lpstr>
      <vt:lpstr>Transformation</vt:lpstr>
      <vt:lpstr>Transformation</vt:lpstr>
      <vt:lpstr>Transformation</vt:lpstr>
      <vt:lpstr>Transformation</vt:lpstr>
      <vt:lpstr>Transformation</vt:lpstr>
      <vt:lpstr>Unitary Transformation</vt:lpstr>
      <vt:lpstr>Gates</vt:lpstr>
      <vt:lpstr>X Gate</vt:lpstr>
      <vt:lpstr>Z Gate</vt:lpstr>
      <vt:lpstr>Checking for Unitary</vt:lpstr>
      <vt:lpstr>Checking for Unitary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588</cp:revision>
  <dcterms:created xsi:type="dcterms:W3CDTF">2020-09-16T16:07:09Z</dcterms:created>
  <dcterms:modified xsi:type="dcterms:W3CDTF">2021-01-11T07:42:32Z</dcterms:modified>
</cp:coreProperties>
</file>