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3660" r:id="rId2"/>
  </p:sldMasterIdLst>
  <p:sldIdLst>
    <p:sldId id="258" r:id="rId3"/>
    <p:sldId id="260" r:id="rId4"/>
    <p:sldId id="263" r:id="rId5"/>
    <p:sldId id="265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8419F2-15F4-204F-6383-8A34E29E3682}" v="53" dt="2021-01-11T07:37:09.593"/>
    <p1510:client id="{94BF9399-6376-5990-F72B-3A2200F22C39}" v="39" dt="2020-10-03T08:07:06.197"/>
    <p1510:client id="{9E699A52-A1AF-948F-94C5-F070DEE713B7}" v="1278" dt="2020-10-03T09:07:54.497"/>
    <p1510:client id="{F939A714-14F6-D54E-FAEF-8B8FCDA157E5}" v="33" dt="2020-10-03T11:24:48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5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8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11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25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0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07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1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00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5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0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2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672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qiskit.org/textbook/preface.html" TargetMode="External"/><Relationship Id="rId2" Type="http://schemas.openxmlformats.org/officeDocument/2006/relationships/hyperlink" Target="https://qiskit.org/documentation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youtube.com/channel/UClBNq7mCMf5xm8baE_VMl3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D4B3F-1FF4-4233-9C6E-8AAF7EB889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2EDC3F9-BBE3-45A8-BBC7-E154E21D9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090890"/>
            <a:ext cx="12188952" cy="3767110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CA802-22E6-4EDC-8C75-5A2C9950D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3591034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Day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31D66-09B8-4CDF-93FC-555EB0FEC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5057084"/>
            <a:ext cx="4129530" cy="106227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Introduction to quantum 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6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1884CA2F-A694-4D32-B58C-589B6CCD0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cs typeface="Calibri Light"/>
              </a:rPr>
              <a:t>Topics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5CB751-326D-4FBC-AF32-EF1DEBB65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 dirty="0">
                <a:cs typeface="Calibri"/>
              </a:rPr>
              <a:t>Qiskit</a:t>
            </a:r>
          </a:p>
          <a:p>
            <a:r>
              <a:rPr lang="en-US" sz="2400" dirty="0">
                <a:cs typeface="Calibri"/>
              </a:rPr>
              <a:t>Control Gates</a:t>
            </a:r>
          </a:p>
          <a:p>
            <a:r>
              <a:rPr lang="en-US" sz="2400" dirty="0">
                <a:cs typeface="Calibri"/>
              </a:rPr>
              <a:t>Circuit Design</a:t>
            </a: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145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2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3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88DEF2-7390-4A83-94B9-725F5BA49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ea typeface="+mj-lt"/>
                <a:cs typeface="+mj-lt"/>
              </a:rPr>
              <a:t>Qiskit</a:t>
            </a:r>
          </a:p>
          <a:p>
            <a:endParaRPr lang="en-US" sz="48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8681F-CF27-4F53-BCE8-983435927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Resources</a:t>
            </a:r>
          </a:p>
          <a:p>
            <a:endParaRPr lang="en-US" sz="2400">
              <a:cs typeface="Calibri"/>
            </a:endParaRPr>
          </a:p>
          <a:p>
            <a:pPr marL="285750" indent="-285750"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400">
                <a:cs typeface="Calibri"/>
              </a:rPr>
              <a:t>Qiskit</a:t>
            </a:r>
            <a:r>
              <a:rPr lang="en-US" sz="2400" dirty="0">
                <a:cs typeface="Calibri"/>
              </a:rPr>
              <a:t> Documentation</a:t>
            </a:r>
            <a:endParaRPr lang="en-US" sz="2400" dirty="0">
              <a:ea typeface="+mn-lt"/>
              <a:cs typeface="+mn-lt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https://qiskit.org/documentation/</a:t>
            </a:r>
            <a:endParaRPr lang="en-US" dirty="0">
              <a:ea typeface="+mn-lt"/>
              <a:cs typeface="+mn-lt"/>
            </a:endParaRPr>
          </a:p>
          <a:p>
            <a:pPr lvl="1">
              <a:spcBef>
                <a:spcPts val="0"/>
              </a:spcBef>
            </a:pPr>
            <a:endParaRPr lang="en-US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400">
                <a:cs typeface="Calibri"/>
              </a:rPr>
              <a:t>Qiskit</a:t>
            </a:r>
            <a:r>
              <a:rPr lang="en-US" sz="2400" dirty="0">
                <a:cs typeface="Calibri"/>
              </a:rPr>
              <a:t> Textbook</a:t>
            </a:r>
            <a:endParaRPr lang="en-US" sz="2400" dirty="0">
              <a:ea typeface="+mn-lt"/>
              <a:cs typeface="+mn-lt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https://qiskit.org/textbook/preface.html</a:t>
            </a:r>
            <a:endParaRPr lang="en-US" dirty="0">
              <a:ea typeface="+mn-lt"/>
              <a:cs typeface="+mn-lt"/>
            </a:endParaRPr>
          </a:p>
          <a:p>
            <a:pPr lvl="1">
              <a:spcBef>
                <a:spcPts val="0"/>
              </a:spcBef>
            </a:pPr>
            <a:endParaRPr lang="en-US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400">
                <a:cs typeface="Calibri"/>
              </a:rPr>
              <a:t>Qiskit</a:t>
            </a:r>
            <a:r>
              <a:rPr lang="en-US" sz="2400" dirty="0">
                <a:cs typeface="Calibri"/>
              </a:rPr>
              <a:t> YouTube Channel</a:t>
            </a:r>
            <a:endParaRPr lang="en-US" sz="2400" dirty="0">
              <a:ea typeface="+mn-lt"/>
              <a:cs typeface="+mn-lt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https://www.youtube.com/channel/UClBNq7mCMf5xm8baE_VMl3A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895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2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3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88DEF2-7390-4A83-94B9-725F5BA49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Control Gates</a:t>
            </a:r>
          </a:p>
          <a:p>
            <a:endParaRPr lang="en-US" sz="48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8681F-CF27-4F53-BCE8-983435927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alibri"/>
              </a:rPr>
              <a:t>A control can be paired with almost all the single qubit gates present in QC.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Just like cx and ccx, we can have </a:t>
            </a:r>
          </a:p>
          <a:p>
            <a:pPr marL="457200" indent="-457200"/>
            <a:r>
              <a:rPr lang="en-US" sz="2400" dirty="0">
                <a:cs typeface="Calibri"/>
              </a:rPr>
              <a:t>cy , ccy</a:t>
            </a:r>
          </a:p>
          <a:p>
            <a:pPr marL="457200" indent="-457200"/>
            <a:r>
              <a:rPr lang="en-US" sz="2400" dirty="0" err="1">
                <a:cs typeface="Calibri"/>
              </a:rPr>
              <a:t>cz</a:t>
            </a:r>
            <a:r>
              <a:rPr lang="en-US" sz="2400" dirty="0">
                <a:cs typeface="Calibri"/>
              </a:rPr>
              <a:t> , </a:t>
            </a:r>
            <a:r>
              <a:rPr lang="en-US" sz="2400" dirty="0" err="1">
                <a:cs typeface="Calibri"/>
              </a:rPr>
              <a:t>ccz</a:t>
            </a:r>
          </a:p>
          <a:p>
            <a:pPr marL="457200" indent="-457200"/>
            <a:r>
              <a:rPr lang="en-US" sz="2400" dirty="0" err="1">
                <a:cs typeface="Calibri"/>
              </a:rPr>
              <a:t>ch</a:t>
            </a:r>
            <a:r>
              <a:rPr lang="en-US" sz="2400" dirty="0">
                <a:cs typeface="Calibri"/>
              </a:rPr>
              <a:t> , </a:t>
            </a:r>
            <a:r>
              <a:rPr lang="en-US" sz="2400" dirty="0" err="1">
                <a:cs typeface="Calibri"/>
              </a:rPr>
              <a:t>cch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and many more.</a:t>
            </a:r>
          </a:p>
        </p:txBody>
      </p:sp>
    </p:spTree>
    <p:extLst>
      <p:ext uri="{BB962C8B-B14F-4D97-AF65-F5344CB8AC3E}">
        <p14:creationId xmlns:p14="http://schemas.microsoft.com/office/powerpoint/2010/main" val="3685882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2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3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88DEF2-7390-4A83-94B9-725F5BA49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Quantum                    Circuit</a:t>
            </a:r>
          </a:p>
          <a:p>
            <a:endParaRPr lang="en-US" sz="48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8681F-CF27-4F53-BCE8-983435927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457200" indent="-457200"/>
            <a:r>
              <a:rPr lang="en-US" sz="2000" dirty="0">
                <a:ea typeface="+mn-lt"/>
                <a:cs typeface="+mn-lt"/>
              </a:rPr>
              <a:t>Importing required Packages.</a:t>
            </a:r>
          </a:p>
          <a:p>
            <a:pPr marL="457200" indent="-457200"/>
            <a:r>
              <a:rPr lang="en-US" sz="2000" dirty="0">
                <a:ea typeface="+mn-lt"/>
                <a:cs typeface="+mn-lt"/>
              </a:rPr>
              <a:t>Number of Qubits and classical bits.</a:t>
            </a:r>
            <a:endParaRPr lang="en-US" sz="2000" dirty="0"/>
          </a:p>
          <a:p>
            <a:pPr marL="457200" indent="-457200"/>
            <a:r>
              <a:rPr lang="en-US" sz="2000">
                <a:ea typeface="+mn-lt"/>
                <a:cs typeface="+mn-lt"/>
              </a:rPr>
              <a:t>Make a Quantum Circuit</a:t>
            </a:r>
            <a:endParaRPr lang="en-US" sz="2000" dirty="0">
              <a:ea typeface="+mn-lt"/>
              <a:cs typeface="+mn-lt"/>
            </a:endParaRPr>
          </a:p>
          <a:p>
            <a:pPr marL="457200" indent="-457200"/>
            <a:r>
              <a:rPr lang="en-US" sz="2000" dirty="0">
                <a:ea typeface="+mn-lt"/>
                <a:cs typeface="+mn-lt"/>
              </a:rPr>
              <a:t>Implementing required gates for the circuit.</a:t>
            </a:r>
          </a:p>
          <a:p>
            <a:pPr marL="457200" indent="-457200"/>
            <a:r>
              <a:rPr lang="en-US" sz="2000" dirty="0">
                <a:ea typeface="+mn-lt"/>
                <a:cs typeface="+mn-lt"/>
              </a:rPr>
              <a:t>Putting measurement gates at the end of the circuit.</a:t>
            </a:r>
          </a:p>
          <a:p>
            <a:pPr marL="457200" indent="-457200"/>
            <a:r>
              <a:rPr lang="en-US" sz="2000" dirty="0">
                <a:ea typeface="+mn-lt"/>
                <a:cs typeface="+mn-lt"/>
              </a:rPr>
              <a:t>Choosing Backend and no. of shots</a:t>
            </a:r>
          </a:p>
          <a:p>
            <a:pPr marL="457200" indent="-457200"/>
            <a:r>
              <a:rPr lang="en-US" sz="2000" dirty="0">
                <a:ea typeface="+mn-lt"/>
                <a:cs typeface="+mn-lt"/>
              </a:rPr>
              <a:t>Executing the circuit</a:t>
            </a:r>
          </a:p>
          <a:p>
            <a:pPr marL="457200" indent="-457200"/>
            <a:r>
              <a:rPr lang="en-US" sz="2000" dirty="0">
                <a:ea typeface="+mn-lt"/>
                <a:cs typeface="+mn-lt"/>
              </a:rPr>
              <a:t>Retrieving the Counts</a:t>
            </a:r>
          </a:p>
        </p:txBody>
      </p:sp>
    </p:spTree>
    <p:extLst>
      <p:ext uri="{BB962C8B-B14F-4D97-AF65-F5344CB8AC3E}">
        <p14:creationId xmlns:p14="http://schemas.microsoft.com/office/powerpoint/2010/main" val="33125171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223A3C"/>
      </a:dk2>
      <a:lt2>
        <a:srgbClr val="E3E8E2"/>
      </a:lt2>
      <a:accent1>
        <a:srgbClr val="A74DC3"/>
      </a:accent1>
      <a:accent2>
        <a:srgbClr val="7854BB"/>
      </a:accent2>
      <a:accent3>
        <a:srgbClr val="555DC6"/>
      </a:accent3>
      <a:accent4>
        <a:srgbClr val="3B74B1"/>
      </a:accent4>
      <a:accent5>
        <a:srgbClr val="49B0BB"/>
      </a:accent5>
      <a:accent6>
        <a:srgbClr val="3BB18C"/>
      </a:accent6>
      <a:hlink>
        <a:srgbClr val="388CAA"/>
      </a:hlink>
      <a:folHlink>
        <a:srgbClr val="7F7F7F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DividendVTI</vt:lpstr>
      <vt:lpstr>office theme</vt:lpstr>
      <vt:lpstr>Day 5</vt:lpstr>
      <vt:lpstr>Topics</vt:lpstr>
      <vt:lpstr>Qiskit </vt:lpstr>
      <vt:lpstr>Control Gates </vt:lpstr>
      <vt:lpstr>Quantum                    Circuit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269</cp:revision>
  <dcterms:created xsi:type="dcterms:W3CDTF">2013-07-15T20:26:40Z</dcterms:created>
  <dcterms:modified xsi:type="dcterms:W3CDTF">2021-01-11T07:39:24Z</dcterms:modified>
</cp:coreProperties>
</file>