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8" r:id="rId11"/>
    <p:sldId id="269" r:id="rId12"/>
    <p:sldId id="267" r:id="rId13"/>
    <p:sldId id="266" r:id="rId14"/>
    <p:sldId id="265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2508"/>
  </p:normalViewPr>
  <p:slideViewPr>
    <p:cSldViewPr snapToGrid="0" snapToObjects="1">
      <p:cViewPr varScale="1">
        <p:scale>
          <a:sx n="94" d="100"/>
          <a:sy n="94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1B4F2-51B3-C344-A9C0-C3B91F04545B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F936C-D6F5-6F45-A4A6-2931CF58E9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47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分享主题是什么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001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初始化识别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，两个参数，但是最大识别书数这个参数试了下没什么效果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385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识别图片的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非常的简单，这是一个异步给的过程，返回的是个</a:t>
            </a:r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，所以我们可以用这个函数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38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将视频上的</a:t>
            </a:r>
            <a:r>
              <a:rPr kumimoji="1" lang="en-US" altLang="zh-CN" dirty="0" smtClean="0"/>
              <a:t>blob</a:t>
            </a:r>
            <a:r>
              <a:rPr kumimoji="1" lang="zh-CN" altLang="en-US" dirty="0" smtClean="0"/>
              <a:t>数据通过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函数绘图到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上，然后再转成</a:t>
            </a:r>
            <a:r>
              <a:rPr kumimoji="1" lang="en-US" altLang="zh-CN" dirty="0" smtClean="0"/>
              <a:t>base64</a:t>
            </a:r>
            <a:r>
              <a:rPr kumimoji="1" lang="zh-CN" altLang="en-US" dirty="0" smtClean="0"/>
              <a:t>的图片字符串，当然这仅仅实现了视频上一张图片的检测，那么针对到整个视频来说，我们就需要启用一个定时器来不停的识别，我们这里用的是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requestAnimationFrame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，用法上和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非常的相似，但他其实并不是定时器，通知浏览器要执行动画了，浏览器在下次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动画前调用相应方法来更新画面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477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获取摄像头权限，并将视频流转成</a:t>
            </a:r>
            <a:r>
              <a:rPr kumimoji="1" lang="en-US" altLang="zh-CN" dirty="0" smtClean="0"/>
              <a:t>blob</a:t>
            </a:r>
            <a:r>
              <a:rPr kumimoji="1" lang="zh-CN" altLang="en-US" dirty="0" smtClean="0"/>
              <a:t>数据，赋值给视频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196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回到我们最初说的，人脸检测最终都是对图像的检测，所以不管视频也好，直播也罢，最终都是在生成的图片上进行一些分析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951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Speech Synthesis API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html5</a:t>
            </a:r>
            <a:r>
              <a:rPr lang="zh-CN" altLang="en-US" b="1" dirty="0" smtClean="0"/>
              <a:t>语音合成技术，声音的相关属性都可以设置，基于此，写了一个</a:t>
            </a:r>
            <a:r>
              <a:rPr lang="en-US" altLang="zh-CN" b="1" dirty="0" smtClean="0"/>
              <a:t>chrome</a:t>
            </a:r>
            <a:r>
              <a:rPr lang="zh-CN" altLang="en-US" b="1" dirty="0" smtClean="0"/>
              <a:t>插件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4922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有比较多的算法库，实现上也都是基于图片的分析，但是实际效果都不尽如人意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3910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最后再介绍一个框架，这个可就厉害了，是面向前端开发者的机器学习框架，是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在今年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日推出的。但是因为在前端计算量比较大，还是适合比较简单的模型，不过还好现在有了</a:t>
            </a:r>
            <a:r>
              <a:rPr kumimoji="1" lang="en-US" altLang="zh-CN" dirty="0" err="1" smtClean="0"/>
              <a:t>webworker</a:t>
            </a:r>
            <a:r>
              <a:rPr kumimoji="1" lang="zh-CN" altLang="en-US" dirty="0" smtClean="0"/>
              <a:t>，让我们有了更强的驾驭能力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056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23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既然如此</a:t>
            </a:r>
            <a:r>
              <a:rPr kumimoji="1" lang="en-US" altLang="zh-CN" dirty="0" smtClean="0"/>
              <a:t>lower</a:t>
            </a:r>
            <a:r>
              <a:rPr kumimoji="1" lang="zh-CN" altLang="en-US" dirty="0" smtClean="0"/>
              <a:t>，那为什么还要做这次的分享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58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励志的开场白说完了，我们就进入主题吧，什么是人脸检测？如何做到人脸检测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617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这是百度百科对人脸识别的解释，注意我颜色标红的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次地方，一个是基于人脸特征，，人脸有什么，眼睛，鼻子，嘴巴，动画都有，以及形状和相关的位置信息，明暗信息等等，第二个是图像检测，也就是说无论是图片还是视频，其实针对的都是特定图片的分析检测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48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绝大部分的算法都是基于此实现的，当然本次分享不会就此深入，下面来看看我们一般通过哪些途径来来实现人脸检测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42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第一点不用说了，第二个因为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能调用系统资源，所以很早就有方法可以来实现，第三个的话现在比较出名的有</a:t>
            </a:r>
            <a:r>
              <a:rPr kumimoji="1" lang="en-US" altLang="zh-CN" dirty="0" err="1" smtClean="0"/>
              <a:t>opencv</a:t>
            </a:r>
            <a:r>
              <a:rPr kumimoji="1" lang="zh-CN" altLang="en-US" dirty="0" smtClean="0"/>
              <a:t>，很多类库都是基于此实现的，但是主要集中的后台语言中，那么那么，前端呢，还没进入本次分享主题呢？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502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那么我们今天主要关注人脸识别，首先我们先来看个对比图打打鸡血，设置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chrome://flags/#enable-experimental-web-platform-features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873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最上面一张是</a:t>
            </a:r>
            <a:r>
              <a:rPr kumimoji="1" lang="en-US" altLang="zh-CN" dirty="0" smtClean="0"/>
              <a:t>shape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detection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实现的，左边是</a:t>
            </a:r>
            <a:r>
              <a:rPr kumimoji="1" lang="en-US" altLang="zh-CN" dirty="0" smtClean="0"/>
              <a:t>face++</a:t>
            </a:r>
            <a:r>
              <a:rPr kumimoji="1" lang="zh-CN" altLang="en-US" dirty="0" smtClean="0"/>
              <a:t>的效果，右边是商汤科技的实现效果，是不是很赞。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77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来看看几个实际的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吧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31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46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66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74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08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76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31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38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35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50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21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43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350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7777/demo/index.html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127.0.0.1:7777/demo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4023" y="1965464"/>
            <a:ext cx="9144000" cy="766118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前端人</a:t>
            </a:r>
            <a:r>
              <a:rPr kumimoji="1" lang="zh-CN" altLang="en-US" smtClean="0">
                <a:latin typeface="STKaiti" charset="-122"/>
                <a:ea typeface="STKaiti" charset="-122"/>
                <a:cs typeface="STKaiti" charset="-122"/>
              </a:rPr>
              <a:t>脸识别初探</a:t>
            </a:r>
            <a:endParaRPr kumimoji="1" lang="zh-CN" altLang="en-US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95582" y="4176214"/>
            <a:ext cx="5072418" cy="1081585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By </a:t>
            </a:r>
            <a:r>
              <a:rPr kumimoji="1" lang="en-US" altLang="zh-CN" sz="3200" dirty="0" err="1" smtClean="0">
                <a:latin typeface="STKaiti" charset="-122"/>
                <a:ea typeface="STKaiti" charset="-122"/>
                <a:cs typeface="STKaiti" charset="-122"/>
              </a:rPr>
              <a:t>hzxiongxu</a:t>
            </a:r>
            <a:endParaRPr kumimoji="1" lang="en-US" altLang="zh-CN" sz="3200" dirty="0" smtClean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3200" dirty="0" smtClean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45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1" y="1033248"/>
            <a:ext cx="11566811" cy="363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8" y="233267"/>
            <a:ext cx="11830722" cy="1472703"/>
          </a:xfr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97" y="2074459"/>
            <a:ext cx="8121932" cy="430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4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60" y="1567966"/>
            <a:ext cx="11710612" cy="738506"/>
          </a:xfrm>
        </p:spPr>
      </p:pic>
      <p:sp>
        <p:nvSpPr>
          <p:cNvPr id="8" name="文本框 7"/>
          <p:cNvSpPr txBox="1"/>
          <p:nvPr/>
        </p:nvSpPr>
        <p:spPr>
          <a:xfrm>
            <a:off x="278725" y="3916907"/>
            <a:ext cx="11531082" cy="769441"/>
          </a:xfrm>
          <a:prstGeom prst="rect">
            <a:avLst/>
          </a:prstGeom>
          <a:noFill/>
          <a:effectLst>
            <a:glow rad="850900">
              <a:schemeClr val="accent1">
                <a:alpha val="40000"/>
              </a:schemeClr>
            </a:glow>
            <a:outerShdw blurRad="50800" dist="101600" dir="5400000" algn="ctr" rotWithShape="0">
              <a:srgbClr val="000000">
                <a:alpha val="84000"/>
              </a:srgbClr>
            </a:outerShdw>
            <a:softEdge rad="406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err="1">
                <a:solidFill>
                  <a:schemeClr val="accent1">
                    <a:lumMod val="75000"/>
                  </a:schemeClr>
                </a:solidFill>
              </a:rPr>
              <a:t>requestAnimationFrame</a:t>
            </a:r>
            <a:endParaRPr lang="en-US" altLang="zh-C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0073"/>
            <a:ext cx="10515600" cy="4033380"/>
          </a:xfrm>
        </p:spPr>
      </p:pic>
    </p:spTree>
    <p:extLst>
      <p:ext uri="{BB962C8B-B14F-4D97-AF65-F5344CB8AC3E}">
        <p14:creationId xmlns:p14="http://schemas.microsoft.com/office/powerpoint/2010/main" val="10423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6854"/>
            <a:ext cx="10515600" cy="5590109"/>
          </a:xfrm>
        </p:spPr>
        <p:txBody>
          <a:bodyPr/>
          <a:lstStyle/>
          <a:p>
            <a:pPr marL="0" indent="0" algn="ctr">
              <a:buNone/>
            </a:pPr>
            <a:endParaRPr kumimoji="1" lang="en-US" altLang="zh-CN" dirty="0" smtClean="0">
              <a:hlinkClick r:id="rId3"/>
            </a:endParaRPr>
          </a:p>
          <a:p>
            <a:pPr marL="0" indent="0" algn="ctr">
              <a:buNone/>
            </a:pPr>
            <a:endParaRPr kumimoji="1" lang="en-US" altLang="zh-CN" dirty="0">
              <a:hlinkClick r:id="rId3"/>
            </a:endParaRPr>
          </a:p>
          <a:p>
            <a:pPr marL="0" indent="0" algn="ctr">
              <a:buNone/>
            </a:pPr>
            <a:endParaRPr kumimoji="1" lang="en-US" altLang="zh-CN" dirty="0" smtClean="0">
              <a:hlinkClick r:id="rId3"/>
            </a:endParaRPr>
          </a:p>
          <a:p>
            <a:pPr marL="0" indent="0" algn="ctr">
              <a:buNone/>
            </a:pPr>
            <a:endParaRPr kumimoji="1" lang="en-US" altLang="zh-CN" sz="4400" dirty="0" smtClean="0">
              <a:latin typeface="STKaiti" charset="-122"/>
              <a:ea typeface="STKaiti" charset="-122"/>
              <a:cs typeface="STKaiti" charset="-122"/>
              <a:hlinkClick r:id="rId3"/>
            </a:endParaRPr>
          </a:p>
          <a:p>
            <a:pPr marL="0" indent="0" algn="ctr">
              <a:buNone/>
            </a:pPr>
            <a:endParaRPr kumimoji="1" lang="en-US" altLang="zh-CN" dirty="0">
              <a:hlinkClick r:id="rId3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0"/>
            <a:ext cx="6222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再来看看文字识别的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05" y="2101755"/>
            <a:ext cx="11569189" cy="2511188"/>
          </a:xfrm>
        </p:spPr>
      </p:pic>
    </p:spTree>
    <p:extLst>
      <p:ext uri="{BB962C8B-B14F-4D97-AF65-F5344CB8AC3E}">
        <p14:creationId xmlns:p14="http://schemas.microsoft.com/office/powerpoint/2010/main" val="80870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9433"/>
            <a:ext cx="10515600" cy="968991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4000" dirty="0" smtClean="0">
                <a:latin typeface="STKaiti" charset="-122"/>
                <a:ea typeface="STKaiti" charset="-122"/>
                <a:cs typeface="STKaiti" charset="-122"/>
              </a:rPr>
              <a:t>基于人脸算法实现的人脸识别库</a:t>
            </a:r>
            <a:endParaRPr kumimoji="1" lang="zh-CN" altLang="en-US" sz="40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lang="en-US" altLang="zh-CN" sz="32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3200" dirty="0" err="1" smtClean="0">
                <a:latin typeface="STKaiti" charset="-122"/>
                <a:ea typeface="STKaiti" charset="-122"/>
                <a:cs typeface="STKaiti" charset="-122"/>
              </a:rPr>
              <a:t>trackingjs</a:t>
            </a:r>
            <a:r>
              <a:rPr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：</a:t>
            </a:r>
            <a:r>
              <a:rPr lang="de-DE" altLang="zh-CN" sz="3200" dirty="0">
                <a:latin typeface="STKaiti" charset="-122"/>
                <a:ea typeface="STKaiti" charset="-122"/>
                <a:cs typeface="STKaiti" charset="-122"/>
              </a:rPr>
              <a:t> FAST</a:t>
            </a:r>
            <a:r>
              <a:rPr lang="zh-CN" altLang="de-DE" sz="3200" dirty="0">
                <a:latin typeface="STKaiti" charset="-122"/>
                <a:ea typeface="STKaiti" charset="-122"/>
                <a:cs typeface="STKaiti" charset="-122"/>
              </a:rPr>
              <a:t>和</a:t>
            </a:r>
            <a:r>
              <a:rPr lang="de-DE" altLang="zh-CN" sz="3200" dirty="0">
                <a:latin typeface="STKaiti" charset="-122"/>
                <a:ea typeface="STKaiti" charset="-122"/>
                <a:cs typeface="STKaiti" charset="-122"/>
              </a:rPr>
              <a:t>Brief</a:t>
            </a:r>
            <a:r>
              <a:rPr lang="zh-CN" altLang="de-DE" sz="3200" dirty="0" smtClean="0">
                <a:latin typeface="STKaiti" charset="-122"/>
                <a:ea typeface="STKaiti" charset="-122"/>
                <a:cs typeface="STKaiti" charset="-122"/>
              </a:rPr>
              <a:t>算法</a:t>
            </a:r>
            <a:endParaRPr lang="en-US" altLang="zh-CN" sz="3200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lang="en-US" altLang="zh-CN" sz="32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3200" dirty="0" err="1" smtClean="0">
                <a:latin typeface="STKaiti" charset="-122"/>
                <a:ea typeface="STKaiti" charset="-122"/>
                <a:cs typeface="STKaiti" charset="-122"/>
              </a:rPr>
              <a:t>clmtrackr</a:t>
            </a:r>
            <a:r>
              <a:rPr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：</a:t>
            </a:r>
            <a:r>
              <a:rPr lang="en-US" altLang="zh-CN" sz="32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CLM</a:t>
            </a:r>
            <a:r>
              <a:rPr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算法</a:t>
            </a:r>
            <a:endParaRPr lang="en-US" altLang="zh-CN" sz="3200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lang="nl-NL" altLang="zh-CN" sz="3200" dirty="0">
                <a:latin typeface="STKaiti" charset="-122"/>
                <a:ea typeface="STKaiti" charset="-122"/>
                <a:cs typeface="STKaiti" charset="-122"/>
              </a:rPr>
              <a:t>  </a:t>
            </a:r>
            <a:r>
              <a:rPr lang="nl-NL" altLang="zh-CN" sz="3200" dirty="0" err="1" smtClean="0">
                <a:latin typeface="STKaiti" charset="-122"/>
                <a:ea typeface="STKaiti" charset="-122"/>
                <a:cs typeface="STKaiti" charset="-122"/>
              </a:rPr>
              <a:t>jQuery.faceDetection</a:t>
            </a:r>
            <a:endParaRPr lang="nl-NL" altLang="zh-CN" sz="3200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4</a:t>
            </a:r>
            <a:r>
              <a:rPr kumimoji="1"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lang="en-US" altLang="zh-CN" sz="32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3200" dirty="0" err="1" smtClean="0">
                <a:latin typeface="STKaiti" charset="-122"/>
                <a:ea typeface="STKaiti" charset="-122"/>
                <a:cs typeface="STKaiti" charset="-122"/>
              </a:rPr>
              <a:t>HAAR.js,FILTER.js,js-objectdetect</a:t>
            </a:r>
            <a:r>
              <a:rPr kumimoji="1"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(</a:t>
            </a:r>
            <a:r>
              <a:rPr kumimoji="1"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基于</a:t>
            </a:r>
            <a:r>
              <a:rPr kumimoji="1"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HAAR</a:t>
            </a:r>
            <a:r>
              <a:rPr kumimoji="1"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分类器</a:t>
            </a:r>
            <a:r>
              <a:rPr kumimoji="1"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)</a:t>
            </a:r>
            <a:endParaRPr lang="en-US" altLang="zh-CN" sz="32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43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 smtClean="0"/>
              <a:t>tensorflow.js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 err="1"/>
              <a:t>tensorflow.js</a:t>
            </a:r>
            <a:r>
              <a:rPr lang="en-US" altLang="zh-CN" dirty="0"/>
              <a:t> </a:t>
            </a:r>
            <a:r>
              <a:rPr lang="zh-CN" altLang="en-US" dirty="0"/>
              <a:t>是一个机器学习的前端</a:t>
            </a:r>
            <a:r>
              <a:rPr lang="zh-CN" altLang="en-US" dirty="0" smtClean="0"/>
              <a:t>框架，</a:t>
            </a:r>
            <a:r>
              <a:rPr lang="zh-CN" altLang="en-US" dirty="0"/>
              <a:t>在实现方面</a:t>
            </a:r>
            <a:r>
              <a:rPr lang="en-US" altLang="zh-CN" dirty="0" err="1"/>
              <a:t>tensorflow</a:t>
            </a:r>
            <a:r>
              <a:rPr lang="zh-CN" altLang="en-US" dirty="0"/>
              <a:t>团队使用了</a:t>
            </a:r>
            <a:r>
              <a:rPr lang="en-US" altLang="zh-CN" dirty="0" err="1"/>
              <a:t>WebGL</a:t>
            </a:r>
            <a:r>
              <a:rPr lang="zh-CN" altLang="en-US" dirty="0"/>
              <a:t>库对运算过程进行了优化，使得</a:t>
            </a:r>
            <a:r>
              <a:rPr lang="en-US" altLang="zh-CN" dirty="0" err="1"/>
              <a:t>tensorflow.js</a:t>
            </a:r>
            <a:r>
              <a:rPr lang="zh-CN" altLang="en-US" dirty="0"/>
              <a:t>在学习尤其是网络扩大的时候能够有更好的性能</a:t>
            </a:r>
            <a:r>
              <a:rPr lang="zh-CN" altLang="en-US" dirty="0" smtClean="0"/>
              <a:t>表现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用户可以完全在浏览器定义、训练和运行机器学习模型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01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5059"/>
          </a:xfrm>
        </p:spPr>
      </p:pic>
    </p:spTree>
    <p:extLst>
      <p:ext uri="{BB962C8B-B14F-4D97-AF65-F5344CB8AC3E}">
        <p14:creationId xmlns:p14="http://schemas.microsoft.com/office/powerpoint/2010/main" val="12743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本次分享主要介绍下纯前端有哪些手段来实现人脸</a:t>
            </a:r>
            <a:r>
              <a:rPr kumimoji="1" lang="zh-CN" altLang="en-US" sz="3200" smtClean="0">
                <a:latin typeface="STKaiti" charset="-122"/>
                <a:ea typeface="STKaiti" charset="-122"/>
                <a:cs typeface="STKaiti" charset="-122"/>
              </a:rPr>
              <a:t>的检测</a:t>
            </a:r>
            <a:endParaRPr kumimoji="1" lang="zh-CN" altLang="en-US" sz="32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25587"/>
            <a:ext cx="10515600" cy="315137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这是</a:t>
            </a:r>
            <a:r>
              <a:rPr kumimoji="1" lang="zh-CN" altLang="en-US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次知其然不知其所以然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的分享，有兴趣的同学可以再深入研究下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82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50284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、前端技术日新月异，吾等如逆水行舟，不进则退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---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好歹有个了解</a:t>
            </a:r>
            <a:endParaRPr kumimoji="1" lang="zh-CN" altLang="en-US" sz="320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、在人工智能大火的背景下蹭个热度</a:t>
            </a:r>
            <a:endParaRPr kumimoji="1" lang="zh-CN" altLang="en-US" sz="320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143000" y="44881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、让前端从业者更加自信（我们不仅仅页面崽，涉及算法的领域我们也是可以介入的）</a:t>
            </a:r>
            <a:endParaRPr kumimoji="1" lang="zh-CN" altLang="en-US" sz="320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57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9684"/>
            <a:ext cx="10515600" cy="447646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人脸识别，是</a:t>
            </a:r>
            <a:r>
              <a:rPr lang="zh-CN" altLang="en-US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基于人的脸部特征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信息进行身份识别的一种生物识别技术。用摄像机或摄像头采集含有人脸的图像或视频流，并自动在</a:t>
            </a:r>
            <a:r>
              <a:rPr lang="zh-CN" altLang="en-US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图像中检测和跟踪人脸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，进而对检测到的人脸进行脸部的一系列相关技术，通常也叫做人像识别、面部识别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3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9684"/>
            <a:ext cx="10515600" cy="447646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人脸识别主要利用分布在人脸上从低到高</a:t>
            </a:r>
            <a:r>
              <a:rPr lang="en-US" altLang="zh-CN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80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个节点或标点，</a:t>
            </a:r>
            <a:r>
              <a:rPr lang="zh-CN" altLang="en-US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通过测量眼睛、颧骨、下巴等之间的间距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来进行身份认证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11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9684"/>
            <a:ext cx="10515600" cy="4476465"/>
          </a:xfrm>
        </p:spPr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3600" dirty="0" smtClean="0">
                <a:latin typeface="STKaiti" charset="-122"/>
                <a:ea typeface="STKaiti" charset="-122"/>
                <a:cs typeface="STKaiti" charset="-122"/>
              </a:rPr>
              <a:t>、接第三方厂家来实现（旷世科技，商汤科技，百度等等厂家）</a:t>
            </a:r>
            <a: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  <a:t/>
            </a:r>
            <a:b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</a:br>
            <a: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  <a:t/>
            </a:r>
            <a:b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</a:br>
            <a: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3600" dirty="0" smtClean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  <a:t>APP</a:t>
            </a:r>
            <a:r>
              <a:rPr kumimoji="1" lang="zh-CN" altLang="en-US" sz="3600" dirty="0" smtClean="0">
                <a:latin typeface="STKaiti" charset="-122"/>
                <a:ea typeface="STKaiti" charset="-122"/>
                <a:cs typeface="STKaiti" charset="-122"/>
              </a:rPr>
              <a:t>提供的一些方法来实现</a:t>
            </a:r>
            <a: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  <a:t/>
            </a:r>
            <a:b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</a:br>
            <a: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  <a:t/>
            </a:r>
            <a:b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</a:br>
            <a: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3600" dirty="0" smtClean="0">
                <a:latin typeface="STKaiti" charset="-122"/>
                <a:ea typeface="STKaiti" charset="-122"/>
                <a:cs typeface="STKaiti" charset="-122"/>
              </a:rPr>
              <a:t>、基于一些人脸算法实现的插件类库</a:t>
            </a:r>
            <a:endParaRPr kumimoji="1" lang="zh-CN" altLang="en-US" sz="36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64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Shape Detection API</a:t>
            </a:r>
            <a:br>
              <a:rPr lang="en-US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Chrome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2016</a:t>
            </a:r>
            <a:r>
              <a:rPr kumimoji="1" lang="zh-CN" altLang="en-US" dirty="0" smtClean="0"/>
              <a:t>年提出的图像识别算法，嗯，对的，所以主要还是在</a:t>
            </a:r>
            <a:r>
              <a:rPr kumimoji="1" lang="en-US" altLang="zh-CN" dirty="0" smtClean="0"/>
              <a:t>chrome</a:t>
            </a:r>
            <a:r>
              <a:rPr kumimoji="1" lang="zh-CN" altLang="en-US" dirty="0" smtClean="0"/>
              <a:t>浏览器中跑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这个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主要提供了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种方法。人脸识别，二维码识别，以及文字识别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9684"/>
            <a:ext cx="10515600" cy="447646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endParaRPr kumimoji="1" lang="zh-CN" altLang="en-US" sz="3600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32" y="-109020"/>
            <a:ext cx="5868538" cy="41281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5" y="1859555"/>
            <a:ext cx="5649037" cy="44531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07" y="1859556"/>
            <a:ext cx="6153140" cy="435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6854"/>
            <a:ext cx="10515600" cy="5590109"/>
          </a:xfrm>
        </p:spPr>
        <p:txBody>
          <a:bodyPr/>
          <a:lstStyle/>
          <a:p>
            <a:pPr marL="0" indent="0" algn="ctr">
              <a:buNone/>
            </a:pPr>
            <a:endParaRPr kumimoji="1" lang="en-US" altLang="zh-CN" dirty="0" smtClean="0">
              <a:hlinkClick r:id="rId3"/>
            </a:endParaRPr>
          </a:p>
          <a:p>
            <a:pPr marL="0" indent="0" algn="ctr">
              <a:buNone/>
            </a:pPr>
            <a:endParaRPr kumimoji="1" lang="en-US" altLang="zh-CN" dirty="0">
              <a:hlinkClick r:id="rId3"/>
            </a:endParaRPr>
          </a:p>
          <a:p>
            <a:pPr marL="0" indent="0" algn="ctr">
              <a:buNone/>
            </a:pPr>
            <a:endParaRPr kumimoji="1" lang="en-US" altLang="zh-CN" dirty="0" smtClean="0">
              <a:hlinkClick r:id="rId3"/>
            </a:endParaRPr>
          </a:p>
          <a:p>
            <a:pPr marL="0" indent="0" algn="ctr">
              <a:buNone/>
            </a:pPr>
            <a:endParaRPr kumimoji="1" lang="en-US" altLang="zh-CN" dirty="0">
              <a:hlinkClick r:id="rId3"/>
            </a:endParaRPr>
          </a:p>
          <a:p>
            <a:pPr marL="0" indent="0" algn="ctr">
              <a:buNone/>
            </a:pPr>
            <a:r>
              <a:rPr kumimoji="1" lang="en-US" altLang="zh-CN" sz="4400" dirty="0" smtClean="0">
                <a:latin typeface="STKaiti" charset="-122"/>
                <a:ea typeface="STKaiti" charset="-122"/>
                <a:cs typeface="STKaiti" charset="-122"/>
                <a:hlinkClick r:id="rId3"/>
              </a:rPr>
              <a:t>come on demo</a:t>
            </a:r>
            <a:endParaRPr kumimoji="1" lang="zh-CN" altLang="en-US" sz="44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前端人脸识别初探</Template>
  <TotalTime>1360</TotalTime>
  <Words>966</Words>
  <Application>Microsoft Macintosh PowerPoint</Application>
  <PresentationFormat>宽屏</PresentationFormat>
  <Paragraphs>68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DengXian</vt:lpstr>
      <vt:lpstr>DengXian Light</vt:lpstr>
      <vt:lpstr>STKaiti</vt:lpstr>
      <vt:lpstr>Arial</vt:lpstr>
      <vt:lpstr>Office 主题</vt:lpstr>
      <vt:lpstr>前端人脸识别初探</vt:lpstr>
      <vt:lpstr>本次分享主要介绍下纯前端有哪些手段来实现人脸的检测</vt:lpstr>
      <vt:lpstr>2、前端技术日新月异，吾等如逆水行舟，不进则退---好歹有个了解</vt:lpstr>
      <vt:lpstr>人脸识别，是基于人的脸部特征信息进行身份识别的一种生物识别技术。用摄像机或摄像头采集含有人脸的图像或视频流，并自动在图像中检测和跟踪人脸，进而对检测到的人脸进行脸部的一系列相关技术，通常也叫做人像识别、面部识别</vt:lpstr>
      <vt:lpstr>人脸识别主要利用分布在人脸上从低到高80个节点或标点，通过测量眼睛、颧骨、下巴等之间的间距来进行身份认证</vt:lpstr>
      <vt:lpstr>1、接第三方厂家来实现（旷世科技，商汤科技，百度等等厂家）  2、APP提供的一些方法来实现  3、基于一些人脸算法实现的插件类库</vt:lpstr>
      <vt:lpstr>Shape Detection API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再来看看文字识别的API</vt:lpstr>
      <vt:lpstr>基于人脸算法实现的人脸识别库</vt:lpstr>
      <vt:lpstr>tensorflow.js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30</cp:revision>
  <dcterms:created xsi:type="dcterms:W3CDTF">2018-05-20T07:34:07Z</dcterms:created>
  <dcterms:modified xsi:type="dcterms:W3CDTF">2018-05-21T06:14:25Z</dcterms:modified>
</cp:coreProperties>
</file>