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67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508"/>
  </p:normalViewPr>
  <p:slideViewPr>
    <p:cSldViewPr snapToGrid="0" snapToObjects="1">
      <p:cViewPr varScale="1">
        <p:scale>
          <a:sx n="94" d="100"/>
          <a:sy n="9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1B4F2-51B3-C344-A9C0-C3B91F04545B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936C-D6F5-6F45-A4A6-2931CF58E9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分享主题是什么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00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回到我们最初说的，人脸检测最终都是对图像的检测，所以不管视频也好，直播也罢，最终都是在生成的图片上进行一些分析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95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初始化识别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，两个参数，但是最大识别书数这个参数试了下没什么效果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8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识别图片的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非常的简单，这是一个异步给的过程，返回的是个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，所以我们可以用这个函数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将视频上的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数据通过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函数绘图到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上，然后再转成</a:t>
            </a:r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的图片字符串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47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获取摄像头权限，并将视频流转成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数据，赋值给视频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9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Speech Synthesis API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语音合成技术，基于此，写了一个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插件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92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有比较多的算法库，实现上也都是基于图片的分析，但是实际效果都不尽如人意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91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既然如此</a:t>
            </a:r>
            <a:r>
              <a:rPr kumimoji="1" lang="en-US" altLang="zh-CN" dirty="0" smtClean="0"/>
              <a:t>lower</a:t>
            </a:r>
            <a:r>
              <a:rPr kumimoji="1" lang="zh-CN" altLang="en-US" dirty="0" smtClean="0"/>
              <a:t>，那为什么还要做这次的分享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励志的开场白说完了，我们就进入主题吧，什么是人脸检测？如何做到人脸检测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61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这是百度百科对人脸识别的解释，注意我颜色标红的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地方，一个是基于人脸特征，，人脸有什么，眼睛，鼻子，嘴巴，动画都有，以及形状和相关的位置信息，明暗信息等等，第二个是图像检测，也就是说无论是图片还是视频，其实针对的都是特定图片的分析检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48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绝大部分的算法都是基于此实现的，当然本次分享不会就此深入，下面来看看我们一般通过哪些途径来来实现人脸检测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第一点不用说了，第二个因为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能调用系统资源，所以很早就有方法可以来实现，第三个的话现在比较出名的有</a:t>
            </a:r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，很多类库都是基于此实现的，但是主要集中的后台语言中，那么那么，前端呢，还没进入本次分享主题呢？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50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那么我们今天主要关注人脸识别，首先我们先来看个对比图打打鸡血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7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最上面一张是</a:t>
            </a:r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实现的，左边是</a:t>
            </a:r>
            <a:r>
              <a:rPr kumimoji="1" lang="en-US" altLang="zh-CN" dirty="0" smtClean="0"/>
              <a:t>face++</a:t>
            </a:r>
            <a:r>
              <a:rPr kumimoji="1" lang="zh-CN" altLang="en-US" dirty="0" smtClean="0"/>
              <a:t>的效果，右边是商汤科技的实现效果，是不是很赞。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来看看几个实际的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936C-D6F5-6F45-A4A6-2931CF58E9C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3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46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6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0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7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3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5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4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AE41-209D-244C-939E-0E79E5D15303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BFC6-387F-2846-A7E6-FAC2CAD04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5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777/demo/index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7777/dem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023" y="1965464"/>
            <a:ext cx="9144000" cy="76611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前端人</a:t>
            </a:r>
            <a:r>
              <a:rPr kumimoji="1" lang="zh-CN" altLang="en-US" smtClean="0">
                <a:latin typeface="STKaiti" charset="-122"/>
                <a:ea typeface="STKaiti" charset="-122"/>
                <a:cs typeface="STKaiti" charset="-122"/>
              </a:rPr>
              <a:t>脸识别初探</a:t>
            </a:r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2" y="4176214"/>
            <a:ext cx="5072418" cy="1081585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By </a:t>
            </a:r>
            <a:r>
              <a:rPr kumimoji="1"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hzxiongxu</a:t>
            </a:r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sz="4400" dirty="0" smtClean="0">
              <a:latin typeface="STKaiti" charset="-122"/>
              <a:ea typeface="STKaiti" charset="-122"/>
              <a:cs typeface="STKaiti" charset="-122"/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0"/>
            <a:ext cx="622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" y="1033248"/>
            <a:ext cx="11566811" cy="36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9" y="2635273"/>
            <a:ext cx="11830722" cy="1472703"/>
          </a:xfrm>
        </p:spPr>
      </p:pic>
    </p:spTree>
    <p:extLst>
      <p:ext uri="{BB962C8B-B14F-4D97-AF65-F5344CB8AC3E}">
        <p14:creationId xmlns:p14="http://schemas.microsoft.com/office/powerpoint/2010/main" val="857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0" y="3669721"/>
            <a:ext cx="11710612" cy="738506"/>
          </a:xfrm>
        </p:spPr>
      </p:pic>
    </p:spTree>
    <p:extLst>
      <p:ext uri="{BB962C8B-B14F-4D97-AF65-F5344CB8AC3E}">
        <p14:creationId xmlns:p14="http://schemas.microsoft.com/office/powerpoint/2010/main" val="395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073"/>
            <a:ext cx="10515600" cy="4033380"/>
          </a:xfrm>
        </p:spPr>
      </p:pic>
    </p:spTree>
    <p:extLst>
      <p:ext uri="{BB962C8B-B14F-4D97-AF65-F5344CB8AC3E}">
        <p14:creationId xmlns:p14="http://schemas.microsoft.com/office/powerpoint/2010/main" val="10423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再来看看文字识别的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" y="2101755"/>
            <a:ext cx="11569189" cy="2511188"/>
          </a:xfrm>
        </p:spPr>
      </p:pic>
    </p:spTree>
    <p:extLst>
      <p:ext uri="{BB962C8B-B14F-4D97-AF65-F5344CB8AC3E}">
        <p14:creationId xmlns:p14="http://schemas.microsoft.com/office/powerpoint/2010/main" val="808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9433"/>
            <a:ext cx="10515600" cy="968991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000" dirty="0" smtClean="0">
                <a:latin typeface="STKaiti" charset="-122"/>
                <a:ea typeface="STKaiti" charset="-122"/>
                <a:cs typeface="STKaiti" charset="-122"/>
              </a:rPr>
              <a:t>基于人脸算法实现的人脸识别库</a:t>
            </a:r>
            <a:endParaRPr kumimoji="1" lang="zh-CN" altLang="en-US" sz="4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trackingjs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 FAST</a:t>
            </a:r>
            <a:r>
              <a:rPr lang="zh-CN" altLang="de-DE" sz="3200" dirty="0">
                <a:latin typeface="STKaiti" charset="-122"/>
                <a:ea typeface="STKaiti" charset="-122"/>
                <a:cs typeface="STKaiti" charset="-122"/>
              </a:rPr>
              <a:t>和</a:t>
            </a:r>
            <a:r>
              <a:rPr lang="de-DE" altLang="zh-CN" sz="3200" dirty="0">
                <a:latin typeface="STKaiti" charset="-122"/>
                <a:ea typeface="STKaiti" charset="-122"/>
                <a:cs typeface="STKaiti" charset="-122"/>
              </a:rPr>
              <a:t>Brief</a:t>
            </a:r>
            <a:r>
              <a:rPr lang="zh-CN" altLang="de-DE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clmtrackr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CLM</a:t>
            </a:r>
            <a:r>
              <a:rPr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算法</a:t>
            </a:r>
            <a:endParaRPr lang="en-US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nl-NL" altLang="zh-CN" sz="3200" dirty="0">
                <a:latin typeface="STKaiti" charset="-122"/>
                <a:ea typeface="STKaiti" charset="-122"/>
                <a:cs typeface="STKaiti" charset="-122"/>
              </a:rPr>
              <a:t>  </a:t>
            </a:r>
            <a:r>
              <a:rPr lang="nl-NL" altLang="zh-CN" sz="3200" dirty="0" err="1" smtClean="0">
                <a:latin typeface="STKaiti" charset="-122"/>
                <a:ea typeface="STKaiti" charset="-122"/>
                <a:cs typeface="STKaiti" charset="-122"/>
              </a:rPr>
              <a:t>jQuery.faceDetection</a:t>
            </a:r>
            <a:endParaRPr lang="nl-NL" altLang="zh-CN" sz="32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sz="32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3200" dirty="0" err="1" smtClean="0">
                <a:latin typeface="STKaiti" charset="-122"/>
                <a:ea typeface="STKaiti" charset="-122"/>
                <a:cs typeface="STKaiti" charset="-122"/>
              </a:rPr>
              <a:t>HAAR.js,FILTER.js,js-objectdetect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基于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HAAR</a:t>
            </a:r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分类器</a:t>
            </a:r>
            <a:r>
              <a:rPr kumimoji="1" lang="en-US" altLang="zh-CN" sz="3200" dirty="0" smtClean="0">
                <a:latin typeface="STKaiti" charset="-122"/>
                <a:ea typeface="STKaiti" charset="-122"/>
                <a:cs typeface="STKaiti" charset="-122"/>
              </a:rPr>
              <a:t>)</a:t>
            </a:r>
            <a:endParaRPr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4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tensorflow.js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tensorflow.js</a:t>
            </a:r>
            <a:r>
              <a:rPr lang="en-US" altLang="zh-CN" dirty="0"/>
              <a:t> </a:t>
            </a:r>
            <a:r>
              <a:rPr lang="zh-CN" altLang="en-US" dirty="0"/>
              <a:t>是一个机器学习的前端</a:t>
            </a:r>
            <a:r>
              <a:rPr lang="zh-CN" altLang="en-US" dirty="0" smtClean="0"/>
              <a:t>框架，</a:t>
            </a:r>
            <a:r>
              <a:rPr lang="zh-CN" altLang="en-US" dirty="0"/>
              <a:t>在实现方面</a:t>
            </a:r>
            <a:r>
              <a:rPr lang="en-US" altLang="zh-CN" dirty="0" err="1"/>
              <a:t>tensorflow</a:t>
            </a:r>
            <a:r>
              <a:rPr lang="zh-CN" altLang="en-US" dirty="0"/>
              <a:t>团队使用了</a:t>
            </a:r>
            <a:r>
              <a:rPr lang="en-US" altLang="zh-CN" dirty="0" err="1"/>
              <a:t>WebGL</a:t>
            </a:r>
            <a:r>
              <a:rPr lang="zh-CN" altLang="en-US" dirty="0"/>
              <a:t>库对运算过程进行了优化，使得</a:t>
            </a:r>
            <a:r>
              <a:rPr lang="en-US" altLang="zh-CN" dirty="0" err="1"/>
              <a:t>tensorflow.js</a:t>
            </a:r>
            <a:r>
              <a:rPr lang="zh-CN" altLang="en-US" dirty="0"/>
              <a:t>在学习尤其是网络扩大的时候能够有更好的性能表现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Kaiti" charset="-122"/>
                <a:ea typeface="STKaiti" charset="-122"/>
                <a:cs typeface="STKaiti" charset="-122"/>
              </a:rPr>
              <a:t>本次分享主要介绍下纯前端有哪些手段来实现人脸</a:t>
            </a:r>
            <a:r>
              <a:rPr kumimoji="1" lang="zh-CN" altLang="en-US" sz="3200" smtClean="0">
                <a:latin typeface="STKaiti" charset="-122"/>
                <a:ea typeface="STKaiti" charset="-122"/>
                <a:cs typeface="STKaiti" charset="-122"/>
              </a:rPr>
              <a:t>的检测</a:t>
            </a:r>
            <a:endParaRPr kumimoji="1" lang="zh-CN" altLang="en-US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25587"/>
            <a:ext cx="10515600" cy="31513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这是</a:t>
            </a:r>
            <a:r>
              <a:rPr kumimoji="1" lang="zh-CN" altLang="en-US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次知其然不知其所以然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的分享，有兴趣的同学可以再深入研究下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50284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、前端技术日新月异，吾等如逆水行舟，不进则退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---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好歹有个了解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、在人工智能大火的背景下蹭个热度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43000" y="4488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、让前端从业者更加自信（我们不仅仅页面崽，涉及算法的领域我们也是可以介入的）</a:t>
            </a:r>
            <a:endParaRPr kumimoji="1" lang="zh-CN" altLang="en-US" sz="32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人脸识别，是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基于人的脸部特征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信息进行身份识别的一种生物识别技术。用摄像机或摄像头采集含有人脸的图像或视频流，并自动在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图像中检测和跟踪人脸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，进而对检测到的人脸进行脸部的一系列相关技术，通常也叫做人像识别、面部识别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人脸识别主要利用分布在人脸上从低到高</a:t>
            </a:r>
            <a:r>
              <a:rPr lang="en-US" altLang="zh-CN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80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个节点或标点，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通过测量眼睛、颧骨、下巴等之间的间距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来进行身份认证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、接第三方厂家来实现（旷世科技，商汤科技，百度等等厂家）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APP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提供的一些方法来实现</a:t>
            </a: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en-US" altLang="zh-CN" sz="3600" dirty="0" smtClean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3600" dirty="0" smtClean="0">
                <a:latin typeface="STKaiti" charset="-122"/>
                <a:ea typeface="STKaiti" charset="-122"/>
                <a:cs typeface="STKaiti" charset="-122"/>
              </a:rPr>
              <a:t>、基于一些人脸算法实现的插件类库</a:t>
            </a: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Shape Detection API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年提出的图像识别算法，嗯，对的，所以主要还是在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浏览器中跑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主要提供了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种方法。人脸识别，二维码识别，以及文字识别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684"/>
            <a:ext cx="10515600" cy="44764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kumimoji="1" lang="zh-CN" altLang="en-US" sz="36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2" y="-109020"/>
            <a:ext cx="5868538" cy="4128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" y="1859555"/>
            <a:ext cx="5649037" cy="44531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07" y="1859556"/>
            <a:ext cx="6153140" cy="43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 smtClean="0">
              <a:hlinkClick r:id="rId3"/>
            </a:endParaRPr>
          </a:p>
          <a:p>
            <a:pPr marL="0" indent="0" algn="ctr">
              <a:buNone/>
            </a:pPr>
            <a:endParaRPr kumimoji="1" lang="en-US" altLang="zh-CN" dirty="0">
              <a:hlinkClick r:id="rId3"/>
            </a:endParaRPr>
          </a:p>
          <a:p>
            <a:pPr marL="0" indent="0" algn="ctr">
              <a:buNone/>
            </a:pPr>
            <a:r>
              <a:rPr kumimoji="1" lang="en-US" altLang="zh-CN" sz="4400" dirty="0" smtClean="0">
                <a:latin typeface="STKaiti" charset="-122"/>
                <a:ea typeface="STKaiti" charset="-122"/>
                <a:cs typeface="STKaiti" charset="-122"/>
                <a:hlinkClick r:id="rId3"/>
              </a:rPr>
              <a:t>come on demo</a:t>
            </a:r>
            <a:endParaRPr kumimoji="1" lang="zh-CN" altLang="en-US" sz="44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前端人脸识别初探</Template>
  <TotalTime>358</TotalTime>
  <Words>792</Words>
  <Application>Microsoft Macintosh PowerPoint</Application>
  <PresentationFormat>宽屏</PresentationFormat>
  <Paragraphs>62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DengXian</vt:lpstr>
      <vt:lpstr>DengXian Light</vt:lpstr>
      <vt:lpstr>STKaiti</vt:lpstr>
      <vt:lpstr>Arial</vt:lpstr>
      <vt:lpstr>Office 主题</vt:lpstr>
      <vt:lpstr>前端人脸识别初探</vt:lpstr>
      <vt:lpstr>本次分享主要介绍下纯前端有哪些手段来实现人脸的检测</vt:lpstr>
      <vt:lpstr>2、前端技术日新月异，吾等如逆水行舟，不进则退---好歹有个了解</vt:lpstr>
      <vt:lpstr>人脸识别，是基于人的脸部特征信息进行身份识别的一种生物识别技术。用摄像机或摄像头采集含有人脸的图像或视频流，并自动在图像中检测和跟踪人脸，进而对检测到的人脸进行脸部的一系列相关技术，通常也叫做人像识别、面部识别</vt:lpstr>
      <vt:lpstr>人脸识别主要利用分布在人脸上从低到高80个节点或标点，通过测量眼睛、颧骨、下巴等之间的间距来进行身份认证</vt:lpstr>
      <vt:lpstr>1、接第三方厂家来实现（旷世科技，商汤科技，百度等等厂家）  2、APP提供的一些方法来实现  3、基于一些人脸算法实现的插件类库</vt:lpstr>
      <vt:lpstr>Shape Detection API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再来看看文字识别的API</vt:lpstr>
      <vt:lpstr>基于人脸算法实现的人脸识别库</vt:lpstr>
      <vt:lpstr>tensorflow.js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2018-05-20T07:34:07Z</dcterms:created>
  <dcterms:modified xsi:type="dcterms:W3CDTF">2018-05-20T13:32:53Z</dcterms:modified>
</cp:coreProperties>
</file>