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9327658-9845-4E6F-B524-1BA5A76F26C7}">
  <a:tblStyle styleId="{C9327658-9845-4E6F-B524-1BA5A76F26C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99568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Aircrafts maintenance planification system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: add task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add task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901" y="1152425"/>
            <a:ext cx="6664196" cy="39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: view task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view task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17" y="1152425"/>
            <a:ext cx="6560565" cy="3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: edit task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edit task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73" y="1152425"/>
            <a:ext cx="6619852" cy="3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mobile : login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mro login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44" y="1304825"/>
            <a:ext cx="2228910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mobile : task list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mro list tasks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42" y="1304825"/>
            <a:ext cx="219051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Mockups mobile : view task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Capture du 2017-02-13 12-15-11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64" y="1304825"/>
            <a:ext cx="220027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07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7 - Web services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aphicFrame>
        <p:nvGraphicFramePr>
          <p:cNvPr id="170" name="Shape 170"/>
          <p:cNvGraphicFramePr/>
          <p:nvPr/>
        </p:nvGraphicFramePr>
        <p:xfrm>
          <a:off x="166350" y="8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{C9327658-9845-4E6F-B524-1BA5A76F26C7}</a:tableStyleId>
              </a:tblPr>
              <a:tblGrid>
                <a:gridCol w="910600"/>
                <a:gridCol w="3117900"/>
                <a:gridCol w="4782800"/>
              </a:tblGrid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Behavior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/task/{user_id}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Returns a list of tasks by user's role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/task/{task_id}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Returns all the properties of a task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POST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/task/add/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Add one new task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POST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/task/modify/{task_id}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Modify all the properties of a task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PUT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/task/update/{task_id}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Update one field of a task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DELETE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/task/delete/{task_id}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Delete a task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/ata/view/{ata_id}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 an ATA document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07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7 - Web services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aphicFrame>
        <p:nvGraphicFramePr>
          <p:cNvPr id="177" name="Shape 177"/>
          <p:cNvGraphicFramePr/>
          <p:nvPr/>
        </p:nvGraphicFramePr>
        <p:xfrm>
          <a:off x="166350" y="8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{C9327658-9845-4E6F-B524-1BA5A76F26C7}</a:tableStyleId>
              </a:tblPr>
              <a:tblGrid>
                <a:gridCol w="910600"/>
                <a:gridCol w="3117900"/>
                <a:gridCol w="4782800"/>
              </a:tblGrid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fr" sz="1300">
                          <a:solidFill>
                            <a:srgbClr val="FFFFFF"/>
                          </a:solidFill>
                        </a:rPr>
                        <a:t>Behavior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8135"/>
                    </a:solidFill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/flight/view/{flight_id}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 all the properties of a flight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/aircraft/view/{aircraft_id}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 all the properties of a physic airplane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GET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/aircraft/view/{aircraft_id}/tasks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/>
                        <a:t>Return all tasks for a specific airplane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Project members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Diallo Mohamed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Sy Amadou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Ingani Jude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Hamadi Krimo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Fekih Ahmed Meriem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Kaba Saran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Yung-kun Hsieh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Diabira Binta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Oulebsir Hocine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</a:t>
            </a:r>
            <a:r>
              <a:rPr lang="fr"/>
              <a:t>Definition of the system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30900" y="1519950"/>
            <a:ext cx="7282200" cy="21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Aircraft maintenance planning software.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Sets of tasks to do in the coming weeks.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Association of human and technical resources for all aircraft maintenance.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</a:t>
            </a:r>
            <a:r>
              <a:rPr lang="fr"/>
              <a:t>Users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803275"/>
            <a:ext cx="8520600" cy="159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Maintenance Control Center (MCC) : distribute tasks to some MRO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Maintenance Repair and Overhaul (MRO) : consult planning of tasks.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73450" y="31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3 - Business Object</a:t>
            </a:r>
          </a:p>
        </p:txBody>
      </p:sp>
      <p:pic>
        <p:nvPicPr>
          <p:cNvPr descr="BuisnessObject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50" y="1152425"/>
            <a:ext cx="6974598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4 - Technical diagram</a:t>
            </a:r>
          </a:p>
        </p:txBody>
      </p:sp>
      <p:pic>
        <p:nvPicPr>
          <p:cNvPr descr="Technical Diagram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25" y="1152425"/>
            <a:ext cx="6250339" cy="39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5 - Navigation diagram : MCC interface</a:t>
            </a:r>
          </a:p>
        </p:txBody>
      </p:sp>
      <p:pic>
        <p:nvPicPr>
          <p:cNvPr descr="NavigationDiagrammHtml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56178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5 - Navigation diagram : MRO interface</a:t>
            </a:r>
          </a:p>
        </p:txBody>
      </p:sp>
      <p:pic>
        <p:nvPicPr>
          <p:cNvPr descr="NavigationDiagramMRO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05476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6 - </a:t>
            </a:r>
            <a:r>
              <a:rPr lang="fr"/>
              <a:t>Mockups</a:t>
            </a:r>
            <a:r>
              <a:rPr lang="fr"/>
              <a:t> : homepage/log-in 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connexion_page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33" y="1152425"/>
            <a:ext cx="7188733" cy="3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6 - Mockups : task list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tasks list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74" y="1152425"/>
            <a:ext cx="6703250" cy="3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